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45" y="39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6B0B3-DC4B-4692-AA2D-8F2FCE486EB7}" type="datetimeFigureOut">
              <a:rPr lang="en-US" smtClean="0"/>
              <a:t>6/18/2016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C503-50AD-4ADE-9EB3-067945775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96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6B0B3-DC4B-4692-AA2D-8F2FCE486EB7}" type="datetimeFigureOut">
              <a:rPr lang="en-US" smtClean="0"/>
              <a:t>6/18/2016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C503-50AD-4ADE-9EB3-067945775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9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6B0B3-DC4B-4692-AA2D-8F2FCE486EB7}" type="datetimeFigureOut">
              <a:rPr lang="en-US" smtClean="0"/>
              <a:t>6/18/2016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C503-50AD-4ADE-9EB3-067945775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7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6B0B3-DC4B-4692-AA2D-8F2FCE486EB7}" type="datetimeFigureOut">
              <a:rPr lang="en-US" smtClean="0"/>
              <a:t>6/18/2016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C503-50AD-4ADE-9EB3-067945775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5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6B0B3-DC4B-4692-AA2D-8F2FCE486EB7}" type="datetimeFigureOut">
              <a:rPr lang="en-US" smtClean="0"/>
              <a:t>6/18/2016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C503-50AD-4ADE-9EB3-067945775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19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6B0B3-DC4B-4692-AA2D-8F2FCE486EB7}" type="datetimeFigureOut">
              <a:rPr lang="en-US" smtClean="0"/>
              <a:t>6/18/2016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C503-50AD-4ADE-9EB3-067945775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35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6B0B3-DC4B-4692-AA2D-8F2FCE486EB7}" type="datetimeFigureOut">
              <a:rPr lang="en-US" smtClean="0"/>
              <a:t>6/18/2016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C503-50AD-4ADE-9EB3-067945775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56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6B0B3-DC4B-4692-AA2D-8F2FCE486EB7}" type="datetimeFigureOut">
              <a:rPr lang="en-US" smtClean="0"/>
              <a:t>6/18/2016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C503-50AD-4ADE-9EB3-067945775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36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6B0B3-DC4B-4692-AA2D-8F2FCE486EB7}" type="datetimeFigureOut">
              <a:rPr lang="en-US" smtClean="0"/>
              <a:t>6/18/2016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C503-50AD-4ADE-9EB3-067945775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6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6B0B3-DC4B-4692-AA2D-8F2FCE486EB7}" type="datetimeFigureOut">
              <a:rPr lang="en-US" smtClean="0"/>
              <a:t>6/18/2016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C503-50AD-4ADE-9EB3-067945775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0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6B0B3-DC4B-4692-AA2D-8F2FCE486EB7}" type="datetimeFigureOut">
              <a:rPr lang="en-US" smtClean="0"/>
              <a:t>6/18/2016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C503-50AD-4ADE-9EB3-067945775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75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6B0B3-DC4B-4692-AA2D-8F2FCE486EB7}" type="datetimeFigureOut">
              <a:rPr lang="en-US" smtClean="0"/>
              <a:t>6/18/2016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EC503-50AD-4ADE-9EB3-067945775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27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0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4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29" Type="http://schemas.openxmlformats.org/officeDocument/2006/relationships/image" Target="../media/image11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oleObject" Target="../embeddings/oleObject13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2.bin"/><Relationship Id="rId28" Type="http://schemas.openxmlformats.org/officeDocument/2006/relationships/oleObject" Target="../embeddings/oleObject16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8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oleObject" Target="../embeddings/oleObject11.bin"/><Relationship Id="rId27" Type="http://schemas.openxmlformats.org/officeDocument/2006/relationships/oleObject" Target="../embeddings/oleObject15.bin"/><Relationship Id="rId30" Type="http://schemas.openxmlformats.org/officeDocument/2006/relationships/oleObject" Target="../embeddings/oleObject1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2787" y="2438400"/>
            <a:ext cx="914400" cy="304800"/>
          </a:xfrm>
          <a:prstGeom prst="rect">
            <a:avLst/>
          </a:prstGeom>
          <a:pattFill prst="dkVert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0087" y="3098800"/>
            <a:ext cx="914400" cy="304800"/>
          </a:xfrm>
          <a:prstGeom prst="rect">
            <a:avLst/>
          </a:prstGeom>
          <a:pattFill prst="dkVert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0087" y="3810000"/>
            <a:ext cx="914400" cy="304800"/>
          </a:xfrm>
          <a:prstGeom prst="rect">
            <a:avLst/>
          </a:prstGeom>
          <a:pattFill prst="dkVert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2787" y="4558268"/>
            <a:ext cx="914400" cy="304800"/>
          </a:xfrm>
          <a:prstGeom prst="rect">
            <a:avLst/>
          </a:prstGeom>
          <a:pattFill prst="dkVert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74987" y="2438400"/>
            <a:ext cx="9144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74987" y="3086100"/>
            <a:ext cx="9144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049587" y="3810000"/>
            <a:ext cx="9144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074987" y="4558268"/>
            <a:ext cx="9144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49587" y="5244068"/>
            <a:ext cx="9144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55836" y="1516747"/>
            <a:ext cx="878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Users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2846387" y="1530866"/>
            <a:ext cx="1449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Time slots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3338945" y="23241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3354387" y="301916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354387" y="373036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3341687" y="44704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354387" y="51771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cxnSp>
        <p:nvCxnSpPr>
          <p:cNvPr id="3" name="Straight Arrow Connector 2"/>
          <p:cNvCxnSpPr>
            <a:stCxn id="6" idx="3"/>
            <a:endCxn id="9" idx="1"/>
          </p:cNvCxnSpPr>
          <p:nvPr/>
        </p:nvCxnSpPr>
        <p:spPr>
          <a:xfrm flipV="1">
            <a:off x="1614487" y="2590800"/>
            <a:ext cx="1460500" cy="1371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11" idx="1"/>
          </p:cNvCxnSpPr>
          <p:nvPr/>
        </p:nvCxnSpPr>
        <p:spPr>
          <a:xfrm>
            <a:off x="1614487" y="3962400"/>
            <a:ext cx="14351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3"/>
            <a:endCxn id="13" idx="1"/>
          </p:cNvCxnSpPr>
          <p:nvPr/>
        </p:nvCxnSpPr>
        <p:spPr>
          <a:xfrm>
            <a:off x="1614487" y="3962400"/>
            <a:ext cx="1435100" cy="14340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  <a:endCxn id="10" idx="1"/>
          </p:cNvCxnSpPr>
          <p:nvPr/>
        </p:nvCxnSpPr>
        <p:spPr>
          <a:xfrm>
            <a:off x="1627187" y="2590800"/>
            <a:ext cx="1447800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9" idx="1"/>
          </p:cNvCxnSpPr>
          <p:nvPr/>
        </p:nvCxnSpPr>
        <p:spPr>
          <a:xfrm flipV="1">
            <a:off x="1614487" y="2590800"/>
            <a:ext cx="1460500" cy="660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  <a:endCxn id="12" idx="1"/>
          </p:cNvCxnSpPr>
          <p:nvPr/>
        </p:nvCxnSpPr>
        <p:spPr>
          <a:xfrm>
            <a:off x="1614487" y="3251200"/>
            <a:ext cx="1460500" cy="14594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3"/>
            <a:endCxn id="13" idx="1"/>
          </p:cNvCxnSpPr>
          <p:nvPr/>
        </p:nvCxnSpPr>
        <p:spPr>
          <a:xfrm>
            <a:off x="1627187" y="4710668"/>
            <a:ext cx="142240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1" idx="1"/>
          </p:cNvCxnSpPr>
          <p:nvPr/>
        </p:nvCxnSpPr>
        <p:spPr>
          <a:xfrm flipV="1">
            <a:off x="1634153" y="3962400"/>
            <a:ext cx="1415434" cy="7388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1614487" y="3276600"/>
            <a:ext cx="1435100" cy="143406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11" idx="1"/>
          </p:cNvCxnSpPr>
          <p:nvPr/>
        </p:nvCxnSpPr>
        <p:spPr>
          <a:xfrm>
            <a:off x="1614487" y="3251200"/>
            <a:ext cx="1435100" cy="711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061060"/>
              </p:ext>
            </p:extLst>
          </p:nvPr>
        </p:nvGraphicFramePr>
        <p:xfrm>
          <a:off x="228600" y="3819009"/>
          <a:ext cx="249238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Formula" r:id="rId3" imgW="125640" imgH="118800" progId="Equation.Ribbit">
                  <p:embed/>
                </p:oleObj>
              </mc:Choice>
              <mc:Fallback>
                <p:oleObj name="Formula" r:id="rId3" imgW="125640" imgH="118800" progId="Equation.Ribbit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819009"/>
                        <a:ext cx="249238" cy="23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540279"/>
              </p:ext>
            </p:extLst>
          </p:nvPr>
        </p:nvGraphicFramePr>
        <p:xfrm>
          <a:off x="233363" y="4562475"/>
          <a:ext cx="252412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Formula" r:id="rId5" imgW="126360" imgH="118800" progId="Equation.Ribbit">
                  <p:embed/>
                </p:oleObj>
              </mc:Choice>
              <mc:Fallback>
                <p:oleObj name="Formula" r:id="rId5" imgW="126360" imgH="118800" progId="Equation.Ribbit">
                  <p:embed/>
                  <p:pic>
                    <p:nvPicPr>
                      <p:cNvPr id="39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3" y="4562475"/>
                        <a:ext cx="252412" cy="23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5373778"/>
              </p:ext>
            </p:extLst>
          </p:nvPr>
        </p:nvGraphicFramePr>
        <p:xfrm>
          <a:off x="234950" y="3132524"/>
          <a:ext cx="249238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Formula" r:id="rId7" imgW="124920" imgH="118800" progId="Equation.Ribbit">
                  <p:embed/>
                </p:oleObj>
              </mc:Choice>
              <mc:Fallback>
                <p:oleObj name="Formula" r:id="rId7" imgW="124920" imgH="118800" progId="Equation.Ribbit">
                  <p:embed/>
                  <p:pic>
                    <p:nvPicPr>
                      <p:cNvPr id="39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" y="3132524"/>
                        <a:ext cx="249238" cy="23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1389029"/>
              </p:ext>
            </p:extLst>
          </p:nvPr>
        </p:nvGraphicFramePr>
        <p:xfrm>
          <a:off x="243754" y="2462558"/>
          <a:ext cx="242887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Formula" r:id="rId9" imgW="121680" imgH="118800" progId="Equation.Ribbit">
                  <p:embed/>
                </p:oleObj>
              </mc:Choice>
              <mc:Fallback>
                <p:oleObj name="Formula" r:id="rId9" imgW="121680" imgH="118800" progId="Equation.Ribbit">
                  <p:embed/>
                  <p:pic>
                    <p:nvPicPr>
                      <p:cNvPr id="39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754" y="2462558"/>
                        <a:ext cx="242887" cy="23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0599322"/>
              </p:ext>
            </p:extLst>
          </p:nvPr>
        </p:nvGraphicFramePr>
        <p:xfrm>
          <a:off x="4167188" y="3854450"/>
          <a:ext cx="273050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Formula" r:id="rId11" imgW="137880" imgH="118800" progId="Equation.Ribbit">
                  <p:embed/>
                </p:oleObj>
              </mc:Choice>
              <mc:Fallback>
                <p:oleObj name="Formula" r:id="rId11" imgW="137880" imgH="118800" progId="Equation.Ribbit">
                  <p:embed/>
                  <p:pic>
                    <p:nvPicPr>
                      <p:cNvPr id="39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7188" y="3854450"/>
                        <a:ext cx="273050" cy="23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5013311"/>
              </p:ext>
            </p:extLst>
          </p:nvPr>
        </p:nvGraphicFramePr>
        <p:xfrm>
          <a:off x="4173538" y="4598988"/>
          <a:ext cx="273050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Formula" r:id="rId13" imgW="138600" imgH="118800" progId="Equation.Ribbit">
                  <p:embed/>
                </p:oleObj>
              </mc:Choice>
              <mc:Fallback>
                <p:oleObj name="Formula" r:id="rId13" imgW="138600" imgH="118800" progId="Equation.Ribbit">
                  <p:embed/>
                  <p:pic>
                    <p:nvPicPr>
                      <p:cNvPr id="42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3538" y="4598988"/>
                        <a:ext cx="273050" cy="23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3400674"/>
              </p:ext>
            </p:extLst>
          </p:nvPr>
        </p:nvGraphicFramePr>
        <p:xfrm>
          <a:off x="4175125" y="3168650"/>
          <a:ext cx="269875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Formula" r:id="rId15" imgW="137160" imgH="118800" progId="Equation.Ribbit">
                  <p:embed/>
                </p:oleObj>
              </mc:Choice>
              <mc:Fallback>
                <p:oleObj name="Formula" r:id="rId15" imgW="137160" imgH="118800" progId="Equation.Ribbit">
                  <p:embed/>
                  <p:pic>
                    <p:nvPicPr>
                      <p:cNvPr id="43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5125" y="3168650"/>
                        <a:ext cx="269875" cy="23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9962415"/>
              </p:ext>
            </p:extLst>
          </p:nvPr>
        </p:nvGraphicFramePr>
        <p:xfrm>
          <a:off x="4183063" y="2498725"/>
          <a:ext cx="265112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Formula" r:id="rId17" imgW="133920" imgH="118800" progId="Equation.Ribbit">
                  <p:embed/>
                </p:oleObj>
              </mc:Choice>
              <mc:Fallback>
                <p:oleObj name="Formula" r:id="rId17" imgW="133920" imgH="118800" progId="Equation.Ribbit">
                  <p:embed/>
                  <p:pic>
                    <p:nvPicPr>
                      <p:cNvPr id="44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3063" y="2498725"/>
                        <a:ext cx="265112" cy="23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2756230"/>
              </p:ext>
            </p:extLst>
          </p:nvPr>
        </p:nvGraphicFramePr>
        <p:xfrm>
          <a:off x="4159250" y="5278438"/>
          <a:ext cx="274638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Formula" r:id="rId19" imgW="138600" imgH="118800" progId="Equation.Ribbit">
                  <p:embed/>
                </p:oleObj>
              </mc:Choice>
              <mc:Fallback>
                <p:oleObj name="Formula" r:id="rId19" imgW="138600" imgH="118800" progId="Equation.Ribbit">
                  <p:embed/>
                  <p:pic>
                    <p:nvPicPr>
                      <p:cNvPr id="46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250" y="5278438"/>
                        <a:ext cx="274638" cy="23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5299261" y="1524000"/>
            <a:ext cx="1425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Var</a:t>
            </a:r>
            <a:r>
              <a:rPr lang="en-US" sz="2400" dirty="0" smtClean="0"/>
              <a:t> nodes</a:t>
            </a:r>
            <a:endParaRPr lang="en-US" sz="2400" dirty="0"/>
          </a:p>
        </p:txBody>
      </p:sp>
      <p:sp>
        <p:nvSpPr>
          <p:cNvPr id="60" name="TextBox 59"/>
          <p:cNvSpPr txBox="1"/>
          <p:nvPr/>
        </p:nvSpPr>
        <p:spPr>
          <a:xfrm>
            <a:off x="7158424" y="1530866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Check nodes</a:t>
            </a:r>
            <a:endParaRPr lang="en-US" sz="2400" dirty="0"/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6157912" y="2598053"/>
            <a:ext cx="1460500" cy="1371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6157912" y="3969653"/>
            <a:ext cx="14351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58" idx="1"/>
          </p:cNvCxnSpPr>
          <p:nvPr/>
        </p:nvCxnSpPr>
        <p:spPr>
          <a:xfrm>
            <a:off x="6157912" y="3969653"/>
            <a:ext cx="1435100" cy="14340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6170612" y="2598053"/>
            <a:ext cx="1447800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6157912" y="2598053"/>
            <a:ext cx="1460500" cy="660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157912" y="3258453"/>
            <a:ext cx="1460500" cy="14594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58" idx="1"/>
          </p:cNvCxnSpPr>
          <p:nvPr/>
        </p:nvCxnSpPr>
        <p:spPr>
          <a:xfrm>
            <a:off x="6170612" y="4717921"/>
            <a:ext cx="142240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6177578" y="3969653"/>
            <a:ext cx="1415434" cy="7388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6157912" y="3283853"/>
            <a:ext cx="1435100" cy="143406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6157912" y="3258453"/>
            <a:ext cx="1435100" cy="711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Objec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403596"/>
              </p:ext>
            </p:extLst>
          </p:nvPr>
        </p:nvGraphicFramePr>
        <p:xfrm>
          <a:off x="5456959" y="3826262"/>
          <a:ext cx="249238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Formula" r:id="rId21" imgW="125640" imgH="118800" progId="Equation.Ribbit">
                  <p:embed/>
                </p:oleObj>
              </mc:Choice>
              <mc:Fallback>
                <p:oleObj name="Formula" r:id="rId21" imgW="125640" imgH="118800" progId="Equation.Ribbit">
                  <p:embed/>
                  <p:pic>
                    <p:nvPicPr>
                      <p:cNvPr id="39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6959" y="3826262"/>
                        <a:ext cx="249238" cy="23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5578815"/>
              </p:ext>
            </p:extLst>
          </p:nvPr>
        </p:nvGraphicFramePr>
        <p:xfrm>
          <a:off x="5461722" y="4569728"/>
          <a:ext cx="252412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Formula" r:id="rId22" imgW="126360" imgH="118800" progId="Equation.Ribbit">
                  <p:embed/>
                </p:oleObj>
              </mc:Choice>
              <mc:Fallback>
                <p:oleObj name="Formula" r:id="rId22" imgW="126360" imgH="118800" progId="Equation.Ribbit">
                  <p:embed/>
                  <p:pic>
                    <p:nvPicPr>
                      <p:cNvPr id="42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722" y="4569728"/>
                        <a:ext cx="252412" cy="23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276445"/>
              </p:ext>
            </p:extLst>
          </p:nvPr>
        </p:nvGraphicFramePr>
        <p:xfrm>
          <a:off x="5463309" y="3139777"/>
          <a:ext cx="249238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Formula" r:id="rId23" imgW="124920" imgH="118800" progId="Equation.Ribbit">
                  <p:embed/>
                </p:oleObj>
              </mc:Choice>
              <mc:Fallback>
                <p:oleObj name="Formula" r:id="rId23" imgW="124920" imgH="118800" progId="Equation.Ribbit">
                  <p:embed/>
                  <p:pic>
                    <p:nvPicPr>
                      <p:cNvPr id="43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3309" y="3139777"/>
                        <a:ext cx="249238" cy="23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Object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42536"/>
              </p:ext>
            </p:extLst>
          </p:nvPr>
        </p:nvGraphicFramePr>
        <p:xfrm>
          <a:off x="5472113" y="2469811"/>
          <a:ext cx="242887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Formula" r:id="rId24" imgW="121680" imgH="118800" progId="Equation.Ribbit">
                  <p:embed/>
                </p:oleObj>
              </mc:Choice>
              <mc:Fallback>
                <p:oleObj name="Formula" r:id="rId24" imgW="121680" imgH="118800" progId="Equation.Ribbit">
                  <p:embed/>
                  <p:pic>
                    <p:nvPicPr>
                      <p:cNvPr id="44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2113" y="2469811"/>
                        <a:ext cx="242887" cy="23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5712940"/>
              </p:ext>
            </p:extLst>
          </p:nvPr>
        </p:nvGraphicFramePr>
        <p:xfrm>
          <a:off x="8237538" y="3861703"/>
          <a:ext cx="273050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Formula" r:id="rId25" imgW="137880" imgH="118800" progId="Equation.Ribbit">
                  <p:embed/>
                </p:oleObj>
              </mc:Choice>
              <mc:Fallback>
                <p:oleObj name="Formula" r:id="rId25" imgW="137880" imgH="118800" progId="Equation.Ribbit">
                  <p:embed/>
                  <p:pic>
                    <p:nvPicPr>
                      <p:cNvPr id="45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7538" y="3861703"/>
                        <a:ext cx="273050" cy="23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Objec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0100505"/>
              </p:ext>
            </p:extLst>
          </p:nvPr>
        </p:nvGraphicFramePr>
        <p:xfrm>
          <a:off x="8243888" y="4606241"/>
          <a:ext cx="273050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Formula" r:id="rId27" imgW="138600" imgH="118800" progId="Equation.Ribbit">
                  <p:embed/>
                </p:oleObj>
              </mc:Choice>
              <mc:Fallback>
                <p:oleObj name="Formula" r:id="rId27" imgW="138600" imgH="118800" progId="Equation.Ribbit">
                  <p:embed/>
                  <p:pic>
                    <p:nvPicPr>
                      <p:cNvPr id="46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3888" y="4606241"/>
                        <a:ext cx="273050" cy="23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Object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9375336"/>
              </p:ext>
            </p:extLst>
          </p:nvPr>
        </p:nvGraphicFramePr>
        <p:xfrm>
          <a:off x="8245475" y="3175903"/>
          <a:ext cx="269875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Formula" r:id="rId28" imgW="137160" imgH="118800" progId="Equation.Ribbit">
                  <p:embed/>
                </p:oleObj>
              </mc:Choice>
              <mc:Fallback>
                <p:oleObj name="Formula" r:id="rId28" imgW="137160" imgH="118800" progId="Equation.Ribbit">
                  <p:embed/>
                  <p:pic>
                    <p:nvPicPr>
                      <p:cNvPr id="47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5475" y="3175903"/>
                        <a:ext cx="269875" cy="23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Object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7556849"/>
              </p:ext>
            </p:extLst>
          </p:nvPr>
        </p:nvGraphicFramePr>
        <p:xfrm>
          <a:off x="8253413" y="2505978"/>
          <a:ext cx="265112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Formula" r:id="rId30" imgW="133920" imgH="118800" progId="Equation.Ribbit">
                  <p:embed/>
                </p:oleObj>
              </mc:Choice>
              <mc:Fallback>
                <p:oleObj name="Formula" r:id="rId30" imgW="133920" imgH="118800" progId="Equation.Ribbit">
                  <p:embed/>
                  <p:pic>
                    <p:nvPicPr>
                      <p:cNvPr id="48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3413" y="2505978"/>
                        <a:ext cx="265112" cy="23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Object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7826376"/>
              </p:ext>
            </p:extLst>
          </p:nvPr>
        </p:nvGraphicFramePr>
        <p:xfrm>
          <a:off x="8229600" y="5285691"/>
          <a:ext cx="274638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Formula" r:id="rId31" imgW="138600" imgH="118800" progId="Equation.Ribbit">
                  <p:embed/>
                </p:oleObj>
              </mc:Choice>
              <mc:Fallback>
                <p:oleObj name="Formula" r:id="rId31" imgW="138600" imgH="118800" progId="Equation.Ribbit">
                  <p:embed/>
                  <p:pic>
                    <p:nvPicPr>
                      <p:cNvPr id="49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5285691"/>
                        <a:ext cx="274638" cy="23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Oval 15"/>
          <p:cNvSpPr/>
          <p:nvPr/>
        </p:nvSpPr>
        <p:spPr>
          <a:xfrm>
            <a:off x="5833342" y="2424974"/>
            <a:ext cx="304800" cy="315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5867400" y="3113046"/>
            <a:ext cx="304800" cy="315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5867400" y="3810000"/>
            <a:ext cx="304800" cy="315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5901458" y="4498072"/>
            <a:ext cx="304800" cy="315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7593012" y="5165080"/>
            <a:ext cx="407988" cy="461665"/>
            <a:chOff x="7593012" y="5165080"/>
            <a:chExt cx="407988" cy="461665"/>
          </a:xfrm>
        </p:grpSpPr>
        <p:sp>
          <p:nvSpPr>
            <p:cNvPr id="58" name="Rectangle 57"/>
            <p:cNvSpPr/>
            <p:nvPr/>
          </p:nvSpPr>
          <p:spPr>
            <a:xfrm>
              <a:off x="7593012" y="5251321"/>
              <a:ext cx="407988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628514" y="516508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+</a:t>
              </a:r>
              <a:endParaRPr lang="en-US" sz="24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7631447" y="4461000"/>
            <a:ext cx="407988" cy="461665"/>
            <a:chOff x="7593012" y="5165080"/>
            <a:chExt cx="407988" cy="461665"/>
          </a:xfrm>
        </p:grpSpPr>
        <p:sp>
          <p:nvSpPr>
            <p:cNvPr id="91" name="Rectangle 90"/>
            <p:cNvSpPr/>
            <p:nvPr/>
          </p:nvSpPr>
          <p:spPr>
            <a:xfrm>
              <a:off x="7593012" y="5251321"/>
              <a:ext cx="407988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628514" y="516508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+</a:t>
              </a:r>
              <a:endParaRPr lang="en-US" sz="2400" dirty="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7608740" y="3715071"/>
            <a:ext cx="407988" cy="461665"/>
            <a:chOff x="7593012" y="5165080"/>
            <a:chExt cx="407988" cy="461665"/>
          </a:xfrm>
        </p:grpSpPr>
        <p:sp>
          <p:nvSpPr>
            <p:cNvPr id="94" name="Rectangle 93"/>
            <p:cNvSpPr/>
            <p:nvPr/>
          </p:nvSpPr>
          <p:spPr>
            <a:xfrm>
              <a:off x="7593012" y="5251321"/>
              <a:ext cx="407988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628514" y="516508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+</a:t>
              </a:r>
              <a:endParaRPr lang="en-US" sz="2400" dirty="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7631447" y="3007667"/>
            <a:ext cx="407988" cy="461665"/>
            <a:chOff x="7593012" y="5165080"/>
            <a:chExt cx="407988" cy="461665"/>
          </a:xfrm>
        </p:grpSpPr>
        <p:sp>
          <p:nvSpPr>
            <p:cNvPr id="97" name="Rectangle 96"/>
            <p:cNvSpPr/>
            <p:nvPr/>
          </p:nvSpPr>
          <p:spPr>
            <a:xfrm>
              <a:off x="7593012" y="5251321"/>
              <a:ext cx="407988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628514" y="516508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+</a:t>
              </a:r>
              <a:endParaRPr lang="en-US" sz="2400" dirty="0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7637132" y="2362395"/>
            <a:ext cx="407988" cy="461665"/>
            <a:chOff x="7593012" y="5165080"/>
            <a:chExt cx="407988" cy="461665"/>
          </a:xfrm>
        </p:grpSpPr>
        <p:sp>
          <p:nvSpPr>
            <p:cNvPr id="100" name="Rectangle 99"/>
            <p:cNvSpPr/>
            <p:nvPr/>
          </p:nvSpPr>
          <p:spPr>
            <a:xfrm>
              <a:off x="7593012" y="5251321"/>
              <a:ext cx="407988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628514" y="516508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+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216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17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Office Theme</vt:lpstr>
      <vt:lpstr>Aurora Equation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</dc:creator>
  <cp:lastModifiedBy>Krishna Narayanan</cp:lastModifiedBy>
  <cp:revision>10</cp:revision>
  <cp:lastPrinted>2014-10-29T16:38:49Z</cp:lastPrinted>
  <dcterms:created xsi:type="dcterms:W3CDTF">2012-08-25T14:54:08Z</dcterms:created>
  <dcterms:modified xsi:type="dcterms:W3CDTF">2016-06-19T04:33:43Z</dcterms:modified>
</cp:coreProperties>
</file>