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3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7.jpe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112422" y="14859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3200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8422" y="142874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8422" y="23002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8422" y="316706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8422" y="40386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8422" y="49530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15220" y="13436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426998" y="2219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4740" y="30765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24740" y="39725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24740" y="48726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" name="Straight Connector 27"/>
          <p:cNvCxnSpPr>
            <a:stCxn id="6" idx="6"/>
            <a:endCxn id="10" idx="1"/>
          </p:cNvCxnSpPr>
          <p:nvPr/>
        </p:nvCxnSpPr>
        <p:spPr>
          <a:xfrm flipV="1">
            <a:off x="3505200" y="3357560"/>
            <a:ext cx="1893222" cy="33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10" idx="1"/>
          </p:cNvCxnSpPr>
          <p:nvPr/>
        </p:nvCxnSpPr>
        <p:spPr>
          <a:xfrm>
            <a:off x="3493422" y="1676400"/>
            <a:ext cx="1905000" cy="168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2422" y="47625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109892" y="2127647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3131979" y="3875157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cxnSp>
        <p:nvCxnSpPr>
          <p:cNvPr id="23" name="Straight Connector 22"/>
          <p:cNvCxnSpPr>
            <a:stCxn id="40" idx="6"/>
            <a:endCxn id="10" idx="1"/>
          </p:cNvCxnSpPr>
          <p:nvPr/>
        </p:nvCxnSpPr>
        <p:spPr>
          <a:xfrm flipV="1">
            <a:off x="3493422" y="3357560"/>
            <a:ext cx="1905000" cy="1595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4600" y="1443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36675"/>
              </p:ext>
            </p:extLst>
          </p:nvPr>
        </p:nvGraphicFramePr>
        <p:xfrm>
          <a:off x="2611944" y="4827588"/>
          <a:ext cx="306714" cy="3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3" imgW="164880" imgH="164880" progId="">
                  <p:embed/>
                </p:oleObj>
              </mc:Choice>
              <mc:Fallback>
                <p:oleObj name="Equation" r:id="rId3" imgW="164880" imgH="16488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944" y="4827588"/>
                        <a:ext cx="306714" cy="306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4445921" y="1905000"/>
            <a:ext cx="278479" cy="314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1"/>
          </p:cNvCxnSpPr>
          <p:nvPr/>
        </p:nvCxnSpPr>
        <p:spPr>
          <a:xfrm>
            <a:off x="3521998" y="3393610"/>
            <a:ext cx="1876424" cy="174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8" idx="1"/>
          </p:cNvCxnSpPr>
          <p:nvPr/>
        </p:nvCxnSpPr>
        <p:spPr>
          <a:xfrm flipV="1">
            <a:off x="3505200" y="1619248"/>
            <a:ext cx="1893222" cy="1771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4758" y="914400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bits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05400" y="9144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Coded bits</a:t>
            </a:r>
            <a:endParaRPr lang="en-US" dirty="0"/>
          </a:p>
        </p:txBody>
      </p:sp>
      <p:pic>
        <p:nvPicPr>
          <p:cNvPr id="1096" name="Picture 72" descr="C:\Users\krishna\AppData\Local\Microsoft\Windows\Temporary Internet Files\Content.IE5\JQLBA3Q4\MP900438715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60349"/>
            <a:ext cx="1271577" cy="95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>
            <a:stCxn id="8" idx="3"/>
          </p:cNvCxnSpPr>
          <p:nvPr/>
        </p:nvCxnSpPr>
        <p:spPr>
          <a:xfrm>
            <a:off x="5779422" y="1619248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91200" y="25146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91200" y="33528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91200" y="42672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791200" y="51816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98422" y="2300288"/>
            <a:ext cx="381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7942" y="4038600"/>
            <a:ext cx="381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90197"/>
              </p:ext>
            </p:extLst>
          </p:nvPr>
        </p:nvGraphicFramePr>
        <p:xfrm>
          <a:off x="7561263" y="2470150"/>
          <a:ext cx="28416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Formula" r:id="rId6" imgW="165240" imgH="160200" progId="Equation.Ribbit">
                  <p:embed/>
                </p:oleObj>
              </mc:Choice>
              <mc:Fallback>
                <p:oleObj name="Formula" r:id="rId6" imgW="16524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61263" y="2470150"/>
                        <a:ext cx="284162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482243"/>
              </p:ext>
            </p:extLst>
          </p:nvPr>
        </p:nvGraphicFramePr>
        <p:xfrm>
          <a:off x="3975013" y="1510257"/>
          <a:ext cx="729758" cy="30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Formula" r:id="rId8" imgW="492840" imgH="205920" progId="Equation.Ribbit">
                  <p:embed/>
                </p:oleObj>
              </mc:Choice>
              <mc:Fallback>
                <p:oleObj name="Formula" r:id="rId8" imgW="492840" imgH="205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75013" y="1510257"/>
                        <a:ext cx="729758" cy="30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84483"/>
              </p:ext>
            </p:extLst>
          </p:nvPr>
        </p:nvGraphicFramePr>
        <p:xfrm>
          <a:off x="1030629" y="3200400"/>
          <a:ext cx="1805248" cy="46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Formula" r:id="rId10" imgW="1154520" imgH="302400" progId="Equation.Ribbit">
                  <p:embed/>
                </p:oleObj>
              </mc:Choice>
              <mc:Fallback>
                <p:oleObj name="Formula" r:id="rId10" imgW="1154520" imgH="302400" progId="Equation.Ribbit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0629" y="3200400"/>
                        <a:ext cx="1805248" cy="469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24671"/>
              </p:ext>
            </p:extLst>
          </p:nvPr>
        </p:nvGraphicFramePr>
        <p:xfrm>
          <a:off x="1110246" y="2743200"/>
          <a:ext cx="1130579" cy="40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Formula" r:id="rId12" imgW="614880" imgH="221040" progId="Equation.Ribbit">
                  <p:embed/>
                </p:oleObj>
              </mc:Choice>
              <mc:Fallback>
                <p:oleObj name="Formula" r:id="rId12" imgW="614880" imgH="221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0246" y="2743200"/>
                        <a:ext cx="1130579" cy="406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8485"/>
              </p:ext>
            </p:extLst>
          </p:nvPr>
        </p:nvGraphicFramePr>
        <p:xfrm>
          <a:off x="1022606" y="3721487"/>
          <a:ext cx="12604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Formula" r:id="rId14" imgW="806760" imgH="179280" progId="Equation.Ribbit">
                  <p:embed/>
                </p:oleObj>
              </mc:Choice>
              <mc:Fallback>
                <p:oleObj name="Formula" r:id="rId14" imgW="806760" imgH="179280" progId="Equation.Ribbit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2606" y="3721487"/>
                        <a:ext cx="126047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Equation</vt:lpstr>
      <vt:lpstr>Aurora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 Narayanan</cp:lastModifiedBy>
  <cp:revision>18</cp:revision>
  <cp:lastPrinted>2016-06-16T18:55:13Z</cp:lastPrinted>
  <dcterms:created xsi:type="dcterms:W3CDTF">2012-08-28T22:53:30Z</dcterms:created>
  <dcterms:modified xsi:type="dcterms:W3CDTF">2016-06-16T18:56:21Z</dcterms:modified>
</cp:coreProperties>
</file>