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462935" y="989139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bits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6002" y="94198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Coded bits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65077" y="1500950"/>
            <a:ext cx="340399" cy="34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75600" y="3060294"/>
            <a:ext cx="340399" cy="34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7472" y="1448970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7472" y="2241639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07472" y="3029971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07472" y="3822640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07472" y="4654290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2480" y="1371600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3003" y="2168598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0986" y="2947675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0986" y="3762594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0986" y="4581249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5115999" y="3203231"/>
            <a:ext cx="1691473" cy="30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10" idx="1"/>
          </p:cNvCxnSpPr>
          <p:nvPr/>
        </p:nvCxnSpPr>
        <p:spPr>
          <a:xfrm>
            <a:off x="5105477" y="1674210"/>
            <a:ext cx="1701996" cy="152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65077" y="4481029"/>
            <a:ext cx="340399" cy="34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757444" y="2090308"/>
            <a:ext cx="608252" cy="63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4777178" y="3679675"/>
            <a:ext cx="608252" cy="63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23" name="Straight Connector 22"/>
          <p:cNvCxnSpPr>
            <a:stCxn id="40" idx="6"/>
            <a:endCxn id="10" idx="1"/>
          </p:cNvCxnSpPr>
          <p:nvPr/>
        </p:nvCxnSpPr>
        <p:spPr>
          <a:xfrm flipV="1">
            <a:off x="5105477" y="3203231"/>
            <a:ext cx="1701996" cy="145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6" name="Picture 72" descr="C:\Users\krishna\AppData\Local\Microsoft\Windows\Temporary Internet Files\Content.IE5\JQLBA3Q4\MP90043871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12" y="2551384"/>
            <a:ext cx="1080957" cy="8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>
            <a:stCxn id="8" idx="3"/>
          </p:cNvCxnSpPr>
          <p:nvPr/>
        </p:nvCxnSpPr>
        <p:spPr>
          <a:xfrm>
            <a:off x="7147871" y="1622230"/>
            <a:ext cx="555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58394" y="2436556"/>
            <a:ext cx="612718" cy="2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158394" y="3196694"/>
            <a:ext cx="612718" cy="2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58394" y="4030552"/>
            <a:ext cx="5446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158394" y="4862202"/>
            <a:ext cx="544639" cy="39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467408" y="5196789"/>
                <a:ext cx="1437565" cy="508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ⅈ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ⅈ−1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408" y="5196789"/>
                <a:ext cx="1437565" cy="508995"/>
              </a:xfrm>
              <a:prstGeom prst="rect">
                <a:avLst/>
              </a:prstGeom>
              <a:blipFill>
                <a:blip r:embed="rId4"/>
                <a:stretch>
                  <a:fillRect l="-424" r="-720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03220"/>
              </p:ext>
            </p:extLst>
          </p:nvPr>
        </p:nvGraphicFramePr>
        <p:xfrm>
          <a:off x="6467408" y="4752217"/>
          <a:ext cx="232993" cy="22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Formula" r:id="rId5" imgW="161640" imgH="155160" progId="Equation.Ribbit">
                  <p:embed/>
                </p:oleObj>
              </mc:Choice>
              <mc:Fallback>
                <p:oleObj name="Formula" r:id="rId5" imgW="1616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7408" y="4752217"/>
                        <a:ext cx="232993" cy="22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33021"/>
              </p:ext>
            </p:extLst>
          </p:nvPr>
        </p:nvGraphicFramePr>
        <p:xfrm>
          <a:off x="4419600" y="4540227"/>
          <a:ext cx="199984" cy="22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Formula" r:id="rId7" imgW="140040" imgH="156240" progId="Equation.Ribbit">
                  <p:embed/>
                </p:oleObj>
              </mc:Choice>
              <mc:Fallback>
                <p:oleObj name="Formula" r:id="rId7" imgW="140040" imgH="156240" progId="Equation.Ribbit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4540227"/>
                        <a:ext cx="199984" cy="228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14181"/>
              </p:ext>
            </p:extLst>
          </p:nvPr>
        </p:nvGraphicFramePr>
        <p:xfrm>
          <a:off x="4491934" y="1560147"/>
          <a:ext cx="87936" cy="22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Formula" r:id="rId9" imgW="62280" imgH="152640" progId="Equation.Ribbit">
                  <p:embed/>
                </p:oleObj>
              </mc:Choice>
              <mc:Fallback>
                <p:oleObj name="Formula" r:id="rId9" imgW="62280" imgH="152640" progId="Equation.Ribbit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1934" y="1560147"/>
                        <a:ext cx="87936" cy="22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84778"/>
              </p:ext>
            </p:extLst>
          </p:nvPr>
        </p:nvGraphicFramePr>
        <p:xfrm>
          <a:off x="6613756" y="1519720"/>
          <a:ext cx="87936" cy="22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Formula" r:id="rId11" imgW="62280" imgH="152640" progId="Equation.Ribbit">
                  <p:embed/>
                </p:oleObj>
              </mc:Choice>
              <mc:Fallback>
                <p:oleObj name="Formula" r:id="rId11" imgW="62280" imgH="152640" progId="Equation.Ribbit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3756" y="1519720"/>
                        <a:ext cx="87936" cy="22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491934" y="2737266"/>
            <a:ext cx="801048" cy="33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90231" y="989139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313298" y="9419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slots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24698" y="1630300"/>
            <a:ext cx="340399" cy="34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5221" y="3189644"/>
            <a:ext cx="340399" cy="34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767093" y="1578320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67093" y="2370989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767093" y="3159321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67093" y="3951990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767093" y="4783640"/>
            <a:ext cx="340399" cy="34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782101" y="1500950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7" name="TextBox 96"/>
          <p:cNvSpPr txBox="1"/>
          <p:nvPr/>
        </p:nvSpPr>
        <p:spPr>
          <a:xfrm>
            <a:off x="2792624" y="2297948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8" name="TextBox 97"/>
          <p:cNvSpPr txBox="1"/>
          <p:nvPr/>
        </p:nvSpPr>
        <p:spPr>
          <a:xfrm>
            <a:off x="2790607" y="3077025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2790607" y="3891944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790607" y="4710599"/>
            <a:ext cx="325391" cy="47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01" name="Straight Connector 100"/>
          <p:cNvCxnSpPr>
            <a:stCxn id="90" idx="6"/>
            <a:endCxn id="93" idx="1"/>
          </p:cNvCxnSpPr>
          <p:nvPr/>
        </p:nvCxnSpPr>
        <p:spPr>
          <a:xfrm flipV="1">
            <a:off x="1075620" y="3332581"/>
            <a:ext cx="1691473" cy="30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0" idx="6"/>
            <a:endCxn id="91" idx="1"/>
          </p:cNvCxnSpPr>
          <p:nvPr/>
        </p:nvCxnSpPr>
        <p:spPr>
          <a:xfrm flipV="1">
            <a:off x="1075620" y="1751581"/>
            <a:ext cx="1691473" cy="1611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24698" y="4610379"/>
            <a:ext cx="340399" cy="34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717065" y="2219658"/>
            <a:ext cx="608252" cy="63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736799" y="3809025"/>
            <a:ext cx="608252" cy="63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106" name="Straight Connector 105"/>
          <p:cNvCxnSpPr>
            <a:stCxn id="90" idx="6"/>
            <a:endCxn id="95" idx="1"/>
          </p:cNvCxnSpPr>
          <p:nvPr/>
        </p:nvCxnSpPr>
        <p:spPr>
          <a:xfrm>
            <a:off x="1075620" y="3362905"/>
            <a:ext cx="1691473" cy="1593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72" descr="C:\Users\krishna\AppData\Local\Microsoft\Windows\Temporary Internet Files\Content.IE5\JQLBA3Q4\MP90043871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1" y="2324558"/>
            <a:ext cx="1080957" cy="8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/>
          <p:cNvCxnSpPr>
            <a:stCxn id="91" idx="3"/>
          </p:cNvCxnSpPr>
          <p:nvPr/>
        </p:nvCxnSpPr>
        <p:spPr>
          <a:xfrm>
            <a:off x="3107492" y="1751580"/>
            <a:ext cx="555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118015" y="2565906"/>
            <a:ext cx="612718" cy="2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118015" y="3328253"/>
            <a:ext cx="601498" cy="7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118015" y="4159902"/>
            <a:ext cx="5446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18015" y="4991552"/>
            <a:ext cx="544639" cy="39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228600" y="5160622"/>
                <a:ext cx="1437565" cy="508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ⅈ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ⅈ−1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60622"/>
                <a:ext cx="1437565" cy="508995"/>
              </a:xfrm>
              <a:prstGeom prst="rect">
                <a:avLst/>
              </a:prstGeom>
              <a:blipFill>
                <a:blip r:embed="rId12"/>
                <a:stretch>
                  <a:fillRect l="-426" r="-766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877946"/>
              </p:ext>
            </p:extLst>
          </p:nvPr>
        </p:nvGraphicFramePr>
        <p:xfrm>
          <a:off x="2427029" y="4881567"/>
          <a:ext cx="232993" cy="22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Formula" r:id="rId13" imgW="161640" imgH="155160" progId="Equation.Ribbit">
                  <p:embed/>
                </p:oleObj>
              </mc:Choice>
              <mc:Fallback>
                <p:oleObj name="Formula" r:id="rId13" imgW="161640" imgH="155160" progId="Equation.Ribbit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7029" y="4881567"/>
                        <a:ext cx="232993" cy="22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58258"/>
              </p:ext>
            </p:extLst>
          </p:nvPr>
        </p:nvGraphicFramePr>
        <p:xfrm>
          <a:off x="379221" y="4669577"/>
          <a:ext cx="199984" cy="22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Formula" r:id="rId14" imgW="140040" imgH="156240" progId="Equation.Ribbit">
                  <p:embed/>
                </p:oleObj>
              </mc:Choice>
              <mc:Fallback>
                <p:oleObj name="Formula" r:id="rId14" imgW="140040" imgH="156240" progId="Equation.Ribbit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221" y="4669577"/>
                        <a:ext cx="199984" cy="228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79780"/>
              </p:ext>
            </p:extLst>
          </p:nvPr>
        </p:nvGraphicFramePr>
        <p:xfrm>
          <a:off x="451555" y="1689497"/>
          <a:ext cx="87936" cy="22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Formula" r:id="rId15" imgW="62280" imgH="152640" progId="Equation.Ribbit">
                  <p:embed/>
                </p:oleObj>
              </mc:Choice>
              <mc:Fallback>
                <p:oleObj name="Formula" r:id="rId15" imgW="62280" imgH="152640" progId="Equation.Ribbit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555" y="1689497"/>
                        <a:ext cx="87936" cy="22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6689"/>
              </p:ext>
            </p:extLst>
          </p:nvPr>
        </p:nvGraphicFramePr>
        <p:xfrm>
          <a:off x="2573377" y="1649070"/>
          <a:ext cx="87936" cy="22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Formula" r:id="rId16" imgW="62280" imgH="152640" progId="Equation.Ribbit">
                  <p:embed/>
                </p:oleObj>
              </mc:Choice>
              <mc:Fallback>
                <p:oleObj name="Formula" r:id="rId16" imgW="62280" imgH="152640" progId="Equation.Ribbit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3377" y="1649070"/>
                        <a:ext cx="87936" cy="22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126012" y="2917767"/>
            <a:ext cx="801048" cy="33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Aurora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12</cp:revision>
  <cp:lastPrinted>2014-10-29T21:19:36Z</cp:lastPrinted>
  <dcterms:created xsi:type="dcterms:W3CDTF">2012-08-28T22:53:30Z</dcterms:created>
  <dcterms:modified xsi:type="dcterms:W3CDTF">2016-06-19T04:57:02Z</dcterms:modified>
</cp:coreProperties>
</file>