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GARAJ Thenkarai Janakiraman" initials="NTJ" lastIdx="1" clrIdx="0">
    <p:extLst>
      <p:ext uri="{19B8F6BF-5375-455C-9EA6-DF929625EA0E}">
        <p15:presenceInfo xmlns:p15="http://schemas.microsoft.com/office/powerpoint/2012/main" userId="315ec0b51d8c2d2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464" autoAdjust="0"/>
    <p:restoredTop sz="94660"/>
  </p:normalViewPr>
  <p:slideViewPr>
    <p:cSldViewPr snapToGrid="0">
      <p:cViewPr>
        <p:scale>
          <a:sx n="75" d="100"/>
          <a:sy n="75" d="100"/>
        </p:scale>
        <p:origin x="8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F76DC-6378-4138-841D-1AE86AE8151E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A5D35-1E42-4F8A-81FA-595D3EE67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41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F76DC-6378-4138-841D-1AE86AE8151E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A5D35-1E42-4F8A-81FA-595D3EE67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0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F76DC-6378-4138-841D-1AE86AE8151E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A5D35-1E42-4F8A-81FA-595D3EE67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74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F76DC-6378-4138-841D-1AE86AE8151E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A5D35-1E42-4F8A-81FA-595D3EE67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93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F76DC-6378-4138-841D-1AE86AE8151E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A5D35-1E42-4F8A-81FA-595D3EE67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77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F76DC-6378-4138-841D-1AE86AE8151E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A5D35-1E42-4F8A-81FA-595D3EE67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80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F76DC-6378-4138-841D-1AE86AE8151E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A5D35-1E42-4F8A-81FA-595D3EE67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910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F76DC-6378-4138-841D-1AE86AE8151E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A5D35-1E42-4F8A-81FA-595D3EE67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9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F76DC-6378-4138-841D-1AE86AE8151E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A5D35-1E42-4F8A-81FA-595D3EE67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374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F76DC-6378-4138-841D-1AE86AE8151E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A5D35-1E42-4F8A-81FA-595D3EE67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89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F76DC-6378-4138-841D-1AE86AE8151E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A5D35-1E42-4F8A-81FA-595D3EE67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74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F76DC-6378-4138-841D-1AE86AE8151E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A5D35-1E42-4F8A-81FA-595D3EE67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50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/>
          <p:nvPr/>
        </p:nvCxnSpPr>
        <p:spPr>
          <a:xfrm flipV="1">
            <a:off x="4202634" y="1291844"/>
            <a:ext cx="1893364" cy="734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83" y="473905"/>
            <a:ext cx="2730244" cy="162601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990875" y="61519"/>
                <a:ext cx="2610952" cy="209288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       </a:t>
                </a:r>
                <a:r>
                  <a:rPr lang="en-US" sz="2000" dirty="0"/>
                  <a:t>Database: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000" b="0" dirty="0"/>
              </a:p>
              <a:p>
                <a:endParaRPr lang="en-US" sz="200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875" y="61519"/>
                <a:ext cx="2610952" cy="2092881"/>
              </a:xfrm>
              <a:prstGeom prst="rect">
                <a:avLst/>
              </a:prstGeom>
              <a:blipFill>
                <a:blip r:embed="rId3"/>
                <a:stretch>
                  <a:fillRect t="-1159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200" y="212690"/>
            <a:ext cx="4210099" cy="1636658"/>
          </a:xfrm>
          <a:prstGeom prst="rect">
            <a:avLst/>
          </a:prstGeom>
        </p:spPr>
      </p:pic>
      <p:grpSp>
        <p:nvGrpSpPr>
          <p:cNvPr id="50" name="Group 49"/>
          <p:cNvGrpSpPr/>
          <p:nvPr/>
        </p:nvGrpSpPr>
        <p:grpSpPr>
          <a:xfrm>
            <a:off x="266253" y="2460869"/>
            <a:ext cx="4793427" cy="1774844"/>
            <a:chOff x="266253" y="2277989"/>
            <a:chExt cx="4793427" cy="177484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8881" y="2589356"/>
              <a:ext cx="2069438" cy="1437547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253" y="2563427"/>
              <a:ext cx="2144092" cy="1489406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337373" y="2277989"/>
                  <a:ext cx="4722307" cy="1754326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                       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en-US" b="0" dirty="0"/>
                </a:p>
                <a:p>
                  <a:endParaRPr lang="en-US" dirty="0"/>
                </a:p>
                <a:p>
                  <a:endParaRPr lang="en-US" dirty="0"/>
                </a:p>
                <a:p>
                  <a:endParaRPr lang="en-US" dirty="0"/>
                </a:p>
                <a:p>
                  <a:endParaRPr lang="en-US" dirty="0"/>
                </a:p>
                <a:p>
                  <a:endParaRPr lang="en-US" dirty="0"/>
                </a:p>
              </p:txBody>
            </p:sp>
          </mc:Choice>
          <mc:Fallback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373" y="2277989"/>
                  <a:ext cx="4722307" cy="175432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/>
          <p:nvPr/>
        </p:nvGrpSpPr>
        <p:grpSpPr>
          <a:xfrm>
            <a:off x="6299200" y="2447418"/>
            <a:ext cx="4210099" cy="1827871"/>
            <a:chOff x="6392302" y="2771471"/>
            <a:chExt cx="3035780" cy="2415992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2302" y="2813913"/>
              <a:ext cx="3035780" cy="2276836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6553199" y="2771471"/>
              <a:ext cx="2787161" cy="241599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299200" y="4905468"/>
            <a:ext cx="4338320" cy="1708692"/>
            <a:chOff x="6375840" y="4700914"/>
            <a:chExt cx="4251520" cy="1913246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5840" y="4749814"/>
              <a:ext cx="4251520" cy="1762746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6522337" y="4700914"/>
              <a:ext cx="3865307" cy="19132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8132414" y="1918340"/>
                <a:ext cx="7010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2414" y="1918340"/>
                <a:ext cx="701040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4540939" y="5551615"/>
            <a:ext cx="924560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RSIDFT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5516299" y="5736281"/>
            <a:ext cx="833701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3749040" y="5736281"/>
            <a:ext cx="744361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 rot="5400000">
                <a:off x="8209280" y="4219843"/>
                <a:ext cx="62417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8209280" y="4219843"/>
                <a:ext cx="624174" cy="70788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/>
          <p:cNvGrpSpPr/>
          <p:nvPr/>
        </p:nvGrpSpPr>
        <p:grpSpPr>
          <a:xfrm>
            <a:off x="607423" y="4592320"/>
            <a:ext cx="2730245" cy="2167803"/>
            <a:chOff x="871583" y="4592320"/>
            <a:chExt cx="2730245" cy="2167803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583" y="4712439"/>
              <a:ext cx="2730245" cy="2047684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990875" y="4592320"/>
              <a:ext cx="2610953" cy="21678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6522336" y="123439"/>
            <a:ext cx="3846771" cy="17851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>
                <a:off x="10383323" y="558800"/>
                <a:ext cx="129051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Sketch of x: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3323" y="558800"/>
                <a:ext cx="1290517" cy="646331"/>
              </a:xfrm>
              <a:prstGeom prst="rect">
                <a:avLst/>
              </a:prstGeom>
              <a:blipFill>
                <a:blip r:embed="rId13"/>
                <a:stretch>
                  <a:fillRect l="-1887" t="-5660" r="-6604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10535723" y="2844800"/>
                <a:ext cx="138569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Sketch of y’: Y’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5723" y="2844800"/>
                <a:ext cx="1385697" cy="646331"/>
              </a:xfrm>
              <a:prstGeom prst="rect">
                <a:avLst/>
              </a:prstGeom>
              <a:blipFill>
                <a:blip r:embed="rId14"/>
                <a:stretch>
                  <a:fillRect l="-877" t="-5660" r="-4825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10383323" y="5384800"/>
                <a:ext cx="1808677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begChr m:val="["/>
                        <m:endChr m:val="]"/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</m:oMath>
                </a14:m>
                <a:r>
                  <a:rPr lang="en-US" sz="1500" dirty="0"/>
                  <a:t> Y’[S]</a:t>
                </a:r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3323" y="5384800"/>
                <a:ext cx="1808677" cy="323165"/>
              </a:xfrm>
              <a:prstGeom prst="rect">
                <a:avLst/>
              </a:prstGeom>
              <a:blipFill>
                <a:blip r:embed="rId15"/>
                <a:stretch>
                  <a:fillRect t="-3774" r="-673" b="-20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/>
              <p:cNvSpPr txBox="1"/>
              <p:nvPr/>
            </p:nvSpPr>
            <p:spPr>
              <a:xfrm>
                <a:off x="3345923" y="5234812"/>
                <a:ext cx="16508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1200" dirty="0">
                    <a:ea typeface="NSimSun" panose="0201060903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NSimSun" panose="02010609030101010101" pitchFamily="49" charset="-122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NSimSun" panose="02010609030101010101" pitchFamily="49" charset="-122"/>
                          </a:rPr>
                          <m:t>𝜏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NSimSun" panose="0201060903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ea typeface="NSimSun" panose="02010609030101010101" pitchFamily="49" charset="-122"/>
                      </a:rPr>
                      <m:t>=10  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NSimSun" panose="02010609030101010101" pitchFamily="49" charset="-122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NSimSun" panose="02010609030101010101" pitchFamily="49" charset="-122"/>
                          </a:rPr>
                          <m:t>𝜏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NSimSun" panose="02010609030101010101" pitchFamily="49" charset="-122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ea typeface="NSimSun" panose="02010609030101010101" pitchFamily="49" charset="-122"/>
                      </a:rPr>
                      <m:t>=100</m:t>
                    </m:r>
                  </m:oMath>
                </a14:m>
                <a:endParaRPr lang="en-US" sz="1200" dirty="0"/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5923" y="5234812"/>
                <a:ext cx="1650892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/>
          <p:cNvSpPr txBox="1"/>
          <p:nvPr/>
        </p:nvSpPr>
        <p:spPr>
          <a:xfrm>
            <a:off x="4612349" y="905763"/>
            <a:ext cx="132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N-pt.  FFT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5200431" y="3552233"/>
            <a:ext cx="1000841" cy="1757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150736" y="3182901"/>
            <a:ext cx="132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N-pt.  FFT</a:t>
            </a:r>
          </a:p>
        </p:txBody>
      </p:sp>
    </p:spTree>
    <p:extLst>
      <p:ext uri="{BB962C8B-B14F-4D97-AF65-F5344CB8AC3E}">
        <p14:creationId xmlns:p14="http://schemas.microsoft.com/office/powerpoint/2010/main" val="2448964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34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NSimSun</vt:lpstr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NAGARAJ Thenkarai Janakiraman</dc:creator>
  <cp:lastModifiedBy>NAGARAJ Thenkarai Janakiraman</cp:lastModifiedBy>
  <cp:revision>10</cp:revision>
  <dcterms:created xsi:type="dcterms:W3CDTF">2017-02-08T13:57:41Z</dcterms:created>
  <dcterms:modified xsi:type="dcterms:W3CDTF">2017-02-08T17:03:55Z</dcterms:modified>
</cp:coreProperties>
</file>