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inashYadagani/World_income_map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776D32-BB67-493F-BFE4-B86A91F21A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Avinash Yadagani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04996B-4294-4FD9-8254-964BD0169F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9/14/2023 11:21:41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_income_map" id="2" name="slide2">
            <a:extLst>
              <a:ext uri="{FF2B5EF4-FFF2-40B4-BE49-F238E27FC236}">
                <a16:creationId xmlns:a16="http://schemas.microsoft.com/office/drawing/2014/main" id="{D91A8355-5FD3-431D-8AB2-C0F5CDE80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2875"/>
            <a:ext cx="82296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table" id="3" name="slide3">
            <a:extLst>
              <a:ext uri="{FF2B5EF4-FFF2-40B4-BE49-F238E27FC236}">
                <a16:creationId xmlns:a16="http://schemas.microsoft.com/office/drawing/2014/main" id="{02B61720-36EC-486D-BCBD-E2AD813AC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933700"/>
            <a:ext cx="1924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Indicator" id="4" name="slide4">
            <a:extLst>
              <a:ext uri="{FF2B5EF4-FFF2-40B4-BE49-F238E27FC236}">
                <a16:creationId xmlns:a16="http://schemas.microsoft.com/office/drawing/2014/main" id="{AA83AE1F-43C4-476A-92FF-884569C915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412875"/>
            <a:ext cx="817245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5" name="slide5">
            <a:extLst>
              <a:ext uri="{FF2B5EF4-FFF2-40B4-BE49-F238E27FC236}">
                <a16:creationId xmlns:a16="http://schemas.microsoft.com/office/drawing/2014/main" id="{B8DF0019-1266-414C-AF7B-0CEFBBC9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12875"/>
            <a:ext cx="67437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e Study of Countries" id="6" name="slide6">
            <a:extLst>
              <a:ext uri="{FF2B5EF4-FFF2-40B4-BE49-F238E27FC236}">
                <a16:creationId xmlns:a16="http://schemas.microsoft.com/office/drawing/2014/main" id="{9FC4F339-E268-492E-9D3B-CC4A1166EA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260475"/>
            <a:ext cx="1007745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2023-09-14T11:21:42Z</dcterms:created>
  <dcterms:modified xsi:type="dcterms:W3CDTF">2023-09-14T11:21:42Z</dcterms:modified>
</cp:coreProperties>
</file>