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6" r:id="rId7"/>
    <p:sldId id="267" r:id="rId8"/>
    <p:sldId id="272" r:id="rId9"/>
    <p:sldId id="273" r:id="rId10"/>
    <p:sldId id="262" r:id="rId11"/>
    <p:sldId id="265" r:id="rId12"/>
    <p:sldId id="268" r:id="rId13"/>
    <p:sldId id="261" r:id="rId14"/>
    <p:sldId id="274" r:id="rId15"/>
    <p:sldId id="270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Multiple Different Train images</a:t>
            </a:r>
          </a:p>
        </c:rich>
      </c:tx>
      <c:layout>
        <c:manualLayout>
          <c:xMode val="edge"/>
          <c:yMode val="edge"/>
          <c:x val="2.0864602429860761E-2"/>
          <c:y val="0.7795991344055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KNN=5,HR_LR=10_5</c:v>
                </c:pt>
                <c:pt idx="2">
                  <c:v>KNN=7,HR_LR=7_14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18.98</c:v>
                </c:pt>
                <c:pt idx="2">
                  <c:v>18.36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Multiple Different Train images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1.7728453014683669E-2"/>
          <c:y val="0.78500716610044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KNN=5,HR_LR=6_3</c:v>
                </c:pt>
                <c:pt idx="2">
                  <c:v>KNN=7,HR_LR=6_3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19.54</c:v>
                </c:pt>
                <c:pt idx="2">
                  <c:v>19.309999999999999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with only test image</a:t>
            </a:r>
          </a:p>
        </c:rich>
      </c:tx>
      <c:layout>
        <c:manualLayout>
          <c:xMode val="edge"/>
          <c:yMode val="edge"/>
          <c:x val="1.2458180953904672E-2"/>
          <c:y val="0.80113450799106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KNN=3,HR_LR=10_5</c:v>
                </c:pt>
                <c:pt idx="2">
                  <c:v>KNN=3,HR_LR=7_14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18.37</c:v>
                </c:pt>
                <c:pt idx="1">
                  <c:v>17.47</c:v>
                </c:pt>
                <c:pt idx="2">
                  <c:v>16.440000000000001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D52E-DBBF-4679-932E-35650D19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AE30-95C0-4E3D-BAB6-18B3E718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6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# 11</a:t>
            </a:r>
          </a:p>
          <a:p>
            <a:r>
              <a:rPr lang="en-US" dirty="0"/>
              <a:t>Team Members:</a:t>
            </a:r>
          </a:p>
          <a:p>
            <a:pPr marL="457200" indent="-457200">
              <a:buAutoNum type="arabicParenR"/>
            </a:pPr>
            <a:r>
              <a:rPr lang="en-US" dirty="0"/>
              <a:t>Avinav Srivastava – 20173014</a:t>
            </a:r>
          </a:p>
          <a:p>
            <a:pPr marL="457200" indent="-457200">
              <a:buAutoNum type="arabicParenR"/>
            </a:pPr>
            <a:r>
              <a:rPr lang="en-US" dirty="0"/>
              <a:t>Sreenivasan M – 20173013</a:t>
            </a:r>
          </a:p>
          <a:p>
            <a:pPr marL="457200" indent="-457200">
              <a:buAutoNum type="arabicParenR"/>
            </a:pPr>
            <a:r>
              <a:rPr lang="en-US" dirty="0" err="1"/>
              <a:t>Greenu</a:t>
            </a:r>
            <a:r>
              <a:rPr lang="en-US" dirty="0"/>
              <a:t> Sharma – 20173032</a:t>
            </a:r>
          </a:p>
          <a:p>
            <a:pPr marL="457200" indent="-457200">
              <a:buAutoNum type="arabicParenR"/>
            </a:pPr>
            <a:r>
              <a:rPr lang="en-US" dirty="0" err="1"/>
              <a:t>Nararaju</a:t>
            </a:r>
            <a:r>
              <a:rPr lang="en-US" dirty="0"/>
              <a:t> </a:t>
            </a:r>
            <a:r>
              <a:rPr lang="en-US" dirty="0" err="1"/>
              <a:t>Gundala</a:t>
            </a:r>
            <a:r>
              <a:rPr lang="en-US" dirty="0"/>
              <a:t> – 20173027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0E93-F490-44DD-A63B-7A3F1E653872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B7E3-ACF6-4BCA-BD8D-A081977A5571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018E3-3F3B-4C20-9961-AF81C22E1F77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CNN/SRCNN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051489-A4E7-451E-855C-8ED59EEE0286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9F928-3946-4DE4-BB65-D5632C13D4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620FD-B2B1-4560-A9FD-AF8E9F84A9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60ADB-3508-4302-AEF9-2AFAEA723A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6A174-C0E6-442E-B2C4-B30143EE99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70FE6-1E1B-42D6-B0F5-603AFA2649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CF751-4565-438D-86E2-FBB157F05F55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33E9-689C-49F3-9B87-B3183D310396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 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18689-83C4-4678-BF80-276ACD4FD3A4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EF35A-87D4-443E-BED0-F15C6D8A61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A437A-6F0D-4A33-834C-0FE3AEE3FC0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82F75-A0A0-467E-A457-6D40F9D5E93C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BE7F3C-5E89-4ABE-93CF-EADDDCC9C2C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1E6949-69F6-46ED-A12A-6EB9BF07A131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4AA64-2B3F-4C45-A445-5116420FB2BA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CEE9D-B030-43F4-8041-D0E3087C1632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E4517-0401-4F3A-9661-5804FD23651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8D26BDE-0510-42B2-A1DD-55F4C89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SRCNN: Image comparison  PSNR: 29.69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604DB-D561-445E-8ACC-CC89BBC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EF94E-BBB0-4A3B-823E-E836A249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3" y="237376"/>
            <a:ext cx="3057143" cy="4580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481363-AE4F-42FF-985B-F577ECF5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79" y="237376"/>
            <a:ext cx="3057143" cy="4580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E98B60-8182-47F0-B313-60056CBB3BA5}"/>
              </a:ext>
            </a:extLst>
          </p:cNvPr>
          <p:cNvSpPr txBox="1"/>
          <p:nvPr/>
        </p:nvSpPr>
        <p:spPr>
          <a:xfrm>
            <a:off x="1593643" y="5017863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26910-3286-4A0E-AA92-1ECF373D6E76}"/>
              </a:ext>
            </a:extLst>
          </p:cNvPr>
          <p:cNvSpPr txBox="1"/>
          <p:nvPr/>
        </p:nvSpPr>
        <p:spPr>
          <a:xfrm>
            <a:off x="4998789" y="4981601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76B21-A71A-4A57-8A64-6C520050AAAA}"/>
              </a:ext>
            </a:extLst>
          </p:cNvPr>
          <p:cNvSpPr txBox="1"/>
          <p:nvPr/>
        </p:nvSpPr>
        <p:spPr>
          <a:xfrm>
            <a:off x="8834231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31609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627-E5C5-429C-96C8-259DCA9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SRCNN: ZOOMED COMPARISION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5DF75-C8A3-43B1-98C2-F4E158B63727}"/>
              </a:ext>
            </a:extLst>
          </p:cNvPr>
          <p:cNvSpPr txBox="1"/>
          <p:nvPr/>
        </p:nvSpPr>
        <p:spPr>
          <a:xfrm>
            <a:off x="1810580" y="457200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9DBC4-0E04-4449-82D1-2DC2282728C2}"/>
              </a:ext>
            </a:extLst>
          </p:cNvPr>
          <p:cNvSpPr txBox="1"/>
          <p:nvPr/>
        </p:nvSpPr>
        <p:spPr>
          <a:xfrm>
            <a:off x="4666423" y="455212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DB43-5DD8-4CE6-8565-6BF18B94B338}"/>
              </a:ext>
            </a:extLst>
          </p:cNvPr>
          <p:cNvSpPr txBox="1"/>
          <p:nvPr/>
        </p:nvSpPr>
        <p:spPr>
          <a:xfrm>
            <a:off x="8304150" y="4569989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9FE1F-C3CD-4FBA-A659-7431B37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80586"/>
            <a:ext cx="3162300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BA4C-B3AE-44A0-A040-82D615C3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7" y="480586"/>
            <a:ext cx="2990850" cy="384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CDB33-C744-427E-99DF-71BD7F17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92" y="480586"/>
            <a:ext cx="2962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vector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113BF-20A8-47B8-B9EF-6D5CFE7E83EC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4BBD60-2BEC-4FB9-9C79-7FA94A14682E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CA56DC-D106-4507-BECD-C306055D6392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863289-0707-45FE-BA7A-D0BCC6025E7D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25097-AAF1-4E3C-B80F-C310F8AA00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80844-D223-4211-A0EC-5C261BF3DF5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25C33-7CEC-4350-A92E-861E8CCED4B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F5809-8400-4DAF-933D-D8CD328872D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33BB2-D556-4D8F-8BEF-FB3B2085E8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791C7D-8E60-46CB-B56E-E4A20F7EED8F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1C8D9-5DC0-435D-8B8E-FDE98BCAA767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 Prediction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6BA39D-B2F9-45C6-B638-D000D984CC02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D9A47B-52CA-4E9B-B934-10BE958235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7F8209-362F-418F-9F81-8C3F4606386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4DF6D-5028-4122-A312-FF69389BD0EE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46F6D-AF48-41FE-8060-A436803F0E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E6D20-7820-4ADF-8778-C48F943DB396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B12B8-5D6C-45B7-93DC-7B47193D207C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B11BC-266F-4C1F-B3E9-FC2F1F4B6C28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F9DC73-27FC-4051-A69D-F9EF923D138A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5A770-44CB-42A0-9813-CD51A471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9" y="226032"/>
            <a:ext cx="30575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4C1B0-228D-4736-9DC5-5930D89D0F87}"/>
              </a:ext>
            </a:extLst>
          </p:cNvPr>
          <p:cNvSpPr txBox="1"/>
          <p:nvPr/>
        </p:nvSpPr>
        <p:spPr>
          <a:xfrm>
            <a:off x="681434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5548-3E32-4CC6-9E32-C2494EF701FE}"/>
              </a:ext>
            </a:extLst>
          </p:cNvPr>
          <p:cNvSpPr txBox="1"/>
          <p:nvPr/>
        </p:nvSpPr>
        <p:spPr>
          <a:xfrm>
            <a:off x="4183062" y="50270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809E-B458-4D7F-A67C-2A826295628B}"/>
              </a:ext>
            </a:extLst>
          </p:cNvPr>
          <p:cNvSpPr txBox="1"/>
          <p:nvPr/>
        </p:nvSpPr>
        <p:spPr>
          <a:xfrm>
            <a:off x="7737631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83E37-9C4A-47D6-98B0-41B5D0EB2C4E}"/>
              </a:ext>
            </a:extLst>
          </p:cNvPr>
          <p:cNvSpPr txBox="1"/>
          <p:nvPr/>
        </p:nvSpPr>
        <p:spPr>
          <a:xfrm>
            <a:off x="681434" y="55247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2.5e3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7FF66-1357-40FB-BC46-3AA718090653}"/>
              </a:ext>
            </a:extLst>
          </p:cNvPr>
          <p:cNvSpPr txBox="1"/>
          <p:nvPr/>
        </p:nvSpPr>
        <p:spPr>
          <a:xfrm>
            <a:off x="695606" y="598547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22.26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750B3-3948-4F54-8DCA-A432BB497E4E}"/>
              </a:ext>
            </a:extLst>
          </p:cNvPr>
          <p:cNvSpPr txBox="1"/>
          <p:nvPr/>
        </p:nvSpPr>
        <p:spPr>
          <a:xfrm>
            <a:off x="7737631" y="539636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19.87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68FE0-C257-4093-B9E6-191E96AD1926}"/>
              </a:ext>
            </a:extLst>
          </p:cNvPr>
          <p:cNvSpPr txBox="1"/>
          <p:nvPr/>
        </p:nvSpPr>
        <p:spPr>
          <a:xfrm>
            <a:off x="695606" y="6446143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25.88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6BDAF-39D4-4567-AF41-5A139B267C8C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3001-1F88-403F-AF4F-DFCD7EC6C865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679B5-985F-43D2-994F-C588E16D640B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D5E9B-5AB8-443A-B371-0FE828B6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03" y="226031"/>
            <a:ext cx="3057525" cy="458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237B95-2CE0-42CA-9345-30B6FEF2C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357" y="226031"/>
            <a:ext cx="305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5A770-44CB-42A0-9813-CD51A471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8" y="226033"/>
            <a:ext cx="30575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4C1B0-228D-4736-9DC5-5930D89D0F87}"/>
              </a:ext>
            </a:extLst>
          </p:cNvPr>
          <p:cNvSpPr txBox="1"/>
          <p:nvPr/>
        </p:nvSpPr>
        <p:spPr>
          <a:xfrm>
            <a:off x="681434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5548-3E32-4CC6-9E32-C2494EF701FE}"/>
              </a:ext>
            </a:extLst>
          </p:cNvPr>
          <p:cNvSpPr txBox="1"/>
          <p:nvPr/>
        </p:nvSpPr>
        <p:spPr>
          <a:xfrm>
            <a:off x="4183062" y="50270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809E-B458-4D7F-A67C-2A826295628B}"/>
              </a:ext>
            </a:extLst>
          </p:cNvPr>
          <p:cNvSpPr txBox="1"/>
          <p:nvPr/>
        </p:nvSpPr>
        <p:spPr>
          <a:xfrm>
            <a:off x="7737631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83E37-9C4A-47D6-98B0-41B5D0EB2C4E}"/>
              </a:ext>
            </a:extLst>
          </p:cNvPr>
          <p:cNvSpPr txBox="1"/>
          <p:nvPr/>
        </p:nvSpPr>
        <p:spPr>
          <a:xfrm>
            <a:off x="681434" y="55247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5e3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7FF66-1357-40FB-BC46-3AA718090653}"/>
              </a:ext>
            </a:extLst>
          </p:cNvPr>
          <p:cNvSpPr txBox="1"/>
          <p:nvPr/>
        </p:nvSpPr>
        <p:spPr>
          <a:xfrm>
            <a:off x="695606" y="598547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21.82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750B3-3948-4F54-8DCA-A432BB497E4E}"/>
              </a:ext>
            </a:extLst>
          </p:cNvPr>
          <p:cNvSpPr txBox="1"/>
          <p:nvPr/>
        </p:nvSpPr>
        <p:spPr>
          <a:xfrm>
            <a:off x="7737631" y="539636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19.82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68FE0-C257-4093-B9E6-191E96AD1926}"/>
              </a:ext>
            </a:extLst>
          </p:cNvPr>
          <p:cNvSpPr txBox="1"/>
          <p:nvPr/>
        </p:nvSpPr>
        <p:spPr>
          <a:xfrm>
            <a:off x="695606" y="6446143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24.37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D1C3B-4E7F-4735-8C43-144CDC0D8147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3585D-22A0-4316-87BF-32EF1AEBC883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63435-D909-4B21-AADE-550F1241E184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4FE64-0F58-4ADC-99F8-A1055161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03" y="226033"/>
            <a:ext cx="3057525" cy="458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AFD41-63CF-4B40-B4E5-57625D785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78" y="226033"/>
            <a:ext cx="305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F64C9F-D1C7-4697-9257-1E542FD4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4" y="236713"/>
            <a:ext cx="3057525" cy="458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98153-FEB8-4E6D-873E-49C519A21DF2}"/>
              </a:ext>
            </a:extLst>
          </p:cNvPr>
          <p:cNvSpPr txBox="1"/>
          <p:nvPr/>
        </p:nvSpPr>
        <p:spPr>
          <a:xfrm>
            <a:off x="550454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AB4B2-9E0B-47AD-B0FE-896CD54013AA}"/>
              </a:ext>
            </a:extLst>
          </p:cNvPr>
          <p:cNvSpPr txBox="1"/>
          <p:nvPr/>
        </p:nvSpPr>
        <p:spPr>
          <a:xfrm>
            <a:off x="4052082" y="496263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F433-EB29-4593-AA75-8936469C32CE}"/>
              </a:ext>
            </a:extLst>
          </p:cNvPr>
          <p:cNvSpPr txBox="1"/>
          <p:nvPr/>
        </p:nvSpPr>
        <p:spPr>
          <a:xfrm>
            <a:off x="7606651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6247C-CB39-462F-8899-3E4DD8F94C7F}"/>
              </a:ext>
            </a:extLst>
          </p:cNvPr>
          <p:cNvSpPr txBox="1"/>
          <p:nvPr/>
        </p:nvSpPr>
        <p:spPr>
          <a:xfrm>
            <a:off x="550454" y="546040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10e4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FB0-1504-4C83-AB98-48EDDACE48EA}"/>
              </a:ext>
            </a:extLst>
          </p:cNvPr>
          <p:cNvSpPr txBox="1"/>
          <p:nvPr/>
        </p:nvSpPr>
        <p:spPr>
          <a:xfrm>
            <a:off x="550454" y="5921076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22.02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F9743-7980-4081-9D7B-13ABD216FE12}"/>
              </a:ext>
            </a:extLst>
          </p:cNvPr>
          <p:cNvSpPr txBox="1"/>
          <p:nvPr/>
        </p:nvSpPr>
        <p:spPr>
          <a:xfrm>
            <a:off x="7606651" y="533196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19.37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39212-85CE-412F-A9A0-AC71F4F79C6F}"/>
              </a:ext>
            </a:extLst>
          </p:cNvPr>
          <p:cNvSpPr txBox="1"/>
          <p:nvPr/>
        </p:nvSpPr>
        <p:spPr>
          <a:xfrm>
            <a:off x="550454" y="6381748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24.78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BEDBAA-1FCD-415B-82F9-B2F65057C0CD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8D9D-3B73-4F9D-A4E1-111E8D73F993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484066-E5AE-44FE-B640-03898BE0C05D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46E7E-8CA5-41F1-88E9-629424DD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82" y="236712"/>
            <a:ext cx="3057525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EFBDF-7590-4365-944D-186B3D38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20" y="236711"/>
            <a:ext cx="305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94852"/>
            <a:ext cx="9917527" cy="799547"/>
          </a:xfrm>
        </p:spPr>
        <p:txBody>
          <a:bodyPr/>
          <a:lstStyle/>
          <a:p>
            <a:r>
              <a:rPr lang="en-US" dirty="0"/>
              <a:t>Comparison Of DIFFERENT Methods</a:t>
            </a:r>
          </a:p>
        </p:txBody>
      </p:sp>
      <p:sp>
        <p:nvSpPr>
          <p:cNvPr id="3" name="TextBox 2">
            <a:extLst/>
          </p:cNvPr>
          <p:cNvSpPr txBox="1"/>
          <p:nvPr/>
        </p:nvSpPr>
        <p:spPr>
          <a:xfrm>
            <a:off x="3665370" y="482552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PSNR=19.69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71" y="185715"/>
            <a:ext cx="3028950" cy="458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16"/>
            <a:ext cx="3057143" cy="4580953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817260" y="4825520"/>
            <a:ext cx="16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699F7-6BB1-47A3-BFFA-69C5C4686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49" y="199856"/>
            <a:ext cx="3057143" cy="4580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B98A9-7A98-4B1B-8B72-459B1BA2F318}"/>
              </a:ext>
            </a:extLst>
          </p:cNvPr>
          <p:cNvSpPr txBox="1"/>
          <p:nvPr/>
        </p:nvSpPr>
        <p:spPr>
          <a:xfrm>
            <a:off x="6799509" y="479609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SRCNN, PSNR=29.69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233E0-6484-43F1-B4FE-51617B9ADA95}"/>
              </a:ext>
            </a:extLst>
          </p:cNvPr>
          <p:cNvSpPr txBox="1"/>
          <p:nvPr/>
        </p:nvSpPr>
        <p:spPr>
          <a:xfrm>
            <a:off x="9134320" y="4766668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SVR, PSNR=19.87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E7D66-BC4B-4F49-93A2-80A09601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75" y="207233"/>
            <a:ext cx="305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Low resolution image to higher resolution</a:t>
            </a:r>
          </a:p>
          <a:p>
            <a:r>
              <a:rPr lang="en-US" dirty="0"/>
              <a:t>Useful in many military and civilian applications, like surveillance,  auto target recognition, forensic and satellite imaging.</a:t>
            </a:r>
          </a:p>
        </p:txBody>
      </p:sp>
    </p:spTree>
    <p:extLst>
      <p:ext uri="{BB962C8B-B14F-4D97-AF65-F5344CB8AC3E}">
        <p14:creationId xmlns:p14="http://schemas.microsoft.com/office/powerpoint/2010/main" val="16101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  <a:p>
            <a:r>
              <a:rPr lang="en-US" dirty="0"/>
              <a:t>Convolution Neural Network</a:t>
            </a:r>
          </a:p>
          <a:p>
            <a:r>
              <a:rPr lang="en-US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0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E889E-9BBB-4FD6-B539-EE2E13D42D57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760A6-E732-411D-8993-A60538BFC12F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7A709-FAD5-45FF-8EBE-23D33930FBE5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6D8D7-E60E-4716-854C-DD88683A6FA6}"/>
              </a:ext>
            </a:extLst>
          </p:cNvPr>
          <p:cNvSpPr/>
          <p:nvPr/>
        </p:nvSpPr>
        <p:spPr>
          <a:xfrm>
            <a:off x="8925336" y="89452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B5AD2-6AC6-4C4E-90B5-F03AFF1FC8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8427F-70DE-45E6-8CDD-F510D7C68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D8DC0-4C54-49A5-ADB5-D669CD5856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E976C-E1FC-43D3-9EA6-87A9533B2C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41635" y="1404737"/>
            <a:ext cx="483701" cy="3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45432-4840-42F3-9892-5276597F9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75840" y="140473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DAD596-B5B0-4D6B-AB0B-CADA41311462}"/>
              </a:ext>
            </a:extLst>
          </p:cNvPr>
          <p:cNvSpPr/>
          <p:nvPr/>
        </p:nvSpPr>
        <p:spPr>
          <a:xfrm>
            <a:off x="2352261" y="3029589"/>
            <a:ext cx="1861929" cy="1032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5C65EC-8C33-4689-A785-A35EDCD6A482}"/>
              </a:ext>
            </a:extLst>
          </p:cNvPr>
          <p:cNvSpPr/>
          <p:nvPr/>
        </p:nvSpPr>
        <p:spPr>
          <a:xfrm>
            <a:off x="4572001" y="3034744"/>
            <a:ext cx="1855303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KNN Computation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B8DA8-6F90-4206-A0C7-A4709589F037}"/>
              </a:ext>
            </a:extLst>
          </p:cNvPr>
          <p:cNvSpPr/>
          <p:nvPr/>
        </p:nvSpPr>
        <p:spPr>
          <a:xfrm>
            <a:off x="6997145" y="3029589"/>
            <a:ext cx="2146852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Reconstruction Of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94484-CDDA-4056-B716-3AE22CA0E24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58349" y="3545688"/>
            <a:ext cx="993912" cy="5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EE44A7-DD3D-4017-BE3F-79E4F570F6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214190" y="3544953"/>
            <a:ext cx="357811" cy="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0CC26-6922-426C-8D17-2C073E82E5E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427304" y="3539798"/>
            <a:ext cx="569841" cy="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2FCA8-62EA-4B0C-B79D-4B830DD0A2BD}"/>
              </a:ext>
            </a:extLst>
          </p:cNvPr>
          <p:cNvSpPr txBox="1"/>
          <p:nvPr/>
        </p:nvSpPr>
        <p:spPr>
          <a:xfrm>
            <a:off x="384313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6A334-9340-494D-97E7-51C5500449F3}"/>
              </a:ext>
            </a:extLst>
          </p:cNvPr>
          <p:cNvSpPr txBox="1"/>
          <p:nvPr/>
        </p:nvSpPr>
        <p:spPr>
          <a:xfrm>
            <a:off x="265043" y="2954497"/>
            <a:ext cx="11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LR/Test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4B853-F6AB-45C1-A55C-F97D87F7A493}"/>
              </a:ext>
            </a:extLst>
          </p:cNvPr>
          <p:cNvSpPr txBox="1"/>
          <p:nvPr/>
        </p:nvSpPr>
        <p:spPr>
          <a:xfrm>
            <a:off x="10012014" y="321663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0BD1D2-91B4-49C5-9854-9CE9088B2791}"/>
              </a:ext>
            </a:extLst>
          </p:cNvPr>
          <p:cNvCxnSpPr>
            <a:cxnSpLocks/>
          </p:cNvCxnSpPr>
          <p:nvPr/>
        </p:nvCxnSpPr>
        <p:spPr>
          <a:xfrm>
            <a:off x="9143997" y="3519925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1" y="5350933"/>
            <a:ext cx="10182571" cy="1507067"/>
          </a:xfrm>
        </p:spPr>
        <p:txBody>
          <a:bodyPr/>
          <a:lstStyle/>
          <a:p>
            <a:r>
              <a:rPr lang="en-US" dirty="0"/>
              <a:t>Ideal reconstruction: </a:t>
            </a:r>
            <a:br>
              <a:rPr lang="en-US" dirty="0"/>
            </a:br>
            <a:r>
              <a:rPr lang="en-US" dirty="0"/>
              <a:t>SRKNN: Image comparison  PSNR: 21.42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355106" y="5017863"/>
            <a:ext cx="17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74721" y="4981601"/>
            <a:ext cx="335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589465" y="4999466"/>
            <a:ext cx="26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6" y="237376"/>
            <a:ext cx="3179298" cy="458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29" y="260931"/>
            <a:ext cx="3028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More Different training data:</a:t>
            </a:r>
            <a:br>
              <a:rPr lang="en-US" dirty="0"/>
            </a:br>
            <a:r>
              <a:rPr lang="en-US" dirty="0"/>
              <a:t>SRKNN: Image comparison  PSNR: 19.69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288844" y="4964855"/>
            <a:ext cx="15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60380" y="4981601"/>
            <a:ext cx="34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 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721989" y="4999466"/>
            <a:ext cx="238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80" y="237376"/>
            <a:ext cx="3057143" cy="458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48" y="237376"/>
            <a:ext cx="30571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1181811"/>
              </p:ext>
            </p:extLst>
          </p:nvPr>
        </p:nvGraphicFramePr>
        <p:xfrm>
          <a:off x="95366" y="4903305"/>
          <a:ext cx="11981345" cy="195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9424103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8" y="56774"/>
            <a:ext cx="3179298" cy="4557397"/>
          </a:xfrm>
          <a:prstGeom prst="rect">
            <a:avLst/>
          </a:prstGeom>
        </p:spPr>
      </p:pic>
      <p:sp>
        <p:nvSpPr>
          <p:cNvPr id="11" name="TextBox 10">
            <a:extLst/>
          </p:cNvPr>
          <p:cNvSpPr txBox="1"/>
          <p:nvPr/>
        </p:nvSpPr>
        <p:spPr>
          <a:xfrm>
            <a:off x="4718466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7" y="56774"/>
            <a:ext cx="3157584" cy="4557397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345115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13" y="5677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90483909"/>
              </p:ext>
            </p:extLst>
          </p:nvPr>
        </p:nvGraphicFramePr>
        <p:xfrm>
          <a:off x="121920" y="4658210"/>
          <a:ext cx="11885975" cy="21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501749" y="4673783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KNN=7, HR_LR=6_3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823707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KNN=5, HR_LR=6_3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98" y="100813"/>
            <a:ext cx="3179298" cy="4572970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9208426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42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10081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367471"/>
              </p:ext>
            </p:extLst>
          </p:nvPr>
        </p:nvGraphicFramePr>
        <p:xfrm>
          <a:off x="150819" y="4658210"/>
          <a:ext cx="11906955" cy="21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427128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684244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9352370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63" y="100813"/>
            <a:ext cx="3169336" cy="455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38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9" y="100813"/>
            <a:ext cx="3169336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9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308</TotalTime>
  <Words>415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Image Super resolution</vt:lpstr>
      <vt:lpstr>Problem statement</vt:lpstr>
      <vt:lpstr>Methods</vt:lpstr>
      <vt:lpstr>K - Nearest neighbor</vt:lpstr>
      <vt:lpstr>Ideal reconstruction:  SRKNN: Image comparison  PSNR: 21.42</vt:lpstr>
      <vt:lpstr>More Different training data: SRKNN: Image comparison  PSNR: 19.69</vt:lpstr>
      <vt:lpstr>PowerPoint Presentation</vt:lpstr>
      <vt:lpstr>PowerPoint Presentation</vt:lpstr>
      <vt:lpstr>PowerPoint Presentation</vt:lpstr>
      <vt:lpstr>Convolution neural network</vt:lpstr>
      <vt:lpstr>SRCNN: Image comparison  PSNR: 29.69</vt:lpstr>
      <vt:lpstr>SRCNN: ZOOMED COMPARISION</vt:lpstr>
      <vt:lpstr>Space vector regression</vt:lpstr>
      <vt:lpstr>PowerPoint Presentation</vt:lpstr>
      <vt:lpstr>PowerPoint Presentation</vt:lpstr>
      <vt:lpstr>PowerPoint Presentation</vt:lpstr>
      <vt:lpstr>Comparison Of DIFFERENT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Srivastava, Avinav (SWCOE)</dc:creator>
  <cp:lastModifiedBy>Greenu sharma</cp:lastModifiedBy>
  <cp:revision>72</cp:revision>
  <dcterms:created xsi:type="dcterms:W3CDTF">2017-10-28T07:02:49Z</dcterms:created>
  <dcterms:modified xsi:type="dcterms:W3CDTF">2017-11-26T16:27:38Z</dcterms:modified>
</cp:coreProperties>
</file>