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1053" r:id="rId4"/>
    <p:sldId id="258" r:id="rId5"/>
    <p:sldId id="259" r:id="rId6"/>
    <p:sldId id="260" r:id="rId7"/>
    <p:sldId id="261" r:id="rId8"/>
    <p:sldId id="1054" r:id="rId9"/>
    <p:sldId id="262" r:id="rId10"/>
    <p:sldId id="263" r:id="rId11"/>
    <p:sldId id="264" r:id="rId12"/>
    <p:sldId id="265" r:id="rId13"/>
    <p:sldId id="266" r:id="rId14"/>
    <p:sldId id="267" r:id="rId15"/>
    <p:sldId id="268" r:id="rId16"/>
    <p:sldId id="269" r:id="rId17"/>
    <p:sldId id="270" r:id="rId18"/>
    <p:sldId id="292" r:id="rId19"/>
    <p:sldId id="1049" r:id="rId20"/>
    <p:sldId id="1050" r:id="rId21"/>
    <p:sldId id="1051" r:id="rId22"/>
    <p:sldId id="1052" r:id="rId23"/>
    <p:sldId id="10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0C0"/>
    <a:srgbClr val="7566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69" d="100"/>
          <a:sy n="69" d="100"/>
        </p:scale>
        <p:origin x="1147"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5AF4E-A3D9-F972-4146-1FC08FE6EA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ACC37-F7B6-48C3-1612-8590994155C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160F12-3CAD-6CE7-A537-3F1B9785BFCC}"/>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5" name="Footer Placeholder 4">
            <a:extLst>
              <a:ext uri="{FF2B5EF4-FFF2-40B4-BE49-F238E27FC236}">
                <a16:creationId xmlns:a16="http://schemas.microsoft.com/office/drawing/2014/main" id="{3DC11EA0-62CA-DE1D-375B-0BE2AB17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DB02B-98FD-326B-154F-6F2CA3B51E3B}"/>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408735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128F-1C5E-81CD-E482-ECC87A814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C8EAB7-E006-514C-4559-58BFCFEBFB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BC980-054B-8597-38D9-3A0703A17ED0}"/>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5" name="Footer Placeholder 4">
            <a:extLst>
              <a:ext uri="{FF2B5EF4-FFF2-40B4-BE49-F238E27FC236}">
                <a16:creationId xmlns:a16="http://schemas.microsoft.com/office/drawing/2014/main" id="{68AA84A8-CB06-0781-A98F-B650080E08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13A7C-AF54-E5AA-4757-27EE73970B35}"/>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134925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0A7508-C2CD-7C10-FB5C-A2803D361093}"/>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4D8D4A-85CA-46C2-F591-27CDF84D7B86}"/>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406294-BBD8-E852-A507-BDCC74A814A6}"/>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5" name="Footer Placeholder 4">
            <a:extLst>
              <a:ext uri="{FF2B5EF4-FFF2-40B4-BE49-F238E27FC236}">
                <a16:creationId xmlns:a16="http://schemas.microsoft.com/office/drawing/2014/main" id="{B4EE10A1-CEAC-BE46-B284-AE017FB85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57711-B49D-197D-CA58-94FAE111F93D}"/>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1946036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1FA7-64D3-5CF7-8C1E-9716206DE9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C3181-DF13-F713-6A1A-EFF889760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F5B2E-8113-89E7-FFBB-2370400624C7}"/>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5" name="Footer Placeholder 4">
            <a:extLst>
              <a:ext uri="{FF2B5EF4-FFF2-40B4-BE49-F238E27FC236}">
                <a16:creationId xmlns:a16="http://schemas.microsoft.com/office/drawing/2014/main" id="{59D7523E-A2E7-FB6F-54D7-BEBB9448CB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953D0-AD61-DEE5-0710-22082FFF18A2}"/>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60979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3340-302B-AA00-8AC5-EE7274584C92}"/>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90D666-724A-946D-1603-1D8E97E9FCB4}"/>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6A31B0-3C97-09AC-7BF1-8A7FF3C25106}"/>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5" name="Footer Placeholder 4">
            <a:extLst>
              <a:ext uri="{FF2B5EF4-FFF2-40B4-BE49-F238E27FC236}">
                <a16:creationId xmlns:a16="http://schemas.microsoft.com/office/drawing/2014/main" id="{9712C4AF-D081-779B-749A-9B3B89462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33E852-368C-AB58-CEA0-F7EBF6BB764D}"/>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3943504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07F9-9307-BBF0-C92E-90D2C97B5D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228FF-5A96-32D1-6FF1-E743BF8C4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D8DA1C-C12A-B054-5A82-2E8876EA93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C0E28C-A313-BBDC-9870-0676093CDC21}"/>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6" name="Footer Placeholder 5">
            <a:extLst>
              <a:ext uri="{FF2B5EF4-FFF2-40B4-BE49-F238E27FC236}">
                <a16:creationId xmlns:a16="http://schemas.microsoft.com/office/drawing/2014/main" id="{A7AD7998-5DBA-07D7-3416-BE5BF6637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DAD9B8-5DA3-15B2-2680-8AED0A612C71}"/>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58699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5419-A50F-1DA1-C6EC-D2BE8A2176F3}"/>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393916-23B3-202B-1AE7-4B7490438D57}"/>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B4F938-D920-3F49-9127-C077CFC4910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B15E79-5E7B-40D4-80A6-15CC869D4744}"/>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AFBF6F-2742-1FEE-8909-A9D7862D055B}"/>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6ED110-28DF-4145-B6B9-EB2AB7CB5335}"/>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8" name="Footer Placeholder 7">
            <a:extLst>
              <a:ext uri="{FF2B5EF4-FFF2-40B4-BE49-F238E27FC236}">
                <a16:creationId xmlns:a16="http://schemas.microsoft.com/office/drawing/2014/main" id="{8FBBFAE3-7B49-4139-1B1C-A17D4F85C2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76DDD5-3675-84E2-3096-DA4851FC34AC}"/>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1122140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B595-53E3-C742-0B74-5A68E237DB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64C480-3EA1-D207-F8C6-7C4B7B4663EA}"/>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4" name="Footer Placeholder 3">
            <a:extLst>
              <a:ext uri="{FF2B5EF4-FFF2-40B4-BE49-F238E27FC236}">
                <a16:creationId xmlns:a16="http://schemas.microsoft.com/office/drawing/2014/main" id="{03623D27-ECB0-7688-BA0F-DC1556558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644594-7AAE-35F5-BA28-6EE1FB9E5771}"/>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227272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3A237F-51F2-E71E-96E9-243FC46B0D55}"/>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3" name="Footer Placeholder 2">
            <a:extLst>
              <a:ext uri="{FF2B5EF4-FFF2-40B4-BE49-F238E27FC236}">
                <a16:creationId xmlns:a16="http://schemas.microsoft.com/office/drawing/2014/main" id="{36F14196-B2DD-C841-84D6-94B423949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CF624D-81B3-A349-D557-BFEE45256FD0}"/>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673095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B6E1-757E-B819-3BF1-CD88E1181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C764E4-7443-BA97-F536-F32DBEE33226}"/>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284307-AB6C-D2DD-91EC-6665F49809C4}"/>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43486-0AB1-C69C-A960-87EFBC8565B0}"/>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6" name="Footer Placeholder 5">
            <a:extLst>
              <a:ext uri="{FF2B5EF4-FFF2-40B4-BE49-F238E27FC236}">
                <a16:creationId xmlns:a16="http://schemas.microsoft.com/office/drawing/2014/main" id="{644F7F81-C276-63E7-F981-DCB9C4F0CB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521742-04C2-54D0-E201-53859F936FBF}"/>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56202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AE62-A680-1F53-A36D-4EEE52D875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6E20AD-8130-17F1-08E2-B892A9550CBD}"/>
              </a:ext>
            </a:extLst>
          </p:cNvPr>
          <p:cNvSpPr>
            <a:spLocks noGrp="1"/>
          </p:cNvSpPr>
          <p:nvPr>
            <p:ph type="pic" idx="1"/>
          </p:nvPr>
        </p:nvSpPr>
        <p:spPr>
          <a:xfrm>
            <a:off x="5183188" y="987429"/>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4" name="Text Placeholder 3">
            <a:extLst>
              <a:ext uri="{FF2B5EF4-FFF2-40B4-BE49-F238E27FC236}">
                <a16:creationId xmlns:a16="http://schemas.microsoft.com/office/drawing/2014/main" id="{C36B41CE-CD5A-C1A1-4051-7FE74EC6E488}"/>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D1845-7F4D-C251-BDDF-002AE937AA7D}"/>
              </a:ext>
            </a:extLst>
          </p:cNvPr>
          <p:cNvSpPr>
            <a:spLocks noGrp="1"/>
          </p:cNvSpPr>
          <p:nvPr>
            <p:ph type="dt" sz="half" idx="10"/>
          </p:nvPr>
        </p:nvSpPr>
        <p:spPr/>
        <p:txBody>
          <a:bodyPr/>
          <a:lstStyle/>
          <a:p>
            <a:fld id="{EE316B81-B11B-4828-9352-F0643BE4BE90}" type="datetimeFigureOut">
              <a:rPr lang="en-US" smtClean="0"/>
              <a:t>1/16/2025</a:t>
            </a:fld>
            <a:endParaRPr lang="en-US"/>
          </a:p>
        </p:txBody>
      </p:sp>
      <p:sp>
        <p:nvSpPr>
          <p:cNvPr id="6" name="Footer Placeholder 5">
            <a:extLst>
              <a:ext uri="{FF2B5EF4-FFF2-40B4-BE49-F238E27FC236}">
                <a16:creationId xmlns:a16="http://schemas.microsoft.com/office/drawing/2014/main" id="{FF645CA9-51EB-AEB5-2B2D-BF297A65B3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0A67D-3333-DEDD-AE77-01626CDD5E23}"/>
              </a:ext>
            </a:extLst>
          </p:cNvPr>
          <p:cNvSpPr>
            <a:spLocks noGrp="1"/>
          </p:cNvSpPr>
          <p:nvPr>
            <p:ph type="sldNum" sz="quarter" idx="12"/>
          </p:nvPr>
        </p:nvSpPr>
        <p:spPr/>
        <p:txBody>
          <a:bodyPr/>
          <a:lstStyle/>
          <a:p>
            <a:fld id="{3DDB1738-2695-46BE-B323-F1681E72CC03}" type="slidenum">
              <a:rPr lang="en-US" smtClean="0"/>
              <a:t>‹#›</a:t>
            </a:fld>
            <a:endParaRPr lang="en-US"/>
          </a:p>
        </p:txBody>
      </p:sp>
    </p:spTree>
    <p:extLst>
      <p:ext uri="{BB962C8B-B14F-4D97-AF65-F5344CB8AC3E}">
        <p14:creationId xmlns:p14="http://schemas.microsoft.com/office/powerpoint/2010/main" val="1838310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EADFDA-3861-DCE2-54DF-F014D309E1AD}"/>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0A9F60-C0FD-152B-BAB5-1538F778E4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DBB38-54EB-0377-1E0F-8B5DBB04C246}"/>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16B81-B11B-4828-9352-F0643BE4BE90}" type="datetimeFigureOut">
              <a:rPr lang="en-US" smtClean="0"/>
              <a:t>1/16/2025</a:t>
            </a:fld>
            <a:endParaRPr lang="en-US"/>
          </a:p>
        </p:txBody>
      </p:sp>
      <p:sp>
        <p:nvSpPr>
          <p:cNvPr id="5" name="Footer Placeholder 4">
            <a:extLst>
              <a:ext uri="{FF2B5EF4-FFF2-40B4-BE49-F238E27FC236}">
                <a16:creationId xmlns:a16="http://schemas.microsoft.com/office/drawing/2014/main" id="{4711F05E-9B40-7284-A912-98717CDFA924}"/>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A29120-C864-1EB2-6B7F-6408AF0E7650}"/>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DB1738-2695-46BE-B323-F1681E72CC03}" type="slidenum">
              <a:rPr lang="en-US" smtClean="0"/>
              <a:t>‹#›</a:t>
            </a:fld>
            <a:endParaRPr lang="en-US"/>
          </a:p>
        </p:txBody>
      </p:sp>
    </p:spTree>
    <p:extLst>
      <p:ext uri="{BB962C8B-B14F-4D97-AF65-F5344CB8AC3E}">
        <p14:creationId xmlns:p14="http://schemas.microsoft.com/office/powerpoint/2010/main" val="49099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slideegg.com/tips-and-tricks-powerpoint-templates"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7.xml"/><Relationship Id="rId4" Type="http://schemas.openxmlformats.org/officeDocument/2006/relationships/hyperlink" Target="https://slideegg.tawk.help/"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slideegg.com/tips-and-tricks-powerpoint-templates" TargetMode="External"/><Relationship Id="rId2" Type="http://schemas.openxmlformats.org/officeDocument/2006/relationships/hyperlink" Target="https://www.slideegg.com/" TargetMode="External"/><Relationship Id="rId1" Type="http://schemas.openxmlformats.org/officeDocument/2006/relationships/slideLayout" Target="../slideLayouts/slideLayout7.xml"/><Relationship Id="rId4" Type="http://schemas.openxmlformats.org/officeDocument/2006/relationships/hyperlink" Target="https://slideegg.tawk.help/"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hyperlink" Target="https://www.slideegg.com/redesign" TargetMode="External"/><Relationship Id="rId3" Type="http://schemas.openxmlformats.org/officeDocument/2006/relationships/hyperlink" Target="https://www.facebook.com/SlideEgg" TargetMode="External"/><Relationship Id="rId7" Type="http://schemas.openxmlformats.org/officeDocument/2006/relationships/hyperlink" Target="https://www.youtube.com/channel/UCKevbriFTbpu-nd4NBafPEg" TargetMode="External"/><Relationship Id="rId12" Type="http://schemas.openxmlformats.org/officeDocument/2006/relationships/image" Target="../media/image23.png"/><Relationship Id="rId2" Type="http://schemas.openxmlformats.org/officeDocument/2006/relationships/hyperlink" Target="http://www.slideegg.com/" TargetMode="Externa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hyperlink" Target="https://www.instagram.com/slide_egg/" TargetMode="External"/><Relationship Id="rId5" Type="http://schemas.openxmlformats.org/officeDocument/2006/relationships/hyperlink" Target="https://www.instagram.com/egg_slide/" TargetMode="Externa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hyperlink" Target="https://twitter.com/egg_slide"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BCBE99A-DD71-C571-BD53-3EDDE35C2ABC}"/>
              </a:ext>
            </a:extLst>
          </p:cNvPr>
          <p:cNvSpPr/>
          <p:nvPr/>
        </p:nvSpPr>
        <p:spPr>
          <a:xfrm>
            <a:off x="1525639" y="742949"/>
            <a:ext cx="4513213" cy="611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B70DDE8-F099-F46E-51E3-1D337C1B53B4}"/>
              </a:ext>
            </a:extLst>
          </p:cNvPr>
          <p:cNvSpPr/>
          <p:nvPr/>
        </p:nvSpPr>
        <p:spPr>
          <a:xfrm>
            <a:off x="0" y="3381377"/>
            <a:ext cx="2800350" cy="2733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3E367A5-52A0-4C68-76D7-3EB529481FE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68388" y="-6084"/>
            <a:ext cx="4513213" cy="5644885"/>
          </a:xfrm>
          <a:prstGeom prst="rect">
            <a:avLst/>
          </a:prstGeom>
        </p:spPr>
      </p:pic>
      <p:sp>
        <p:nvSpPr>
          <p:cNvPr id="8" name="Rectangle 7">
            <a:extLst>
              <a:ext uri="{FF2B5EF4-FFF2-40B4-BE49-F238E27FC236}">
                <a16:creationId xmlns:a16="http://schemas.microsoft.com/office/drawing/2014/main" id="{B9C2D639-DC82-7C0B-0DDF-996752109252}"/>
              </a:ext>
            </a:extLst>
          </p:cNvPr>
          <p:cNvSpPr/>
          <p:nvPr/>
        </p:nvSpPr>
        <p:spPr>
          <a:xfrm>
            <a:off x="12039600" y="457202"/>
            <a:ext cx="152400" cy="29241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DDC2B3C-5871-A88A-E2FE-57689BECFDE6}"/>
              </a:ext>
            </a:extLst>
          </p:cNvPr>
          <p:cNvSpPr txBox="1"/>
          <p:nvPr/>
        </p:nvSpPr>
        <p:spPr>
          <a:xfrm>
            <a:off x="6248402" y="2844224"/>
            <a:ext cx="5467351" cy="923330"/>
          </a:xfrm>
          <a:prstGeom prst="rect">
            <a:avLst/>
          </a:prstGeom>
          <a:noFill/>
        </p:spPr>
        <p:txBody>
          <a:bodyPr wrap="square">
            <a:spAutoFit/>
          </a:bodyPr>
          <a:lstStyle/>
          <a:p>
            <a:pPr algn="ctr"/>
            <a:r>
              <a:rPr lang="en-US" sz="5400" b="1" dirty="0">
                <a:solidFill>
                  <a:schemeClr val="tx1">
                    <a:lumMod val="85000"/>
                    <a:lumOff val="15000"/>
                  </a:schemeClr>
                </a:solidFill>
                <a:latin typeface="Montserrat" panose="00000500000000000000" pitchFamily="2" charset="0"/>
              </a:rPr>
              <a:t>New York City</a:t>
            </a:r>
          </a:p>
        </p:txBody>
      </p:sp>
      <p:sp>
        <p:nvSpPr>
          <p:cNvPr id="12" name="TextBox 11">
            <a:extLst>
              <a:ext uri="{FF2B5EF4-FFF2-40B4-BE49-F238E27FC236}">
                <a16:creationId xmlns:a16="http://schemas.microsoft.com/office/drawing/2014/main" id="{D21C5AE6-027F-D7D4-009C-8214EA03A033}"/>
              </a:ext>
            </a:extLst>
          </p:cNvPr>
          <p:cNvSpPr txBox="1"/>
          <p:nvPr/>
        </p:nvSpPr>
        <p:spPr>
          <a:xfrm>
            <a:off x="6988227" y="4258542"/>
            <a:ext cx="3987701" cy="461665"/>
          </a:xfrm>
          <a:prstGeom prst="rect">
            <a:avLst/>
          </a:prstGeom>
          <a:noFill/>
        </p:spPr>
        <p:txBody>
          <a:bodyPr wrap="square">
            <a:spAutoFit/>
          </a:bodyPr>
          <a:lstStyle/>
          <a:p>
            <a:pPr algn="ctr"/>
            <a:r>
              <a:rPr lang="en-US" sz="1200" dirty="0">
                <a:solidFill>
                  <a:schemeClr val="tx1">
                    <a:lumMod val="85000"/>
                    <a:lumOff val="15000"/>
                  </a:schemeClr>
                </a:solidFill>
                <a:latin typeface="Montserrat" panose="00000500000000000000" pitchFamily="2" charset="0"/>
              </a:rPr>
              <a:t>"I would give the greatest sunset in the world for one sight of New York's skyline."</a:t>
            </a:r>
          </a:p>
        </p:txBody>
      </p:sp>
      <p:grpSp>
        <p:nvGrpSpPr>
          <p:cNvPr id="13" name="Group 12">
            <a:extLst>
              <a:ext uri="{FF2B5EF4-FFF2-40B4-BE49-F238E27FC236}">
                <a16:creationId xmlns:a16="http://schemas.microsoft.com/office/drawing/2014/main" id="{C7C63283-FAC4-9C4D-C96B-E89F33F0D4C8}"/>
              </a:ext>
            </a:extLst>
          </p:cNvPr>
          <p:cNvGrpSpPr/>
          <p:nvPr/>
        </p:nvGrpSpPr>
        <p:grpSpPr>
          <a:xfrm rot="5400000">
            <a:off x="11384974" y="5933440"/>
            <a:ext cx="1217817" cy="91440"/>
            <a:chOff x="6575457" y="1351721"/>
            <a:chExt cx="1217817" cy="91440"/>
          </a:xfrm>
          <a:solidFill>
            <a:schemeClr val="accent2"/>
          </a:solidFill>
        </p:grpSpPr>
        <p:sp>
          <p:nvSpPr>
            <p:cNvPr id="14" name="Oval 13">
              <a:extLst>
                <a:ext uri="{FF2B5EF4-FFF2-40B4-BE49-F238E27FC236}">
                  <a16:creationId xmlns:a16="http://schemas.microsoft.com/office/drawing/2014/main" id="{3560EE99-9EFC-DBC3-31B7-E43A5497260A}"/>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E3A01A8-F5D6-B4F2-2BE7-625FEC2AA717}"/>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0CE1C77-1735-C1A5-5B64-F1460E936B69}"/>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7285BBA-F3C6-A835-7946-A14AF5F87479}"/>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2158AC7-5651-6AE5-4DB1-9F34B3237E05}"/>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9ED1FC6-9AEC-21F8-6A91-F3D7D9B92548}"/>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B51FE75-3B7F-2BCC-5828-BB9BCC47239B}"/>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E878F09-64BE-FBFF-D1AB-331A4832545F}"/>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a:extLst>
              <a:ext uri="{FF2B5EF4-FFF2-40B4-BE49-F238E27FC236}">
                <a16:creationId xmlns:a16="http://schemas.microsoft.com/office/drawing/2014/main" id="{979E5D81-DC95-618F-B0C8-5D954F3EDB16}"/>
              </a:ext>
            </a:extLst>
          </p:cNvPr>
          <p:cNvSpPr txBox="1"/>
          <p:nvPr/>
        </p:nvSpPr>
        <p:spPr>
          <a:xfrm>
            <a:off x="7174234" y="3843772"/>
            <a:ext cx="3615689" cy="338554"/>
          </a:xfrm>
          <a:prstGeom prst="rect">
            <a:avLst/>
          </a:prstGeom>
          <a:noFill/>
        </p:spPr>
        <p:txBody>
          <a:bodyPr wrap="square">
            <a:spAutoFit/>
          </a:bodyPr>
          <a:lstStyle/>
          <a:p>
            <a:pPr algn="ctr"/>
            <a:r>
              <a:rPr lang="en-US" sz="1600" b="1" dirty="0">
                <a:solidFill>
                  <a:schemeClr val="tx1">
                    <a:lumMod val="85000"/>
                    <a:lumOff val="15000"/>
                  </a:schemeClr>
                </a:solidFill>
                <a:latin typeface="Montserrat" panose="00000500000000000000" pitchFamily="2" charset="0"/>
              </a:rPr>
              <a:t>Housing Prices Predictions</a:t>
            </a:r>
            <a:endParaRPr lang="en-US" sz="1600" dirty="0"/>
          </a:p>
        </p:txBody>
      </p:sp>
    </p:spTree>
    <p:extLst>
      <p:ext uri="{BB962C8B-B14F-4D97-AF65-F5344CB8AC3E}">
        <p14:creationId xmlns:p14="http://schemas.microsoft.com/office/powerpoint/2010/main" val="33818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8F2327D4-6E17-56E9-B23A-3AD02D446D3B}"/>
              </a:ext>
            </a:extLst>
          </p:cNvPr>
          <p:cNvSpPr/>
          <p:nvPr/>
        </p:nvSpPr>
        <p:spPr>
          <a:xfrm>
            <a:off x="6492514" y="4141664"/>
            <a:ext cx="3619495" cy="27163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31E9D09B-8D92-196C-5730-8CB7BB302713}"/>
              </a:ext>
            </a:extLst>
          </p:cNvPr>
          <p:cNvGrpSpPr/>
          <p:nvPr/>
        </p:nvGrpSpPr>
        <p:grpSpPr>
          <a:xfrm>
            <a:off x="209551" y="257175"/>
            <a:ext cx="3105151" cy="419100"/>
            <a:chOff x="209550" y="257175"/>
            <a:chExt cx="3105150" cy="419100"/>
          </a:xfrm>
        </p:grpSpPr>
        <p:grpSp>
          <p:nvGrpSpPr>
            <p:cNvPr id="3" name="Group 2">
              <a:extLst>
                <a:ext uri="{FF2B5EF4-FFF2-40B4-BE49-F238E27FC236}">
                  <a16:creationId xmlns:a16="http://schemas.microsoft.com/office/drawing/2014/main" id="{051AB5CB-C3DF-0E1D-96B6-0D1DB339CFE5}"/>
                </a:ext>
              </a:extLst>
            </p:cNvPr>
            <p:cNvGrpSpPr/>
            <p:nvPr/>
          </p:nvGrpSpPr>
          <p:grpSpPr>
            <a:xfrm>
              <a:off x="209550" y="257175"/>
              <a:ext cx="647700" cy="419100"/>
              <a:chOff x="2857500" y="1466850"/>
              <a:chExt cx="647700" cy="419100"/>
            </a:xfrm>
          </p:grpSpPr>
          <p:sp>
            <p:nvSpPr>
              <p:cNvPr id="5" name="Oval 4">
                <a:extLst>
                  <a:ext uri="{FF2B5EF4-FFF2-40B4-BE49-F238E27FC236}">
                    <a16:creationId xmlns:a16="http://schemas.microsoft.com/office/drawing/2014/main" id="{CBEB0D16-EDBD-55EC-5D93-C38271F4019E}"/>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AF02E3-0619-B144-424D-041C3C702B85}"/>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662096A-23BF-8C8F-34DA-C9EBDA707E1E}"/>
                </a:ext>
              </a:extLst>
            </p:cNvPr>
            <p:cNvSpPr txBox="1"/>
            <p:nvPr/>
          </p:nvSpPr>
          <p:spPr>
            <a:xfrm>
              <a:off x="929915" y="328226"/>
              <a:ext cx="2384785" cy="276999"/>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PowerPoint</a:t>
              </a:r>
            </a:p>
          </p:txBody>
        </p:sp>
      </p:grpSp>
      <p:grpSp>
        <p:nvGrpSpPr>
          <p:cNvPr id="7" name="Group 6">
            <a:extLst>
              <a:ext uri="{FF2B5EF4-FFF2-40B4-BE49-F238E27FC236}">
                <a16:creationId xmlns:a16="http://schemas.microsoft.com/office/drawing/2014/main" id="{B43F6BD9-3585-404A-2612-41C063F1B021}"/>
              </a:ext>
            </a:extLst>
          </p:cNvPr>
          <p:cNvGrpSpPr/>
          <p:nvPr/>
        </p:nvGrpSpPr>
        <p:grpSpPr>
          <a:xfrm>
            <a:off x="194309" y="3000375"/>
            <a:ext cx="91440" cy="3543300"/>
            <a:chOff x="213359" y="3057525"/>
            <a:chExt cx="91440" cy="3543300"/>
          </a:xfrm>
        </p:grpSpPr>
        <p:grpSp>
          <p:nvGrpSpPr>
            <p:cNvPr id="8" name="Group 7">
              <a:extLst>
                <a:ext uri="{FF2B5EF4-FFF2-40B4-BE49-F238E27FC236}">
                  <a16:creationId xmlns:a16="http://schemas.microsoft.com/office/drawing/2014/main" id="{309D5A21-CE74-3079-003F-0349600A6A27}"/>
                </a:ext>
              </a:extLst>
            </p:cNvPr>
            <p:cNvGrpSpPr/>
            <p:nvPr/>
          </p:nvGrpSpPr>
          <p:grpSpPr>
            <a:xfrm rot="5400000">
              <a:off x="-349830" y="3620714"/>
              <a:ext cx="1217817" cy="91440"/>
              <a:chOff x="6575457" y="1351721"/>
              <a:chExt cx="1217817" cy="91440"/>
            </a:xfrm>
            <a:solidFill>
              <a:schemeClr val="accent2"/>
            </a:solidFill>
          </p:grpSpPr>
          <p:sp>
            <p:nvSpPr>
              <p:cNvPr id="10" name="Oval 9">
                <a:extLst>
                  <a:ext uri="{FF2B5EF4-FFF2-40B4-BE49-F238E27FC236}">
                    <a16:creationId xmlns:a16="http://schemas.microsoft.com/office/drawing/2014/main" id="{436E58DB-A256-D89B-1D2B-7661DDBCB6F1}"/>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34A936F-4DDE-D65C-6BE5-91EC4E64ED07}"/>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3FB7551-C61D-204D-CA0D-1BC7F268BB4C}"/>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7816069-EBCA-E38F-5CE1-76F09BC71C51}"/>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B888BEC-EDF8-6CA9-F758-ABE8E5CE1708}"/>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AA24C1A-61D9-2CCC-04B6-D5BE84BC9ACE}"/>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6D3FCA4-7CC2-17A3-3DA9-AAFCEA624DE1}"/>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EA4305E-7BFE-AA9E-20C5-F22F139A63A5}"/>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D905D39E-2510-D78A-2A26-E8ADC7B5B9ED}"/>
                </a:ext>
              </a:extLst>
            </p:cNvPr>
            <p:cNvCxnSpPr>
              <a:cxnSpLocks/>
            </p:cNvCxnSpPr>
            <p:nvPr/>
          </p:nvCxnSpPr>
          <p:spPr>
            <a:xfrm flipV="1">
              <a:off x="259078" y="4591050"/>
              <a:ext cx="0" cy="2009775"/>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EA7A3565-5E19-1385-1D96-062C5A38FD6B}"/>
              </a:ext>
            </a:extLst>
          </p:cNvPr>
          <p:cNvSpPr/>
          <p:nvPr/>
        </p:nvSpPr>
        <p:spPr>
          <a:xfrm>
            <a:off x="7642593" y="605225"/>
            <a:ext cx="3619495" cy="48434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45C074A-2078-E4B6-74B8-C6B3A66495C4}"/>
              </a:ext>
            </a:extLst>
          </p:cNvPr>
          <p:cNvGrpSpPr/>
          <p:nvPr/>
        </p:nvGrpSpPr>
        <p:grpSpPr>
          <a:xfrm>
            <a:off x="925561" y="1910835"/>
            <a:ext cx="4903739" cy="3369987"/>
            <a:chOff x="1192261" y="1910834"/>
            <a:chExt cx="4903739" cy="3369984"/>
          </a:xfrm>
        </p:grpSpPr>
        <p:sp>
          <p:nvSpPr>
            <p:cNvPr id="20" name="TextBox 19">
              <a:extLst>
                <a:ext uri="{FF2B5EF4-FFF2-40B4-BE49-F238E27FC236}">
                  <a16:creationId xmlns:a16="http://schemas.microsoft.com/office/drawing/2014/main" id="{992473DC-153E-3A48-5DB0-2E6E88135A34}"/>
                </a:ext>
              </a:extLst>
            </p:cNvPr>
            <p:cNvSpPr txBox="1"/>
            <p:nvPr/>
          </p:nvSpPr>
          <p:spPr>
            <a:xfrm>
              <a:off x="1192261" y="2742305"/>
              <a:ext cx="4903739" cy="2538513"/>
            </a:xfrm>
            <a:prstGeom prst="rect">
              <a:avLst/>
            </a:prstGeom>
            <a:noFill/>
          </p:spPr>
          <p:txBody>
            <a:bodyPr wrap="square">
              <a:spAutoFit/>
            </a:bodyPr>
            <a:lstStyle/>
            <a:p>
              <a:pPr algn="l">
                <a:lnSpc>
                  <a:spcPct val="150000"/>
                </a:lnSpc>
              </a:pPr>
              <a:r>
                <a:rPr lang="en-US" dirty="0">
                  <a:solidFill>
                    <a:schemeClr val="tx1">
                      <a:lumMod val="85000"/>
                      <a:lumOff val="15000"/>
                    </a:schemeClr>
                  </a:solidFill>
                  <a:latin typeface="Montserrat" panose="00000500000000000000" pitchFamily="2" charset="0"/>
                </a:rPr>
                <a:t>Known as one of the most prestigious shopping streets in the world, Fifth Avenue stretches through the heart of Manhattan. It features luxury boutiques, flagship stores, and renowned landmarks such as Rockefeller Center.</a:t>
              </a:r>
            </a:p>
          </p:txBody>
        </p:sp>
        <p:sp>
          <p:nvSpPr>
            <p:cNvPr id="22" name="TextBox 21">
              <a:extLst>
                <a:ext uri="{FF2B5EF4-FFF2-40B4-BE49-F238E27FC236}">
                  <a16:creationId xmlns:a16="http://schemas.microsoft.com/office/drawing/2014/main" id="{048188E5-3A77-CE1D-1DBF-E7BD017F1683}"/>
                </a:ext>
              </a:extLst>
            </p:cNvPr>
            <p:cNvSpPr txBox="1"/>
            <p:nvPr/>
          </p:nvSpPr>
          <p:spPr>
            <a:xfrm>
              <a:off x="1192261" y="1910834"/>
              <a:ext cx="3989339" cy="707885"/>
            </a:xfrm>
            <a:prstGeom prst="rect">
              <a:avLst/>
            </a:prstGeom>
            <a:noFill/>
          </p:spPr>
          <p:txBody>
            <a:bodyPr wrap="square">
              <a:spAutoFit/>
            </a:bodyPr>
            <a:lstStyle/>
            <a:p>
              <a:r>
                <a:rPr lang="en-US" sz="4000" b="1" dirty="0">
                  <a:solidFill>
                    <a:schemeClr val="tx1">
                      <a:lumMod val="85000"/>
                      <a:lumOff val="15000"/>
                    </a:schemeClr>
                  </a:solidFill>
                  <a:latin typeface="Montserrat" panose="00000500000000000000" pitchFamily="2" charset="0"/>
                </a:rPr>
                <a:t>Fifth Avenue </a:t>
              </a:r>
            </a:p>
          </p:txBody>
        </p:sp>
      </p:grpSp>
      <p:pic>
        <p:nvPicPr>
          <p:cNvPr id="8196" name="Picture 4" descr="The Fifth Avenue Hotel - Traditional Building">
            <a:extLst>
              <a:ext uri="{FF2B5EF4-FFF2-40B4-BE49-F238E27FC236}">
                <a16:creationId xmlns:a16="http://schemas.microsoft.com/office/drawing/2014/main" id="{4E49E1DB-FF63-9E33-FBDA-65995D50E8B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56540" y="1938675"/>
            <a:ext cx="3935461" cy="4919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70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71FB42-8A51-31BF-991E-EA3D2BE72BFF}"/>
              </a:ext>
            </a:extLst>
          </p:cNvPr>
          <p:cNvSpPr txBox="1"/>
          <p:nvPr/>
        </p:nvSpPr>
        <p:spPr>
          <a:xfrm>
            <a:off x="5219700" y="704850"/>
            <a:ext cx="5791200" cy="2123017"/>
          </a:xfrm>
          <a:prstGeom prst="rect">
            <a:avLst/>
          </a:prstGeom>
          <a:noFill/>
        </p:spPr>
        <p:txBody>
          <a:bodyPr wrap="square">
            <a:spAutoFit/>
          </a:bodyPr>
          <a:lstStyle/>
          <a:p>
            <a:pPr algn="l">
              <a:lnSpc>
                <a:spcPct val="150000"/>
              </a:lnSpc>
            </a:pPr>
            <a:r>
              <a:rPr lang="en-US" dirty="0">
                <a:solidFill>
                  <a:schemeClr val="tx1">
                    <a:lumMod val="85000"/>
                    <a:lumOff val="15000"/>
                  </a:schemeClr>
                </a:solidFill>
                <a:latin typeface="Montserrat" panose="00000500000000000000" pitchFamily="2" charset="0"/>
              </a:rPr>
              <a:t>Located in Brooklyn, Coney Island is a vibrant seaside amusement park and entertainment area. It offers thrilling rides, a beach, boardwalk, and a lively atmosphere with street performers and various attractions.</a:t>
            </a:r>
          </a:p>
        </p:txBody>
      </p:sp>
      <p:sp>
        <p:nvSpPr>
          <p:cNvPr id="7" name="Rectangle 6">
            <a:extLst>
              <a:ext uri="{FF2B5EF4-FFF2-40B4-BE49-F238E27FC236}">
                <a16:creationId xmlns:a16="http://schemas.microsoft.com/office/drawing/2014/main" id="{648B2A6B-15A2-324D-47BE-DAE5F11255C3}"/>
              </a:ext>
            </a:extLst>
          </p:cNvPr>
          <p:cNvSpPr/>
          <p:nvPr/>
        </p:nvSpPr>
        <p:spPr>
          <a:xfrm>
            <a:off x="419107" y="4133851"/>
            <a:ext cx="7067544" cy="27241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descr="Coney Island (Brooklyn) - All You Need to Know BEFORE You Go">
            <a:extLst>
              <a:ext uri="{FF2B5EF4-FFF2-40B4-BE49-F238E27FC236}">
                <a16:creationId xmlns:a16="http://schemas.microsoft.com/office/drawing/2014/main" id="{0A675FA8-0A1D-D2AA-2251-5AEEEDEF5F7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 y="400538"/>
            <a:ext cx="4323865" cy="43238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2DFF2DE-0300-B917-9D47-CF409B23AF0B}"/>
              </a:ext>
            </a:extLst>
          </p:cNvPr>
          <p:cNvSpPr/>
          <p:nvPr/>
        </p:nvSpPr>
        <p:spPr>
          <a:xfrm>
            <a:off x="1580679" y="3429002"/>
            <a:ext cx="3162295" cy="2724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a:solidFill>
                  <a:schemeClr val="bg1"/>
                </a:solidFill>
                <a:latin typeface="Montserrat" panose="00000500000000000000" pitchFamily="2" charset="0"/>
              </a:rPr>
              <a:t>Coney Island</a:t>
            </a:r>
            <a:endParaRPr lang="en-US" sz="3600" b="1" dirty="0">
              <a:solidFill>
                <a:schemeClr val="bg1"/>
              </a:solidFill>
            </a:endParaRPr>
          </a:p>
        </p:txBody>
      </p:sp>
      <p:pic>
        <p:nvPicPr>
          <p:cNvPr id="10" name="Picture 9">
            <a:extLst>
              <a:ext uri="{FF2B5EF4-FFF2-40B4-BE49-F238E27FC236}">
                <a16:creationId xmlns:a16="http://schemas.microsoft.com/office/drawing/2014/main" id="{878714BB-2E47-1664-D47F-14D615CBB186}"/>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742974" y="3429002"/>
            <a:ext cx="6096479" cy="2724151"/>
          </a:xfrm>
          <a:prstGeom prst="rect">
            <a:avLst/>
          </a:prstGeom>
        </p:spPr>
      </p:pic>
    </p:spTree>
    <p:extLst>
      <p:ext uri="{BB962C8B-B14F-4D97-AF65-F5344CB8AC3E}">
        <p14:creationId xmlns:p14="http://schemas.microsoft.com/office/powerpoint/2010/main" val="2362895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FA7AEF-284B-1984-03D4-22F7AF4229F6}"/>
              </a:ext>
            </a:extLst>
          </p:cNvPr>
          <p:cNvSpPr/>
          <p:nvPr/>
        </p:nvSpPr>
        <p:spPr>
          <a:xfrm>
            <a:off x="2" y="1238251"/>
            <a:ext cx="2838449" cy="50101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9CEF2AE-E722-6A6C-57E8-DB1D694E5CC3}"/>
              </a:ext>
            </a:extLst>
          </p:cNvPr>
          <p:cNvSpPr/>
          <p:nvPr/>
        </p:nvSpPr>
        <p:spPr>
          <a:xfrm>
            <a:off x="12039600" y="457202"/>
            <a:ext cx="152400" cy="29241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4ED3AE39-F413-2D18-2324-AC4B868DD292}"/>
              </a:ext>
            </a:extLst>
          </p:cNvPr>
          <p:cNvGrpSpPr/>
          <p:nvPr/>
        </p:nvGrpSpPr>
        <p:grpSpPr>
          <a:xfrm>
            <a:off x="10032425" y="6485891"/>
            <a:ext cx="1217817" cy="91440"/>
            <a:chOff x="6575457" y="1351721"/>
            <a:chExt cx="1217817" cy="91440"/>
          </a:xfrm>
          <a:solidFill>
            <a:schemeClr val="accent2"/>
          </a:solidFill>
        </p:grpSpPr>
        <p:sp>
          <p:nvSpPr>
            <p:cNvPr id="5" name="Oval 4">
              <a:extLst>
                <a:ext uri="{FF2B5EF4-FFF2-40B4-BE49-F238E27FC236}">
                  <a16:creationId xmlns:a16="http://schemas.microsoft.com/office/drawing/2014/main" id="{905E0BF1-ECD1-5EF9-16D6-67663A74B5E7}"/>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C1060FF-6F7D-AA72-E1FA-B2CE4A702B7D}"/>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6AFE67B-ADCE-D8DE-536F-5C4BB1C31349}"/>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378E889-6394-9E67-ED68-2D8B71559C83}"/>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BC4298D-08BF-2869-73E7-7443E32E3752}"/>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8DDCFCF-D806-9AD9-CBED-C2B839615407}"/>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83CF1C6-CFC3-E8B6-FA7E-E069F20AA50F}"/>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D9A8E88-6D32-820A-FF3B-23A01D331E36}"/>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73C0C4D7-DEC1-A64E-B962-770F5D677874}"/>
              </a:ext>
            </a:extLst>
          </p:cNvPr>
          <p:cNvGrpSpPr/>
          <p:nvPr/>
        </p:nvGrpSpPr>
        <p:grpSpPr>
          <a:xfrm>
            <a:off x="5530661" y="1919291"/>
            <a:ext cx="6096000" cy="3323345"/>
            <a:chOff x="6096000" y="1804332"/>
            <a:chExt cx="6096000" cy="3323346"/>
          </a:xfrm>
        </p:grpSpPr>
        <p:sp>
          <p:nvSpPr>
            <p:cNvPr id="14" name="TextBox 13">
              <a:extLst>
                <a:ext uri="{FF2B5EF4-FFF2-40B4-BE49-F238E27FC236}">
                  <a16:creationId xmlns:a16="http://schemas.microsoft.com/office/drawing/2014/main" id="{DCB69B8A-3083-279A-DE06-38F094A586C2}"/>
                </a:ext>
              </a:extLst>
            </p:cNvPr>
            <p:cNvSpPr txBox="1"/>
            <p:nvPr/>
          </p:nvSpPr>
          <p:spPr>
            <a:xfrm>
              <a:off x="6096000" y="3004660"/>
              <a:ext cx="5181600" cy="2123018"/>
            </a:xfrm>
            <a:prstGeom prst="rect">
              <a:avLst/>
            </a:prstGeom>
            <a:noFill/>
          </p:spPr>
          <p:txBody>
            <a:bodyPr wrap="square">
              <a:spAutoFit/>
            </a:bodyPr>
            <a:lstStyle/>
            <a:p>
              <a:pPr algn="l">
                <a:lnSpc>
                  <a:spcPct val="150000"/>
                </a:lnSpc>
              </a:pPr>
              <a:r>
                <a:rPr lang="en-US" dirty="0">
                  <a:solidFill>
                    <a:schemeClr val="tx1">
                      <a:lumMod val="85000"/>
                      <a:lumOff val="15000"/>
                    </a:schemeClr>
                  </a:solidFill>
                  <a:latin typeface="Montserrat" panose="00000500000000000000" pitchFamily="2" charset="0"/>
                </a:rPr>
                <a:t>MoMA is a leading institution dedicated to contemporary and modern art. It houses a vast collection of paintings, sculptures, photography, and multimedia installations from renowned artists worldwide.</a:t>
              </a:r>
            </a:p>
          </p:txBody>
        </p:sp>
        <p:sp>
          <p:nvSpPr>
            <p:cNvPr id="16" name="TextBox 15">
              <a:extLst>
                <a:ext uri="{FF2B5EF4-FFF2-40B4-BE49-F238E27FC236}">
                  <a16:creationId xmlns:a16="http://schemas.microsoft.com/office/drawing/2014/main" id="{E4FA4777-134C-5693-741A-EE2D2FEF1DF6}"/>
                </a:ext>
              </a:extLst>
            </p:cNvPr>
            <p:cNvSpPr txBox="1"/>
            <p:nvPr/>
          </p:nvSpPr>
          <p:spPr>
            <a:xfrm>
              <a:off x="6096000" y="1804332"/>
              <a:ext cx="6096000" cy="1200329"/>
            </a:xfrm>
            <a:prstGeom prst="rect">
              <a:avLst/>
            </a:prstGeom>
            <a:noFill/>
          </p:spPr>
          <p:txBody>
            <a:bodyPr wrap="square">
              <a:spAutoFit/>
            </a:bodyPr>
            <a:lstStyle/>
            <a:p>
              <a:r>
                <a:rPr lang="en-US" sz="3600" b="1" dirty="0">
                  <a:solidFill>
                    <a:schemeClr val="tx1">
                      <a:lumMod val="85000"/>
                      <a:lumOff val="15000"/>
                    </a:schemeClr>
                  </a:solidFill>
                  <a:latin typeface="Montserrat" panose="00000500000000000000" pitchFamily="2" charset="0"/>
                </a:rPr>
                <a:t>The Museum of Modern Art (MoMA)</a:t>
              </a:r>
              <a:endParaRPr lang="en-US" sz="3600" b="1" dirty="0">
                <a:solidFill>
                  <a:schemeClr val="tx1">
                    <a:lumMod val="85000"/>
                    <a:lumOff val="15000"/>
                  </a:schemeClr>
                </a:solidFill>
              </a:endParaRPr>
            </a:p>
          </p:txBody>
        </p:sp>
      </p:grpSp>
      <p:pic>
        <p:nvPicPr>
          <p:cNvPr id="21" name="Picture 20">
            <a:extLst>
              <a:ext uri="{FF2B5EF4-FFF2-40B4-BE49-F238E27FC236}">
                <a16:creationId xmlns:a16="http://schemas.microsoft.com/office/drawing/2014/main" id="{881D1FA3-6CF4-4B66-B403-D6A24FD47FC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66803" y="2"/>
            <a:ext cx="4019551" cy="4983588"/>
          </a:xfrm>
          <a:prstGeom prst="rect">
            <a:avLst/>
          </a:prstGeom>
        </p:spPr>
      </p:pic>
    </p:spTree>
    <p:extLst>
      <p:ext uri="{BB962C8B-B14F-4D97-AF65-F5344CB8AC3E}">
        <p14:creationId xmlns:p14="http://schemas.microsoft.com/office/powerpoint/2010/main" val="385448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4ACD10E-7C1D-2CA1-B839-F2FBD98CEC65}"/>
              </a:ext>
            </a:extLst>
          </p:cNvPr>
          <p:cNvSpPr/>
          <p:nvPr/>
        </p:nvSpPr>
        <p:spPr>
          <a:xfrm>
            <a:off x="7665730" y="1793743"/>
            <a:ext cx="3288023" cy="295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1E1CD53-0308-ED65-8C34-1F6899D93DF3}"/>
              </a:ext>
            </a:extLst>
          </p:cNvPr>
          <p:cNvGrpSpPr/>
          <p:nvPr/>
        </p:nvGrpSpPr>
        <p:grpSpPr>
          <a:xfrm>
            <a:off x="209551" y="257175"/>
            <a:ext cx="3105151" cy="419100"/>
            <a:chOff x="209550" y="257175"/>
            <a:chExt cx="3105150" cy="419100"/>
          </a:xfrm>
        </p:grpSpPr>
        <p:grpSp>
          <p:nvGrpSpPr>
            <p:cNvPr id="3" name="Group 2">
              <a:extLst>
                <a:ext uri="{FF2B5EF4-FFF2-40B4-BE49-F238E27FC236}">
                  <a16:creationId xmlns:a16="http://schemas.microsoft.com/office/drawing/2014/main" id="{CDAF00FD-0360-6977-813B-FCC887503EE8}"/>
                </a:ext>
              </a:extLst>
            </p:cNvPr>
            <p:cNvGrpSpPr/>
            <p:nvPr/>
          </p:nvGrpSpPr>
          <p:grpSpPr>
            <a:xfrm>
              <a:off x="209550" y="257175"/>
              <a:ext cx="647700" cy="419100"/>
              <a:chOff x="2857500" y="1466850"/>
              <a:chExt cx="647700" cy="419100"/>
            </a:xfrm>
          </p:grpSpPr>
          <p:sp>
            <p:nvSpPr>
              <p:cNvPr id="5" name="Oval 4">
                <a:extLst>
                  <a:ext uri="{FF2B5EF4-FFF2-40B4-BE49-F238E27FC236}">
                    <a16:creationId xmlns:a16="http://schemas.microsoft.com/office/drawing/2014/main" id="{1506BEB9-2109-44E4-5972-AA48216549AF}"/>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4E32DE6-4CF1-E669-8E92-0FDA18A2F23A}"/>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E52B19AA-6174-72CA-E9FF-4F24436F43C0}"/>
                </a:ext>
              </a:extLst>
            </p:cNvPr>
            <p:cNvSpPr txBox="1"/>
            <p:nvPr/>
          </p:nvSpPr>
          <p:spPr>
            <a:xfrm>
              <a:off x="929915" y="328226"/>
              <a:ext cx="2384785" cy="276999"/>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PowerPoint</a:t>
              </a:r>
            </a:p>
          </p:txBody>
        </p:sp>
      </p:grpSp>
      <p:grpSp>
        <p:nvGrpSpPr>
          <p:cNvPr id="7" name="Group 6">
            <a:extLst>
              <a:ext uri="{FF2B5EF4-FFF2-40B4-BE49-F238E27FC236}">
                <a16:creationId xmlns:a16="http://schemas.microsoft.com/office/drawing/2014/main" id="{B86EEF13-BD03-B0BD-948E-4B91891BD542}"/>
              </a:ext>
            </a:extLst>
          </p:cNvPr>
          <p:cNvGrpSpPr/>
          <p:nvPr/>
        </p:nvGrpSpPr>
        <p:grpSpPr>
          <a:xfrm>
            <a:off x="194309" y="3000375"/>
            <a:ext cx="91440" cy="3543300"/>
            <a:chOff x="213359" y="3057525"/>
            <a:chExt cx="91440" cy="3543300"/>
          </a:xfrm>
        </p:grpSpPr>
        <p:grpSp>
          <p:nvGrpSpPr>
            <p:cNvPr id="8" name="Group 7">
              <a:extLst>
                <a:ext uri="{FF2B5EF4-FFF2-40B4-BE49-F238E27FC236}">
                  <a16:creationId xmlns:a16="http://schemas.microsoft.com/office/drawing/2014/main" id="{3640AE52-B03F-9652-5C2E-125A61D5FF73}"/>
                </a:ext>
              </a:extLst>
            </p:cNvPr>
            <p:cNvGrpSpPr/>
            <p:nvPr/>
          </p:nvGrpSpPr>
          <p:grpSpPr>
            <a:xfrm rot="5400000">
              <a:off x="-349830" y="3620714"/>
              <a:ext cx="1217817" cy="91440"/>
              <a:chOff x="6575457" y="1351721"/>
              <a:chExt cx="1217817" cy="91440"/>
            </a:xfrm>
            <a:solidFill>
              <a:schemeClr val="accent2"/>
            </a:solidFill>
          </p:grpSpPr>
          <p:sp>
            <p:nvSpPr>
              <p:cNvPr id="10" name="Oval 9">
                <a:extLst>
                  <a:ext uri="{FF2B5EF4-FFF2-40B4-BE49-F238E27FC236}">
                    <a16:creationId xmlns:a16="http://schemas.microsoft.com/office/drawing/2014/main" id="{D06CD5B0-0D92-2FB8-FC8B-6718A2F3E950}"/>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3791C6-1617-567B-6B96-003C459C0EEE}"/>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88835DD-74A6-A717-685D-5E3AD25C48DB}"/>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CB163C9-40FC-23A8-882D-74AA6F9557AD}"/>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EC6338B-D505-5EC4-A15E-F782800ACE44}"/>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B3E8B94-E853-42E4-63D0-C8E4C1BCD735}"/>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D7D3F5B-DEE9-5F79-A920-4842C3BE4CF2}"/>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251F8C1-B25B-2ADD-8CCD-1CBF6446950E}"/>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509CCC59-3740-E096-5438-0CC76F131FBA}"/>
                </a:ext>
              </a:extLst>
            </p:cNvPr>
            <p:cNvCxnSpPr>
              <a:cxnSpLocks/>
            </p:cNvCxnSpPr>
            <p:nvPr/>
          </p:nvCxnSpPr>
          <p:spPr>
            <a:xfrm flipV="1">
              <a:off x="259078" y="4591050"/>
              <a:ext cx="0" cy="20097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FB987C1-EEB9-12F0-86F1-899F6CB891EB}"/>
              </a:ext>
            </a:extLst>
          </p:cNvPr>
          <p:cNvGrpSpPr/>
          <p:nvPr/>
        </p:nvGrpSpPr>
        <p:grpSpPr>
          <a:xfrm>
            <a:off x="857251" y="1878876"/>
            <a:ext cx="6096000" cy="3621734"/>
            <a:chOff x="6096000" y="2336941"/>
            <a:chExt cx="6096000" cy="3621733"/>
          </a:xfrm>
        </p:grpSpPr>
        <p:sp>
          <p:nvSpPr>
            <p:cNvPr id="19" name="TextBox 18">
              <a:extLst>
                <a:ext uri="{FF2B5EF4-FFF2-40B4-BE49-F238E27FC236}">
                  <a16:creationId xmlns:a16="http://schemas.microsoft.com/office/drawing/2014/main" id="{4DED4C29-1CFD-FDB6-DBD8-05FAF4440075}"/>
                </a:ext>
              </a:extLst>
            </p:cNvPr>
            <p:cNvSpPr txBox="1"/>
            <p:nvPr/>
          </p:nvSpPr>
          <p:spPr>
            <a:xfrm>
              <a:off x="6096000" y="3004661"/>
              <a:ext cx="5181600" cy="2954013"/>
            </a:xfrm>
            <a:prstGeom prst="rect">
              <a:avLst/>
            </a:prstGeom>
            <a:noFill/>
          </p:spPr>
          <p:txBody>
            <a:bodyPr wrap="square">
              <a:spAutoFit/>
            </a:bodyPr>
            <a:lstStyle/>
            <a:p>
              <a:pPr algn="l">
                <a:lnSpc>
                  <a:spcPct val="150000"/>
                </a:lnSpc>
              </a:pPr>
              <a:r>
                <a:rPr lang="en-US" dirty="0">
                  <a:solidFill>
                    <a:schemeClr val="tx1">
                      <a:lumMod val="85000"/>
                      <a:lumOff val="15000"/>
                    </a:schemeClr>
                  </a:solidFill>
                  <a:latin typeface="Montserrat" panose="00000500000000000000" pitchFamily="2" charset="0"/>
                </a:rPr>
                <a:t>Known for its bohemian and artistic atmosphere, Greenwich Village is a neighborhood in Lower Manhattan. It is famous for its historic townhouses, cafes, jazz clubs, and its association with the Beat Generation and counterculture movements.</a:t>
              </a:r>
            </a:p>
          </p:txBody>
        </p:sp>
        <p:sp>
          <p:nvSpPr>
            <p:cNvPr id="20" name="TextBox 19">
              <a:extLst>
                <a:ext uri="{FF2B5EF4-FFF2-40B4-BE49-F238E27FC236}">
                  <a16:creationId xmlns:a16="http://schemas.microsoft.com/office/drawing/2014/main" id="{28093652-EC2A-0BB9-E849-AF6BFBB610A6}"/>
                </a:ext>
              </a:extLst>
            </p:cNvPr>
            <p:cNvSpPr txBox="1"/>
            <p:nvPr/>
          </p:nvSpPr>
          <p:spPr>
            <a:xfrm>
              <a:off x="6096000" y="2336941"/>
              <a:ext cx="6096000" cy="646331"/>
            </a:xfrm>
            <a:prstGeom prst="rect">
              <a:avLst/>
            </a:prstGeom>
            <a:noFill/>
          </p:spPr>
          <p:txBody>
            <a:bodyPr wrap="square">
              <a:spAutoFit/>
            </a:bodyPr>
            <a:lstStyle/>
            <a:p>
              <a:r>
                <a:rPr lang="en-US" sz="3600" b="1" dirty="0">
                  <a:solidFill>
                    <a:schemeClr val="tx1">
                      <a:lumMod val="85000"/>
                      <a:lumOff val="15000"/>
                    </a:schemeClr>
                  </a:solidFill>
                  <a:latin typeface="Montserrat" panose="00000500000000000000" pitchFamily="2" charset="0"/>
                </a:rPr>
                <a:t>Greenwich Village</a:t>
              </a:r>
            </a:p>
          </p:txBody>
        </p:sp>
      </p:grpSp>
      <p:pic>
        <p:nvPicPr>
          <p:cNvPr id="10242" name="Picture 2" descr="Greenwich Village Pictures | Download Free Images on Unsplash">
            <a:extLst>
              <a:ext uri="{FF2B5EF4-FFF2-40B4-BE49-F238E27FC236}">
                <a16:creationId xmlns:a16="http://schemas.microsoft.com/office/drawing/2014/main" id="{91226782-BC49-745D-A3BC-A6096485324D}"/>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380166" y="3074571"/>
            <a:ext cx="2838449" cy="378343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15 Things to Do in Greenwich Village NYC (From a Local!) - The  Globetrotting Teacher">
            <a:extLst>
              <a:ext uri="{FF2B5EF4-FFF2-40B4-BE49-F238E27FC236}">
                <a16:creationId xmlns:a16="http://schemas.microsoft.com/office/drawing/2014/main" id="{9EA6E9E6-E8B5-B073-2484-F2EA164FD598}"/>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9614568" y="676277"/>
            <a:ext cx="2577432" cy="206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85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BD2FC8-0CE7-D3FE-0118-F3826768E01F}"/>
              </a:ext>
            </a:extLst>
          </p:cNvPr>
          <p:cNvSpPr/>
          <p:nvPr/>
        </p:nvSpPr>
        <p:spPr>
          <a:xfrm>
            <a:off x="6096002" y="3"/>
            <a:ext cx="1320161" cy="295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9A7DA63-6532-1C4B-7CF1-75360AD0A5DE}"/>
              </a:ext>
            </a:extLst>
          </p:cNvPr>
          <p:cNvSpPr txBox="1"/>
          <p:nvPr/>
        </p:nvSpPr>
        <p:spPr>
          <a:xfrm>
            <a:off x="2266951" y="4625669"/>
            <a:ext cx="7296151" cy="1707519"/>
          </a:xfrm>
          <a:prstGeom prst="rect">
            <a:avLst/>
          </a:prstGeom>
          <a:noFill/>
        </p:spPr>
        <p:txBody>
          <a:bodyPr wrap="square">
            <a:spAutoFit/>
          </a:bodyPr>
          <a:lstStyle/>
          <a:p>
            <a:pPr algn="ctr">
              <a:lnSpc>
                <a:spcPct val="150000"/>
              </a:lnSpc>
            </a:pPr>
            <a:r>
              <a:rPr lang="en-US" dirty="0">
                <a:solidFill>
                  <a:schemeClr val="tx1">
                    <a:lumMod val="85000"/>
                    <a:lumOff val="15000"/>
                  </a:schemeClr>
                </a:solidFill>
                <a:latin typeface="Montserrat" panose="00000500000000000000" pitchFamily="2" charset="0"/>
              </a:rPr>
              <a:t>Designed by architect Frank Lloyd Wright, the Solomon R. Guggenheim Museum is an architectural masterpiece. It showcases modern and contemporary art in a unique spiraling structure.</a:t>
            </a:r>
          </a:p>
        </p:txBody>
      </p:sp>
      <p:sp>
        <p:nvSpPr>
          <p:cNvPr id="6" name="TextBox 5">
            <a:extLst>
              <a:ext uri="{FF2B5EF4-FFF2-40B4-BE49-F238E27FC236}">
                <a16:creationId xmlns:a16="http://schemas.microsoft.com/office/drawing/2014/main" id="{CCE9A0B3-4A9D-950C-6C60-2ED88177A994}"/>
              </a:ext>
            </a:extLst>
          </p:cNvPr>
          <p:cNvSpPr txBox="1"/>
          <p:nvPr/>
        </p:nvSpPr>
        <p:spPr>
          <a:xfrm>
            <a:off x="7779071" y="1557282"/>
            <a:ext cx="4114800" cy="1938992"/>
          </a:xfrm>
          <a:prstGeom prst="rect">
            <a:avLst/>
          </a:prstGeom>
          <a:noFill/>
        </p:spPr>
        <p:txBody>
          <a:bodyPr wrap="square">
            <a:spAutoFit/>
          </a:bodyPr>
          <a:lstStyle/>
          <a:p>
            <a:pPr algn="ctr"/>
            <a:r>
              <a:rPr lang="en-US" sz="4000" b="1" dirty="0">
                <a:solidFill>
                  <a:schemeClr val="tx1">
                    <a:lumMod val="85000"/>
                    <a:lumOff val="15000"/>
                  </a:schemeClr>
                </a:solidFill>
                <a:latin typeface="Montserrat" panose="00000500000000000000" pitchFamily="2" charset="0"/>
              </a:rPr>
              <a:t>The Guggenheim Museum</a:t>
            </a:r>
            <a:endParaRPr lang="en-US" sz="4000" b="1" dirty="0">
              <a:solidFill>
                <a:schemeClr val="tx1">
                  <a:lumMod val="85000"/>
                  <a:lumOff val="15000"/>
                </a:schemeClr>
              </a:solidFill>
            </a:endParaRPr>
          </a:p>
        </p:txBody>
      </p:sp>
      <p:pic>
        <p:nvPicPr>
          <p:cNvPr id="12290" name="Picture 2" descr="Guggenheim Museum Opens in New York City">
            <a:extLst>
              <a:ext uri="{FF2B5EF4-FFF2-40B4-BE49-F238E27FC236}">
                <a16:creationId xmlns:a16="http://schemas.microsoft.com/office/drawing/2014/main" id="{9B7E7A40-8BBD-4C7C-DB34-F494E1C4012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98131" y="650767"/>
            <a:ext cx="6457951" cy="36325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D9F628E2-DEC7-0717-920F-2A0EB6AAA9A5}"/>
              </a:ext>
            </a:extLst>
          </p:cNvPr>
          <p:cNvCxnSpPr>
            <a:cxnSpLocks/>
          </p:cNvCxnSpPr>
          <p:nvPr/>
        </p:nvCxnSpPr>
        <p:spPr>
          <a:xfrm>
            <a:off x="8034299" y="3838576"/>
            <a:ext cx="4157703"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743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532317B-2864-19F3-5867-60A576A07DC3}"/>
              </a:ext>
            </a:extLst>
          </p:cNvPr>
          <p:cNvSpPr/>
          <p:nvPr/>
        </p:nvSpPr>
        <p:spPr>
          <a:xfrm>
            <a:off x="7665724" y="3644023"/>
            <a:ext cx="4229099" cy="29540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8358C6B-90C0-0E78-AB38-CF35F7831B70}"/>
              </a:ext>
            </a:extLst>
          </p:cNvPr>
          <p:cNvSpPr/>
          <p:nvPr/>
        </p:nvSpPr>
        <p:spPr>
          <a:xfrm>
            <a:off x="7029449" y="2457453"/>
            <a:ext cx="2152651" cy="295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054683F9-D7B8-61B6-CB84-7F53562F8C31}"/>
              </a:ext>
            </a:extLst>
          </p:cNvPr>
          <p:cNvGrpSpPr/>
          <p:nvPr/>
        </p:nvGrpSpPr>
        <p:grpSpPr>
          <a:xfrm>
            <a:off x="209551" y="257175"/>
            <a:ext cx="3105151" cy="419100"/>
            <a:chOff x="209550" y="257175"/>
            <a:chExt cx="3105150" cy="419100"/>
          </a:xfrm>
        </p:grpSpPr>
        <p:grpSp>
          <p:nvGrpSpPr>
            <p:cNvPr id="4" name="Group 3">
              <a:extLst>
                <a:ext uri="{FF2B5EF4-FFF2-40B4-BE49-F238E27FC236}">
                  <a16:creationId xmlns:a16="http://schemas.microsoft.com/office/drawing/2014/main" id="{73071D40-F6D8-4CCC-9C7B-57D138881E73}"/>
                </a:ext>
              </a:extLst>
            </p:cNvPr>
            <p:cNvGrpSpPr/>
            <p:nvPr/>
          </p:nvGrpSpPr>
          <p:grpSpPr>
            <a:xfrm>
              <a:off x="209550" y="257175"/>
              <a:ext cx="647700" cy="419100"/>
              <a:chOff x="2857500" y="1466850"/>
              <a:chExt cx="647700" cy="419100"/>
            </a:xfrm>
          </p:grpSpPr>
          <p:sp>
            <p:nvSpPr>
              <p:cNvPr id="6" name="Oval 5">
                <a:extLst>
                  <a:ext uri="{FF2B5EF4-FFF2-40B4-BE49-F238E27FC236}">
                    <a16:creationId xmlns:a16="http://schemas.microsoft.com/office/drawing/2014/main" id="{A0CC0479-68E6-8E16-DEB3-53F293BD1CBD}"/>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60D134E-C53E-DA0B-E339-710067D84321}"/>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132704DE-5B05-31C3-1F41-1915D9E4CF65}"/>
                </a:ext>
              </a:extLst>
            </p:cNvPr>
            <p:cNvSpPr txBox="1"/>
            <p:nvPr/>
          </p:nvSpPr>
          <p:spPr>
            <a:xfrm>
              <a:off x="929915" y="328226"/>
              <a:ext cx="2384785" cy="276999"/>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PowerPoint</a:t>
              </a:r>
            </a:p>
          </p:txBody>
        </p:sp>
      </p:grpSp>
      <p:grpSp>
        <p:nvGrpSpPr>
          <p:cNvPr id="8" name="Group 7">
            <a:extLst>
              <a:ext uri="{FF2B5EF4-FFF2-40B4-BE49-F238E27FC236}">
                <a16:creationId xmlns:a16="http://schemas.microsoft.com/office/drawing/2014/main" id="{8A9D3236-5BD6-7083-F33F-9DEB809422C2}"/>
              </a:ext>
            </a:extLst>
          </p:cNvPr>
          <p:cNvGrpSpPr/>
          <p:nvPr/>
        </p:nvGrpSpPr>
        <p:grpSpPr>
          <a:xfrm>
            <a:off x="194309" y="3000375"/>
            <a:ext cx="91440" cy="3543300"/>
            <a:chOff x="213359" y="3057525"/>
            <a:chExt cx="91440" cy="3543300"/>
          </a:xfrm>
        </p:grpSpPr>
        <p:grpSp>
          <p:nvGrpSpPr>
            <p:cNvPr id="9" name="Group 8">
              <a:extLst>
                <a:ext uri="{FF2B5EF4-FFF2-40B4-BE49-F238E27FC236}">
                  <a16:creationId xmlns:a16="http://schemas.microsoft.com/office/drawing/2014/main" id="{DD4B2DBA-E903-4838-5B46-70CADB2F2CF6}"/>
                </a:ext>
              </a:extLst>
            </p:cNvPr>
            <p:cNvGrpSpPr/>
            <p:nvPr/>
          </p:nvGrpSpPr>
          <p:grpSpPr>
            <a:xfrm rot="5400000">
              <a:off x="-349830" y="3620714"/>
              <a:ext cx="1217817" cy="91440"/>
              <a:chOff x="6575457" y="1351721"/>
              <a:chExt cx="1217817" cy="91440"/>
            </a:xfrm>
            <a:solidFill>
              <a:schemeClr val="accent2"/>
            </a:solidFill>
          </p:grpSpPr>
          <p:sp>
            <p:nvSpPr>
              <p:cNvPr id="11" name="Oval 10">
                <a:extLst>
                  <a:ext uri="{FF2B5EF4-FFF2-40B4-BE49-F238E27FC236}">
                    <a16:creationId xmlns:a16="http://schemas.microsoft.com/office/drawing/2014/main" id="{E2B82174-92AB-E98A-69A7-3F316A45B106}"/>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18B28BE-1B45-E6E8-50AC-D45D5C85644B}"/>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9616027-6C52-D53A-43F9-D4DD9088FC21}"/>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09ED8F-3F97-2171-6689-BEB7A7099757}"/>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DDB3233-60C5-AC34-2CCD-3CCABADAC442}"/>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1C2C287-B7EF-BC93-946F-DBB25B725922}"/>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493E4AB5-5573-356B-06CC-CB9C7C6C200D}"/>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6F96F67-F643-A795-4ECD-D9F72546FC1C}"/>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a:extLst>
                <a:ext uri="{FF2B5EF4-FFF2-40B4-BE49-F238E27FC236}">
                  <a16:creationId xmlns:a16="http://schemas.microsoft.com/office/drawing/2014/main" id="{ADFFC4FA-6A86-1FDC-F3C9-19BA4691F981}"/>
                </a:ext>
              </a:extLst>
            </p:cNvPr>
            <p:cNvCxnSpPr>
              <a:cxnSpLocks/>
            </p:cNvCxnSpPr>
            <p:nvPr/>
          </p:nvCxnSpPr>
          <p:spPr>
            <a:xfrm flipV="1">
              <a:off x="259078" y="4591050"/>
              <a:ext cx="0" cy="2009775"/>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4002423C-B9E5-B1D2-2ADC-9BEBCFC260A1}"/>
              </a:ext>
            </a:extLst>
          </p:cNvPr>
          <p:cNvGrpSpPr/>
          <p:nvPr/>
        </p:nvGrpSpPr>
        <p:grpSpPr>
          <a:xfrm>
            <a:off x="1085851" y="2088119"/>
            <a:ext cx="5162551" cy="3292635"/>
            <a:chOff x="1257300" y="2088118"/>
            <a:chExt cx="5162550" cy="3292632"/>
          </a:xfrm>
        </p:grpSpPr>
        <p:sp>
          <p:nvSpPr>
            <p:cNvPr id="20" name="TextBox 19">
              <a:extLst>
                <a:ext uri="{FF2B5EF4-FFF2-40B4-BE49-F238E27FC236}">
                  <a16:creationId xmlns:a16="http://schemas.microsoft.com/office/drawing/2014/main" id="{79E6AF1F-7959-A4BE-2391-56DBEE172061}"/>
                </a:ext>
              </a:extLst>
            </p:cNvPr>
            <p:cNvSpPr txBox="1"/>
            <p:nvPr/>
          </p:nvSpPr>
          <p:spPr>
            <a:xfrm>
              <a:off x="1257300" y="2842237"/>
              <a:ext cx="5162550" cy="2538513"/>
            </a:xfrm>
            <a:prstGeom prst="rect">
              <a:avLst/>
            </a:prstGeom>
            <a:noFill/>
          </p:spPr>
          <p:txBody>
            <a:bodyPr wrap="square">
              <a:spAutoFit/>
            </a:bodyPr>
            <a:lstStyle/>
            <a:p>
              <a:pPr algn="l">
                <a:lnSpc>
                  <a:spcPct val="150000"/>
                </a:lnSpc>
              </a:pPr>
              <a:r>
                <a:rPr lang="en-US" dirty="0">
                  <a:solidFill>
                    <a:schemeClr val="tx1">
                      <a:lumMod val="85000"/>
                      <a:lumOff val="15000"/>
                    </a:schemeClr>
                  </a:solidFill>
                  <a:latin typeface="Montserrat" panose="00000500000000000000" pitchFamily="2" charset="0"/>
                </a:rPr>
                <a:t>Located in Lower Manhattan, Chinatown is a vibrant neighborhood filled with colorful shops, markets, and authentic Asian cuisine. It offers a glimpse into Chinese culture and heritage in the heart of the city.</a:t>
              </a:r>
            </a:p>
          </p:txBody>
        </p:sp>
        <p:sp>
          <p:nvSpPr>
            <p:cNvPr id="22" name="TextBox 21">
              <a:extLst>
                <a:ext uri="{FF2B5EF4-FFF2-40B4-BE49-F238E27FC236}">
                  <a16:creationId xmlns:a16="http://schemas.microsoft.com/office/drawing/2014/main" id="{858D83D6-0144-E603-58DF-1FE68DC7C55B}"/>
                </a:ext>
              </a:extLst>
            </p:cNvPr>
            <p:cNvSpPr txBox="1"/>
            <p:nvPr/>
          </p:nvSpPr>
          <p:spPr>
            <a:xfrm>
              <a:off x="1257300" y="2088118"/>
              <a:ext cx="3905251" cy="707885"/>
            </a:xfrm>
            <a:prstGeom prst="rect">
              <a:avLst/>
            </a:prstGeom>
            <a:noFill/>
          </p:spPr>
          <p:txBody>
            <a:bodyPr wrap="square">
              <a:spAutoFit/>
            </a:bodyPr>
            <a:lstStyle/>
            <a:p>
              <a:r>
                <a:rPr lang="en-US" sz="4000" b="1" dirty="0">
                  <a:solidFill>
                    <a:schemeClr val="tx1">
                      <a:lumMod val="85000"/>
                      <a:lumOff val="15000"/>
                    </a:schemeClr>
                  </a:solidFill>
                  <a:latin typeface="Montserrat" panose="00000500000000000000" pitchFamily="2" charset="0"/>
                </a:rPr>
                <a:t>Chinatown</a:t>
              </a:r>
            </a:p>
          </p:txBody>
        </p:sp>
      </p:grpSp>
      <p:pic>
        <p:nvPicPr>
          <p:cNvPr id="13314" name="Picture 2" descr="10 things to do in Chinatown NYC - Hellotickets">
            <a:extLst>
              <a:ext uri="{FF2B5EF4-FFF2-40B4-BE49-F238E27FC236}">
                <a16:creationId xmlns:a16="http://schemas.microsoft.com/office/drawing/2014/main" id="{05D1690F-CE0B-0285-CCB5-559B667B72E8}"/>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962901" y="0"/>
            <a:ext cx="4229099" cy="4395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3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120AC9-2256-F3FF-B0F1-A967B6865F3A}"/>
              </a:ext>
            </a:extLst>
          </p:cNvPr>
          <p:cNvSpPr/>
          <p:nvPr/>
        </p:nvSpPr>
        <p:spPr>
          <a:xfrm>
            <a:off x="6096002" y="3"/>
            <a:ext cx="1962151" cy="28003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2E7C90-2338-5E55-4583-EFE01A86B746}"/>
              </a:ext>
            </a:extLst>
          </p:cNvPr>
          <p:cNvSpPr txBox="1"/>
          <p:nvPr/>
        </p:nvSpPr>
        <p:spPr>
          <a:xfrm>
            <a:off x="5010151" y="4510438"/>
            <a:ext cx="6096000" cy="1707519"/>
          </a:xfrm>
          <a:prstGeom prst="rect">
            <a:avLst/>
          </a:prstGeom>
          <a:noFill/>
        </p:spPr>
        <p:txBody>
          <a:bodyPr wrap="square">
            <a:spAutoFit/>
          </a:bodyPr>
          <a:lstStyle/>
          <a:p>
            <a:pPr algn="l">
              <a:lnSpc>
                <a:spcPct val="150000"/>
              </a:lnSpc>
            </a:pPr>
            <a:r>
              <a:rPr lang="en-US" dirty="0">
                <a:solidFill>
                  <a:schemeClr val="tx1">
                    <a:lumMod val="85000"/>
                    <a:lumOff val="15000"/>
                  </a:schemeClr>
                </a:solidFill>
                <a:latin typeface="Montserrat" panose="00000500000000000000" pitchFamily="2" charset="0"/>
              </a:rPr>
              <a:t>As one of the largest metropolitan zoos in the world, the Bronx Zoo houses a diverse range of animals from around the globe. It is a popular attraction for families and animal lovers.</a:t>
            </a:r>
          </a:p>
        </p:txBody>
      </p:sp>
      <p:sp>
        <p:nvSpPr>
          <p:cNvPr id="6" name="TextBox 5">
            <a:extLst>
              <a:ext uri="{FF2B5EF4-FFF2-40B4-BE49-F238E27FC236}">
                <a16:creationId xmlns:a16="http://schemas.microsoft.com/office/drawing/2014/main" id="{AEDB429A-B49F-00C4-9A70-A09EBD0C30DD}"/>
              </a:ext>
            </a:extLst>
          </p:cNvPr>
          <p:cNvSpPr txBox="1"/>
          <p:nvPr/>
        </p:nvSpPr>
        <p:spPr>
          <a:xfrm>
            <a:off x="514351" y="2006739"/>
            <a:ext cx="4762500" cy="769441"/>
          </a:xfrm>
          <a:prstGeom prst="rect">
            <a:avLst/>
          </a:prstGeom>
          <a:noFill/>
        </p:spPr>
        <p:txBody>
          <a:bodyPr wrap="square">
            <a:spAutoFit/>
          </a:bodyPr>
          <a:lstStyle/>
          <a:p>
            <a:r>
              <a:rPr lang="en-US" sz="4400" b="1" dirty="0">
                <a:solidFill>
                  <a:schemeClr val="tx1">
                    <a:lumMod val="85000"/>
                    <a:lumOff val="15000"/>
                  </a:schemeClr>
                </a:solidFill>
                <a:latin typeface="Montserrat" panose="00000500000000000000" pitchFamily="2" charset="0"/>
              </a:rPr>
              <a:t>The Bronx Zoo </a:t>
            </a:r>
            <a:endParaRPr lang="en-US" sz="4400" b="1" dirty="0">
              <a:solidFill>
                <a:schemeClr val="tx1">
                  <a:lumMod val="85000"/>
                  <a:lumOff val="15000"/>
                </a:schemeClr>
              </a:solidFill>
            </a:endParaRPr>
          </a:p>
        </p:txBody>
      </p:sp>
      <p:pic>
        <p:nvPicPr>
          <p:cNvPr id="14338" name="Picture 2" descr="Bronx Zoo Hours - Hellotickets">
            <a:extLst>
              <a:ext uri="{FF2B5EF4-FFF2-40B4-BE49-F238E27FC236}">
                <a16:creationId xmlns:a16="http://schemas.microsoft.com/office/drawing/2014/main" id="{D4847E16-F0A0-82A8-C6E8-FE74A498157D}"/>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957797" y="636197"/>
            <a:ext cx="5233769" cy="294331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Bronx Zoo, New York City | Ticket Price | Timings | Address: TripHobo">
            <a:extLst>
              <a:ext uri="{FF2B5EF4-FFF2-40B4-BE49-F238E27FC236}">
                <a16:creationId xmlns:a16="http://schemas.microsoft.com/office/drawing/2014/main" id="{FC3DBD79-F6CF-DFED-C805-863ABB3B2AA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0" y="4143375"/>
            <a:ext cx="4286250" cy="271462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D83972F5-C4F5-0471-C422-B2DC913BC6F3}"/>
              </a:ext>
            </a:extLst>
          </p:cNvPr>
          <p:cNvGrpSpPr/>
          <p:nvPr/>
        </p:nvGrpSpPr>
        <p:grpSpPr>
          <a:xfrm>
            <a:off x="209551" y="257175"/>
            <a:ext cx="3105151" cy="419100"/>
            <a:chOff x="209550" y="257175"/>
            <a:chExt cx="3105150" cy="419100"/>
          </a:xfrm>
        </p:grpSpPr>
        <p:grpSp>
          <p:nvGrpSpPr>
            <p:cNvPr id="9" name="Group 8">
              <a:extLst>
                <a:ext uri="{FF2B5EF4-FFF2-40B4-BE49-F238E27FC236}">
                  <a16:creationId xmlns:a16="http://schemas.microsoft.com/office/drawing/2014/main" id="{0C2AE474-8CA8-2A91-8838-F3DC914B6812}"/>
                </a:ext>
              </a:extLst>
            </p:cNvPr>
            <p:cNvGrpSpPr/>
            <p:nvPr/>
          </p:nvGrpSpPr>
          <p:grpSpPr>
            <a:xfrm>
              <a:off x="209550" y="257175"/>
              <a:ext cx="647700" cy="419100"/>
              <a:chOff x="2857500" y="1466850"/>
              <a:chExt cx="647700" cy="419100"/>
            </a:xfrm>
          </p:grpSpPr>
          <p:sp>
            <p:nvSpPr>
              <p:cNvPr id="11" name="Oval 10">
                <a:extLst>
                  <a:ext uri="{FF2B5EF4-FFF2-40B4-BE49-F238E27FC236}">
                    <a16:creationId xmlns:a16="http://schemas.microsoft.com/office/drawing/2014/main" id="{3A79570B-1354-103A-3F55-49DE78866561}"/>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07A0A03-253F-206D-481A-92B28A00B45D}"/>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EC8FC74C-2900-87B1-15E1-04AC242A408A}"/>
                </a:ext>
              </a:extLst>
            </p:cNvPr>
            <p:cNvSpPr txBox="1"/>
            <p:nvPr/>
          </p:nvSpPr>
          <p:spPr>
            <a:xfrm>
              <a:off x="929915" y="328226"/>
              <a:ext cx="2384785" cy="276999"/>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PowerPoint</a:t>
              </a:r>
            </a:p>
          </p:txBody>
        </p:sp>
      </p:grpSp>
    </p:spTree>
    <p:extLst>
      <p:ext uri="{BB962C8B-B14F-4D97-AF65-F5344CB8AC3E}">
        <p14:creationId xmlns:p14="http://schemas.microsoft.com/office/powerpoint/2010/main" val="44178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B33E16-61D1-17C7-4695-46FEC2679788}"/>
              </a:ext>
            </a:extLst>
          </p:cNvPr>
          <p:cNvSpPr/>
          <p:nvPr/>
        </p:nvSpPr>
        <p:spPr>
          <a:xfrm>
            <a:off x="3560311" y="2"/>
            <a:ext cx="1962151" cy="28003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26797F76-77BE-159B-4525-FCF415495DAD}"/>
              </a:ext>
            </a:extLst>
          </p:cNvPr>
          <p:cNvGrpSpPr/>
          <p:nvPr/>
        </p:nvGrpSpPr>
        <p:grpSpPr>
          <a:xfrm>
            <a:off x="6055427" y="1945149"/>
            <a:ext cx="5143500" cy="2967707"/>
            <a:chOff x="6055427" y="2536686"/>
            <a:chExt cx="5143500" cy="2967706"/>
          </a:xfrm>
        </p:grpSpPr>
        <p:sp>
          <p:nvSpPr>
            <p:cNvPr id="4" name="TextBox 3">
              <a:extLst>
                <a:ext uri="{FF2B5EF4-FFF2-40B4-BE49-F238E27FC236}">
                  <a16:creationId xmlns:a16="http://schemas.microsoft.com/office/drawing/2014/main" id="{068A3013-11BF-BD5B-F995-ECF16E4ADB0E}"/>
                </a:ext>
              </a:extLst>
            </p:cNvPr>
            <p:cNvSpPr txBox="1"/>
            <p:nvPr/>
          </p:nvSpPr>
          <p:spPr>
            <a:xfrm>
              <a:off x="6055427" y="3381376"/>
              <a:ext cx="5143500" cy="2123016"/>
            </a:xfrm>
            <a:prstGeom prst="rect">
              <a:avLst/>
            </a:prstGeom>
            <a:noFill/>
          </p:spPr>
          <p:txBody>
            <a:bodyPr wrap="square">
              <a:spAutoFit/>
            </a:bodyPr>
            <a:lstStyle/>
            <a:p>
              <a:pPr algn="l">
                <a:lnSpc>
                  <a:spcPct val="150000"/>
                </a:lnSpc>
              </a:pPr>
              <a:r>
                <a:rPr lang="en-US" dirty="0">
                  <a:solidFill>
                    <a:schemeClr val="tx1">
                      <a:lumMod val="85000"/>
                      <a:lumOff val="15000"/>
                    </a:schemeClr>
                  </a:solidFill>
                  <a:latin typeface="Montserrat" panose="00000500000000000000" pitchFamily="2" charset="0"/>
                </a:rPr>
                <a:t>The home of the New York Yankees baseball team, Yankee Stadium is a legendary sports venue in the Bronx. It has a rich history and is a must-visit for sports enthusiasts.</a:t>
              </a:r>
            </a:p>
          </p:txBody>
        </p:sp>
        <p:sp>
          <p:nvSpPr>
            <p:cNvPr id="6" name="TextBox 5">
              <a:extLst>
                <a:ext uri="{FF2B5EF4-FFF2-40B4-BE49-F238E27FC236}">
                  <a16:creationId xmlns:a16="http://schemas.microsoft.com/office/drawing/2014/main" id="{E838A637-6659-9569-C3C0-2CDB09B12B77}"/>
                </a:ext>
              </a:extLst>
            </p:cNvPr>
            <p:cNvSpPr txBox="1"/>
            <p:nvPr/>
          </p:nvSpPr>
          <p:spPr>
            <a:xfrm>
              <a:off x="6055427" y="2536686"/>
              <a:ext cx="4781551" cy="707886"/>
            </a:xfrm>
            <a:prstGeom prst="rect">
              <a:avLst/>
            </a:prstGeom>
            <a:noFill/>
          </p:spPr>
          <p:txBody>
            <a:bodyPr wrap="square">
              <a:spAutoFit/>
            </a:bodyPr>
            <a:lstStyle/>
            <a:p>
              <a:r>
                <a:rPr lang="en-US" sz="4000" b="1" dirty="0">
                  <a:solidFill>
                    <a:schemeClr val="tx1">
                      <a:lumMod val="85000"/>
                      <a:lumOff val="15000"/>
                    </a:schemeClr>
                  </a:solidFill>
                  <a:latin typeface="Montserrat" panose="00000500000000000000" pitchFamily="2" charset="0"/>
                </a:rPr>
                <a:t>Yankee Stadium</a:t>
              </a:r>
              <a:endParaRPr lang="en-US" sz="4000" b="1" dirty="0"/>
            </a:p>
          </p:txBody>
        </p:sp>
      </p:grpSp>
      <p:pic>
        <p:nvPicPr>
          <p:cNvPr id="15366" name="Picture 6" descr="Yankee Stadium (Bronx) - All You Need to Know BEFORE You Go">
            <a:extLst>
              <a:ext uri="{FF2B5EF4-FFF2-40B4-BE49-F238E27FC236}">
                <a16:creationId xmlns:a16="http://schemas.microsoft.com/office/drawing/2014/main" id="{BB93DF53-54A1-AACF-9400-BE8C8A813C58}"/>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316293" y="1276349"/>
            <a:ext cx="4419600" cy="55816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A9A6754-A072-2342-B951-72B14F2A1AE5}"/>
              </a:ext>
            </a:extLst>
          </p:cNvPr>
          <p:cNvSpPr/>
          <p:nvPr/>
        </p:nvSpPr>
        <p:spPr>
          <a:xfrm>
            <a:off x="12039600" y="457202"/>
            <a:ext cx="152400" cy="29241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D2E046A-3D6D-DC12-BA43-72FACD47D4EC}"/>
              </a:ext>
            </a:extLst>
          </p:cNvPr>
          <p:cNvGrpSpPr/>
          <p:nvPr/>
        </p:nvGrpSpPr>
        <p:grpSpPr>
          <a:xfrm>
            <a:off x="10032425" y="6485891"/>
            <a:ext cx="1217817" cy="91440"/>
            <a:chOff x="6575457" y="1351721"/>
            <a:chExt cx="1217817" cy="91440"/>
          </a:xfrm>
          <a:solidFill>
            <a:schemeClr val="accent2"/>
          </a:solidFill>
        </p:grpSpPr>
        <p:sp>
          <p:nvSpPr>
            <p:cNvPr id="9" name="Oval 8">
              <a:extLst>
                <a:ext uri="{FF2B5EF4-FFF2-40B4-BE49-F238E27FC236}">
                  <a16:creationId xmlns:a16="http://schemas.microsoft.com/office/drawing/2014/main" id="{EAEBFB2B-7E13-BBF4-3D43-53E8CD7E2B70}"/>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80597AC-DD7F-2F38-1B65-5E00715FD6EF}"/>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DB6DB4D-898B-6F9D-9583-2FD3EA9FF239}"/>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955E67A-19DC-5B9C-4A44-D14E6FB7FD4C}"/>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21C6785-623E-8E38-EC6A-27B379405EB3}"/>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72BDE5-A331-576E-7C9E-91578F555AD3}"/>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20F8C65-1403-8582-BF38-4A6061FC2BA9}"/>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561A192-807F-7588-A914-546E0D76694A}"/>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39157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788F7C6-B775-DA86-36F2-09AD733E0602}"/>
              </a:ext>
            </a:extLst>
          </p:cNvPr>
          <p:cNvGrpSpPr/>
          <p:nvPr/>
        </p:nvGrpSpPr>
        <p:grpSpPr>
          <a:xfrm>
            <a:off x="402163" y="1482974"/>
            <a:ext cx="11387676" cy="4481103"/>
            <a:chOff x="763919" y="1376091"/>
            <a:chExt cx="10664162" cy="4196397"/>
          </a:xfrm>
          <a:solidFill>
            <a:schemeClr val="tx1"/>
          </a:solidFill>
        </p:grpSpPr>
        <p:grpSp>
          <p:nvGrpSpPr>
            <p:cNvPr id="4" name="Group 3">
              <a:extLst>
                <a:ext uri="{FF2B5EF4-FFF2-40B4-BE49-F238E27FC236}">
                  <a16:creationId xmlns:a16="http://schemas.microsoft.com/office/drawing/2014/main" id="{6F0B38EB-F45E-5A3F-6FA6-D8D68FB2FC16}"/>
                </a:ext>
              </a:extLst>
            </p:cNvPr>
            <p:cNvGrpSpPr/>
            <p:nvPr/>
          </p:nvGrpSpPr>
          <p:grpSpPr>
            <a:xfrm>
              <a:off x="763919" y="1376091"/>
              <a:ext cx="10664162" cy="1739342"/>
              <a:chOff x="763919" y="1687222"/>
              <a:chExt cx="10664162" cy="1739342"/>
            </a:xfrm>
            <a:grpFill/>
          </p:grpSpPr>
          <p:grpSp>
            <p:nvGrpSpPr>
              <p:cNvPr id="17669" name="Google Shape;9147;p73">
                <a:extLst>
                  <a:ext uri="{FF2B5EF4-FFF2-40B4-BE49-F238E27FC236}">
                    <a16:creationId xmlns:a16="http://schemas.microsoft.com/office/drawing/2014/main" id="{62ACFF62-C108-172D-D498-C8475087D389}"/>
                  </a:ext>
                </a:extLst>
              </p:cNvPr>
              <p:cNvGrpSpPr/>
              <p:nvPr/>
            </p:nvGrpSpPr>
            <p:grpSpPr>
              <a:xfrm>
                <a:off x="763919" y="1689207"/>
                <a:ext cx="505937" cy="497951"/>
                <a:chOff x="683125" y="1955275"/>
                <a:chExt cx="299325" cy="294600"/>
              </a:xfrm>
              <a:grpFill/>
            </p:grpSpPr>
            <p:sp>
              <p:nvSpPr>
                <p:cNvPr id="17830" name="Google Shape;9148;p73">
                  <a:extLst>
                    <a:ext uri="{FF2B5EF4-FFF2-40B4-BE49-F238E27FC236}">
                      <a16:creationId xmlns:a16="http://schemas.microsoft.com/office/drawing/2014/main" id="{AA7285D6-92D3-19A1-7C47-B9CDE7B007ED}"/>
                    </a:ext>
                  </a:extLst>
                </p:cNvPr>
                <p:cNvSpPr/>
                <p:nvPr/>
              </p:nvSpPr>
              <p:spPr>
                <a:xfrm>
                  <a:off x="876875" y="1989925"/>
                  <a:ext cx="52800" cy="63825"/>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31" name="Google Shape;9149;p73">
                  <a:extLst>
                    <a:ext uri="{FF2B5EF4-FFF2-40B4-BE49-F238E27FC236}">
                      <a16:creationId xmlns:a16="http://schemas.microsoft.com/office/drawing/2014/main" id="{5452C3CE-0956-4E03-108F-CB018DAAB9F3}"/>
                    </a:ext>
                  </a:extLst>
                </p:cNvPr>
                <p:cNvSpPr/>
                <p:nvPr/>
              </p:nvSpPr>
              <p:spPr>
                <a:xfrm>
                  <a:off x="683125" y="2058450"/>
                  <a:ext cx="159900" cy="191425"/>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32" name="Google Shape;9150;p73">
                  <a:extLst>
                    <a:ext uri="{FF2B5EF4-FFF2-40B4-BE49-F238E27FC236}">
                      <a16:creationId xmlns:a16="http://schemas.microsoft.com/office/drawing/2014/main" id="{C2F94820-3E5F-0394-AB83-73638F8458CB}"/>
                    </a:ext>
                  </a:extLst>
                </p:cNvPr>
                <p:cNvSpPr/>
                <p:nvPr/>
              </p:nvSpPr>
              <p:spPr>
                <a:xfrm>
                  <a:off x="824900" y="1955275"/>
                  <a:ext cx="157550" cy="15597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33" name="Google Shape;9151;p73">
                  <a:extLst>
                    <a:ext uri="{FF2B5EF4-FFF2-40B4-BE49-F238E27FC236}">
                      <a16:creationId xmlns:a16="http://schemas.microsoft.com/office/drawing/2014/main" id="{8888BEF0-B93C-5A46-556B-3EAE5316A40B}"/>
                    </a:ext>
                  </a:extLst>
                </p:cNvPr>
                <p:cNvSpPr/>
                <p:nvPr/>
              </p:nvSpPr>
              <p:spPr>
                <a:xfrm>
                  <a:off x="895000" y="205845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670" name="Google Shape;9152;p73">
                <a:extLst>
                  <a:ext uri="{FF2B5EF4-FFF2-40B4-BE49-F238E27FC236}">
                    <a16:creationId xmlns:a16="http://schemas.microsoft.com/office/drawing/2014/main" id="{ADA50E07-873D-09F5-21FC-D586B60D4AED}"/>
                  </a:ext>
                </a:extLst>
              </p:cNvPr>
              <p:cNvGrpSpPr/>
              <p:nvPr/>
            </p:nvGrpSpPr>
            <p:grpSpPr>
              <a:xfrm>
                <a:off x="765251" y="2280947"/>
                <a:ext cx="503276" cy="500655"/>
                <a:chOff x="685475" y="2318350"/>
                <a:chExt cx="297750" cy="296200"/>
              </a:xfrm>
              <a:grpFill/>
            </p:grpSpPr>
            <p:sp>
              <p:nvSpPr>
                <p:cNvPr id="17827" name="Google Shape;9153;p73">
                  <a:extLst>
                    <a:ext uri="{FF2B5EF4-FFF2-40B4-BE49-F238E27FC236}">
                      <a16:creationId xmlns:a16="http://schemas.microsoft.com/office/drawing/2014/main" id="{AD08CB27-897B-278E-9D9B-B4DBB48462B0}"/>
                    </a:ext>
                  </a:extLst>
                </p:cNvPr>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28" name="Google Shape;9154;p73">
                  <a:extLst>
                    <a:ext uri="{FF2B5EF4-FFF2-40B4-BE49-F238E27FC236}">
                      <a16:creationId xmlns:a16="http://schemas.microsoft.com/office/drawing/2014/main" id="{99EC79BC-A273-F927-1147-7EB9EE9A04D2}"/>
                    </a:ext>
                  </a:extLst>
                </p:cNvPr>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29" name="Google Shape;9155;p73">
                  <a:extLst>
                    <a:ext uri="{FF2B5EF4-FFF2-40B4-BE49-F238E27FC236}">
                      <a16:creationId xmlns:a16="http://schemas.microsoft.com/office/drawing/2014/main" id="{A481F08F-CBBE-2F0B-8722-AF2111AD10A4}"/>
                    </a:ext>
                  </a:extLst>
                </p:cNvPr>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671" name="Google Shape;9156;p73">
                <a:extLst>
                  <a:ext uri="{FF2B5EF4-FFF2-40B4-BE49-F238E27FC236}">
                    <a16:creationId xmlns:a16="http://schemas.microsoft.com/office/drawing/2014/main" id="{5F11252F-8BD4-926D-0585-A932B4A66C7D}"/>
                  </a:ext>
                </a:extLst>
              </p:cNvPr>
              <p:cNvSpPr/>
              <p:nvPr/>
            </p:nvSpPr>
            <p:spPr>
              <a:xfrm>
                <a:off x="767248" y="2924655"/>
                <a:ext cx="499261" cy="500571"/>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672" name="Google Shape;9157;p73">
                <a:extLst>
                  <a:ext uri="{FF2B5EF4-FFF2-40B4-BE49-F238E27FC236}">
                    <a16:creationId xmlns:a16="http://schemas.microsoft.com/office/drawing/2014/main" id="{363F3E0D-5C97-F223-E256-2E3FB6F70ECE}"/>
                  </a:ext>
                </a:extLst>
              </p:cNvPr>
              <p:cNvGrpSpPr/>
              <p:nvPr/>
            </p:nvGrpSpPr>
            <p:grpSpPr>
              <a:xfrm>
                <a:off x="3957191" y="1688870"/>
                <a:ext cx="443398" cy="498627"/>
                <a:chOff x="2523000" y="1954875"/>
                <a:chExt cx="262325" cy="295000"/>
              </a:xfrm>
              <a:grpFill/>
            </p:grpSpPr>
            <p:sp>
              <p:nvSpPr>
                <p:cNvPr id="17825" name="Google Shape;9158;p73">
                  <a:extLst>
                    <a:ext uri="{FF2B5EF4-FFF2-40B4-BE49-F238E27FC236}">
                      <a16:creationId xmlns:a16="http://schemas.microsoft.com/office/drawing/2014/main" id="{58E6720D-2442-CD14-5A3C-60A1FEDBD4BA}"/>
                    </a:ext>
                  </a:extLst>
                </p:cNvPr>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26" name="Google Shape;9159;p73">
                  <a:extLst>
                    <a:ext uri="{FF2B5EF4-FFF2-40B4-BE49-F238E27FC236}">
                      <a16:creationId xmlns:a16="http://schemas.microsoft.com/office/drawing/2014/main" id="{56B41E84-E4AC-AC4E-59E4-598515AB9BE8}"/>
                    </a:ext>
                  </a:extLst>
                </p:cNvPr>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673" name="Google Shape;9160;p73">
                <a:extLst>
                  <a:ext uri="{FF2B5EF4-FFF2-40B4-BE49-F238E27FC236}">
                    <a16:creationId xmlns:a16="http://schemas.microsoft.com/office/drawing/2014/main" id="{DDDEC3AB-4DD6-28DD-5E1B-2FBA6C86583C}"/>
                  </a:ext>
                </a:extLst>
              </p:cNvPr>
              <p:cNvGrpSpPr/>
              <p:nvPr/>
            </p:nvGrpSpPr>
            <p:grpSpPr>
              <a:xfrm>
                <a:off x="3927252" y="2281623"/>
                <a:ext cx="503276" cy="499303"/>
                <a:chOff x="2508825" y="2318350"/>
                <a:chExt cx="297750" cy="295400"/>
              </a:xfrm>
              <a:grpFill/>
            </p:grpSpPr>
            <p:sp>
              <p:nvSpPr>
                <p:cNvPr id="17823" name="Google Shape;9161;p73">
                  <a:extLst>
                    <a:ext uri="{FF2B5EF4-FFF2-40B4-BE49-F238E27FC236}">
                      <a16:creationId xmlns:a16="http://schemas.microsoft.com/office/drawing/2014/main" id="{50128753-877F-2990-CD62-366FD6C43D40}"/>
                    </a:ext>
                  </a:extLst>
                </p:cNvPr>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24" name="Google Shape;9162;p73">
                  <a:extLst>
                    <a:ext uri="{FF2B5EF4-FFF2-40B4-BE49-F238E27FC236}">
                      <a16:creationId xmlns:a16="http://schemas.microsoft.com/office/drawing/2014/main" id="{199DD43B-4983-B300-3852-0F14FD959B25}"/>
                    </a:ext>
                  </a:extLst>
                </p:cNvPr>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674" name="Google Shape;9163;p73">
                <a:extLst>
                  <a:ext uri="{FF2B5EF4-FFF2-40B4-BE49-F238E27FC236}">
                    <a16:creationId xmlns:a16="http://schemas.microsoft.com/office/drawing/2014/main" id="{6CF9E815-79F8-4616-9D5D-FE86B76A0383}"/>
                  </a:ext>
                </a:extLst>
              </p:cNvPr>
              <p:cNvSpPr/>
              <p:nvPr/>
            </p:nvSpPr>
            <p:spPr>
              <a:xfrm>
                <a:off x="3928551" y="2924655"/>
                <a:ext cx="500612" cy="500571"/>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675" name="Google Shape;9164;p73">
                <a:extLst>
                  <a:ext uri="{FF2B5EF4-FFF2-40B4-BE49-F238E27FC236}">
                    <a16:creationId xmlns:a16="http://schemas.microsoft.com/office/drawing/2014/main" id="{632955CF-48E1-3C12-4D6E-5C181D5F83E0}"/>
                  </a:ext>
                </a:extLst>
              </p:cNvPr>
              <p:cNvGrpSpPr/>
              <p:nvPr/>
            </p:nvGrpSpPr>
            <p:grpSpPr>
              <a:xfrm>
                <a:off x="7113533" y="1688554"/>
                <a:ext cx="497951" cy="499261"/>
                <a:chOff x="4321150" y="1946600"/>
                <a:chExt cx="294600" cy="295375"/>
              </a:xfrm>
              <a:grpFill/>
            </p:grpSpPr>
            <p:sp>
              <p:nvSpPr>
                <p:cNvPr id="17820" name="Google Shape;9165;p73">
                  <a:extLst>
                    <a:ext uri="{FF2B5EF4-FFF2-40B4-BE49-F238E27FC236}">
                      <a16:creationId xmlns:a16="http://schemas.microsoft.com/office/drawing/2014/main" id="{FDE9F7E7-11D2-6171-07EF-1340AC89381B}"/>
                    </a:ext>
                  </a:extLst>
                </p:cNvPr>
                <p:cNvSpPr/>
                <p:nvPr/>
              </p:nvSpPr>
              <p:spPr>
                <a:xfrm>
                  <a:off x="4321150" y="1946600"/>
                  <a:ext cx="294600" cy="295375"/>
                </a:xfrm>
                <a:custGeom>
                  <a:avLst/>
                  <a:gdLst/>
                  <a:ahLst/>
                  <a:cxnLst/>
                  <a:rect l="l" t="t" r="r" b="b"/>
                  <a:pathLst>
                    <a:path w="11784" h="11815" extrusionOk="0">
                      <a:moveTo>
                        <a:pt x="9043" y="662"/>
                      </a:moveTo>
                      <a:lnTo>
                        <a:pt x="9043" y="2080"/>
                      </a:lnTo>
                      <a:lnTo>
                        <a:pt x="2742" y="2080"/>
                      </a:lnTo>
                      <a:lnTo>
                        <a:pt x="2742" y="662"/>
                      </a:lnTo>
                      <a:close/>
                      <a:moveTo>
                        <a:pt x="10775" y="2742"/>
                      </a:moveTo>
                      <a:cubicBezTo>
                        <a:pt x="10996" y="2742"/>
                        <a:pt x="11153" y="2899"/>
                        <a:pt x="11153" y="3120"/>
                      </a:cubicBezTo>
                      <a:lnTo>
                        <a:pt x="11153" y="6554"/>
                      </a:lnTo>
                      <a:cubicBezTo>
                        <a:pt x="11153" y="6774"/>
                        <a:pt x="10996" y="6932"/>
                        <a:pt x="10775" y="6932"/>
                      </a:cubicBezTo>
                      <a:lnTo>
                        <a:pt x="9767" y="6932"/>
                      </a:lnTo>
                      <a:lnTo>
                        <a:pt x="9767" y="4474"/>
                      </a:lnTo>
                      <a:cubicBezTo>
                        <a:pt x="9767" y="4285"/>
                        <a:pt x="9610" y="4128"/>
                        <a:pt x="9421" y="4128"/>
                      </a:cubicBezTo>
                      <a:lnTo>
                        <a:pt x="2427" y="4128"/>
                      </a:lnTo>
                      <a:cubicBezTo>
                        <a:pt x="2238" y="4128"/>
                        <a:pt x="2080" y="4285"/>
                        <a:pt x="2080" y="4474"/>
                      </a:cubicBezTo>
                      <a:lnTo>
                        <a:pt x="2080" y="6932"/>
                      </a:lnTo>
                      <a:lnTo>
                        <a:pt x="1009" y="6932"/>
                      </a:lnTo>
                      <a:cubicBezTo>
                        <a:pt x="820" y="6932"/>
                        <a:pt x="662" y="6774"/>
                        <a:pt x="662" y="6554"/>
                      </a:cubicBezTo>
                      <a:lnTo>
                        <a:pt x="662" y="3120"/>
                      </a:lnTo>
                      <a:cubicBezTo>
                        <a:pt x="662" y="2899"/>
                        <a:pt x="820" y="2742"/>
                        <a:pt x="1009" y="2742"/>
                      </a:cubicBezTo>
                      <a:close/>
                      <a:moveTo>
                        <a:pt x="9011" y="4821"/>
                      </a:moveTo>
                      <a:lnTo>
                        <a:pt x="9011" y="11090"/>
                      </a:lnTo>
                      <a:lnTo>
                        <a:pt x="2710" y="11090"/>
                      </a:lnTo>
                      <a:lnTo>
                        <a:pt x="2710" y="4821"/>
                      </a:lnTo>
                      <a:close/>
                      <a:moveTo>
                        <a:pt x="2395" y="1"/>
                      </a:moveTo>
                      <a:cubicBezTo>
                        <a:pt x="2206" y="1"/>
                        <a:pt x="2049" y="158"/>
                        <a:pt x="2049" y="347"/>
                      </a:cubicBezTo>
                      <a:lnTo>
                        <a:pt x="2049" y="2112"/>
                      </a:lnTo>
                      <a:lnTo>
                        <a:pt x="1009" y="2112"/>
                      </a:lnTo>
                      <a:cubicBezTo>
                        <a:pt x="442" y="2112"/>
                        <a:pt x="1" y="2584"/>
                        <a:pt x="1" y="3151"/>
                      </a:cubicBezTo>
                      <a:lnTo>
                        <a:pt x="1" y="6617"/>
                      </a:lnTo>
                      <a:cubicBezTo>
                        <a:pt x="1" y="7215"/>
                        <a:pt x="473" y="7625"/>
                        <a:pt x="1009" y="7625"/>
                      </a:cubicBezTo>
                      <a:lnTo>
                        <a:pt x="2049" y="7625"/>
                      </a:lnTo>
                      <a:lnTo>
                        <a:pt x="2049" y="11468"/>
                      </a:lnTo>
                      <a:cubicBezTo>
                        <a:pt x="2049" y="11657"/>
                        <a:pt x="2206" y="11815"/>
                        <a:pt x="2395" y="11815"/>
                      </a:cubicBezTo>
                      <a:lnTo>
                        <a:pt x="9358" y="11815"/>
                      </a:lnTo>
                      <a:cubicBezTo>
                        <a:pt x="9578" y="11815"/>
                        <a:pt x="9736" y="11657"/>
                        <a:pt x="9736" y="11468"/>
                      </a:cubicBezTo>
                      <a:lnTo>
                        <a:pt x="9736" y="7625"/>
                      </a:lnTo>
                      <a:lnTo>
                        <a:pt x="10744" y="7625"/>
                      </a:lnTo>
                      <a:cubicBezTo>
                        <a:pt x="11343" y="7625"/>
                        <a:pt x="11784" y="7152"/>
                        <a:pt x="11784" y="6617"/>
                      </a:cubicBezTo>
                      <a:lnTo>
                        <a:pt x="11784" y="3151"/>
                      </a:lnTo>
                      <a:cubicBezTo>
                        <a:pt x="11784" y="2553"/>
                        <a:pt x="11311" y="2112"/>
                        <a:pt x="10744" y="2112"/>
                      </a:cubicBezTo>
                      <a:lnTo>
                        <a:pt x="9736" y="2112"/>
                      </a:lnTo>
                      <a:lnTo>
                        <a:pt x="9736" y="347"/>
                      </a:lnTo>
                      <a:cubicBezTo>
                        <a:pt x="9736" y="158"/>
                        <a:pt x="9578" y="1"/>
                        <a:pt x="935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21" name="Google Shape;9166;p73">
                  <a:extLst>
                    <a:ext uri="{FF2B5EF4-FFF2-40B4-BE49-F238E27FC236}">
                      <a16:creationId xmlns:a16="http://schemas.microsoft.com/office/drawing/2014/main" id="{60BC8646-A153-8FE6-985B-35ACB313EDEE}"/>
                    </a:ext>
                  </a:extLst>
                </p:cNvPr>
                <p:cNvSpPr/>
                <p:nvPr/>
              </p:nvSpPr>
              <p:spPr>
                <a:xfrm>
                  <a:off x="4564525" y="2031675"/>
                  <a:ext cx="17350" cy="18125"/>
                </a:xfrm>
                <a:custGeom>
                  <a:avLst/>
                  <a:gdLst/>
                  <a:ahLst/>
                  <a:cxnLst/>
                  <a:rect l="l" t="t" r="r" b="b"/>
                  <a:pathLst>
                    <a:path w="694" h="725" extrusionOk="0">
                      <a:moveTo>
                        <a:pt x="347" y="0"/>
                      </a:moveTo>
                      <a:cubicBezTo>
                        <a:pt x="158" y="0"/>
                        <a:pt x="1" y="189"/>
                        <a:pt x="1" y="378"/>
                      </a:cubicBezTo>
                      <a:cubicBezTo>
                        <a:pt x="1" y="599"/>
                        <a:pt x="158" y="725"/>
                        <a:pt x="347" y="725"/>
                      </a:cubicBezTo>
                      <a:cubicBezTo>
                        <a:pt x="536" y="725"/>
                        <a:pt x="694" y="567"/>
                        <a:pt x="694" y="378"/>
                      </a:cubicBezTo>
                      <a:cubicBezTo>
                        <a:pt x="694" y="189"/>
                        <a:pt x="536" y="0"/>
                        <a:pt x="34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22" name="Google Shape;9167;p73">
                  <a:extLst>
                    <a:ext uri="{FF2B5EF4-FFF2-40B4-BE49-F238E27FC236}">
                      <a16:creationId xmlns:a16="http://schemas.microsoft.com/office/drawing/2014/main" id="{3C2FAD50-9CFB-C4B6-20FE-FD02ECED10CA}"/>
                    </a:ext>
                  </a:extLst>
                </p:cNvPr>
                <p:cNvSpPr/>
                <p:nvPr/>
              </p:nvSpPr>
              <p:spPr>
                <a:xfrm>
                  <a:off x="4414100" y="2084450"/>
                  <a:ext cx="106350" cy="122100"/>
                </a:xfrm>
                <a:custGeom>
                  <a:avLst/>
                  <a:gdLst/>
                  <a:ahLst/>
                  <a:cxnLst/>
                  <a:rect l="l" t="t" r="r" b="b"/>
                  <a:pathLst>
                    <a:path w="4254" h="4884" extrusionOk="0">
                      <a:moveTo>
                        <a:pt x="2174" y="693"/>
                      </a:moveTo>
                      <a:cubicBezTo>
                        <a:pt x="2584" y="693"/>
                        <a:pt x="2899" y="1008"/>
                        <a:pt x="2899" y="1418"/>
                      </a:cubicBezTo>
                      <a:cubicBezTo>
                        <a:pt x="2899" y="1796"/>
                        <a:pt x="2584" y="2111"/>
                        <a:pt x="2174" y="2111"/>
                      </a:cubicBezTo>
                      <a:cubicBezTo>
                        <a:pt x="1796" y="2111"/>
                        <a:pt x="1481" y="1796"/>
                        <a:pt x="1481" y="1418"/>
                      </a:cubicBezTo>
                      <a:cubicBezTo>
                        <a:pt x="1481" y="1008"/>
                        <a:pt x="1796" y="693"/>
                        <a:pt x="2174" y="693"/>
                      </a:cubicBezTo>
                      <a:close/>
                      <a:moveTo>
                        <a:pt x="2174" y="2804"/>
                      </a:moveTo>
                      <a:cubicBezTo>
                        <a:pt x="2930" y="2804"/>
                        <a:pt x="3592" y="3403"/>
                        <a:pt x="3592" y="4190"/>
                      </a:cubicBezTo>
                      <a:lnTo>
                        <a:pt x="756" y="4190"/>
                      </a:lnTo>
                      <a:cubicBezTo>
                        <a:pt x="756" y="3403"/>
                        <a:pt x="1387" y="2804"/>
                        <a:pt x="2174" y="2804"/>
                      </a:cubicBezTo>
                      <a:close/>
                      <a:moveTo>
                        <a:pt x="2143" y="0"/>
                      </a:moveTo>
                      <a:cubicBezTo>
                        <a:pt x="1387" y="0"/>
                        <a:pt x="725" y="630"/>
                        <a:pt x="725" y="1386"/>
                      </a:cubicBezTo>
                      <a:cubicBezTo>
                        <a:pt x="725" y="1733"/>
                        <a:pt x="882" y="2079"/>
                        <a:pt x="1103" y="2331"/>
                      </a:cubicBezTo>
                      <a:cubicBezTo>
                        <a:pt x="473" y="2678"/>
                        <a:pt x="0" y="3340"/>
                        <a:pt x="0" y="4159"/>
                      </a:cubicBezTo>
                      <a:lnTo>
                        <a:pt x="0" y="4537"/>
                      </a:lnTo>
                      <a:cubicBezTo>
                        <a:pt x="63" y="4726"/>
                        <a:pt x="221" y="4883"/>
                        <a:pt x="410" y="4883"/>
                      </a:cubicBezTo>
                      <a:lnTo>
                        <a:pt x="3907" y="4883"/>
                      </a:lnTo>
                      <a:cubicBezTo>
                        <a:pt x="4127" y="4883"/>
                        <a:pt x="4253" y="4726"/>
                        <a:pt x="4253" y="4537"/>
                      </a:cubicBezTo>
                      <a:lnTo>
                        <a:pt x="4253" y="4159"/>
                      </a:lnTo>
                      <a:cubicBezTo>
                        <a:pt x="4253" y="3371"/>
                        <a:pt x="3844" y="2709"/>
                        <a:pt x="3151" y="2331"/>
                      </a:cubicBezTo>
                      <a:cubicBezTo>
                        <a:pt x="3403" y="2048"/>
                        <a:pt x="3560" y="1733"/>
                        <a:pt x="3560" y="1386"/>
                      </a:cubicBezTo>
                      <a:cubicBezTo>
                        <a:pt x="3560" y="599"/>
                        <a:pt x="2930" y="0"/>
                        <a:pt x="214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676" name="Google Shape;9168;p73">
                <a:extLst>
                  <a:ext uri="{FF2B5EF4-FFF2-40B4-BE49-F238E27FC236}">
                    <a16:creationId xmlns:a16="http://schemas.microsoft.com/office/drawing/2014/main" id="{C4B78967-F10C-A41C-3A2B-D0F2DA6C15D9}"/>
                  </a:ext>
                </a:extLst>
              </p:cNvPr>
              <p:cNvSpPr/>
              <p:nvPr/>
            </p:nvSpPr>
            <p:spPr>
              <a:xfrm>
                <a:off x="7108806" y="2297591"/>
                <a:ext cx="507290" cy="467358"/>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77" name="Google Shape;9169;p73">
                <a:extLst>
                  <a:ext uri="{FF2B5EF4-FFF2-40B4-BE49-F238E27FC236}">
                    <a16:creationId xmlns:a16="http://schemas.microsoft.com/office/drawing/2014/main" id="{538D2A0E-FF94-8C60-10F3-247ED579D427}"/>
                  </a:ext>
                </a:extLst>
              </p:cNvPr>
              <p:cNvSpPr/>
              <p:nvPr/>
            </p:nvSpPr>
            <p:spPr>
              <a:xfrm>
                <a:off x="7109482" y="2925310"/>
                <a:ext cx="505937" cy="499261"/>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78" name="Google Shape;9170;p73">
                <a:extLst>
                  <a:ext uri="{FF2B5EF4-FFF2-40B4-BE49-F238E27FC236}">
                    <a16:creationId xmlns:a16="http://schemas.microsoft.com/office/drawing/2014/main" id="{49180716-CEA7-5E21-1801-E8F8985F9560}"/>
                  </a:ext>
                </a:extLst>
              </p:cNvPr>
              <p:cNvSpPr/>
              <p:nvPr/>
            </p:nvSpPr>
            <p:spPr>
              <a:xfrm>
                <a:off x="10369466" y="1689879"/>
                <a:ext cx="320895" cy="496599"/>
              </a:xfrm>
              <a:custGeom>
                <a:avLst/>
                <a:gdLst/>
                <a:ahLst/>
                <a:cxnLst/>
                <a:rect l="l" t="t" r="r" b="b"/>
                <a:pathLst>
                  <a:path w="7594" h="11752" extrusionOk="0">
                    <a:moveTo>
                      <a:pt x="6585" y="662"/>
                    </a:moveTo>
                    <a:cubicBezTo>
                      <a:pt x="6774" y="662"/>
                      <a:pt x="6932" y="819"/>
                      <a:pt x="6932" y="1008"/>
                    </a:cubicBezTo>
                    <a:cubicBezTo>
                      <a:pt x="6932" y="1197"/>
                      <a:pt x="6774" y="1355"/>
                      <a:pt x="6585" y="1355"/>
                    </a:cubicBezTo>
                    <a:lnTo>
                      <a:pt x="1040" y="1355"/>
                    </a:lnTo>
                    <a:cubicBezTo>
                      <a:pt x="820" y="1355"/>
                      <a:pt x="662" y="1197"/>
                      <a:pt x="662" y="1008"/>
                    </a:cubicBezTo>
                    <a:cubicBezTo>
                      <a:pt x="662" y="819"/>
                      <a:pt x="820" y="662"/>
                      <a:pt x="1040" y="662"/>
                    </a:cubicBezTo>
                    <a:close/>
                    <a:moveTo>
                      <a:pt x="6175" y="2048"/>
                    </a:moveTo>
                    <a:lnTo>
                      <a:pt x="6175" y="2867"/>
                    </a:lnTo>
                    <a:cubicBezTo>
                      <a:pt x="5435" y="3277"/>
                      <a:pt x="4600" y="3481"/>
                      <a:pt x="3765" y="3481"/>
                    </a:cubicBezTo>
                    <a:cubicBezTo>
                      <a:pt x="2930" y="3481"/>
                      <a:pt x="2096" y="3277"/>
                      <a:pt x="1355" y="2867"/>
                    </a:cubicBezTo>
                    <a:lnTo>
                      <a:pt x="1355" y="2048"/>
                    </a:lnTo>
                    <a:close/>
                    <a:moveTo>
                      <a:pt x="1418" y="3686"/>
                    </a:moveTo>
                    <a:lnTo>
                      <a:pt x="1418" y="3686"/>
                    </a:lnTo>
                    <a:cubicBezTo>
                      <a:pt x="2174" y="4001"/>
                      <a:pt x="2962" y="4190"/>
                      <a:pt x="3781" y="4190"/>
                    </a:cubicBezTo>
                    <a:cubicBezTo>
                      <a:pt x="4600" y="4190"/>
                      <a:pt x="5388" y="4033"/>
                      <a:pt x="6144" y="3686"/>
                    </a:cubicBezTo>
                    <a:lnTo>
                      <a:pt x="6144" y="3686"/>
                    </a:lnTo>
                    <a:cubicBezTo>
                      <a:pt x="5860" y="4757"/>
                      <a:pt x="4915" y="5545"/>
                      <a:pt x="3781" y="5545"/>
                    </a:cubicBezTo>
                    <a:cubicBezTo>
                      <a:pt x="2647" y="5545"/>
                      <a:pt x="1702" y="4757"/>
                      <a:pt x="1418" y="3686"/>
                    </a:cubicBezTo>
                    <a:close/>
                    <a:moveTo>
                      <a:pt x="3435" y="6238"/>
                    </a:moveTo>
                    <a:lnTo>
                      <a:pt x="3435" y="7813"/>
                    </a:lnTo>
                    <a:lnTo>
                      <a:pt x="1544" y="9704"/>
                    </a:lnTo>
                    <a:lnTo>
                      <a:pt x="1355" y="9704"/>
                    </a:lnTo>
                    <a:lnTo>
                      <a:pt x="1355" y="8695"/>
                    </a:lnTo>
                    <a:cubicBezTo>
                      <a:pt x="1355" y="7467"/>
                      <a:pt x="2237" y="6427"/>
                      <a:pt x="3435" y="6238"/>
                    </a:cubicBezTo>
                    <a:close/>
                    <a:moveTo>
                      <a:pt x="3781" y="8443"/>
                    </a:moveTo>
                    <a:lnTo>
                      <a:pt x="5041" y="9704"/>
                    </a:lnTo>
                    <a:lnTo>
                      <a:pt x="2552" y="9704"/>
                    </a:lnTo>
                    <a:lnTo>
                      <a:pt x="3781" y="8443"/>
                    </a:lnTo>
                    <a:close/>
                    <a:moveTo>
                      <a:pt x="4128" y="6238"/>
                    </a:moveTo>
                    <a:cubicBezTo>
                      <a:pt x="5325" y="6396"/>
                      <a:pt x="6207" y="7435"/>
                      <a:pt x="6207" y="8695"/>
                    </a:cubicBezTo>
                    <a:lnTo>
                      <a:pt x="6207" y="9704"/>
                    </a:lnTo>
                    <a:lnTo>
                      <a:pt x="6018" y="9704"/>
                    </a:lnTo>
                    <a:lnTo>
                      <a:pt x="4128" y="7813"/>
                    </a:lnTo>
                    <a:lnTo>
                      <a:pt x="4128" y="6238"/>
                    </a:lnTo>
                    <a:close/>
                    <a:moveTo>
                      <a:pt x="6553" y="10397"/>
                    </a:moveTo>
                    <a:cubicBezTo>
                      <a:pt x="6743" y="10428"/>
                      <a:pt x="6900" y="10586"/>
                      <a:pt x="6900" y="10743"/>
                    </a:cubicBezTo>
                    <a:cubicBezTo>
                      <a:pt x="6900" y="10932"/>
                      <a:pt x="6743" y="11090"/>
                      <a:pt x="6553" y="11090"/>
                    </a:cubicBezTo>
                    <a:lnTo>
                      <a:pt x="977" y="11090"/>
                    </a:lnTo>
                    <a:cubicBezTo>
                      <a:pt x="788" y="11090"/>
                      <a:pt x="631" y="10932"/>
                      <a:pt x="631" y="10743"/>
                    </a:cubicBezTo>
                    <a:cubicBezTo>
                      <a:pt x="631" y="10554"/>
                      <a:pt x="788" y="10397"/>
                      <a:pt x="977" y="10397"/>
                    </a:cubicBezTo>
                    <a:close/>
                    <a:moveTo>
                      <a:pt x="1009" y="0"/>
                    </a:moveTo>
                    <a:cubicBezTo>
                      <a:pt x="442" y="0"/>
                      <a:pt x="0" y="473"/>
                      <a:pt x="0" y="1008"/>
                    </a:cubicBezTo>
                    <a:cubicBezTo>
                      <a:pt x="0" y="1449"/>
                      <a:pt x="284" y="1827"/>
                      <a:pt x="694" y="1985"/>
                    </a:cubicBezTo>
                    <a:lnTo>
                      <a:pt x="694" y="3088"/>
                    </a:lnTo>
                    <a:cubicBezTo>
                      <a:pt x="694" y="4316"/>
                      <a:pt x="1387" y="5356"/>
                      <a:pt x="2395" y="5860"/>
                    </a:cubicBezTo>
                    <a:cubicBezTo>
                      <a:pt x="1387" y="6364"/>
                      <a:pt x="694" y="7435"/>
                      <a:pt x="694" y="8664"/>
                    </a:cubicBezTo>
                    <a:lnTo>
                      <a:pt x="694" y="9767"/>
                    </a:lnTo>
                    <a:cubicBezTo>
                      <a:pt x="316" y="9924"/>
                      <a:pt x="0" y="10271"/>
                      <a:pt x="0" y="10743"/>
                    </a:cubicBezTo>
                    <a:cubicBezTo>
                      <a:pt x="0" y="11342"/>
                      <a:pt x="473" y="11751"/>
                      <a:pt x="1009" y="11751"/>
                    </a:cubicBezTo>
                    <a:lnTo>
                      <a:pt x="6585" y="11751"/>
                    </a:lnTo>
                    <a:cubicBezTo>
                      <a:pt x="7152" y="11751"/>
                      <a:pt x="7593" y="11279"/>
                      <a:pt x="7593" y="10743"/>
                    </a:cubicBezTo>
                    <a:cubicBezTo>
                      <a:pt x="7593" y="10302"/>
                      <a:pt x="7310" y="9924"/>
                      <a:pt x="6900" y="9767"/>
                    </a:cubicBezTo>
                    <a:lnTo>
                      <a:pt x="6900" y="8664"/>
                    </a:lnTo>
                    <a:cubicBezTo>
                      <a:pt x="6900" y="7435"/>
                      <a:pt x="6207" y="6364"/>
                      <a:pt x="5199" y="5860"/>
                    </a:cubicBezTo>
                    <a:cubicBezTo>
                      <a:pt x="6207" y="5387"/>
                      <a:pt x="6900" y="4316"/>
                      <a:pt x="6900" y="3088"/>
                    </a:cubicBezTo>
                    <a:lnTo>
                      <a:pt x="6900" y="1985"/>
                    </a:lnTo>
                    <a:cubicBezTo>
                      <a:pt x="7278" y="1827"/>
                      <a:pt x="7593" y="1481"/>
                      <a:pt x="7593" y="1008"/>
                    </a:cubicBezTo>
                    <a:cubicBezTo>
                      <a:pt x="7593" y="410"/>
                      <a:pt x="7121" y="0"/>
                      <a:pt x="658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79" name="Google Shape;9171;p73">
                <a:extLst>
                  <a:ext uri="{FF2B5EF4-FFF2-40B4-BE49-F238E27FC236}">
                    <a16:creationId xmlns:a16="http://schemas.microsoft.com/office/drawing/2014/main" id="{B7562C5E-05F1-AD25-6E20-B52B235BAF7B}"/>
                  </a:ext>
                </a:extLst>
              </p:cNvPr>
              <p:cNvSpPr/>
              <p:nvPr/>
            </p:nvSpPr>
            <p:spPr>
              <a:xfrm>
                <a:off x="1401076" y="1687873"/>
                <a:ext cx="503233" cy="500612"/>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680" name="Google Shape;9172;p73">
                <a:extLst>
                  <a:ext uri="{FF2B5EF4-FFF2-40B4-BE49-F238E27FC236}">
                    <a16:creationId xmlns:a16="http://schemas.microsoft.com/office/drawing/2014/main" id="{E7B7509D-C007-E594-CC03-2DC5EC58C591}"/>
                  </a:ext>
                </a:extLst>
              </p:cNvPr>
              <p:cNvGrpSpPr/>
              <p:nvPr/>
            </p:nvGrpSpPr>
            <p:grpSpPr>
              <a:xfrm>
                <a:off x="1400413" y="2281623"/>
                <a:ext cx="504585" cy="499303"/>
                <a:chOff x="1049375" y="2318350"/>
                <a:chExt cx="298525" cy="295400"/>
              </a:xfrm>
              <a:grpFill/>
            </p:grpSpPr>
            <p:sp>
              <p:nvSpPr>
                <p:cNvPr id="17816" name="Google Shape;9173;p73">
                  <a:extLst>
                    <a:ext uri="{FF2B5EF4-FFF2-40B4-BE49-F238E27FC236}">
                      <a16:creationId xmlns:a16="http://schemas.microsoft.com/office/drawing/2014/main" id="{D066B87F-BBD1-EEB8-4446-D6F701508A7F}"/>
                    </a:ext>
                  </a:extLst>
                </p:cNvPr>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17" name="Google Shape;9174;p73">
                  <a:extLst>
                    <a:ext uri="{FF2B5EF4-FFF2-40B4-BE49-F238E27FC236}">
                      <a16:creationId xmlns:a16="http://schemas.microsoft.com/office/drawing/2014/main" id="{9203B9CD-1F02-0C94-3E71-A1D56C5921EF}"/>
                    </a:ext>
                  </a:extLst>
                </p:cNvPr>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18" name="Google Shape;9175;p73">
                  <a:extLst>
                    <a:ext uri="{FF2B5EF4-FFF2-40B4-BE49-F238E27FC236}">
                      <a16:creationId xmlns:a16="http://schemas.microsoft.com/office/drawing/2014/main" id="{58D810BE-4F5C-28AB-E4B9-536B0F92AF8D}"/>
                    </a:ext>
                  </a:extLst>
                </p:cNvPr>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19" name="Google Shape;9176;p73">
                  <a:extLst>
                    <a:ext uri="{FF2B5EF4-FFF2-40B4-BE49-F238E27FC236}">
                      <a16:creationId xmlns:a16="http://schemas.microsoft.com/office/drawing/2014/main" id="{3E84E2D0-0638-5A88-98BE-CC51082D20C2}"/>
                    </a:ext>
                  </a:extLst>
                </p:cNvPr>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681" name="Google Shape;9177;p73">
                <a:extLst>
                  <a:ext uri="{FF2B5EF4-FFF2-40B4-BE49-F238E27FC236}">
                    <a16:creationId xmlns:a16="http://schemas.microsoft.com/office/drawing/2014/main" id="{9C392A5D-EDE3-F460-F38B-C2E0AC6A9B3F}"/>
                  </a:ext>
                </a:extLst>
              </p:cNvPr>
              <p:cNvGrpSpPr/>
              <p:nvPr/>
            </p:nvGrpSpPr>
            <p:grpSpPr>
              <a:xfrm>
                <a:off x="1401090" y="2923331"/>
                <a:ext cx="503233" cy="503233"/>
                <a:chOff x="1049375" y="2680675"/>
                <a:chExt cx="297725" cy="297725"/>
              </a:xfrm>
              <a:grpFill/>
            </p:grpSpPr>
            <p:sp>
              <p:nvSpPr>
                <p:cNvPr id="17814" name="Google Shape;9178;p73">
                  <a:extLst>
                    <a:ext uri="{FF2B5EF4-FFF2-40B4-BE49-F238E27FC236}">
                      <a16:creationId xmlns:a16="http://schemas.microsoft.com/office/drawing/2014/main" id="{22B28EC9-05C7-90F7-A476-E7AA62E66B4D}"/>
                    </a:ext>
                  </a:extLst>
                </p:cNvPr>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15" name="Google Shape;9179;p73">
                  <a:extLst>
                    <a:ext uri="{FF2B5EF4-FFF2-40B4-BE49-F238E27FC236}">
                      <a16:creationId xmlns:a16="http://schemas.microsoft.com/office/drawing/2014/main" id="{B50A64B9-8F4B-3A90-7B66-9878D6902722}"/>
                    </a:ext>
                  </a:extLst>
                </p:cNvPr>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682" name="Google Shape;9180;p73">
                <a:extLst>
                  <a:ext uri="{FF2B5EF4-FFF2-40B4-BE49-F238E27FC236}">
                    <a16:creationId xmlns:a16="http://schemas.microsoft.com/office/drawing/2014/main" id="{85825ABF-39E7-2034-3F46-2C6FC8EB5729}"/>
                  </a:ext>
                </a:extLst>
              </p:cNvPr>
              <p:cNvGrpSpPr/>
              <p:nvPr/>
            </p:nvGrpSpPr>
            <p:grpSpPr>
              <a:xfrm>
                <a:off x="4571962" y="1688532"/>
                <a:ext cx="499261" cy="499303"/>
                <a:chOff x="2872725" y="1954475"/>
                <a:chExt cx="295375" cy="295400"/>
              </a:xfrm>
              <a:grpFill/>
            </p:grpSpPr>
            <p:sp>
              <p:nvSpPr>
                <p:cNvPr id="17811" name="Google Shape;9181;p73">
                  <a:extLst>
                    <a:ext uri="{FF2B5EF4-FFF2-40B4-BE49-F238E27FC236}">
                      <a16:creationId xmlns:a16="http://schemas.microsoft.com/office/drawing/2014/main" id="{A6D438DA-2628-C80C-D206-3B12A4B68E5C}"/>
                    </a:ext>
                  </a:extLst>
                </p:cNvPr>
                <p:cNvSpPr/>
                <p:nvPr/>
              </p:nvSpPr>
              <p:spPr>
                <a:xfrm>
                  <a:off x="2959350" y="1954475"/>
                  <a:ext cx="122100" cy="139450"/>
                </a:xfrm>
                <a:custGeom>
                  <a:avLst/>
                  <a:gdLst/>
                  <a:ahLst/>
                  <a:cxnLst/>
                  <a:rect l="l" t="t" r="r" b="b"/>
                  <a:pathLst>
                    <a:path w="4884" h="5578" extrusionOk="0">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12" name="Google Shape;9182;p73">
                  <a:extLst>
                    <a:ext uri="{FF2B5EF4-FFF2-40B4-BE49-F238E27FC236}">
                      <a16:creationId xmlns:a16="http://schemas.microsoft.com/office/drawing/2014/main" id="{FE446367-D440-7C9D-8075-2ECD5390FA34}"/>
                    </a:ext>
                  </a:extLst>
                </p:cNvPr>
                <p:cNvSpPr/>
                <p:nvPr/>
              </p:nvSpPr>
              <p:spPr>
                <a:xfrm>
                  <a:off x="2906575" y="2146650"/>
                  <a:ext cx="191425" cy="69350"/>
                </a:xfrm>
                <a:custGeom>
                  <a:avLst/>
                  <a:gdLst/>
                  <a:ahLst/>
                  <a:cxnLst/>
                  <a:rect l="l" t="t" r="r" b="b"/>
                  <a:pathLst>
                    <a:path w="7657" h="2774" extrusionOk="0">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13" name="Google Shape;9183;p73">
                  <a:extLst>
                    <a:ext uri="{FF2B5EF4-FFF2-40B4-BE49-F238E27FC236}">
                      <a16:creationId xmlns:a16="http://schemas.microsoft.com/office/drawing/2014/main" id="{69A071B6-F865-959F-5756-9AAB03734A7D}"/>
                    </a:ext>
                  </a:extLst>
                </p:cNvPr>
                <p:cNvSpPr/>
                <p:nvPr/>
              </p:nvSpPr>
              <p:spPr>
                <a:xfrm>
                  <a:off x="2872725" y="2112000"/>
                  <a:ext cx="295375" cy="137875"/>
                </a:xfrm>
                <a:custGeom>
                  <a:avLst/>
                  <a:gdLst/>
                  <a:ahLst/>
                  <a:cxnLst/>
                  <a:rect l="l" t="t" r="r" b="b"/>
                  <a:pathLst>
                    <a:path w="11815" h="5515" extrusionOk="0">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683" name="Google Shape;9184;p73">
                <a:extLst>
                  <a:ext uri="{FF2B5EF4-FFF2-40B4-BE49-F238E27FC236}">
                    <a16:creationId xmlns:a16="http://schemas.microsoft.com/office/drawing/2014/main" id="{C8A50F2D-CF9F-8DB4-9678-E646D6A0D2DE}"/>
                  </a:ext>
                </a:extLst>
              </p:cNvPr>
              <p:cNvGrpSpPr/>
              <p:nvPr/>
            </p:nvGrpSpPr>
            <p:grpSpPr>
              <a:xfrm>
                <a:off x="4602577" y="2280292"/>
                <a:ext cx="438032" cy="501965"/>
                <a:chOff x="2890050" y="2318350"/>
                <a:chExt cx="259150" cy="296975"/>
              </a:xfrm>
              <a:grpFill/>
            </p:grpSpPr>
            <p:sp>
              <p:nvSpPr>
                <p:cNvPr id="17809" name="Google Shape;9185;p73">
                  <a:extLst>
                    <a:ext uri="{FF2B5EF4-FFF2-40B4-BE49-F238E27FC236}">
                      <a16:creationId xmlns:a16="http://schemas.microsoft.com/office/drawing/2014/main" id="{C421F685-F7E0-67EC-8F97-62B8C8D430A1}"/>
                    </a:ext>
                  </a:extLst>
                </p:cNvPr>
                <p:cNvSpPr/>
                <p:nvPr/>
              </p:nvSpPr>
              <p:spPr>
                <a:xfrm>
                  <a:off x="2936525" y="2353025"/>
                  <a:ext cx="160700" cy="155975"/>
                </a:xfrm>
                <a:custGeom>
                  <a:avLst/>
                  <a:gdLst/>
                  <a:ahLst/>
                  <a:cxnLst/>
                  <a:rect l="l" t="t" r="r" b="b"/>
                  <a:pathLst>
                    <a:path w="6428" h="6239" extrusionOk="0">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10" name="Google Shape;9186;p73">
                  <a:extLst>
                    <a:ext uri="{FF2B5EF4-FFF2-40B4-BE49-F238E27FC236}">
                      <a16:creationId xmlns:a16="http://schemas.microsoft.com/office/drawing/2014/main" id="{3C1663A0-D951-719B-BE2F-6A83A8E09B7A}"/>
                    </a:ext>
                  </a:extLst>
                </p:cNvPr>
                <p:cNvSpPr/>
                <p:nvPr/>
              </p:nvSpPr>
              <p:spPr>
                <a:xfrm>
                  <a:off x="2890050" y="2318350"/>
                  <a:ext cx="259150" cy="296975"/>
                </a:xfrm>
                <a:custGeom>
                  <a:avLst/>
                  <a:gdLst/>
                  <a:ahLst/>
                  <a:cxnLst/>
                  <a:rect l="l" t="t" r="r" b="b"/>
                  <a:pathLst>
                    <a:path w="10366" h="11879" extrusionOk="0">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684" name="Google Shape;9187;p73">
                <a:extLst>
                  <a:ext uri="{FF2B5EF4-FFF2-40B4-BE49-F238E27FC236}">
                    <a16:creationId xmlns:a16="http://schemas.microsoft.com/office/drawing/2014/main" id="{B3F317AC-55C1-DCA2-31E6-87062C0E776E}"/>
                  </a:ext>
                </a:extLst>
              </p:cNvPr>
              <p:cNvSpPr/>
              <p:nvPr/>
            </p:nvSpPr>
            <p:spPr>
              <a:xfrm>
                <a:off x="4659775" y="2923979"/>
                <a:ext cx="323559" cy="501923"/>
              </a:xfrm>
              <a:custGeom>
                <a:avLst/>
                <a:gdLst/>
                <a:ahLst/>
                <a:cxnLst/>
                <a:rect l="l" t="t" r="r" b="b"/>
                <a:pathLst>
                  <a:path w="7657" h="11878" extrusionOk="0">
                    <a:moveTo>
                      <a:pt x="3813" y="1387"/>
                    </a:moveTo>
                    <a:cubicBezTo>
                      <a:pt x="4254" y="1387"/>
                      <a:pt x="4664" y="1670"/>
                      <a:pt x="4821" y="2112"/>
                    </a:cubicBezTo>
                    <a:lnTo>
                      <a:pt x="2836" y="2112"/>
                    </a:lnTo>
                    <a:cubicBezTo>
                      <a:pt x="2994" y="1702"/>
                      <a:pt x="3372" y="1387"/>
                      <a:pt x="3813" y="1387"/>
                    </a:cubicBezTo>
                    <a:close/>
                    <a:moveTo>
                      <a:pt x="4947" y="2805"/>
                    </a:moveTo>
                    <a:cubicBezTo>
                      <a:pt x="5199" y="2805"/>
                      <a:pt x="5357" y="3057"/>
                      <a:pt x="5294" y="3277"/>
                    </a:cubicBezTo>
                    <a:lnTo>
                      <a:pt x="4947" y="4222"/>
                    </a:lnTo>
                    <a:lnTo>
                      <a:pt x="2679" y="4222"/>
                    </a:lnTo>
                    <a:lnTo>
                      <a:pt x="2364" y="3277"/>
                    </a:lnTo>
                    <a:cubicBezTo>
                      <a:pt x="2332" y="3025"/>
                      <a:pt x="2490" y="2805"/>
                      <a:pt x="2710" y="2805"/>
                    </a:cubicBezTo>
                    <a:close/>
                    <a:moveTo>
                      <a:pt x="4916" y="4852"/>
                    </a:moveTo>
                    <a:lnTo>
                      <a:pt x="5514" y="8381"/>
                    </a:lnTo>
                    <a:lnTo>
                      <a:pt x="2175" y="8381"/>
                    </a:lnTo>
                    <a:lnTo>
                      <a:pt x="2773" y="4852"/>
                    </a:lnTo>
                    <a:close/>
                    <a:moveTo>
                      <a:pt x="5955" y="9074"/>
                    </a:moveTo>
                    <a:cubicBezTo>
                      <a:pt x="6144" y="9074"/>
                      <a:pt x="6302" y="9232"/>
                      <a:pt x="6302" y="9421"/>
                    </a:cubicBezTo>
                    <a:lnTo>
                      <a:pt x="6302" y="9799"/>
                    </a:lnTo>
                    <a:lnTo>
                      <a:pt x="1450" y="9799"/>
                    </a:lnTo>
                    <a:lnTo>
                      <a:pt x="1450" y="9421"/>
                    </a:lnTo>
                    <a:cubicBezTo>
                      <a:pt x="1419" y="9232"/>
                      <a:pt x="1576" y="9074"/>
                      <a:pt x="1765" y="9074"/>
                    </a:cubicBezTo>
                    <a:close/>
                    <a:moveTo>
                      <a:pt x="6648" y="10460"/>
                    </a:moveTo>
                    <a:cubicBezTo>
                      <a:pt x="6806" y="10460"/>
                      <a:pt x="6964" y="10618"/>
                      <a:pt x="6964" y="10807"/>
                    </a:cubicBezTo>
                    <a:lnTo>
                      <a:pt x="6964" y="11153"/>
                    </a:lnTo>
                    <a:lnTo>
                      <a:pt x="757" y="11153"/>
                    </a:lnTo>
                    <a:lnTo>
                      <a:pt x="757" y="10807"/>
                    </a:lnTo>
                    <a:cubicBezTo>
                      <a:pt x="757" y="10618"/>
                      <a:pt x="915" y="10460"/>
                      <a:pt x="1104" y="10460"/>
                    </a:cubicBezTo>
                    <a:close/>
                    <a:moveTo>
                      <a:pt x="3782" y="1"/>
                    </a:moveTo>
                    <a:cubicBezTo>
                      <a:pt x="3592" y="1"/>
                      <a:pt x="3435" y="158"/>
                      <a:pt x="3435" y="379"/>
                    </a:cubicBezTo>
                    <a:lnTo>
                      <a:pt x="3435" y="757"/>
                    </a:lnTo>
                    <a:cubicBezTo>
                      <a:pt x="2679" y="914"/>
                      <a:pt x="2143" y="1544"/>
                      <a:pt x="2049" y="2301"/>
                    </a:cubicBezTo>
                    <a:cubicBezTo>
                      <a:pt x="1702" y="2521"/>
                      <a:pt x="1545" y="3025"/>
                      <a:pt x="1671" y="3466"/>
                    </a:cubicBezTo>
                    <a:lnTo>
                      <a:pt x="1891" y="4191"/>
                    </a:lnTo>
                    <a:lnTo>
                      <a:pt x="1702" y="4191"/>
                    </a:lnTo>
                    <a:cubicBezTo>
                      <a:pt x="1513" y="4191"/>
                      <a:pt x="1356" y="4348"/>
                      <a:pt x="1356" y="4537"/>
                    </a:cubicBezTo>
                    <a:cubicBezTo>
                      <a:pt x="1356" y="4758"/>
                      <a:pt x="1513" y="4915"/>
                      <a:pt x="1702" y="4915"/>
                    </a:cubicBezTo>
                    <a:lnTo>
                      <a:pt x="1986" y="4915"/>
                    </a:lnTo>
                    <a:lnTo>
                      <a:pt x="1387" y="8444"/>
                    </a:lnTo>
                    <a:cubicBezTo>
                      <a:pt x="1009" y="8570"/>
                      <a:pt x="726" y="8948"/>
                      <a:pt x="726" y="9421"/>
                    </a:cubicBezTo>
                    <a:lnTo>
                      <a:pt x="726" y="9830"/>
                    </a:lnTo>
                    <a:cubicBezTo>
                      <a:pt x="316" y="9988"/>
                      <a:pt x="1" y="10334"/>
                      <a:pt x="1" y="10807"/>
                    </a:cubicBezTo>
                    <a:lnTo>
                      <a:pt x="1" y="11531"/>
                    </a:lnTo>
                    <a:cubicBezTo>
                      <a:pt x="1" y="11720"/>
                      <a:pt x="158" y="11878"/>
                      <a:pt x="347" y="11878"/>
                    </a:cubicBezTo>
                    <a:lnTo>
                      <a:pt x="7279" y="11878"/>
                    </a:lnTo>
                    <a:cubicBezTo>
                      <a:pt x="7499" y="11878"/>
                      <a:pt x="7657" y="11720"/>
                      <a:pt x="7657" y="11531"/>
                    </a:cubicBezTo>
                    <a:lnTo>
                      <a:pt x="7657" y="10807"/>
                    </a:lnTo>
                    <a:cubicBezTo>
                      <a:pt x="7657" y="10366"/>
                      <a:pt x="7373" y="9988"/>
                      <a:pt x="6932" y="9830"/>
                    </a:cubicBezTo>
                    <a:lnTo>
                      <a:pt x="6932" y="9421"/>
                    </a:lnTo>
                    <a:cubicBezTo>
                      <a:pt x="6932" y="8948"/>
                      <a:pt x="6617" y="8570"/>
                      <a:pt x="6176" y="8444"/>
                    </a:cubicBezTo>
                    <a:lnTo>
                      <a:pt x="5609" y="4915"/>
                    </a:lnTo>
                    <a:lnTo>
                      <a:pt x="5861" y="4915"/>
                    </a:lnTo>
                    <a:cubicBezTo>
                      <a:pt x="6081" y="4915"/>
                      <a:pt x="6207" y="4758"/>
                      <a:pt x="6207" y="4537"/>
                    </a:cubicBezTo>
                    <a:cubicBezTo>
                      <a:pt x="6207" y="4348"/>
                      <a:pt x="6081" y="4191"/>
                      <a:pt x="5861" y="4191"/>
                    </a:cubicBezTo>
                    <a:lnTo>
                      <a:pt x="5672" y="4191"/>
                    </a:lnTo>
                    <a:lnTo>
                      <a:pt x="5924" y="3466"/>
                    </a:lnTo>
                    <a:cubicBezTo>
                      <a:pt x="6081" y="3025"/>
                      <a:pt x="5861" y="2584"/>
                      <a:pt x="5514" y="2301"/>
                    </a:cubicBezTo>
                    <a:cubicBezTo>
                      <a:pt x="5451" y="1513"/>
                      <a:pt x="4884" y="914"/>
                      <a:pt x="4128" y="757"/>
                    </a:cubicBezTo>
                    <a:lnTo>
                      <a:pt x="4128" y="379"/>
                    </a:lnTo>
                    <a:cubicBezTo>
                      <a:pt x="4128" y="158"/>
                      <a:pt x="3971" y="1"/>
                      <a:pt x="378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685" name="Google Shape;9188;p73">
                <a:extLst>
                  <a:ext uri="{FF2B5EF4-FFF2-40B4-BE49-F238E27FC236}">
                    <a16:creationId xmlns:a16="http://schemas.microsoft.com/office/drawing/2014/main" id="{4A041CA6-466D-A5DC-F156-8A1F69E6C097}"/>
                  </a:ext>
                </a:extLst>
              </p:cNvPr>
              <p:cNvGrpSpPr/>
              <p:nvPr/>
            </p:nvGrpSpPr>
            <p:grpSpPr>
              <a:xfrm>
                <a:off x="7744368" y="1689229"/>
                <a:ext cx="497908" cy="497908"/>
                <a:chOff x="4685050" y="1945825"/>
                <a:chExt cx="294575" cy="294575"/>
              </a:xfrm>
              <a:grpFill/>
            </p:grpSpPr>
            <p:sp>
              <p:nvSpPr>
                <p:cNvPr id="17804" name="Google Shape;9189;p73">
                  <a:extLst>
                    <a:ext uri="{FF2B5EF4-FFF2-40B4-BE49-F238E27FC236}">
                      <a16:creationId xmlns:a16="http://schemas.microsoft.com/office/drawing/2014/main" id="{23869CD7-5EBE-147C-B3BC-7015A85CA954}"/>
                    </a:ext>
                  </a:extLst>
                </p:cNvPr>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05" name="Google Shape;9190;p73">
                  <a:extLst>
                    <a:ext uri="{FF2B5EF4-FFF2-40B4-BE49-F238E27FC236}">
                      <a16:creationId xmlns:a16="http://schemas.microsoft.com/office/drawing/2014/main" id="{C0F8D9FE-21D7-7D40-EE5D-830D24E1C3BC}"/>
                    </a:ext>
                  </a:extLst>
                </p:cNvPr>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06" name="Google Shape;9191;p73">
                  <a:extLst>
                    <a:ext uri="{FF2B5EF4-FFF2-40B4-BE49-F238E27FC236}">
                      <a16:creationId xmlns:a16="http://schemas.microsoft.com/office/drawing/2014/main" id="{DB8F0F58-24B7-E672-140B-C976BD876E0E}"/>
                    </a:ext>
                  </a:extLst>
                </p:cNvPr>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07" name="Google Shape;9192;p73">
                  <a:extLst>
                    <a:ext uri="{FF2B5EF4-FFF2-40B4-BE49-F238E27FC236}">
                      <a16:creationId xmlns:a16="http://schemas.microsoft.com/office/drawing/2014/main" id="{D365CA78-01DE-0539-6937-068C281E9DBD}"/>
                    </a:ext>
                  </a:extLst>
                </p:cNvPr>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08" name="Google Shape;9193;p73">
                  <a:extLst>
                    <a:ext uri="{FF2B5EF4-FFF2-40B4-BE49-F238E27FC236}">
                      <a16:creationId xmlns:a16="http://schemas.microsoft.com/office/drawing/2014/main" id="{92CAAA88-FAB1-0F47-8C02-5701AF71B020}"/>
                    </a:ext>
                  </a:extLst>
                </p:cNvPr>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686" name="Google Shape;9194;p73">
                <a:extLst>
                  <a:ext uri="{FF2B5EF4-FFF2-40B4-BE49-F238E27FC236}">
                    <a16:creationId xmlns:a16="http://schemas.microsoft.com/office/drawing/2014/main" id="{30B65611-99EA-10D9-D997-4C48DC3F10C2}"/>
                  </a:ext>
                </a:extLst>
              </p:cNvPr>
              <p:cNvSpPr/>
              <p:nvPr/>
            </p:nvSpPr>
            <p:spPr>
              <a:xfrm>
                <a:off x="7743630" y="2282294"/>
                <a:ext cx="499261" cy="497951"/>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87" name="Google Shape;9195;p73">
                <a:extLst>
                  <a:ext uri="{FF2B5EF4-FFF2-40B4-BE49-F238E27FC236}">
                    <a16:creationId xmlns:a16="http://schemas.microsoft.com/office/drawing/2014/main" id="{0913EBB4-4091-56EB-E986-AFCB8B39DE20}"/>
                  </a:ext>
                </a:extLst>
              </p:cNvPr>
              <p:cNvSpPr/>
              <p:nvPr/>
            </p:nvSpPr>
            <p:spPr>
              <a:xfrm>
                <a:off x="7773590" y="2923979"/>
                <a:ext cx="439341" cy="501923"/>
              </a:xfrm>
              <a:custGeom>
                <a:avLst/>
                <a:gdLst/>
                <a:ahLst/>
                <a:cxnLst/>
                <a:rect l="l" t="t" r="r" b="b"/>
                <a:pathLst>
                  <a:path w="10397" h="11878" extrusionOk="0">
                    <a:moveTo>
                      <a:pt x="5135" y="725"/>
                    </a:moveTo>
                    <a:cubicBezTo>
                      <a:pt x="6868" y="725"/>
                      <a:pt x="8254" y="2142"/>
                      <a:pt x="8254" y="3844"/>
                    </a:cubicBezTo>
                    <a:lnTo>
                      <a:pt x="8254" y="5923"/>
                    </a:lnTo>
                    <a:cubicBezTo>
                      <a:pt x="8254" y="6112"/>
                      <a:pt x="8097" y="6270"/>
                      <a:pt x="7908" y="6270"/>
                    </a:cubicBezTo>
                    <a:lnTo>
                      <a:pt x="7498" y="6270"/>
                    </a:lnTo>
                    <a:cubicBezTo>
                      <a:pt x="7561" y="6144"/>
                      <a:pt x="7561" y="6049"/>
                      <a:pt x="7561" y="5923"/>
                    </a:cubicBezTo>
                    <a:lnTo>
                      <a:pt x="7561" y="3844"/>
                    </a:lnTo>
                    <a:cubicBezTo>
                      <a:pt x="7561" y="3623"/>
                      <a:pt x="7404" y="3466"/>
                      <a:pt x="7183" y="3466"/>
                    </a:cubicBezTo>
                    <a:lnTo>
                      <a:pt x="6490" y="3466"/>
                    </a:lnTo>
                    <a:cubicBezTo>
                      <a:pt x="5892" y="3466"/>
                      <a:pt x="5450" y="2993"/>
                      <a:pt x="5450" y="2458"/>
                    </a:cubicBezTo>
                    <a:lnTo>
                      <a:pt x="5450" y="1733"/>
                    </a:lnTo>
                    <a:cubicBezTo>
                      <a:pt x="5450" y="1544"/>
                      <a:pt x="5293" y="1386"/>
                      <a:pt x="5104" y="1386"/>
                    </a:cubicBezTo>
                    <a:cubicBezTo>
                      <a:pt x="4915" y="1386"/>
                      <a:pt x="4757" y="1544"/>
                      <a:pt x="4757" y="1733"/>
                    </a:cubicBezTo>
                    <a:lnTo>
                      <a:pt x="4757" y="2458"/>
                    </a:lnTo>
                    <a:cubicBezTo>
                      <a:pt x="4757" y="3056"/>
                      <a:pt x="4285" y="3466"/>
                      <a:pt x="3718" y="3466"/>
                    </a:cubicBezTo>
                    <a:lnTo>
                      <a:pt x="3088" y="3466"/>
                    </a:lnTo>
                    <a:cubicBezTo>
                      <a:pt x="2899" y="3466"/>
                      <a:pt x="2741" y="3623"/>
                      <a:pt x="2741" y="3844"/>
                    </a:cubicBezTo>
                    <a:lnTo>
                      <a:pt x="2741" y="5923"/>
                    </a:lnTo>
                    <a:cubicBezTo>
                      <a:pt x="2741" y="6049"/>
                      <a:pt x="2741" y="6144"/>
                      <a:pt x="2773" y="6270"/>
                    </a:cubicBezTo>
                    <a:lnTo>
                      <a:pt x="2395" y="6270"/>
                    </a:lnTo>
                    <a:cubicBezTo>
                      <a:pt x="2205" y="6270"/>
                      <a:pt x="2048" y="6112"/>
                      <a:pt x="2048" y="5923"/>
                    </a:cubicBezTo>
                    <a:lnTo>
                      <a:pt x="2048" y="3844"/>
                    </a:lnTo>
                    <a:cubicBezTo>
                      <a:pt x="2048" y="2111"/>
                      <a:pt x="3466" y="725"/>
                      <a:pt x="5135" y="725"/>
                    </a:cubicBezTo>
                    <a:close/>
                    <a:moveTo>
                      <a:pt x="5230" y="3466"/>
                    </a:moveTo>
                    <a:cubicBezTo>
                      <a:pt x="5545" y="3907"/>
                      <a:pt x="6049" y="4190"/>
                      <a:pt x="6585" y="4190"/>
                    </a:cubicBezTo>
                    <a:lnTo>
                      <a:pt x="6963" y="4190"/>
                    </a:lnTo>
                    <a:lnTo>
                      <a:pt x="6963" y="5955"/>
                    </a:lnTo>
                    <a:lnTo>
                      <a:pt x="6931" y="5955"/>
                    </a:lnTo>
                    <a:cubicBezTo>
                      <a:pt x="6931" y="6553"/>
                      <a:pt x="6459" y="6994"/>
                      <a:pt x="5892" y="6994"/>
                    </a:cubicBezTo>
                    <a:lnTo>
                      <a:pt x="4505" y="6994"/>
                    </a:lnTo>
                    <a:cubicBezTo>
                      <a:pt x="3938" y="6994"/>
                      <a:pt x="3497" y="6522"/>
                      <a:pt x="3497" y="5955"/>
                    </a:cubicBezTo>
                    <a:lnTo>
                      <a:pt x="3497" y="4190"/>
                    </a:lnTo>
                    <a:lnTo>
                      <a:pt x="3844" y="4190"/>
                    </a:lnTo>
                    <a:cubicBezTo>
                      <a:pt x="4379" y="4190"/>
                      <a:pt x="4915" y="3907"/>
                      <a:pt x="5230" y="3466"/>
                    </a:cubicBezTo>
                    <a:close/>
                    <a:moveTo>
                      <a:pt x="6301" y="7624"/>
                    </a:moveTo>
                    <a:cubicBezTo>
                      <a:pt x="6396" y="8034"/>
                      <a:pt x="6805" y="8349"/>
                      <a:pt x="7278" y="8349"/>
                    </a:cubicBezTo>
                    <a:lnTo>
                      <a:pt x="7624" y="8349"/>
                    </a:lnTo>
                    <a:lnTo>
                      <a:pt x="7624" y="9200"/>
                    </a:lnTo>
                    <a:cubicBezTo>
                      <a:pt x="6852" y="9546"/>
                      <a:pt x="6025" y="9719"/>
                      <a:pt x="5198" y="9719"/>
                    </a:cubicBezTo>
                    <a:cubicBezTo>
                      <a:pt x="4371" y="9719"/>
                      <a:pt x="3544" y="9546"/>
                      <a:pt x="2773" y="9200"/>
                    </a:cubicBezTo>
                    <a:lnTo>
                      <a:pt x="2773" y="8349"/>
                    </a:lnTo>
                    <a:lnTo>
                      <a:pt x="3119" y="8349"/>
                    </a:lnTo>
                    <a:cubicBezTo>
                      <a:pt x="3560" y="8349"/>
                      <a:pt x="3970" y="8034"/>
                      <a:pt x="4127" y="7624"/>
                    </a:cubicBezTo>
                    <a:cubicBezTo>
                      <a:pt x="4253" y="7656"/>
                      <a:pt x="4411" y="7656"/>
                      <a:pt x="4505" y="7656"/>
                    </a:cubicBezTo>
                    <a:lnTo>
                      <a:pt x="5892" y="7656"/>
                    </a:lnTo>
                    <a:cubicBezTo>
                      <a:pt x="6018" y="7656"/>
                      <a:pt x="6175" y="7656"/>
                      <a:pt x="6301" y="7624"/>
                    </a:cubicBezTo>
                    <a:close/>
                    <a:moveTo>
                      <a:pt x="2079" y="8349"/>
                    </a:moveTo>
                    <a:lnTo>
                      <a:pt x="2079" y="11153"/>
                    </a:lnTo>
                    <a:lnTo>
                      <a:pt x="693" y="11153"/>
                    </a:lnTo>
                    <a:lnTo>
                      <a:pt x="693" y="9389"/>
                    </a:lnTo>
                    <a:cubicBezTo>
                      <a:pt x="693" y="8790"/>
                      <a:pt x="1166" y="8349"/>
                      <a:pt x="1733" y="8349"/>
                    </a:cubicBezTo>
                    <a:close/>
                    <a:moveTo>
                      <a:pt x="7656" y="9924"/>
                    </a:moveTo>
                    <a:lnTo>
                      <a:pt x="7656" y="11153"/>
                    </a:lnTo>
                    <a:lnTo>
                      <a:pt x="2773" y="11153"/>
                    </a:lnTo>
                    <a:lnTo>
                      <a:pt x="2773" y="9924"/>
                    </a:lnTo>
                    <a:cubicBezTo>
                      <a:pt x="3560" y="10239"/>
                      <a:pt x="4411" y="10397"/>
                      <a:pt x="5230" y="10397"/>
                    </a:cubicBezTo>
                    <a:cubicBezTo>
                      <a:pt x="6049" y="10397"/>
                      <a:pt x="6868" y="10239"/>
                      <a:pt x="7656" y="9924"/>
                    </a:cubicBezTo>
                    <a:close/>
                    <a:moveTo>
                      <a:pt x="8664" y="8349"/>
                    </a:moveTo>
                    <a:cubicBezTo>
                      <a:pt x="9231" y="8349"/>
                      <a:pt x="9672" y="8821"/>
                      <a:pt x="9672" y="9389"/>
                    </a:cubicBezTo>
                    <a:lnTo>
                      <a:pt x="9672" y="11153"/>
                    </a:lnTo>
                    <a:lnTo>
                      <a:pt x="8286" y="11153"/>
                    </a:lnTo>
                    <a:lnTo>
                      <a:pt x="8286" y="8349"/>
                    </a:lnTo>
                    <a:close/>
                    <a:moveTo>
                      <a:pt x="5198" y="0"/>
                    </a:moveTo>
                    <a:cubicBezTo>
                      <a:pt x="3088" y="0"/>
                      <a:pt x="1355" y="1701"/>
                      <a:pt x="1355" y="3844"/>
                    </a:cubicBezTo>
                    <a:lnTo>
                      <a:pt x="1355" y="5923"/>
                    </a:lnTo>
                    <a:cubicBezTo>
                      <a:pt x="1355" y="6522"/>
                      <a:pt x="1827" y="6931"/>
                      <a:pt x="2395" y="6931"/>
                    </a:cubicBezTo>
                    <a:lnTo>
                      <a:pt x="3088" y="6931"/>
                    </a:lnTo>
                    <a:cubicBezTo>
                      <a:pt x="3182" y="7057"/>
                      <a:pt x="3308" y="7183"/>
                      <a:pt x="3466" y="7309"/>
                    </a:cubicBezTo>
                    <a:cubicBezTo>
                      <a:pt x="3466" y="7530"/>
                      <a:pt x="3308" y="7687"/>
                      <a:pt x="3088" y="7687"/>
                    </a:cubicBezTo>
                    <a:lnTo>
                      <a:pt x="1733" y="7687"/>
                    </a:lnTo>
                    <a:cubicBezTo>
                      <a:pt x="788" y="7687"/>
                      <a:pt x="0" y="8475"/>
                      <a:pt x="0" y="9420"/>
                    </a:cubicBezTo>
                    <a:lnTo>
                      <a:pt x="0" y="11499"/>
                    </a:lnTo>
                    <a:cubicBezTo>
                      <a:pt x="0" y="11720"/>
                      <a:pt x="158" y="11877"/>
                      <a:pt x="347" y="11877"/>
                    </a:cubicBezTo>
                    <a:lnTo>
                      <a:pt x="10019" y="11877"/>
                    </a:lnTo>
                    <a:cubicBezTo>
                      <a:pt x="10239" y="11877"/>
                      <a:pt x="10397" y="11720"/>
                      <a:pt x="10397" y="11499"/>
                    </a:cubicBezTo>
                    <a:lnTo>
                      <a:pt x="10397" y="9420"/>
                    </a:lnTo>
                    <a:cubicBezTo>
                      <a:pt x="10397" y="8475"/>
                      <a:pt x="9609" y="7687"/>
                      <a:pt x="8664" y="7687"/>
                    </a:cubicBezTo>
                    <a:lnTo>
                      <a:pt x="7278" y="7687"/>
                    </a:lnTo>
                    <a:cubicBezTo>
                      <a:pt x="7089" y="7687"/>
                      <a:pt x="6931" y="7530"/>
                      <a:pt x="6931" y="7341"/>
                    </a:cubicBezTo>
                    <a:cubicBezTo>
                      <a:pt x="7026" y="7246"/>
                      <a:pt x="7152" y="7152"/>
                      <a:pt x="7278" y="6994"/>
                    </a:cubicBezTo>
                    <a:lnTo>
                      <a:pt x="7971" y="6994"/>
                    </a:lnTo>
                    <a:cubicBezTo>
                      <a:pt x="8569" y="6994"/>
                      <a:pt x="9011" y="6522"/>
                      <a:pt x="9011" y="5955"/>
                    </a:cubicBezTo>
                    <a:lnTo>
                      <a:pt x="9011" y="3844"/>
                    </a:lnTo>
                    <a:cubicBezTo>
                      <a:pt x="9011" y="1733"/>
                      <a:pt x="7309" y="0"/>
                      <a:pt x="519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688" name="Google Shape;9196;p73">
                <a:extLst>
                  <a:ext uri="{FF2B5EF4-FFF2-40B4-BE49-F238E27FC236}">
                    <a16:creationId xmlns:a16="http://schemas.microsoft.com/office/drawing/2014/main" id="{7A830820-7BB6-0E77-AF78-ACCCEC6B3CE7}"/>
                  </a:ext>
                </a:extLst>
              </p:cNvPr>
              <p:cNvGrpSpPr/>
              <p:nvPr/>
            </p:nvGrpSpPr>
            <p:grpSpPr>
              <a:xfrm>
                <a:off x="10280367" y="2282300"/>
                <a:ext cx="499261" cy="497951"/>
                <a:chOff x="6131900" y="2301825"/>
                <a:chExt cx="295375" cy="294600"/>
              </a:xfrm>
              <a:grpFill/>
            </p:grpSpPr>
            <p:sp>
              <p:nvSpPr>
                <p:cNvPr id="17800" name="Google Shape;9197;p73">
                  <a:extLst>
                    <a:ext uri="{FF2B5EF4-FFF2-40B4-BE49-F238E27FC236}">
                      <a16:creationId xmlns:a16="http://schemas.microsoft.com/office/drawing/2014/main" id="{D605DBE8-2D91-4C05-148F-3BB361487085}"/>
                    </a:ext>
                  </a:extLst>
                </p:cNvPr>
                <p:cNvSpPr/>
                <p:nvPr/>
              </p:nvSpPr>
              <p:spPr>
                <a:xfrm>
                  <a:off x="6131900" y="2301825"/>
                  <a:ext cx="295375" cy="294600"/>
                </a:xfrm>
                <a:custGeom>
                  <a:avLst/>
                  <a:gdLst/>
                  <a:ahLst/>
                  <a:cxnLst/>
                  <a:rect l="l" t="t" r="r" b="b"/>
                  <a:pathLst>
                    <a:path w="11815" h="11784" extrusionOk="0">
                      <a:moveTo>
                        <a:pt x="3813" y="630"/>
                      </a:moveTo>
                      <a:cubicBezTo>
                        <a:pt x="4002" y="630"/>
                        <a:pt x="4159" y="788"/>
                        <a:pt x="4159" y="977"/>
                      </a:cubicBezTo>
                      <a:lnTo>
                        <a:pt x="4159" y="1355"/>
                      </a:lnTo>
                      <a:lnTo>
                        <a:pt x="1387" y="1355"/>
                      </a:lnTo>
                      <a:lnTo>
                        <a:pt x="1387" y="977"/>
                      </a:lnTo>
                      <a:lnTo>
                        <a:pt x="1355" y="977"/>
                      </a:lnTo>
                      <a:cubicBezTo>
                        <a:pt x="1355" y="788"/>
                        <a:pt x="1513" y="630"/>
                        <a:pt x="1733" y="630"/>
                      </a:cubicBezTo>
                      <a:close/>
                      <a:moveTo>
                        <a:pt x="10114" y="1355"/>
                      </a:moveTo>
                      <a:cubicBezTo>
                        <a:pt x="10303" y="1355"/>
                        <a:pt x="10460" y="1513"/>
                        <a:pt x="10460" y="1702"/>
                      </a:cubicBezTo>
                      <a:lnTo>
                        <a:pt x="10460" y="3434"/>
                      </a:lnTo>
                      <a:lnTo>
                        <a:pt x="7688" y="3434"/>
                      </a:lnTo>
                      <a:cubicBezTo>
                        <a:pt x="7656" y="3277"/>
                        <a:pt x="7656" y="1859"/>
                        <a:pt x="7656" y="1702"/>
                      </a:cubicBezTo>
                      <a:cubicBezTo>
                        <a:pt x="7656" y="1513"/>
                        <a:pt x="7814" y="1355"/>
                        <a:pt x="8034" y="1355"/>
                      </a:cubicBezTo>
                      <a:close/>
                      <a:moveTo>
                        <a:pt x="4128" y="2048"/>
                      </a:moveTo>
                      <a:lnTo>
                        <a:pt x="4128" y="4821"/>
                      </a:lnTo>
                      <a:lnTo>
                        <a:pt x="1355" y="4821"/>
                      </a:lnTo>
                      <a:lnTo>
                        <a:pt x="1355" y="2048"/>
                      </a:lnTo>
                      <a:close/>
                      <a:moveTo>
                        <a:pt x="6617" y="2048"/>
                      </a:moveTo>
                      <a:cubicBezTo>
                        <a:pt x="6806" y="2048"/>
                        <a:pt x="6963" y="2206"/>
                        <a:pt x="6963" y="2395"/>
                      </a:cubicBezTo>
                      <a:lnTo>
                        <a:pt x="6963" y="4852"/>
                      </a:lnTo>
                      <a:lnTo>
                        <a:pt x="4821" y="4852"/>
                      </a:lnTo>
                      <a:lnTo>
                        <a:pt x="4821" y="2395"/>
                      </a:lnTo>
                      <a:cubicBezTo>
                        <a:pt x="4821" y="2206"/>
                        <a:pt x="4978" y="2048"/>
                        <a:pt x="5167" y="2048"/>
                      </a:cubicBezTo>
                      <a:close/>
                      <a:moveTo>
                        <a:pt x="10429" y="4127"/>
                      </a:moveTo>
                      <a:lnTo>
                        <a:pt x="10429" y="4852"/>
                      </a:lnTo>
                      <a:lnTo>
                        <a:pt x="7656" y="4852"/>
                      </a:lnTo>
                      <a:lnTo>
                        <a:pt x="7656" y="4127"/>
                      </a:lnTo>
                      <a:close/>
                      <a:moveTo>
                        <a:pt x="10775" y="5514"/>
                      </a:moveTo>
                      <a:cubicBezTo>
                        <a:pt x="10964" y="5514"/>
                        <a:pt x="11122" y="5671"/>
                        <a:pt x="11122" y="5860"/>
                      </a:cubicBezTo>
                      <a:lnTo>
                        <a:pt x="11122" y="10744"/>
                      </a:lnTo>
                      <a:cubicBezTo>
                        <a:pt x="11122" y="10964"/>
                        <a:pt x="10964" y="11122"/>
                        <a:pt x="10775" y="11122"/>
                      </a:cubicBezTo>
                      <a:lnTo>
                        <a:pt x="1009" y="11122"/>
                      </a:lnTo>
                      <a:cubicBezTo>
                        <a:pt x="820" y="11122"/>
                        <a:pt x="662" y="10964"/>
                        <a:pt x="662" y="10744"/>
                      </a:cubicBezTo>
                      <a:lnTo>
                        <a:pt x="662" y="5860"/>
                      </a:lnTo>
                      <a:cubicBezTo>
                        <a:pt x="662" y="5671"/>
                        <a:pt x="820" y="5514"/>
                        <a:pt x="1009" y="5514"/>
                      </a:cubicBezTo>
                      <a:close/>
                      <a:moveTo>
                        <a:pt x="1733" y="0"/>
                      </a:moveTo>
                      <a:cubicBezTo>
                        <a:pt x="1135" y="0"/>
                        <a:pt x="694" y="473"/>
                        <a:pt x="694" y="1040"/>
                      </a:cubicBezTo>
                      <a:lnTo>
                        <a:pt x="694" y="4884"/>
                      </a:lnTo>
                      <a:cubicBezTo>
                        <a:pt x="316" y="5041"/>
                        <a:pt x="1" y="5388"/>
                        <a:pt x="1" y="5860"/>
                      </a:cubicBezTo>
                      <a:lnTo>
                        <a:pt x="1" y="10744"/>
                      </a:lnTo>
                      <a:cubicBezTo>
                        <a:pt x="1" y="11342"/>
                        <a:pt x="473" y="11783"/>
                        <a:pt x="1009" y="11783"/>
                      </a:cubicBezTo>
                      <a:lnTo>
                        <a:pt x="10775" y="11783"/>
                      </a:lnTo>
                      <a:cubicBezTo>
                        <a:pt x="11374" y="11783"/>
                        <a:pt x="11815" y="11311"/>
                        <a:pt x="11815" y="10744"/>
                      </a:cubicBezTo>
                      <a:lnTo>
                        <a:pt x="11815" y="5860"/>
                      </a:lnTo>
                      <a:cubicBezTo>
                        <a:pt x="11815" y="5388"/>
                        <a:pt x="11531" y="5010"/>
                        <a:pt x="11122" y="4884"/>
                      </a:cubicBezTo>
                      <a:lnTo>
                        <a:pt x="11122" y="1702"/>
                      </a:lnTo>
                      <a:cubicBezTo>
                        <a:pt x="11122" y="1103"/>
                        <a:pt x="10649" y="662"/>
                        <a:pt x="10114" y="662"/>
                      </a:cubicBezTo>
                      <a:lnTo>
                        <a:pt x="8034" y="662"/>
                      </a:lnTo>
                      <a:cubicBezTo>
                        <a:pt x="7530" y="662"/>
                        <a:pt x="7152" y="977"/>
                        <a:pt x="7026" y="1418"/>
                      </a:cubicBezTo>
                      <a:cubicBezTo>
                        <a:pt x="6932" y="1387"/>
                        <a:pt x="6806" y="1355"/>
                        <a:pt x="6648" y="1355"/>
                      </a:cubicBezTo>
                      <a:lnTo>
                        <a:pt x="5230" y="1355"/>
                      </a:lnTo>
                      <a:cubicBezTo>
                        <a:pt x="5104" y="1355"/>
                        <a:pt x="4978" y="1387"/>
                        <a:pt x="4884" y="1418"/>
                      </a:cubicBezTo>
                      <a:lnTo>
                        <a:pt x="4884" y="1040"/>
                      </a:lnTo>
                      <a:cubicBezTo>
                        <a:pt x="4884" y="441"/>
                        <a:pt x="4380" y="0"/>
                        <a:pt x="384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01" name="Google Shape;9198;p73">
                  <a:extLst>
                    <a:ext uri="{FF2B5EF4-FFF2-40B4-BE49-F238E27FC236}">
                      <a16:creationId xmlns:a16="http://schemas.microsoft.com/office/drawing/2014/main" id="{9D0919B2-F457-A7D1-B1E8-885BFC2D8245}"/>
                    </a:ext>
                  </a:extLst>
                </p:cNvPr>
                <p:cNvSpPr/>
                <p:nvPr/>
              </p:nvSpPr>
              <p:spPr>
                <a:xfrm>
                  <a:off x="6218550" y="2456200"/>
                  <a:ext cx="122100" cy="51225"/>
                </a:xfrm>
                <a:custGeom>
                  <a:avLst/>
                  <a:gdLst/>
                  <a:ahLst/>
                  <a:cxnLst/>
                  <a:rect l="l" t="t" r="r" b="b"/>
                  <a:pathLst>
                    <a:path w="4884" h="2049" extrusionOk="0">
                      <a:moveTo>
                        <a:pt x="3844" y="725"/>
                      </a:moveTo>
                      <a:cubicBezTo>
                        <a:pt x="4033" y="725"/>
                        <a:pt x="4190" y="882"/>
                        <a:pt x="4190" y="1071"/>
                      </a:cubicBezTo>
                      <a:cubicBezTo>
                        <a:pt x="4190" y="1260"/>
                        <a:pt x="4033" y="1418"/>
                        <a:pt x="3844" y="1418"/>
                      </a:cubicBezTo>
                      <a:lnTo>
                        <a:pt x="1008" y="1418"/>
                      </a:lnTo>
                      <a:cubicBezTo>
                        <a:pt x="819" y="1418"/>
                        <a:pt x="662" y="1260"/>
                        <a:pt x="662" y="1071"/>
                      </a:cubicBezTo>
                      <a:cubicBezTo>
                        <a:pt x="662" y="882"/>
                        <a:pt x="819" y="725"/>
                        <a:pt x="1008" y="725"/>
                      </a:cubicBezTo>
                      <a:close/>
                      <a:moveTo>
                        <a:pt x="1008" y="0"/>
                      </a:moveTo>
                      <a:cubicBezTo>
                        <a:pt x="410" y="0"/>
                        <a:pt x="0" y="473"/>
                        <a:pt x="0" y="1040"/>
                      </a:cubicBezTo>
                      <a:cubicBezTo>
                        <a:pt x="0" y="1639"/>
                        <a:pt x="473" y="2048"/>
                        <a:pt x="1008" y="2048"/>
                      </a:cubicBezTo>
                      <a:lnTo>
                        <a:pt x="3844" y="2048"/>
                      </a:lnTo>
                      <a:cubicBezTo>
                        <a:pt x="4442" y="2048"/>
                        <a:pt x="4883" y="1576"/>
                        <a:pt x="4883" y="1040"/>
                      </a:cubicBezTo>
                      <a:cubicBezTo>
                        <a:pt x="4852" y="473"/>
                        <a:pt x="4411" y="0"/>
                        <a:pt x="384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02" name="Google Shape;9199;p73">
                  <a:extLst>
                    <a:ext uri="{FF2B5EF4-FFF2-40B4-BE49-F238E27FC236}">
                      <a16:creationId xmlns:a16="http://schemas.microsoft.com/office/drawing/2014/main" id="{8401C5CE-1D05-4067-3756-C02C95CEACF3}"/>
                    </a:ext>
                  </a:extLst>
                </p:cNvPr>
                <p:cNvSpPr/>
                <p:nvPr/>
              </p:nvSpPr>
              <p:spPr>
                <a:xfrm>
                  <a:off x="6340625" y="2353025"/>
                  <a:ext cx="35475" cy="18125"/>
                </a:xfrm>
                <a:custGeom>
                  <a:avLst/>
                  <a:gdLst/>
                  <a:ahLst/>
                  <a:cxnLst/>
                  <a:rect l="l" t="t" r="r" b="b"/>
                  <a:pathLst>
                    <a:path w="1419" h="725" extrusionOk="0">
                      <a:moveTo>
                        <a:pt x="347" y="0"/>
                      </a:moveTo>
                      <a:cubicBezTo>
                        <a:pt x="158" y="0"/>
                        <a:pt x="0" y="158"/>
                        <a:pt x="0" y="347"/>
                      </a:cubicBezTo>
                      <a:cubicBezTo>
                        <a:pt x="0" y="567"/>
                        <a:pt x="158" y="725"/>
                        <a:pt x="347" y="725"/>
                      </a:cubicBezTo>
                      <a:lnTo>
                        <a:pt x="1040" y="725"/>
                      </a:lnTo>
                      <a:cubicBezTo>
                        <a:pt x="1261" y="725"/>
                        <a:pt x="1418" y="567"/>
                        <a:pt x="1418" y="347"/>
                      </a:cubicBezTo>
                      <a:cubicBezTo>
                        <a:pt x="1355" y="158"/>
                        <a:pt x="1198" y="0"/>
                        <a:pt x="104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803" name="Google Shape;9200;p73">
                  <a:extLst>
                    <a:ext uri="{FF2B5EF4-FFF2-40B4-BE49-F238E27FC236}">
                      <a16:creationId xmlns:a16="http://schemas.microsoft.com/office/drawing/2014/main" id="{857908A3-309F-6083-EC61-E82E8EE4DDE8}"/>
                    </a:ext>
                  </a:extLst>
                </p:cNvPr>
                <p:cNvSpPr/>
                <p:nvPr/>
              </p:nvSpPr>
              <p:spPr>
                <a:xfrm>
                  <a:off x="6183100" y="2369550"/>
                  <a:ext cx="35475" cy="18150"/>
                </a:xfrm>
                <a:custGeom>
                  <a:avLst/>
                  <a:gdLst/>
                  <a:ahLst/>
                  <a:cxnLst/>
                  <a:rect l="l" t="t" r="r" b="b"/>
                  <a:pathLst>
                    <a:path w="1419" h="726" extrusionOk="0">
                      <a:moveTo>
                        <a:pt x="347" y="1"/>
                      </a:moveTo>
                      <a:cubicBezTo>
                        <a:pt x="158" y="1"/>
                        <a:pt x="0" y="158"/>
                        <a:pt x="0" y="379"/>
                      </a:cubicBezTo>
                      <a:cubicBezTo>
                        <a:pt x="0" y="568"/>
                        <a:pt x="158" y="725"/>
                        <a:pt x="347" y="725"/>
                      </a:cubicBezTo>
                      <a:lnTo>
                        <a:pt x="1040" y="725"/>
                      </a:lnTo>
                      <a:cubicBezTo>
                        <a:pt x="1261" y="725"/>
                        <a:pt x="1418" y="568"/>
                        <a:pt x="1418" y="379"/>
                      </a:cubicBezTo>
                      <a:cubicBezTo>
                        <a:pt x="1418" y="158"/>
                        <a:pt x="1261" y="1"/>
                        <a:pt x="104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689" name="Google Shape;9201;p73">
                <a:extLst>
                  <a:ext uri="{FF2B5EF4-FFF2-40B4-BE49-F238E27FC236}">
                    <a16:creationId xmlns:a16="http://schemas.microsoft.com/office/drawing/2014/main" id="{1387A87B-73CA-352A-F258-948A7F29DBE4}"/>
                  </a:ext>
                </a:extLst>
              </p:cNvPr>
              <p:cNvGrpSpPr/>
              <p:nvPr/>
            </p:nvGrpSpPr>
            <p:grpSpPr>
              <a:xfrm>
                <a:off x="2036574" y="1687877"/>
                <a:ext cx="503276" cy="500612"/>
                <a:chOff x="1412450" y="1954475"/>
                <a:chExt cx="297750" cy="296175"/>
              </a:xfrm>
              <a:grpFill/>
            </p:grpSpPr>
            <p:sp>
              <p:nvSpPr>
                <p:cNvPr id="17798" name="Google Shape;9202;p73">
                  <a:extLst>
                    <a:ext uri="{FF2B5EF4-FFF2-40B4-BE49-F238E27FC236}">
                      <a16:creationId xmlns:a16="http://schemas.microsoft.com/office/drawing/2014/main" id="{F7E0F87E-81C1-811A-8898-60478222D4AA}"/>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99" name="Google Shape;9203;p73">
                  <a:extLst>
                    <a:ext uri="{FF2B5EF4-FFF2-40B4-BE49-F238E27FC236}">
                      <a16:creationId xmlns:a16="http://schemas.microsoft.com/office/drawing/2014/main" id="{C96C9B9A-ABD3-5E2A-FF8B-7DDB43400319}"/>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690" name="Google Shape;9204;p73">
                <a:extLst>
                  <a:ext uri="{FF2B5EF4-FFF2-40B4-BE49-F238E27FC236}">
                    <a16:creationId xmlns:a16="http://schemas.microsoft.com/office/drawing/2014/main" id="{900A24A2-F68C-BF82-E986-CDC53962C43F}"/>
                  </a:ext>
                </a:extLst>
              </p:cNvPr>
              <p:cNvSpPr/>
              <p:nvPr/>
            </p:nvSpPr>
            <p:spPr>
              <a:xfrm>
                <a:off x="2038541" y="2283625"/>
                <a:ext cx="499303" cy="495289"/>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691" name="Google Shape;9205;p73">
                <a:extLst>
                  <a:ext uri="{FF2B5EF4-FFF2-40B4-BE49-F238E27FC236}">
                    <a16:creationId xmlns:a16="http://schemas.microsoft.com/office/drawing/2014/main" id="{7A9BFFDA-D51E-F8D4-97E6-6A807C828885}"/>
                  </a:ext>
                </a:extLst>
              </p:cNvPr>
              <p:cNvGrpSpPr/>
              <p:nvPr/>
            </p:nvGrpSpPr>
            <p:grpSpPr>
              <a:xfrm>
                <a:off x="2036574" y="2923500"/>
                <a:ext cx="503276" cy="502894"/>
                <a:chOff x="1413250" y="2680675"/>
                <a:chExt cx="297750" cy="297525"/>
              </a:xfrm>
              <a:grpFill/>
            </p:grpSpPr>
            <p:sp>
              <p:nvSpPr>
                <p:cNvPr id="17794" name="Google Shape;9206;p73">
                  <a:extLst>
                    <a:ext uri="{FF2B5EF4-FFF2-40B4-BE49-F238E27FC236}">
                      <a16:creationId xmlns:a16="http://schemas.microsoft.com/office/drawing/2014/main" id="{FB528597-CE47-7CA6-F636-974363AA2717}"/>
                    </a:ext>
                  </a:extLst>
                </p:cNvPr>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95" name="Google Shape;9207;p73">
                  <a:extLst>
                    <a:ext uri="{FF2B5EF4-FFF2-40B4-BE49-F238E27FC236}">
                      <a16:creationId xmlns:a16="http://schemas.microsoft.com/office/drawing/2014/main" id="{41385DAC-2DB4-C9AA-D23A-E6C253E3C427}"/>
                    </a:ext>
                  </a:extLst>
                </p:cNvPr>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96" name="Google Shape;9208;p73">
                  <a:extLst>
                    <a:ext uri="{FF2B5EF4-FFF2-40B4-BE49-F238E27FC236}">
                      <a16:creationId xmlns:a16="http://schemas.microsoft.com/office/drawing/2014/main" id="{3C6F1576-E814-BBB8-3992-0505242023DB}"/>
                    </a:ext>
                  </a:extLst>
                </p:cNvPr>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97" name="Google Shape;9209;p73">
                  <a:extLst>
                    <a:ext uri="{FF2B5EF4-FFF2-40B4-BE49-F238E27FC236}">
                      <a16:creationId xmlns:a16="http://schemas.microsoft.com/office/drawing/2014/main" id="{794AF971-0298-C130-061E-275B0A1AA8D0}"/>
                    </a:ext>
                  </a:extLst>
                </p:cNvPr>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692" name="Google Shape;9210;p73">
                <a:extLst>
                  <a:ext uri="{FF2B5EF4-FFF2-40B4-BE49-F238E27FC236}">
                    <a16:creationId xmlns:a16="http://schemas.microsoft.com/office/drawing/2014/main" id="{3F6D89FD-0118-8D9F-74A9-072A424462B8}"/>
                  </a:ext>
                </a:extLst>
              </p:cNvPr>
              <p:cNvSpPr/>
              <p:nvPr/>
            </p:nvSpPr>
            <p:spPr>
              <a:xfrm>
                <a:off x="5271859" y="1687892"/>
                <a:ext cx="387450" cy="500571"/>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93" name="Google Shape;9211;p73">
                <a:extLst>
                  <a:ext uri="{FF2B5EF4-FFF2-40B4-BE49-F238E27FC236}">
                    <a16:creationId xmlns:a16="http://schemas.microsoft.com/office/drawing/2014/main" id="{4EBE5D62-1497-D1AC-526E-899658F9B699}"/>
                  </a:ext>
                </a:extLst>
              </p:cNvPr>
              <p:cNvSpPr/>
              <p:nvPr/>
            </p:nvSpPr>
            <p:spPr>
              <a:xfrm>
                <a:off x="5203298" y="2281976"/>
                <a:ext cx="524573" cy="498585"/>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94" name="Google Shape;9212;p73">
                <a:extLst>
                  <a:ext uri="{FF2B5EF4-FFF2-40B4-BE49-F238E27FC236}">
                    <a16:creationId xmlns:a16="http://schemas.microsoft.com/office/drawing/2014/main" id="{524BC655-5E30-FCAE-1E34-BDA836814A01}"/>
                  </a:ext>
                </a:extLst>
              </p:cNvPr>
              <p:cNvSpPr/>
              <p:nvPr/>
            </p:nvSpPr>
            <p:spPr>
              <a:xfrm>
                <a:off x="5213946" y="2924655"/>
                <a:ext cx="503276" cy="500571"/>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695" name="Google Shape;9213;p73">
                <a:extLst>
                  <a:ext uri="{FF2B5EF4-FFF2-40B4-BE49-F238E27FC236}">
                    <a16:creationId xmlns:a16="http://schemas.microsoft.com/office/drawing/2014/main" id="{0243FFC9-CC18-B7DE-07DE-B491A56C279B}"/>
                  </a:ext>
                </a:extLst>
              </p:cNvPr>
              <p:cNvGrpSpPr/>
              <p:nvPr/>
            </p:nvGrpSpPr>
            <p:grpSpPr>
              <a:xfrm>
                <a:off x="8378520" y="1688743"/>
                <a:ext cx="501923" cy="498881"/>
                <a:chOff x="5045775" y="1946400"/>
                <a:chExt cx="296950" cy="295150"/>
              </a:xfrm>
              <a:grpFill/>
            </p:grpSpPr>
            <p:sp>
              <p:nvSpPr>
                <p:cNvPr id="17792" name="Google Shape;9214;p73">
                  <a:extLst>
                    <a:ext uri="{FF2B5EF4-FFF2-40B4-BE49-F238E27FC236}">
                      <a16:creationId xmlns:a16="http://schemas.microsoft.com/office/drawing/2014/main" id="{3FAD330A-6EE5-5E17-24EB-B786D0D4B586}"/>
                    </a:ext>
                  </a:extLst>
                </p:cNvPr>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93" name="Google Shape;9215;p73">
                  <a:extLst>
                    <a:ext uri="{FF2B5EF4-FFF2-40B4-BE49-F238E27FC236}">
                      <a16:creationId xmlns:a16="http://schemas.microsoft.com/office/drawing/2014/main" id="{2647FD92-DCFF-A44E-E1FF-2BC65BA07B82}"/>
                    </a:ext>
                  </a:extLst>
                </p:cNvPr>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696" name="Google Shape;9216;p73">
                <a:extLst>
                  <a:ext uri="{FF2B5EF4-FFF2-40B4-BE49-F238E27FC236}">
                    <a16:creationId xmlns:a16="http://schemas.microsoft.com/office/drawing/2014/main" id="{2184BBC2-2E66-6800-1BE1-FBF5736FA4B6}"/>
                  </a:ext>
                </a:extLst>
              </p:cNvPr>
              <p:cNvGrpSpPr/>
              <p:nvPr/>
            </p:nvGrpSpPr>
            <p:grpSpPr>
              <a:xfrm>
                <a:off x="8376514" y="2310252"/>
                <a:ext cx="505937" cy="442045"/>
                <a:chOff x="5046550" y="2327025"/>
                <a:chExt cx="299325" cy="261525"/>
              </a:xfrm>
              <a:grpFill/>
            </p:grpSpPr>
            <p:sp>
              <p:nvSpPr>
                <p:cNvPr id="17789" name="Google Shape;9217;p73">
                  <a:extLst>
                    <a:ext uri="{FF2B5EF4-FFF2-40B4-BE49-F238E27FC236}">
                      <a16:creationId xmlns:a16="http://schemas.microsoft.com/office/drawing/2014/main" id="{B1BF8EF9-FB2E-786F-6B92-7399F010ECF2}"/>
                    </a:ext>
                  </a:extLst>
                </p:cNvPr>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90" name="Google Shape;9218;p73">
                  <a:extLst>
                    <a:ext uri="{FF2B5EF4-FFF2-40B4-BE49-F238E27FC236}">
                      <a16:creationId xmlns:a16="http://schemas.microsoft.com/office/drawing/2014/main" id="{209F29CC-AE7A-391F-A207-4A8564AA2EEA}"/>
                    </a:ext>
                  </a:extLst>
                </p:cNvPr>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91" name="Google Shape;9219;p73">
                  <a:extLst>
                    <a:ext uri="{FF2B5EF4-FFF2-40B4-BE49-F238E27FC236}">
                      <a16:creationId xmlns:a16="http://schemas.microsoft.com/office/drawing/2014/main" id="{BCDDE940-E93A-A393-A9DC-370D88DA5847}"/>
                    </a:ext>
                  </a:extLst>
                </p:cNvPr>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697" name="Google Shape;9220;p73">
                <a:extLst>
                  <a:ext uri="{FF2B5EF4-FFF2-40B4-BE49-F238E27FC236}">
                    <a16:creationId xmlns:a16="http://schemas.microsoft.com/office/drawing/2014/main" id="{66E34820-7D1C-59F4-8B7B-47275F5EFEF1}"/>
                  </a:ext>
                </a:extLst>
              </p:cNvPr>
              <p:cNvSpPr/>
              <p:nvPr/>
            </p:nvSpPr>
            <p:spPr>
              <a:xfrm>
                <a:off x="8489608" y="2923979"/>
                <a:ext cx="279612" cy="501923"/>
              </a:xfrm>
              <a:custGeom>
                <a:avLst/>
                <a:gdLst/>
                <a:ahLst/>
                <a:cxnLst/>
                <a:rect l="l" t="t" r="r" b="b"/>
                <a:pathLst>
                  <a:path w="6617" h="11878" extrusionOk="0">
                    <a:moveTo>
                      <a:pt x="2962" y="725"/>
                    </a:moveTo>
                    <a:lnTo>
                      <a:pt x="2489" y="2111"/>
                    </a:lnTo>
                    <a:lnTo>
                      <a:pt x="1575" y="2111"/>
                    </a:lnTo>
                    <a:lnTo>
                      <a:pt x="1103" y="725"/>
                    </a:lnTo>
                    <a:close/>
                    <a:moveTo>
                      <a:pt x="3277" y="3529"/>
                    </a:moveTo>
                    <a:lnTo>
                      <a:pt x="5892" y="6144"/>
                    </a:lnTo>
                    <a:lnTo>
                      <a:pt x="5892" y="6616"/>
                    </a:lnTo>
                    <a:lnTo>
                      <a:pt x="5419" y="6616"/>
                    </a:lnTo>
                    <a:lnTo>
                      <a:pt x="3434" y="4663"/>
                    </a:lnTo>
                    <a:lnTo>
                      <a:pt x="3277" y="3529"/>
                    </a:lnTo>
                    <a:close/>
                    <a:moveTo>
                      <a:pt x="2458" y="2804"/>
                    </a:moveTo>
                    <a:lnTo>
                      <a:pt x="3434" y="9357"/>
                    </a:lnTo>
                    <a:lnTo>
                      <a:pt x="2048" y="10964"/>
                    </a:lnTo>
                    <a:lnTo>
                      <a:pt x="693" y="9357"/>
                    </a:lnTo>
                    <a:lnTo>
                      <a:pt x="1670" y="2804"/>
                    </a:lnTo>
                    <a:close/>
                    <a:moveTo>
                      <a:pt x="693" y="0"/>
                    </a:moveTo>
                    <a:cubicBezTo>
                      <a:pt x="567" y="0"/>
                      <a:pt x="473" y="32"/>
                      <a:pt x="410" y="158"/>
                    </a:cubicBezTo>
                    <a:cubicBezTo>
                      <a:pt x="315" y="252"/>
                      <a:pt x="315" y="378"/>
                      <a:pt x="378" y="473"/>
                    </a:cubicBezTo>
                    <a:lnTo>
                      <a:pt x="1040" y="2489"/>
                    </a:lnTo>
                    <a:lnTo>
                      <a:pt x="0" y="9389"/>
                    </a:lnTo>
                    <a:cubicBezTo>
                      <a:pt x="0" y="9452"/>
                      <a:pt x="0" y="9578"/>
                      <a:pt x="95" y="9672"/>
                    </a:cubicBezTo>
                    <a:lnTo>
                      <a:pt x="1828" y="11751"/>
                    </a:lnTo>
                    <a:cubicBezTo>
                      <a:pt x="1891" y="11814"/>
                      <a:pt x="1985" y="11877"/>
                      <a:pt x="2080" y="11877"/>
                    </a:cubicBezTo>
                    <a:cubicBezTo>
                      <a:pt x="2206" y="11877"/>
                      <a:pt x="2300" y="11814"/>
                      <a:pt x="2363" y="11751"/>
                    </a:cubicBezTo>
                    <a:lnTo>
                      <a:pt x="4096" y="9672"/>
                    </a:lnTo>
                    <a:cubicBezTo>
                      <a:pt x="4190" y="9578"/>
                      <a:pt x="4190" y="9483"/>
                      <a:pt x="4190" y="9389"/>
                    </a:cubicBezTo>
                    <a:lnTo>
                      <a:pt x="3623" y="5797"/>
                    </a:lnTo>
                    <a:lnTo>
                      <a:pt x="5041" y="7183"/>
                    </a:lnTo>
                    <a:cubicBezTo>
                      <a:pt x="5136" y="7246"/>
                      <a:pt x="5199" y="7309"/>
                      <a:pt x="5293" y="7309"/>
                    </a:cubicBezTo>
                    <a:lnTo>
                      <a:pt x="6270" y="7309"/>
                    </a:lnTo>
                    <a:cubicBezTo>
                      <a:pt x="6459" y="7309"/>
                      <a:pt x="6616" y="7152"/>
                      <a:pt x="6616" y="6931"/>
                    </a:cubicBezTo>
                    <a:lnTo>
                      <a:pt x="6616" y="5955"/>
                    </a:lnTo>
                    <a:cubicBezTo>
                      <a:pt x="6616" y="5892"/>
                      <a:pt x="6585" y="5766"/>
                      <a:pt x="6490" y="5734"/>
                    </a:cubicBezTo>
                    <a:lnTo>
                      <a:pt x="3119" y="2426"/>
                    </a:lnTo>
                    <a:lnTo>
                      <a:pt x="3749" y="473"/>
                    </a:lnTo>
                    <a:cubicBezTo>
                      <a:pt x="3781" y="378"/>
                      <a:pt x="3749" y="252"/>
                      <a:pt x="3718" y="158"/>
                    </a:cubicBezTo>
                    <a:cubicBezTo>
                      <a:pt x="3623" y="95"/>
                      <a:pt x="3560" y="0"/>
                      <a:pt x="343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698" name="Google Shape;9221;p73">
                <a:extLst>
                  <a:ext uri="{FF2B5EF4-FFF2-40B4-BE49-F238E27FC236}">
                    <a16:creationId xmlns:a16="http://schemas.microsoft.com/office/drawing/2014/main" id="{7037DE14-B328-BABE-31B2-568C5F277739}"/>
                  </a:ext>
                </a:extLst>
              </p:cNvPr>
              <p:cNvGrpSpPr/>
              <p:nvPr/>
            </p:nvGrpSpPr>
            <p:grpSpPr>
              <a:xfrm>
                <a:off x="10278360" y="2925316"/>
                <a:ext cx="503276" cy="499261"/>
                <a:chOff x="6167350" y="2672800"/>
                <a:chExt cx="297750" cy="295375"/>
              </a:xfrm>
              <a:grpFill/>
            </p:grpSpPr>
            <p:sp>
              <p:nvSpPr>
                <p:cNvPr id="17784" name="Google Shape;9222;p73">
                  <a:extLst>
                    <a:ext uri="{FF2B5EF4-FFF2-40B4-BE49-F238E27FC236}">
                      <a16:creationId xmlns:a16="http://schemas.microsoft.com/office/drawing/2014/main" id="{AC2146FD-05DC-B353-F937-3D358EBD334C}"/>
                    </a:ext>
                  </a:extLst>
                </p:cNvPr>
                <p:cNvSpPr/>
                <p:nvPr/>
              </p:nvSpPr>
              <p:spPr>
                <a:xfrm>
                  <a:off x="6167350" y="2672800"/>
                  <a:ext cx="226850" cy="295375"/>
                </a:xfrm>
                <a:custGeom>
                  <a:avLst/>
                  <a:gdLst/>
                  <a:ahLst/>
                  <a:cxnLst/>
                  <a:rect l="l" t="t" r="r" b="b"/>
                  <a:pathLst>
                    <a:path w="9074" h="11815" extrusionOk="0">
                      <a:moveTo>
                        <a:pt x="4537" y="725"/>
                      </a:moveTo>
                      <a:cubicBezTo>
                        <a:pt x="4758" y="725"/>
                        <a:pt x="4915" y="882"/>
                        <a:pt x="4915" y="1071"/>
                      </a:cubicBezTo>
                      <a:cubicBezTo>
                        <a:pt x="4915" y="1260"/>
                        <a:pt x="5073" y="1418"/>
                        <a:pt x="5262" y="1418"/>
                      </a:cubicBezTo>
                      <a:lnTo>
                        <a:pt x="5955" y="1418"/>
                      </a:lnTo>
                      <a:cubicBezTo>
                        <a:pt x="6175" y="1418"/>
                        <a:pt x="6333" y="1575"/>
                        <a:pt x="6333" y="1796"/>
                      </a:cubicBezTo>
                      <a:cubicBezTo>
                        <a:pt x="6333" y="1985"/>
                        <a:pt x="6175" y="2142"/>
                        <a:pt x="5955" y="2142"/>
                      </a:cubicBezTo>
                      <a:lnTo>
                        <a:pt x="3119" y="2142"/>
                      </a:lnTo>
                      <a:cubicBezTo>
                        <a:pt x="2930" y="2142"/>
                        <a:pt x="2773" y="1985"/>
                        <a:pt x="2773" y="1796"/>
                      </a:cubicBezTo>
                      <a:cubicBezTo>
                        <a:pt x="2773" y="1575"/>
                        <a:pt x="2930" y="1418"/>
                        <a:pt x="3151" y="1418"/>
                      </a:cubicBezTo>
                      <a:lnTo>
                        <a:pt x="3844" y="1418"/>
                      </a:lnTo>
                      <a:cubicBezTo>
                        <a:pt x="4033" y="1418"/>
                        <a:pt x="4191" y="1260"/>
                        <a:pt x="4191" y="1071"/>
                      </a:cubicBezTo>
                      <a:cubicBezTo>
                        <a:pt x="4191" y="882"/>
                        <a:pt x="4348" y="725"/>
                        <a:pt x="4537" y="725"/>
                      </a:cubicBezTo>
                      <a:close/>
                      <a:moveTo>
                        <a:pt x="8066" y="2111"/>
                      </a:moveTo>
                      <a:cubicBezTo>
                        <a:pt x="8255" y="2111"/>
                        <a:pt x="8412" y="2268"/>
                        <a:pt x="8412" y="2458"/>
                      </a:cubicBezTo>
                      <a:lnTo>
                        <a:pt x="8412" y="10806"/>
                      </a:lnTo>
                      <a:lnTo>
                        <a:pt x="8381" y="10806"/>
                      </a:lnTo>
                      <a:cubicBezTo>
                        <a:pt x="8381" y="10995"/>
                        <a:pt x="8223" y="11153"/>
                        <a:pt x="8034" y="11153"/>
                      </a:cubicBezTo>
                      <a:lnTo>
                        <a:pt x="1040" y="11153"/>
                      </a:lnTo>
                      <a:cubicBezTo>
                        <a:pt x="851" y="11153"/>
                        <a:pt x="693" y="10995"/>
                        <a:pt x="693" y="10806"/>
                      </a:cubicBezTo>
                      <a:lnTo>
                        <a:pt x="693" y="2458"/>
                      </a:lnTo>
                      <a:cubicBezTo>
                        <a:pt x="693" y="2268"/>
                        <a:pt x="851" y="2111"/>
                        <a:pt x="1040" y="2111"/>
                      </a:cubicBezTo>
                      <a:lnTo>
                        <a:pt x="2143" y="2111"/>
                      </a:lnTo>
                      <a:cubicBezTo>
                        <a:pt x="2300" y="2489"/>
                        <a:pt x="2647" y="2804"/>
                        <a:pt x="3119" y="2804"/>
                      </a:cubicBezTo>
                      <a:lnTo>
                        <a:pt x="5986" y="2804"/>
                      </a:lnTo>
                      <a:cubicBezTo>
                        <a:pt x="6396" y="2804"/>
                        <a:pt x="6805" y="2521"/>
                        <a:pt x="6963" y="2111"/>
                      </a:cubicBezTo>
                      <a:close/>
                      <a:moveTo>
                        <a:pt x="4506" y="0"/>
                      </a:moveTo>
                      <a:cubicBezTo>
                        <a:pt x="4096" y="0"/>
                        <a:pt x="3686" y="284"/>
                        <a:pt x="3529" y="725"/>
                      </a:cubicBezTo>
                      <a:lnTo>
                        <a:pt x="3088" y="725"/>
                      </a:lnTo>
                      <a:cubicBezTo>
                        <a:pt x="2678" y="725"/>
                        <a:pt x="2269" y="1008"/>
                        <a:pt x="2111" y="1418"/>
                      </a:cubicBezTo>
                      <a:lnTo>
                        <a:pt x="1009" y="1418"/>
                      </a:lnTo>
                      <a:cubicBezTo>
                        <a:pt x="410" y="1418"/>
                        <a:pt x="0" y="1890"/>
                        <a:pt x="0" y="2458"/>
                      </a:cubicBezTo>
                      <a:lnTo>
                        <a:pt x="0" y="10806"/>
                      </a:lnTo>
                      <a:cubicBezTo>
                        <a:pt x="0" y="11405"/>
                        <a:pt x="473" y="11814"/>
                        <a:pt x="1009" y="11814"/>
                      </a:cubicBezTo>
                      <a:lnTo>
                        <a:pt x="7971" y="11814"/>
                      </a:lnTo>
                      <a:cubicBezTo>
                        <a:pt x="8570" y="11814"/>
                        <a:pt x="9011" y="11342"/>
                        <a:pt x="9011" y="10806"/>
                      </a:cubicBezTo>
                      <a:lnTo>
                        <a:pt x="9011" y="2458"/>
                      </a:lnTo>
                      <a:cubicBezTo>
                        <a:pt x="9074" y="1859"/>
                        <a:pt x="8601" y="1418"/>
                        <a:pt x="8034" y="1418"/>
                      </a:cubicBezTo>
                      <a:lnTo>
                        <a:pt x="6931" y="1418"/>
                      </a:lnTo>
                      <a:cubicBezTo>
                        <a:pt x="6774" y="1040"/>
                        <a:pt x="6396" y="725"/>
                        <a:pt x="5923" y="725"/>
                      </a:cubicBezTo>
                      <a:lnTo>
                        <a:pt x="5545" y="725"/>
                      </a:lnTo>
                      <a:cubicBezTo>
                        <a:pt x="5514" y="567"/>
                        <a:pt x="5388" y="441"/>
                        <a:pt x="5262" y="315"/>
                      </a:cubicBezTo>
                      <a:cubicBezTo>
                        <a:pt x="5073" y="126"/>
                        <a:pt x="4789" y="0"/>
                        <a:pt x="450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85" name="Google Shape;9223;p73">
                  <a:extLst>
                    <a:ext uri="{FF2B5EF4-FFF2-40B4-BE49-F238E27FC236}">
                      <a16:creationId xmlns:a16="http://schemas.microsoft.com/office/drawing/2014/main" id="{3E57F1F5-90DD-9D3E-405A-62D3C9E5218C}"/>
                    </a:ext>
                  </a:extLst>
                </p:cNvPr>
                <p:cNvSpPr/>
                <p:nvPr/>
              </p:nvSpPr>
              <p:spPr>
                <a:xfrm>
                  <a:off x="6201225" y="2762575"/>
                  <a:ext cx="52775" cy="49650"/>
                </a:xfrm>
                <a:custGeom>
                  <a:avLst/>
                  <a:gdLst/>
                  <a:ahLst/>
                  <a:cxnLst/>
                  <a:rect l="l" t="t" r="r" b="b"/>
                  <a:pathLst>
                    <a:path w="2111" h="1986" extrusionOk="0">
                      <a:moveTo>
                        <a:pt x="406" y="1"/>
                      </a:moveTo>
                      <a:cubicBezTo>
                        <a:pt x="315" y="1"/>
                        <a:pt x="221" y="32"/>
                        <a:pt x="158" y="95"/>
                      </a:cubicBezTo>
                      <a:cubicBezTo>
                        <a:pt x="63" y="190"/>
                        <a:pt x="63" y="442"/>
                        <a:pt x="158" y="568"/>
                      </a:cubicBezTo>
                      <a:lnTo>
                        <a:pt x="599" y="977"/>
                      </a:lnTo>
                      <a:lnTo>
                        <a:pt x="158" y="1418"/>
                      </a:lnTo>
                      <a:cubicBezTo>
                        <a:pt x="0" y="1544"/>
                        <a:pt x="0" y="1733"/>
                        <a:pt x="158" y="1891"/>
                      </a:cubicBezTo>
                      <a:cubicBezTo>
                        <a:pt x="221" y="1954"/>
                        <a:pt x="315" y="1985"/>
                        <a:pt x="406" y="1985"/>
                      </a:cubicBezTo>
                      <a:cubicBezTo>
                        <a:pt x="496" y="1985"/>
                        <a:pt x="583" y="1954"/>
                        <a:pt x="630" y="1891"/>
                      </a:cubicBezTo>
                      <a:lnTo>
                        <a:pt x="1071" y="1450"/>
                      </a:lnTo>
                      <a:lnTo>
                        <a:pt x="1512" y="1891"/>
                      </a:lnTo>
                      <a:cubicBezTo>
                        <a:pt x="1575" y="1954"/>
                        <a:pt x="1662" y="1985"/>
                        <a:pt x="1749" y="1985"/>
                      </a:cubicBezTo>
                      <a:cubicBezTo>
                        <a:pt x="1835" y="1985"/>
                        <a:pt x="1922" y="1954"/>
                        <a:pt x="1985" y="1891"/>
                      </a:cubicBezTo>
                      <a:cubicBezTo>
                        <a:pt x="2111" y="1765"/>
                        <a:pt x="2111" y="1544"/>
                        <a:pt x="1985" y="1418"/>
                      </a:cubicBezTo>
                      <a:lnTo>
                        <a:pt x="1544" y="977"/>
                      </a:lnTo>
                      <a:lnTo>
                        <a:pt x="1985" y="568"/>
                      </a:lnTo>
                      <a:cubicBezTo>
                        <a:pt x="2111" y="442"/>
                        <a:pt x="2111" y="190"/>
                        <a:pt x="1985" y="95"/>
                      </a:cubicBezTo>
                      <a:cubicBezTo>
                        <a:pt x="1922" y="32"/>
                        <a:pt x="1835" y="1"/>
                        <a:pt x="1749" y="1"/>
                      </a:cubicBezTo>
                      <a:cubicBezTo>
                        <a:pt x="1662" y="1"/>
                        <a:pt x="1575" y="32"/>
                        <a:pt x="1512" y="95"/>
                      </a:cubicBezTo>
                      <a:lnTo>
                        <a:pt x="1071" y="505"/>
                      </a:lnTo>
                      <a:lnTo>
                        <a:pt x="630" y="95"/>
                      </a:lnTo>
                      <a:cubicBezTo>
                        <a:pt x="583" y="32"/>
                        <a:pt x="496" y="1"/>
                        <a:pt x="40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86" name="Google Shape;9224;p73">
                  <a:extLst>
                    <a:ext uri="{FF2B5EF4-FFF2-40B4-BE49-F238E27FC236}">
                      <a16:creationId xmlns:a16="http://schemas.microsoft.com/office/drawing/2014/main" id="{BD647321-D9DF-0DFF-136C-5D433F42D45C}"/>
                    </a:ext>
                  </a:extLst>
                </p:cNvPr>
                <p:cNvSpPr/>
                <p:nvPr/>
              </p:nvSpPr>
              <p:spPr>
                <a:xfrm>
                  <a:off x="6308325" y="2882300"/>
                  <a:ext cx="51225" cy="49650"/>
                </a:xfrm>
                <a:custGeom>
                  <a:avLst/>
                  <a:gdLst/>
                  <a:ahLst/>
                  <a:cxnLst/>
                  <a:rect l="l" t="t" r="r" b="b"/>
                  <a:pathLst>
                    <a:path w="2049" h="1986" extrusionOk="0">
                      <a:moveTo>
                        <a:pt x="363" y="0"/>
                      </a:moveTo>
                      <a:cubicBezTo>
                        <a:pt x="276" y="0"/>
                        <a:pt x="190" y="32"/>
                        <a:pt x="127" y="95"/>
                      </a:cubicBezTo>
                      <a:cubicBezTo>
                        <a:pt x="1" y="221"/>
                        <a:pt x="1" y="441"/>
                        <a:pt x="127" y="567"/>
                      </a:cubicBezTo>
                      <a:lnTo>
                        <a:pt x="568" y="1009"/>
                      </a:lnTo>
                      <a:lnTo>
                        <a:pt x="127" y="1450"/>
                      </a:lnTo>
                      <a:cubicBezTo>
                        <a:pt x="1" y="1544"/>
                        <a:pt x="1" y="1796"/>
                        <a:pt x="127" y="1891"/>
                      </a:cubicBezTo>
                      <a:cubicBezTo>
                        <a:pt x="190" y="1954"/>
                        <a:pt x="276" y="1985"/>
                        <a:pt x="363" y="1985"/>
                      </a:cubicBezTo>
                      <a:cubicBezTo>
                        <a:pt x="450" y="1985"/>
                        <a:pt x="536" y="1954"/>
                        <a:pt x="599" y="1891"/>
                      </a:cubicBezTo>
                      <a:lnTo>
                        <a:pt x="1040" y="1481"/>
                      </a:lnTo>
                      <a:lnTo>
                        <a:pt x="1481" y="1891"/>
                      </a:lnTo>
                      <a:cubicBezTo>
                        <a:pt x="1529" y="1954"/>
                        <a:pt x="1615" y="1985"/>
                        <a:pt x="1706" y="1985"/>
                      </a:cubicBezTo>
                      <a:cubicBezTo>
                        <a:pt x="1797" y="1985"/>
                        <a:pt x="1891" y="1954"/>
                        <a:pt x="1954" y="1891"/>
                      </a:cubicBezTo>
                      <a:cubicBezTo>
                        <a:pt x="2049" y="1796"/>
                        <a:pt x="2049" y="1544"/>
                        <a:pt x="1954" y="1450"/>
                      </a:cubicBezTo>
                      <a:lnTo>
                        <a:pt x="1513" y="1009"/>
                      </a:lnTo>
                      <a:lnTo>
                        <a:pt x="1954" y="567"/>
                      </a:lnTo>
                      <a:cubicBezTo>
                        <a:pt x="2049" y="441"/>
                        <a:pt x="2049" y="252"/>
                        <a:pt x="1954" y="95"/>
                      </a:cubicBezTo>
                      <a:cubicBezTo>
                        <a:pt x="1891" y="32"/>
                        <a:pt x="1804" y="0"/>
                        <a:pt x="1718" y="0"/>
                      </a:cubicBezTo>
                      <a:cubicBezTo>
                        <a:pt x="1631" y="0"/>
                        <a:pt x="1544" y="32"/>
                        <a:pt x="1481" y="95"/>
                      </a:cubicBezTo>
                      <a:lnTo>
                        <a:pt x="1040" y="536"/>
                      </a:lnTo>
                      <a:lnTo>
                        <a:pt x="599" y="95"/>
                      </a:lnTo>
                      <a:cubicBezTo>
                        <a:pt x="536" y="32"/>
                        <a:pt x="450" y="0"/>
                        <a:pt x="36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87" name="Google Shape;9225;p73">
                  <a:extLst>
                    <a:ext uri="{FF2B5EF4-FFF2-40B4-BE49-F238E27FC236}">
                      <a16:creationId xmlns:a16="http://schemas.microsoft.com/office/drawing/2014/main" id="{A9D91F3E-19A6-3941-85F3-65CFEEAD2E6D}"/>
                    </a:ext>
                  </a:extLst>
                </p:cNvPr>
                <p:cNvSpPr/>
                <p:nvPr/>
              </p:nvSpPr>
              <p:spPr>
                <a:xfrm>
                  <a:off x="6200425" y="2759425"/>
                  <a:ext cx="156775" cy="174875"/>
                </a:xfrm>
                <a:custGeom>
                  <a:avLst/>
                  <a:gdLst/>
                  <a:ahLst/>
                  <a:cxnLst/>
                  <a:rect l="l" t="t" r="r" b="b"/>
                  <a:pathLst>
                    <a:path w="6271" h="6995" extrusionOk="0">
                      <a:moveTo>
                        <a:pt x="1103" y="5609"/>
                      </a:moveTo>
                      <a:cubicBezTo>
                        <a:pt x="1292" y="5609"/>
                        <a:pt x="1450" y="5766"/>
                        <a:pt x="1450" y="5955"/>
                      </a:cubicBezTo>
                      <a:cubicBezTo>
                        <a:pt x="1450" y="6144"/>
                        <a:pt x="1292" y="6302"/>
                        <a:pt x="1103" y="6302"/>
                      </a:cubicBezTo>
                      <a:cubicBezTo>
                        <a:pt x="914" y="6302"/>
                        <a:pt x="757" y="6144"/>
                        <a:pt x="757" y="5955"/>
                      </a:cubicBezTo>
                      <a:cubicBezTo>
                        <a:pt x="757" y="5766"/>
                        <a:pt x="914" y="5609"/>
                        <a:pt x="1103" y="5609"/>
                      </a:cubicBezTo>
                      <a:close/>
                      <a:moveTo>
                        <a:pt x="5325" y="1"/>
                      </a:moveTo>
                      <a:cubicBezTo>
                        <a:pt x="5230" y="1"/>
                        <a:pt x="5136" y="64"/>
                        <a:pt x="5073" y="127"/>
                      </a:cubicBezTo>
                      <a:lnTo>
                        <a:pt x="4380" y="851"/>
                      </a:lnTo>
                      <a:cubicBezTo>
                        <a:pt x="4254" y="946"/>
                        <a:pt x="4254" y="1198"/>
                        <a:pt x="4380" y="1324"/>
                      </a:cubicBezTo>
                      <a:cubicBezTo>
                        <a:pt x="4443" y="1371"/>
                        <a:pt x="4529" y="1395"/>
                        <a:pt x="4616" y="1395"/>
                      </a:cubicBezTo>
                      <a:cubicBezTo>
                        <a:pt x="4703" y="1395"/>
                        <a:pt x="4789" y="1371"/>
                        <a:pt x="4852" y="1324"/>
                      </a:cubicBezTo>
                      <a:lnTo>
                        <a:pt x="4978" y="1198"/>
                      </a:lnTo>
                      <a:lnTo>
                        <a:pt x="4978" y="2458"/>
                      </a:lnTo>
                      <a:cubicBezTo>
                        <a:pt x="4978" y="2647"/>
                        <a:pt x="4821" y="2805"/>
                        <a:pt x="4600" y="2805"/>
                      </a:cubicBezTo>
                      <a:lnTo>
                        <a:pt x="1765" y="2805"/>
                      </a:lnTo>
                      <a:cubicBezTo>
                        <a:pt x="1513" y="2805"/>
                        <a:pt x="1229" y="2931"/>
                        <a:pt x="1040" y="3120"/>
                      </a:cubicBezTo>
                      <a:cubicBezTo>
                        <a:pt x="820" y="3309"/>
                        <a:pt x="725" y="3592"/>
                        <a:pt x="725" y="3876"/>
                      </a:cubicBezTo>
                      <a:lnTo>
                        <a:pt x="725" y="4978"/>
                      </a:lnTo>
                      <a:cubicBezTo>
                        <a:pt x="316" y="5136"/>
                        <a:pt x="1" y="5482"/>
                        <a:pt x="1" y="5955"/>
                      </a:cubicBezTo>
                      <a:cubicBezTo>
                        <a:pt x="1" y="6554"/>
                        <a:pt x="473" y="6995"/>
                        <a:pt x="1040" y="6995"/>
                      </a:cubicBezTo>
                      <a:cubicBezTo>
                        <a:pt x="1607" y="6995"/>
                        <a:pt x="2048" y="6522"/>
                        <a:pt x="2048" y="5955"/>
                      </a:cubicBezTo>
                      <a:cubicBezTo>
                        <a:pt x="2048" y="5514"/>
                        <a:pt x="1765" y="5136"/>
                        <a:pt x="1355" y="4978"/>
                      </a:cubicBezTo>
                      <a:lnTo>
                        <a:pt x="1355" y="3876"/>
                      </a:lnTo>
                      <a:cubicBezTo>
                        <a:pt x="1355" y="3687"/>
                        <a:pt x="1513" y="3529"/>
                        <a:pt x="1702" y="3529"/>
                      </a:cubicBezTo>
                      <a:lnTo>
                        <a:pt x="4537" y="3529"/>
                      </a:lnTo>
                      <a:cubicBezTo>
                        <a:pt x="5136" y="3529"/>
                        <a:pt x="5545" y="3057"/>
                        <a:pt x="5545" y="2490"/>
                      </a:cubicBezTo>
                      <a:lnTo>
                        <a:pt x="5545" y="1229"/>
                      </a:lnTo>
                      <a:lnTo>
                        <a:pt x="5671" y="1355"/>
                      </a:lnTo>
                      <a:cubicBezTo>
                        <a:pt x="5734" y="1418"/>
                        <a:pt x="5821" y="1450"/>
                        <a:pt x="5908" y="1450"/>
                      </a:cubicBezTo>
                      <a:cubicBezTo>
                        <a:pt x="5994" y="1450"/>
                        <a:pt x="6081" y="1418"/>
                        <a:pt x="6144" y="1355"/>
                      </a:cubicBezTo>
                      <a:cubicBezTo>
                        <a:pt x="6270" y="1229"/>
                        <a:pt x="6270" y="1009"/>
                        <a:pt x="6144" y="883"/>
                      </a:cubicBezTo>
                      <a:lnTo>
                        <a:pt x="5545" y="127"/>
                      </a:lnTo>
                      <a:cubicBezTo>
                        <a:pt x="5482" y="64"/>
                        <a:pt x="5388" y="1"/>
                        <a:pt x="532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88" name="Google Shape;9226;p73">
                  <a:extLst>
                    <a:ext uri="{FF2B5EF4-FFF2-40B4-BE49-F238E27FC236}">
                      <a16:creationId xmlns:a16="http://schemas.microsoft.com/office/drawing/2014/main" id="{19448EAF-840E-6962-70CC-96EAEE1F72A5}"/>
                    </a:ext>
                  </a:extLst>
                </p:cNvPr>
                <p:cNvSpPr/>
                <p:nvPr/>
              </p:nvSpPr>
              <p:spPr>
                <a:xfrm>
                  <a:off x="6412300" y="2742900"/>
                  <a:ext cx="52800" cy="208725"/>
                </a:xfrm>
                <a:custGeom>
                  <a:avLst/>
                  <a:gdLst/>
                  <a:ahLst/>
                  <a:cxnLst/>
                  <a:rect l="l" t="t" r="r" b="b"/>
                  <a:pathLst>
                    <a:path w="2112" h="8349" extrusionOk="0">
                      <a:moveTo>
                        <a:pt x="1009" y="662"/>
                      </a:moveTo>
                      <a:cubicBezTo>
                        <a:pt x="1229" y="662"/>
                        <a:pt x="1387" y="819"/>
                        <a:pt x="1387" y="1040"/>
                      </a:cubicBezTo>
                      <a:lnTo>
                        <a:pt x="1387" y="1386"/>
                      </a:lnTo>
                      <a:lnTo>
                        <a:pt x="662" y="1386"/>
                      </a:lnTo>
                      <a:lnTo>
                        <a:pt x="662" y="1040"/>
                      </a:lnTo>
                      <a:cubicBezTo>
                        <a:pt x="662" y="819"/>
                        <a:pt x="820" y="662"/>
                        <a:pt x="1009" y="662"/>
                      </a:cubicBezTo>
                      <a:close/>
                      <a:moveTo>
                        <a:pt x="1387" y="2048"/>
                      </a:moveTo>
                      <a:lnTo>
                        <a:pt x="1387" y="6017"/>
                      </a:lnTo>
                      <a:cubicBezTo>
                        <a:pt x="1261" y="5986"/>
                        <a:pt x="1142" y="5970"/>
                        <a:pt x="1024" y="5970"/>
                      </a:cubicBezTo>
                      <a:cubicBezTo>
                        <a:pt x="906" y="5970"/>
                        <a:pt x="788" y="5986"/>
                        <a:pt x="662" y="6017"/>
                      </a:cubicBezTo>
                      <a:lnTo>
                        <a:pt x="662" y="2048"/>
                      </a:lnTo>
                      <a:close/>
                      <a:moveTo>
                        <a:pt x="1009" y="6711"/>
                      </a:moveTo>
                      <a:cubicBezTo>
                        <a:pt x="1103" y="6711"/>
                        <a:pt x="1166" y="6711"/>
                        <a:pt x="1261" y="6742"/>
                      </a:cubicBezTo>
                      <a:lnTo>
                        <a:pt x="1009" y="7246"/>
                      </a:lnTo>
                      <a:lnTo>
                        <a:pt x="788" y="6742"/>
                      </a:lnTo>
                      <a:cubicBezTo>
                        <a:pt x="851" y="6711"/>
                        <a:pt x="946" y="6711"/>
                        <a:pt x="1009" y="6711"/>
                      </a:cubicBezTo>
                      <a:close/>
                      <a:moveTo>
                        <a:pt x="1009" y="0"/>
                      </a:moveTo>
                      <a:cubicBezTo>
                        <a:pt x="441" y="0"/>
                        <a:pt x="0" y="473"/>
                        <a:pt x="0" y="1040"/>
                      </a:cubicBezTo>
                      <a:lnTo>
                        <a:pt x="0" y="6616"/>
                      </a:lnTo>
                      <a:cubicBezTo>
                        <a:pt x="0" y="6648"/>
                        <a:pt x="0" y="6742"/>
                        <a:pt x="32" y="6774"/>
                      </a:cubicBezTo>
                      <a:lnTo>
                        <a:pt x="757" y="8160"/>
                      </a:lnTo>
                      <a:cubicBezTo>
                        <a:pt x="788" y="8286"/>
                        <a:pt x="946" y="8349"/>
                        <a:pt x="1040" y="8349"/>
                      </a:cubicBezTo>
                      <a:cubicBezTo>
                        <a:pt x="1166" y="8349"/>
                        <a:pt x="1292" y="8286"/>
                        <a:pt x="1355" y="8160"/>
                      </a:cubicBezTo>
                      <a:lnTo>
                        <a:pt x="2080" y="6774"/>
                      </a:lnTo>
                      <a:cubicBezTo>
                        <a:pt x="2111" y="6742"/>
                        <a:pt x="2111" y="6648"/>
                        <a:pt x="2111" y="6616"/>
                      </a:cubicBezTo>
                      <a:lnTo>
                        <a:pt x="2111" y="1040"/>
                      </a:lnTo>
                      <a:cubicBezTo>
                        <a:pt x="2048" y="473"/>
                        <a:pt x="1576" y="0"/>
                        <a:pt x="100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699" name="Google Shape;9227;p73">
                <a:extLst>
                  <a:ext uri="{FF2B5EF4-FFF2-40B4-BE49-F238E27FC236}">
                    <a16:creationId xmlns:a16="http://schemas.microsoft.com/office/drawing/2014/main" id="{73F0655E-6EDA-C5D1-ACDF-3DA89251BBEB}"/>
                  </a:ext>
                </a:extLst>
              </p:cNvPr>
              <p:cNvGrpSpPr/>
              <p:nvPr/>
            </p:nvGrpSpPr>
            <p:grpSpPr>
              <a:xfrm>
                <a:off x="2672056" y="1687222"/>
                <a:ext cx="497951" cy="501923"/>
                <a:chOff x="1777925" y="1953700"/>
                <a:chExt cx="294600" cy="296950"/>
              </a:xfrm>
              <a:grpFill/>
            </p:grpSpPr>
            <p:sp>
              <p:nvSpPr>
                <p:cNvPr id="17780" name="Google Shape;9228;p73">
                  <a:extLst>
                    <a:ext uri="{FF2B5EF4-FFF2-40B4-BE49-F238E27FC236}">
                      <a16:creationId xmlns:a16="http://schemas.microsoft.com/office/drawing/2014/main" id="{CE81207F-18F6-8D53-9E05-4E7BDD16ACA5}"/>
                    </a:ext>
                  </a:extLst>
                </p:cNvPr>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81" name="Google Shape;9229;p73">
                  <a:extLst>
                    <a:ext uri="{FF2B5EF4-FFF2-40B4-BE49-F238E27FC236}">
                      <a16:creationId xmlns:a16="http://schemas.microsoft.com/office/drawing/2014/main" id="{5A169894-ACAA-AADE-BEA3-3C3509894546}"/>
                    </a:ext>
                  </a:extLst>
                </p:cNvPr>
                <p:cNvSpPr/>
                <p:nvPr/>
              </p:nvSpPr>
              <p:spPr>
                <a:xfrm>
                  <a:off x="1777925" y="1953700"/>
                  <a:ext cx="278050" cy="198675"/>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82" name="Google Shape;9230;p73">
                  <a:extLst>
                    <a:ext uri="{FF2B5EF4-FFF2-40B4-BE49-F238E27FC236}">
                      <a16:creationId xmlns:a16="http://schemas.microsoft.com/office/drawing/2014/main" id="{AAE829AE-78C8-64CC-997E-FB4516E9986B}"/>
                    </a:ext>
                  </a:extLst>
                </p:cNvPr>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83" name="Google Shape;9231;p73">
                  <a:extLst>
                    <a:ext uri="{FF2B5EF4-FFF2-40B4-BE49-F238E27FC236}">
                      <a16:creationId xmlns:a16="http://schemas.microsoft.com/office/drawing/2014/main" id="{8A9C0DB5-C053-0BDD-E88A-3242214C12A3}"/>
                    </a:ext>
                  </a:extLst>
                </p:cNvPr>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00" name="Google Shape;9232;p73">
                <a:extLst>
                  <a:ext uri="{FF2B5EF4-FFF2-40B4-BE49-F238E27FC236}">
                    <a16:creationId xmlns:a16="http://schemas.microsoft.com/office/drawing/2014/main" id="{BDDE475B-D6AD-2E2A-1710-20CF825C5067}"/>
                  </a:ext>
                </a:extLst>
              </p:cNvPr>
              <p:cNvGrpSpPr/>
              <p:nvPr/>
            </p:nvGrpSpPr>
            <p:grpSpPr>
              <a:xfrm>
                <a:off x="2694705" y="2282300"/>
                <a:ext cx="452652" cy="497951"/>
                <a:chOff x="1790525" y="2319150"/>
                <a:chExt cx="267800" cy="294600"/>
              </a:xfrm>
              <a:grpFill/>
            </p:grpSpPr>
            <p:sp>
              <p:nvSpPr>
                <p:cNvPr id="17778" name="Google Shape;9233;p73">
                  <a:extLst>
                    <a:ext uri="{FF2B5EF4-FFF2-40B4-BE49-F238E27FC236}">
                      <a16:creationId xmlns:a16="http://schemas.microsoft.com/office/drawing/2014/main" id="{FEA3D7CA-E8BF-5679-B13C-69BC8FF8B4AE}"/>
                    </a:ext>
                  </a:extLst>
                </p:cNvPr>
                <p:cNvSpPr/>
                <p:nvPr/>
              </p:nvSpPr>
              <p:spPr>
                <a:xfrm>
                  <a:off x="1881100" y="2423125"/>
                  <a:ext cx="88225" cy="155175"/>
                </a:xfrm>
                <a:custGeom>
                  <a:avLst/>
                  <a:gdLst/>
                  <a:ahLst/>
                  <a:cxnLst/>
                  <a:rect l="l" t="t" r="r" b="b"/>
                  <a:pathLst>
                    <a:path w="3529" h="6207" extrusionOk="0">
                      <a:moveTo>
                        <a:pt x="1418" y="1323"/>
                      </a:moveTo>
                      <a:lnTo>
                        <a:pt x="1418" y="2741"/>
                      </a:lnTo>
                      <a:lnTo>
                        <a:pt x="1072" y="2741"/>
                      </a:lnTo>
                      <a:cubicBezTo>
                        <a:pt x="882" y="2741"/>
                        <a:pt x="725" y="2583"/>
                        <a:pt x="725" y="2394"/>
                      </a:cubicBezTo>
                      <a:lnTo>
                        <a:pt x="725" y="1701"/>
                      </a:lnTo>
                      <a:cubicBezTo>
                        <a:pt x="725" y="1481"/>
                        <a:pt x="882" y="1323"/>
                        <a:pt x="1072" y="1323"/>
                      </a:cubicBezTo>
                      <a:close/>
                      <a:moveTo>
                        <a:pt x="2458" y="3466"/>
                      </a:moveTo>
                      <a:cubicBezTo>
                        <a:pt x="2647" y="3466"/>
                        <a:pt x="2804" y="3623"/>
                        <a:pt x="2804" y="3812"/>
                      </a:cubicBezTo>
                      <a:lnTo>
                        <a:pt x="2804" y="4537"/>
                      </a:lnTo>
                      <a:cubicBezTo>
                        <a:pt x="2804" y="4726"/>
                        <a:pt x="2647" y="4883"/>
                        <a:pt x="2458" y="4883"/>
                      </a:cubicBezTo>
                      <a:lnTo>
                        <a:pt x="2111" y="4883"/>
                      </a:lnTo>
                      <a:lnTo>
                        <a:pt x="2111" y="3466"/>
                      </a:lnTo>
                      <a:close/>
                      <a:moveTo>
                        <a:pt x="1796" y="0"/>
                      </a:moveTo>
                      <a:cubicBezTo>
                        <a:pt x="1576" y="0"/>
                        <a:pt x="1418" y="158"/>
                        <a:pt x="1418" y="347"/>
                      </a:cubicBezTo>
                      <a:lnTo>
                        <a:pt x="1418" y="693"/>
                      </a:lnTo>
                      <a:lnTo>
                        <a:pt x="1072" y="693"/>
                      </a:lnTo>
                      <a:cubicBezTo>
                        <a:pt x="473" y="693"/>
                        <a:pt x="63" y="1166"/>
                        <a:pt x="63" y="1733"/>
                      </a:cubicBezTo>
                      <a:lnTo>
                        <a:pt x="63" y="2426"/>
                      </a:lnTo>
                      <a:cubicBezTo>
                        <a:pt x="63" y="3025"/>
                        <a:pt x="536" y="3466"/>
                        <a:pt x="1072" y="3466"/>
                      </a:cubicBezTo>
                      <a:lnTo>
                        <a:pt x="1418" y="3466"/>
                      </a:lnTo>
                      <a:lnTo>
                        <a:pt x="1418" y="4852"/>
                      </a:lnTo>
                      <a:lnTo>
                        <a:pt x="1072" y="4852"/>
                      </a:lnTo>
                      <a:cubicBezTo>
                        <a:pt x="882" y="4852"/>
                        <a:pt x="725" y="4694"/>
                        <a:pt x="725" y="4474"/>
                      </a:cubicBezTo>
                      <a:cubicBezTo>
                        <a:pt x="725" y="4285"/>
                        <a:pt x="567" y="4127"/>
                        <a:pt x="378" y="4127"/>
                      </a:cubicBezTo>
                      <a:cubicBezTo>
                        <a:pt x="158" y="4127"/>
                        <a:pt x="0" y="4285"/>
                        <a:pt x="0" y="4474"/>
                      </a:cubicBezTo>
                      <a:cubicBezTo>
                        <a:pt x="0" y="5072"/>
                        <a:pt x="473" y="5513"/>
                        <a:pt x="1040" y="5513"/>
                      </a:cubicBezTo>
                      <a:lnTo>
                        <a:pt x="1387" y="5513"/>
                      </a:lnTo>
                      <a:lnTo>
                        <a:pt x="1387" y="5860"/>
                      </a:lnTo>
                      <a:cubicBezTo>
                        <a:pt x="1387" y="6049"/>
                        <a:pt x="1544" y="6207"/>
                        <a:pt x="1733" y="6207"/>
                      </a:cubicBezTo>
                      <a:cubicBezTo>
                        <a:pt x="1954" y="6207"/>
                        <a:pt x="2111" y="6049"/>
                        <a:pt x="2111" y="5860"/>
                      </a:cubicBezTo>
                      <a:lnTo>
                        <a:pt x="2111" y="5545"/>
                      </a:lnTo>
                      <a:lnTo>
                        <a:pt x="2458" y="5545"/>
                      </a:lnTo>
                      <a:cubicBezTo>
                        <a:pt x="3056" y="5545"/>
                        <a:pt x="3466" y="5072"/>
                        <a:pt x="3466" y="4537"/>
                      </a:cubicBezTo>
                      <a:lnTo>
                        <a:pt x="3466" y="3812"/>
                      </a:lnTo>
                      <a:cubicBezTo>
                        <a:pt x="3466" y="3214"/>
                        <a:pt x="2993" y="2804"/>
                        <a:pt x="2458" y="2804"/>
                      </a:cubicBezTo>
                      <a:lnTo>
                        <a:pt x="2111" y="2804"/>
                      </a:lnTo>
                      <a:lnTo>
                        <a:pt x="2111" y="1386"/>
                      </a:lnTo>
                      <a:lnTo>
                        <a:pt x="2458" y="1386"/>
                      </a:lnTo>
                      <a:cubicBezTo>
                        <a:pt x="2647" y="1386"/>
                        <a:pt x="2804" y="1544"/>
                        <a:pt x="2804" y="1733"/>
                      </a:cubicBezTo>
                      <a:cubicBezTo>
                        <a:pt x="2804" y="1922"/>
                        <a:pt x="2962" y="2079"/>
                        <a:pt x="3151" y="2079"/>
                      </a:cubicBezTo>
                      <a:cubicBezTo>
                        <a:pt x="3371" y="2079"/>
                        <a:pt x="3529" y="1922"/>
                        <a:pt x="3529" y="1733"/>
                      </a:cubicBezTo>
                      <a:cubicBezTo>
                        <a:pt x="3529" y="1134"/>
                        <a:pt x="3056" y="693"/>
                        <a:pt x="2489" y="693"/>
                      </a:cubicBezTo>
                      <a:lnTo>
                        <a:pt x="2143" y="693"/>
                      </a:lnTo>
                      <a:lnTo>
                        <a:pt x="2143" y="347"/>
                      </a:lnTo>
                      <a:cubicBezTo>
                        <a:pt x="2143" y="158"/>
                        <a:pt x="1985" y="0"/>
                        <a:pt x="179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79" name="Google Shape;9234;p73">
                  <a:extLst>
                    <a:ext uri="{FF2B5EF4-FFF2-40B4-BE49-F238E27FC236}">
                      <a16:creationId xmlns:a16="http://schemas.microsoft.com/office/drawing/2014/main" id="{FFC9D3A1-5BD2-0EE4-B3EB-E01412A5B475}"/>
                    </a:ext>
                  </a:extLst>
                </p:cNvPr>
                <p:cNvSpPr/>
                <p:nvPr/>
              </p:nvSpPr>
              <p:spPr>
                <a:xfrm>
                  <a:off x="1790525" y="2319150"/>
                  <a:ext cx="267800" cy="294600"/>
                </a:xfrm>
                <a:custGeom>
                  <a:avLst/>
                  <a:gdLst/>
                  <a:ahLst/>
                  <a:cxnLst/>
                  <a:rect l="l" t="t" r="r" b="b"/>
                  <a:pathLst>
                    <a:path w="10712" h="11784" extrusionOk="0">
                      <a:moveTo>
                        <a:pt x="6427" y="662"/>
                      </a:moveTo>
                      <a:cubicBezTo>
                        <a:pt x="6837" y="662"/>
                        <a:pt x="7152" y="977"/>
                        <a:pt x="7152" y="1355"/>
                      </a:cubicBezTo>
                      <a:cubicBezTo>
                        <a:pt x="7152" y="1765"/>
                        <a:pt x="6837" y="2080"/>
                        <a:pt x="6427" y="2080"/>
                      </a:cubicBezTo>
                      <a:lnTo>
                        <a:pt x="6427" y="1702"/>
                      </a:lnTo>
                      <a:cubicBezTo>
                        <a:pt x="6427" y="1513"/>
                        <a:pt x="6270" y="1355"/>
                        <a:pt x="6081" y="1355"/>
                      </a:cubicBezTo>
                      <a:lnTo>
                        <a:pt x="4695" y="1355"/>
                      </a:lnTo>
                      <a:cubicBezTo>
                        <a:pt x="4505" y="1355"/>
                        <a:pt x="4348" y="1513"/>
                        <a:pt x="4348" y="1702"/>
                      </a:cubicBezTo>
                      <a:lnTo>
                        <a:pt x="4348" y="2080"/>
                      </a:lnTo>
                      <a:cubicBezTo>
                        <a:pt x="3938" y="2017"/>
                        <a:pt x="3623" y="1765"/>
                        <a:pt x="3623" y="1355"/>
                      </a:cubicBezTo>
                      <a:cubicBezTo>
                        <a:pt x="3623" y="977"/>
                        <a:pt x="3938" y="662"/>
                        <a:pt x="4348" y="662"/>
                      </a:cubicBezTo>
                      <a:close/>
                      <a:moveTo>
                        <a:pt x="5734" y="2017"/>
                      </a:moveTo>
                      <a:lnTo>
                        <a:pt x="5734" y="2741"/>
                      </a:lnTo>
                      <a:lnTo>
                        <a:pt x="5010" y="2741"/>
                      </a:lnTo>
                      <a:lnTo>
                        <a:pt x="5010" y="2017"/>
                      </a:lnTo>
                      <a:close/>
                      <a:moveTo>
                        <a:pt x="1418" y="1985"/>
                      </a:moveTo>
                      <a:lnTo>
                        <a:pt x="1859" y="2489"/>
                      </a:lnTo>
                      <a:lnTo>
                        <a:pt x="1355" y="2930"/>
                      </a:lnTo>
                      <a:lnTo>
                        <a:pt x="914" y="2426"/>
                      </a:lnTo>
                      <a:lnTo>
                        <a:pt x="1418" y="1985"/>
                      </a:lnTo>
                      <a:close/>
                      <a:moveTo>
                        <a:pt x="9357" y="1985"/>
                      </a:moveTo>
                      <a:lnTo>
                        <a:pt x="9861" y="2426"/>
                      </a:lnTo>
                      <a:lnTo>
                        <a:pt x="9420" y="2930"/>
                      </a:lnTo>
                      <a:lnTo>
                        <a:pt x="8916" y="2489"/>
                      </a:lnTo>
                      <a:lnTo>
                        <a:pt x="9357" y="1985"/>
                      </a:lnTo>
                      <a:close/>
                      <a:moveTo>
                        <a:pt x="5356" y="3434"/>
                      </a:moveTo>
                      <a:cubicBezTo>
                        <a:pt x="7467" y="3434"/>
                        <a:pt x="9200" y="5167"/>
                        <a:pt x="9200" y="7278"/>
                      </a:cubicBezTo>
                      <a:cubicBezTo>
                        <a:pt x="9200" y="9389"/>
                        <a:pt x="7498" y="11090"/>
                        <a:pt x="5356" y="11090"/>
                      </a:cubicBezTo>
                      <a:cubicBezTo>
                        <a:pt x="3277" y="11090"/>
                        <a:pt x="1544" y="9357"/>
                        <a:pt x="1544" y="7278"/>
                      </a:cubicBezTo>
                      <a:cubicBezTo>
                        <a:pt x="1576" y="5136"/>
                        <a:pt x="3277" y="3434"/>
                        <a:pt x="5356" y="3434"/>
                      </a:cubicBezTo>
                      <a:close/>
                      <a:moveTo>
                        <a:pt x="4316" y="0"/>
                      </a:moveTo>
                      <a:cubicBezTo>
                        <a:pt x="3560" y="0"/>
                        <a:pt x="2930" y="631"/>
                        <a:pt x="2930" y="1387"/>
                      </a:cubicBezTo>
                      <a:cubicBezTo>
                        <a:pt x="2930" y="2143"/>
                        <a:pt x="3560" y="2773"/>
                        <a:pt x="4316" y="2773"/>
                      </a:cubicBezTo>
                      <a:lnTo>
                        <a:pt x="4316" y="2899"/>
                      </a:lnTo>
                      <a:cubicBezTo>
                        <a:pt x="3749" y="3025"/>
                        <a:pt x="3214" y="3277"/>
                        <a:pt x="2741" y="3592"/>
                      </a:cubicBezTo>
                      <a:lnTo>
                        <a:pt x="2269" y="3056"/>
                      </a:lnTo>
                      <a:lnTo>
                        <a:pt x="2521" y="2804"/>
                      </a:lnTo>
                      <a:cubicBezTo>
                        <a:pt x="2741" y="2678"/>
                        <a:pt x="2741" y="2458"/>
                        <a:pt x="2615" y="2332"/>
                      </a:cubicBezTo>
                      <a:lnTo>
                        <a:pt x="1702" y="1292"/>
                      </a:lnTo>
                      <a:cubicBezTo>
                        <a:pt x="1631" y="1203"/>
                        <a:pt x="1530" y="1165"/>
                        <a:pt x="1432" y="1165"/>
                      </a:cubicBezTo>
                      <a:cubicBezTo>
                        <a:pt x="1357" y="1165"/>
                        <a:pt x="1284" y="1188"/>
                        <a:pt x="1229" y="1229"/>
                      </a:cubicBezTo>
                      <a:lnTo>
                        <a:pt x="158" y="2143"/>
                      </a:lnTo>
                      <a:cubicBezTo>
                        <a:pt x="0" y="2269"/>
                        <a:pt x="0" y="2489"/>
                        <a:pt x="126" y="2615"/>
                      </a:cubicBezTo>
                      <a:lnTo>
                        <a:pt x="1040" y="3687"/>
                      </a:lnTo>
                      <a:cubicBezTo>
                        <a:pt x="1106" y="3770"/>
                        <a:pt x="1199" y="3809"/>
                        <a:pt x="1291" y="3809"/>
                      </a:cubicBezTo>
                      <a:cubicBezTo>
                        <a:pt x="1372" y="3809"/>
                        <a:pt x="1453" y="3778"/>
                        <a:pt x="1513" y="3718"/>
                      </a:cubicBezTo>
                      <a:lnTo>
                        <a:pt x="1796" y="3498"/>
                      </a:lnTo>
                      <a:lnTo>
                        <a:pt x="2269" y="4033"/>
                      </a:lnTo>
                      <a:cubicBezTo>
                        <a:pt x="1387" y="4852"/>
                        <a:pt x="882" y="6018"/>
                        <a:pt x="882" y="7278"/>
                      </a:cubicBezTo>
                      <a:cubicBezTo>
                        <a:pt x="882" y="9735"/>
                        <a:pt x="2899" y="11783"/>
                        <a:pt x="5356" y="11783"/>
                      </a:cubicBezTo>
                      <a:cubicBezTo>
                        <a:pt x="7845" y="11783"/>
                        <a:pt x="9861" y="9735"/>
                        <a:pt x="9861" y="7278"/>
                      </a:cubicBezTo>
                      <a:cubicBezTo>
                        <a:pt x="9861" y="6081"/>
                        <a:pt x="9389" y="4915"/>
                        <a:pt x="8475" y="4033"/>
                      </a:cubicBezTo>
                      <a:lnTo>
                        <a:pt x="8948" y="3498"/>
                      </a:lnTo>
                      <a:lnTo>
                        <a:pt x="9231" y="3718"/>
                      </a:lnTo>
                      <a:cubicBezTo>
                        <a:pt x="9306" y="3778"/>
                        <a:pt x="9387" y="3809"/>
                        <a:pt x="9465" y="3809"/>
                      </a:cubicBezTo>
                      <a:cubicBezTo>
                        <a:pt x="9553" y="3809"/>
                        <a:pt x="9637" y="3770"/>
                        <a:pt x="9704" y="3687"/>
                      </a:cubicBezTo>
                      <a:lnTo>
                        <a:pt x="10617" y="2615"/>
                      </a:lnTo>
                      <a:cubicBezTo>
                        <a:pt x="10712" y="2458"/>
                        <a:pt x="10712" y="2269"/>
                        <a:pt x="10554" y="2143"/>
                      </a:cubicBezTo>
                      <a:lnTo>
                        <a:pt x="9515" y="1229"/>
                      </a:lnTo>
                      <a:cubicBezTo>
                        <a:pt x="9446" y="1188"/>
                        <a:pt x="9365" y="1165"/>
                        <a:pt x="9288" y="1165"/>
                      </a:cubicBezTo>
                      <a:cubicBezTo>
                        <a:pt x="9189" y="1165"/>
                        <a:pt x="9095" y="1203"/>
                        <a:pt x="9042" y="1292"/>
                      </a:cubicBezTo>
                      <a:lnTo>
                        <a:pt x="8129" y="2332"/>
                      </a:lnTo>
                      <a:cubicBezTo>
                        <a:pt x="8003" y="2489"/>
                        <a:pt x="8003" y="2710"/>
                        <a:pt x="8160" y="2804"/>
                      </a:cubicBezTo>
                      <a:lnTo>
                        <a:pt x="8444" y="3056"/>
                      </a:lnTo>
                      <a:lnTo>
                        <a:pt x="7971" y="3592"/>
                      </a:lnTo>
                      <a:cubicBezTo>
                        <a:pt x="7498" y="3245"/>
                        <a:pt x="6931" y="3025"/>
                        <a:pt x="6396" y="2899"/>
                      </a:cubicBezTo>
                      <a:lnTo>
                        <a:pt x="6396" y="2773"/>
                      </a:lnTo>
                      <a:cubicBezTo>
                        <a:pt x="7152" y="2773"/>
                        <a:pt x="7782" y="2143"/>
                        <a:pt x="7782" y="1387"/>
                      </a:cubicBezTo>
                      <a:cubicBezTo>
                        <a:pt x="7782" y="631"/>
                        <a:pt x="7152" y="0"/>
                        <a:pt x="639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701" name="Google Shape;9235;p73">
                <a:extLst>
                  <a:ext uri="{FF2B5EF4-FFF2-40B4-BE49-F238E27FC236}">
                    <a16:creationId xmlns:a16="http://schemas.microsoft.com/office/drawing/2014/main" id="{32CA1CD2-9C53-A202-BAE4-8AC7C6E1B30D}"/>
                  </a:ext>
                </a:extLst>
              </p:cNvPr>
              <p:cNvSpPr/>
              <p:nvPr/>
            </p:nvSpPr>
            <p:spPr>
              <a:xfrm>
                <a:off x="2670025" y="2923979"/>
                <a:ext cx="501965" cy="501923"/>
              </a:xfrm>
              <a:custGeom>
                <a:avLst/>
                <a:gdLst/>
                <a:ahLst/>
                <a:cxnLst/>
                <a:rect l="l" t="t" r="r" b="b"/>
                <a:pathLst>
                  <a:path w="11879" h="11878" extrusionOk="0">
                    <a:moveTo>
                      <a:pt x="5892" y="693"/>
                    </a:moveTo>
                    <a:cubicBezTo>
                      <a:pt x="6302" y="693"/>
                      <a:pt x="6617" y="1008"/>
                      <a:pt x="6617" y="1418"/>
                    </a:cubicBezTo>
                    <a:cubicBezTo>
                      <a:pt x="6617" y="1796"/>
                      <a:pt x="6302" y="2111"/>
                      <a:pt x="5892" y="2111"/>
                    </a:cubicBezTo>
                    <a:cubicBezTo>
                      <a:pt x="5514" y="2111"/>
                      <a:pt x="5199" y="1796"/>
                      <a:pt x="5199" y="1418"/>
                    </a:cubicBezTo>
                    <a:cubicBezTo>
                      <a:pt x="5231" y="1008"/>
                      <a:pt x="5546" y="693"/>
                      <a:pt x="5892" y="693"/>
                    </a:cubicBezTo>
                    <a:close/>
                    <a:moveTo>
                      <a:pt x="5892" y="2741"/>
                    </a:moveTo>
                    <a:cubicBezTo>
                      <a:pt x="6837" y="2741"/>
                      <a:pt x="7625" y="3529"/>
                      <a:pt x="7625" y="4505"/>
                    </a:cubicBezTo>
                    <a:lnTo>
                      <a:pt x="7625" y="5545"/>
                    </a:lnTo>
                    <a:lnTo>
                      <a:pt x="4159" y="5545"/>
                    </a:lnTo>
                    <a:lnTo>
                      <a:pt x="4159" y="4505"/>
                    </a:lnTo>
                    <a:cubicBezTo>
                      <a:pt x="4159" y="3529"/>
                      <a:pt x="4947" y="2741"/>
                      <a:pt x="5892" y="2741"/>
                    </a:cubicBezTo>
                    <a:close/>
                    <a:moveTo>
                      <a:pt x="8381" y="5104"/>
                    </a:moveTo>
                    <a:cubicBezTo>
                      <a:pt x="9326" y="5356"/>
                      <a:pt x="9767" y="5703"/>
                      <a:pt x="9767" y="5892"/>
                    </a:cubicBezTo>
                    <a:cubicBezTo>
                      <a:pt x="9767" y="6238"/>
                      <a:pt x="8381" y="6931"/>
                      <a:pt x="5955" y="6931"/>
                    </a:cubicBezTo>
                    <a:cubicBezTo>
                      <a:pt x="5898" y="6932"/>
                      <a:pt x="5842" y="6932"/>
                      <a:pt x="5787" y="6932"/>
                    </a:cubicBezTo>
                    <a:cubicBezTo>
                      <a:pt x="3434" y="6932"/>
                      <a:pt x="2112" y="6292"/>
                      <a:pt x="2112" y="5892"/>
                    </a:cubicBezTo>
                    <a:cubicBezTo>
                      <a:pt x="2112" y="5703"/>
                      <a:pt x="2553" y="5388"/>
                      <a:pt x="3498" y="5104"/>
                    </a:cubicBezTo>
                    <a:lnTo>
                      <a:pt x="3498" y="5892"/>
                    </a:lnTo>
                    <a:cubicBezTo>
                      <a:pt x="3498" y="6081"/>
                      <a:pt x="3655" y="6238"/>
                      <a:pt x="3844" y="6238"/>
                    </a:cubicBezTo>
                    <a:lnTo>
                      <a:pt x="8034" y="6238"/>
                    </a:lnTo>
                    <a:cubicBezTo>
                      <a:pt x="8223" y="6238"/>
                      <a:pt x="8381" y="6081"/>
                      <a:pt x="8381" y="5892"/>
                    </a:cubicBezTo>
                    <a:lnTo>
                      <a:pt x="8381" y="5104"/>
                    </a:lnTo>
                    <a:close/>
                    <a:moveTo>
                      <a:pt x="1765" y="10428"/>
                    </a:moveTo>
                    <a:cubicBezTo>
                      <a:pt x="2427" y="10428"/>
                      <a:pt x="2805" y="10680"/>
                      <a:pt x="2805" y="10775"/>
                    </a:cubicBezTo>
                    <a:cubicBezTo>
                      <a:pt x="2805" y="10869"/>
                      <a:pt x="2427" y="11121"/>
                      <a:pt x="1765" y="11121"/>
                    </a:cubicBezTo>
                    <a:cubicBezTo>
                      <a:pt x="1072" y="11121"/>
                      <a:pt x="694" y="10869"/>
                      <a:pt x="694" y="10775"/>
                    </a:cubicBezTo>
                    <a:cubicBezTo>
                      <a:pt x="694" y="10712"/>
                      <a:pt x="1072" y="10428"/>
                      <a:pt x="1765" y="10428"/>
                    </a:cubicBezTo>
                    <a:close/>
                    <a:moveTo>
                      <a:pt x="5955" y="10428"/>
                    </a:moveTo>
                    <a:cubicBezTo>
                      <a:pt x="6617" y="10428"/>
                      <a:pt x="6963" y="10712"/>
                      <a:pt x="6963" y="10775"/>
                    </a:cubicBezTo>
                    <a:cubicBezTo>
                      <a:pt x="6963" y="10869"/>
                      <a:pt x="6617" y="11121"/>
                      <a:pt x="5955" y="11121"/>
                    </a:cubicBezTo>
                    <a:cubicBezTo>
                      <a:pt x="5262" y="11121"/>
                      <a:pt x="4915" y="10869"/>
                      <a:pt x="4915" y="10775"/>
                    </a:cubicBezTo>
                    <a:cubicBezTo>
                      <a:pt x="4915" y="10712"/>
                      <a:pt x="5262" y="10428"/>
                      <a:pt x="5955" y="10428"/>
                    </a:cubicBezTo>
                    <a:close/>
                    <a:moveTo>
                      <a:pt x="10082" y="10428"/>
                    </a:moveTo>
                    <a:cubicBezTo>
                      <a:pt x="10775" y="10428"/>
                      <a:pt x="11153" y="10680"/>
                      <a:pt x="11153" y="10775"/>
                    </a:cubicBezTo>
                    <a:cubicBezTo>
                      <a:pt x="11153" y="10869"/>
                      <a:pt x="10775" y="11121"/>
                      <a:pt x="10082" y="11121"/>
                    </a:cubicBezTo>
                    <a:cubicBezTo>
                      <a:pt x="9421" y="11121"/>
                      <a:pt x="9043" y="10869"/>
                      <a:pt x="9043" y="10775"/>
                    </a:cubicBezTo>
                    <a:cubicBezTo>
                      <a:pt x="9043" y="10712"/>
                      <a:pt x="9421" y="10428"/>
                      <a:pt x="10082" y="10428"/>
                    </a:cubicBezTo>
                    <a:close/>
                    <a:moveTo>
                      <a:pt x="5987" y="0"/>
                    </a:moveTo>
                    <a:cubicBezTo>
                      <a:pt x="5231" y="0"/>
                      <a:pt x="4600" y="630"/>
                      <a:pt x="4600" y="1355"/>
                    </a:cubicBezTo>
                    <a:cubicBezTo>
                      <a:pt x="4600" y="1733"/>
                      <a:pt x="4726" y="2016"/>
                      <a:pt x="4947" y="2300"/>
                    </a:cubicBezTo>
                    <a:cubicBezTo>
                      <a:pt x="4159" y="2710"/>
                      <a:pt x="3624" y="3497"/>
                      <a:pt x="3561" y="4442"/>
                    </a:cubicBezTo>
                    <a:cubicBezTo>
                      <a:pt x="2742" y="4631"/>
                      <a:pt x="1481" y="5072"/>
                      <a:pt x="1481" y="5923"/>
                    </a:cubicBezTo>
                    <a:cubicBezTo>
                      <a:pt x="1481" y="6679"/>
                      <a:pt x="2427" y="7120"/>
                      <a:pt x="3151" y="7309"/>
                    </a:cubicBezTo>
                    <a:lnTo>
                      <a:pt x="1954" y="9798"/>
                    </a:lnTo>
                    <a:lnTo>
                      <a:pt x="1828" y="9798"/>
                    </a:lnTo>
                    <a:cubicBezTo>
                      <a:pt x="851" y="9798"/>
                      <a:pt x="64" y="10239"/>
                      <a:pt x="64" y="10806"/>
                    </a:cubicBezTo>
                    <a:cubicBezTo>
                      <a:pt x="1" y="11373"/>
                      <a:pt x="725" y="11846"/>
                      <a:pt x="1765" y="11846"/>
                    </a:cubicBezTo>
                    <a:cubicBezTo>
                      <a:pt x="2679" y="11846"/>
                      <a:pt x="3498" y="11436"/>
                      <a:pt x="3498" y="10806"/>
                    </a:cubicBezTo>
                    <a:cubicBezTo>
                      <a:pt x="3498" y="10334"/>
                      <a:pt x="3057" y="10019"/>
                      <a:pt x="2584" y="9924"/>
                    </a:cubicBezTo>
                    <a:lnTo>
                      <a:pt x="3781" y="7498"/>
                    </a:lnTo>
                    <a:cubicBezTo>
                      <a:pt x="4317" y="7624"/>
                      <a:pt x="4947" y="7656"/>
                      <a:pt x="5577" y="7719"/>
                    </a:cubicBezTo>
                    <a:lnTo>
                      <a:pt x="5577" y="9830"/>
                    </a:lnTo>
                    <a:cubicBezTo>
                      <a:pt x="4947" y="9924"/>
                      <a:pt x="4222" y="10239"/>
                      <a:pt x="4222" y="10869"/>
                    </a:cubicBezTo>
                    <a:cubicBezTo>
                      <a:pt x="4222" y="11499"/>
                      <a:pt x="5041" y="11877"/>
                      <a:pt x="5955" y="11877"/>
                    </a:cubicBezTo>
                    <a:cubicBezTo>
                      <a:pt x="6837" y="11877"/>
                      <a:pt x="7688" y="11499"/>
                      <a:pt x="7688" y="10869"/>
                    </a:cubicBezTo>
                    <a:cubicBezTo>
                      <a:pt x="7688" y="10239"/>
                      <a:pt x="6932" y="9924"/>
                      <a:pt x="6302" y="9830"/>
                    </a:cubicBezTo>
                    <a:lnTo>
                      <a:pt x="6302" y="7719"/>
                    </a:lnTo>
                    <a:cubicBezTo>
                      <a:pt x="6932" y="7719"/>
                      <a:pt x="7562" y="7624"/>
                      <a:pt x="8097" y="7498"/>
                    </a:cubicBezTo>
                    <a:lnTo>
                      <a:pt x="9295" y="9924"/>
                    </a:lnTo>
                    <a:cubicBezTo>
                      <a:pt x="8822" y="10082"/>
                      <a:pt x="8381" y="10334"/>
                      <a:pt x="8381" y="10806"/>
                    </a:cubicBezTo>
                    <a:cubicBezTo>
                      <a:pt x="8381" y="11436"/>
                      <a:pt x="9200" y="11846"/>
                      <a:pt x="10114" y="11846"/>
                    </a:cubicBezTo>
                    <a:cubicBezTo>
                      <a:pt x="11090" y="11846"/>
                      <a:pt x="11878" y="11405"/>
                      <a:pt x="11878" y="10806"/>
                    </a:cubicBezTo>
                    <a:cubicBezTo>
                      <a:pt x="11878" y="10239"/>
                      <a:pt x="11153" y="9798"/>
                      <a:pt x="10114" y="9798"/>
                    </a:cubicBezTo>
                    <a:lnTo>
                      <a:pt x="9988" y="9798"/>
                    </a:lnTo>
                    <a:lnTo>
                      <a:pt x="8822" y="7309"/>
                    </a:lnTo>
                    <a:cubicBezTo>
                      <a:pt x="9515" y="7120"/>
                      <a:pt x="10460" y="6679"/>
                      <a:pt x="10460" y="5923"/>
                    </a:cubicBezTo>
                    <a:cubicBezTo>
                      <a:pt x="10460" y="5072"/>
                      <a:pt x="9200" y="4631"/>
                      <a:pt x="8381" y="4442"/>
                    </a:cubicBezTo>
                    <a:cubicBezTo>
                      <a:pt x="8350" y="3497"/>
                      <a:pt x="7782" y="2710"/>
                      <a:pt x="6995" y="2300"/>
                    </a:cubicBezTo>
                    <a:cubicBezTo>
                      <a:pt x="7247" y="2080"/>
                      <a:pt x="7341" y="1764"/>
                      <a:pt x="7341" y="1355"/>
                    </a:cubicBezTo>
                    <a:cubicBezTo>
                      <a:pt x="7341" y="630"/>
                      <a:pt x="6711" y="0"/>
                      <a:pt x="598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702" name="Google Shape;9236;p73">
                <a:extLst>
                  <a:ext uri="{FF2B5EF4-FFF2-40B4-BE49-F238E27FC236}">
                    <a16:creationId xmlns:a16="http://schemas.microsoft.com/office/drawing/2014/main" id="{79098A00-3278-121A-53EE-CC7E00CEAC5B}"/>
                  </a:ext>
                </a:extLst>
              </p:cNvPr>
              <p:cNvGrpSpPr/>
              <p:nvPr/>
            </p:nvGrpSpPr>
            <p:grpSpPr>
              <a:xfrm>
                <a:off x="5851480" y="1688532"/>
                <a:ext cx="500612" cy="499303"/>
                <a:chOff x="3599700" y="1954475"/>
                <a:chExt cx="296175" cy="295400"/>
              </a:xfrm>
              <a:grpFill/>
            </p:grpSpPr>
            <p:sp>
              <p:nvSpPr>
                <p:cNvPr id="17775" name="Google Shape;9237;p73">
                  <a:extLst>
                    <a:ext uri="{FF2B5EF4-FFF2-40B4-BE49-F238E27FC236}">
                      <a16:creationId xmlns:a16="http://schemas.microsoft.com/office/drawing/2014/main" id="{984888A6-E6EF-CDCD-8CCB-4BFC800278C5}"/>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76" name="Google Shape;9238;p73">
                  <a:extLst>
                    <a:ext uri="{FF2B5EF4-FFF2-40B4-BE49-F238E27FC236}">
                      <a16:creationId xmlns:a16="http://schemas.microsoft.com/office/drawing/2014/main" id="{17FB0CFF-E1A7-478C-C7CF-C2D860788CF7}"/>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77" name="Google Shape;9239;p73">
                  <a:extLst>
                    <a:ext uri="{FF2B5EF4-FFF2-40B4-BE49-F238E27FC236}">
                      <a16:creationId xmlns:a16="http://schemas.microsoft.com/office/drawing/2014/main" id="{FD3DB83D-EDA0-0BD2-9C35-AC434AE155E4}"/>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03" name="Google Shape;9240;p73">
                <a:extLst>
                  <a:ext uri="{FF2B5EF4-FFF2-40B4-BE49-F238E27FC236}">
                    <a16:creationId xmlns:a16="http://schemas.microsoft.com/office/drawing/2014/main" id="{EB6EF0CD-931A-4332-62C2-619A7F7340F1}"/>
                  </a:ext>
                </a:extLst>
              </p:cNvPr>
              <p:cNvGrpSpPr/>
              <p:nvPr/>
            </p:nvGrpSpPr>
            <p:grpSpPr>
              <a:xfrm>
                <a:off x="5852810" y="2282300"/>
                <a:ext cx="497951" cy="497951"/>
                <a:chOff x="3601275" y="2319150"/>
                <a:chExt cx="294600" cy="294600"/>
              </a:xfrm>
              <a:grpFill/>
            </p:grpSpPr>
            <p:sp>
              <p:nvSpPr>
                <p:cNvPr id="17773" name="Google Shape;9241;p73">
                  <a:extLst>
                    <a:ext uri="{FF2B5EF4-FFF2-40B4-BE49-F238E27FC236}">
                      <a16:creationId xmlns:a16="http://schemas.microsoft.com/office/drawing/2014/main" id="{986A50F0-1798-3DBE-3930-C771EA53FDBB}"/>
                    </a:ext>
                  </a:extLst>
                </p:cNvPr>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74" name="Google Shape;9242;p73">
                  <a:extLst>
                    <a:ext uri="{FF2B5EF4-FFF2-40B4-BE49-F238E27FC236}">
                      <a16:creationId xmlns:a16="http://schemas.microsoft.com/office/drawing/2014/main" id="{1772D930-7849-D50A-5D1B-87E8F315D01A}"/>
                    </a:ext>
                  </a:extLst>
                </p:cNvPr>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704" name="Google Shape;9243;p73">
                <a:extLst>
                  <a:ext uri="{FF2B5EF4-FFF2-40B4-BE49-F238E27FC236}">
                    <a16:creationId xmlns:a16="http://schemas.microsoft.com/office/drawing/2014/main" id="{22256679-40BE-57CF-B73E-9DCB28F8B071}"/>
                  </a:ext>
                </a:extLst>
              </p:cNvPr>
              <p:cNvSpPr/>
              <p:nvPr/>
            </p:nvSpPr>
            <p:spPr>
              <a:xfrm>
                <a:off x="5852086" y="2925310"/>
                <a:ext cx="499303" cy="499261"/>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705" name="Google Shape;9244;p73">
                <a:extLst>
                  <a:ext uri="{FF2B5EF4-FFF2-40B4-BE49-F238E27FC236}">
                    <a16:creationId xmlns:a16="http://schemas.microsoft.com/office/drawing/2014/main" id="{7489D1CA-71B9-1897-D273-7DDAA29158ED}"/>
                  </a:ext>
                </a:extLst>
              </p:cNvPr>
              <p:cNvGrpSpPr/>
              <p:nvPr/>
            </p:nvGrpSpPr>
            <p:grpSpPr>
              <a:xfrm>
                <a:off x="9032639" y="1687898"/>
                <a:ext cx="469977" cy="500571"/>
                <a:chOff x="5421475" y="1945825"/>
                <a:chExt cx="278050" cy="296150"/>
              </a:xfrm>
              <a:grpFill/>
            </p:grpSpPr>
            <p:sp>
              <p:nvSpPr>
                <p:cNvPr id="17765" name="Google Shape;9245;p73">
                  <a:extLst>
                    <a:ext uri="{FF2B5EF4-FFF2-40B4-BE49-F238E27FC236}">
                      <a16:creationId xmlns:a16="http://schemas.microsoft.com/office/drawing/2014/main" id="{D31036E0-1490-215E-8B44-B2E8868F380C}"/>
                    </a:ext>
                  </a:extLst>
                </p:cNvPr>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66" name="Google Shape;9246;p73">
                  <a:extLst>
                    <a:ext uri="{FF2B5EF4-FFF2-40B4-BE49-F238E27FC236}">
                      <a16:creationId xmlns:a16="http://schemas.microsoft.com/office/drawing/2014/main" id="{529547DA-5E2B-FBB2-CDCC-B88F596E6303}"/>
                    </a:ext>
                  </a:extLst>
                </p:cNvPr>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67" name="Google Shape;9247;p73">
                  <a:extLst>
                    <a:ext uri="{FF2B5EF4-FFF2-40B4-BE49-F238E27FC236}">
                      <a16:creationId xmlns:a16="http://schemas.microsoft.com/office/drawing/2014/main" id="{A5E7FF3E-8926-4DCD-E327-952FE3F5566B}"/>
                    </a:ext>
                  </a:extLst>
                </p:cNvPr>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68" name="Google Shape;9248;p73">
                  <a:extLst>
                    <a:ext uri="{FF2B5EF4-FFF2-40B4-BE49-F238E27FC236}">
                      <a16:creationId xmlns:a16="http://schemas.microsoft.com/office/drawing/2014/main" id="{D17C568C-B18F-58B6-1D98-3AC6331E427C}"/>
                    </a:ext>
                  </a:extLst>
                </p:cNvPr>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69" name="Google Shape;9249;p73">
                  <a:extLst>
                    <a:ext uri="{FF2B5EF4-FFF2-40B4-BE49-F238E27FC236}">
                      <a16:creationId xmlns:a16="http://schemas.microsoft.com/office/drawing/2014/main" id="{3EBAAEE1-7168-D0DC-21F4-954BB0707B02}"/>
                    </a:ext>
                  </a:extLst>
                </p:cNvPr>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70" name="Google Shape;9250;p73">
                  <a:extLst>
                    <a:ext uri="{FF2B5EF4-FFF2-40B4-BE49-F238E27FC236}">
                      <a16:creationId xmlns:a16="http://schemas.microsoft.com/office/drawing/2014/main" id="{C1B3B1FF-2D1E-9DC5-EBF8-C8501F144730}"/>
                    </a:ext>
                  </a:extLst>
                </p:cNvPr>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71" name="Google Shape;9251;p73">
                  <a:extLst>
                    <a:ext uri="{FF2B5EF4-FFF2-40B4-BE49-F238E27FC236}">
                      <a16:creationId xmlns:a16="http://schemas.microsoft.com/office/drawing/2014/main" id="{EF670C8F-1918-0F24-4D0D-4660144E0182}"/>
                    </a:ext>
                  </a:extLst>
                </p:cNvPr>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72" name="Google Shape;9252;p73">
                  <a:extLst>
                    <a:ext uri="{FF2B5EF4-FFF2-40B4-BE49-F238E27FC236}">
                      <a16:creationId xmlns:a16="http://schemas.microsoft.com/office/drawing/2014/main" id="{0E01833B-3147-6802-176B-441DBCCFF6C5}"/>
                    </a:ext>
                  </a:extLst>
                </p:cNvPr>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706" name="Google Shape;9253;p73">
                <a:extLst>
                  <a:ext uri="{FF2B5EF4-FFF2-40B4-BE49-F238E27FC236}">
                    <a16:creationId xmlns:a16="http://schemas.microsoft.com/office/drawing/2014/main" id="{77A18426-313E-DF63-9AD8-CC0C67C8C16D}"/>
                  </a:ext>
                </a:extLst>
              </p:cNvPr>
              <p:cNvSpPr/>
              <p:nvPr/>
            </p:nvSpPr>
            <p:spPr>
              <a:xfrm>
                <a:off x="9014587" y="2279632"/>
                <a:ext cx="505937" cy="503276"/>
              </a:xfrm>
              <a:custGeom>
                <a:avLst/>
                <a:gdLst/>
                <a:ahLst/>
                <a:cxnLst/>
                <a:rect l="l" t="t" r="r" b="b"/>
                <a:pathLst>
                  <a:path w="11973" h="11910" extrusionOk="0">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707" name="Google Shape;9254;p73">
                <a:extLst>
                  <a:ext uri="{FF2B5EF4-FFF2-40B4-BE49-F238E27FC236}">
                    <a16:creationId xmlns:a16="http://schemas.microsoft.com/office/drawing/2014/main" id="{72FB360D-7A90-9A4A-2A7E-E887E021CE9E}"/>
                  </a:ext>
                </a:extLst>
              </p:cNvPr>
              <p:cNvGrpSpPr/>
              <p:nvPr/>
            </p:nvGrpSpPr>
            <p:grpSpPr>
              <a:xfrm>
                <a:off x="9016666" y="3013844"/>
                <a:ext cx="501923" cy="322206"/>
                <a:chOff x="5411225" y="2726350"/>
                <a:chExt cx="296950" cy="190625"/>
              </a:xfrm>
              <a:grpFill/>
            </p:grpSpPr>
            <p:sp>
              <p:nvSpPr>
                <p:cNvPr id="17763" name="Google Shape;9255;p73">
                  <a:extLst>
                    <a:ext uri="{FF2B5EF4-FFF2-40B4-BE49-F238E27FC236}">
                      <a16:creationId xmlns:a16="http://schemas.microsoft.com/office/drawing/2014/main" id="{DE98A84E-4A61-74D3-3E50-57DF3490DC39}"/>
                    </a:ext>
                  </a:extLst>
                </p:cNvPr>
                <p:cNvSpPr/>
                <p:nvPr/>
              </p:nvSpPr>
              <p:spPr>
                <a:xfrm>
                  <a:off x="5534100" y="2794875"/>
                  <a:ext cx="52000" cy="51225"/>
                </a:xfrm>
                <a:custGeom>
                  <a:avLst/>
                  <a:gdLst/>
                  <a:ahLst/>
                  <a:cxnLst/>
                  <a:rect l="l" t="t" r="r" b="b"/>
                  <a:pathLst>
                    <a:path w="2080" h="2049" extrusionOk="0">
                      <a:moveTo>
                        <a:pt x="1009" y="662"/>
                      </a:moveTo>
                      <a:cubicBezTo>
                        <a:pt x="1229" y="662"/>
                        <a:pt x="1387" y="851"/>
                        <a:pt x="1387" y="1040"/>
                      </a:cubicBezTo>
                      <a:cubicBezTo>
                        <a:pt x="1387" y="1229"/>
                        <a:pt x="1229" y="1387"/>
                        <a:pt x="1009" y="1387"/>
                      </a:cubicBezTo>
                      <a:cubicBezTo>
                        <a:pt x="819" y="1387"/>
                        <a:pt x="662" y="1229"/>
                        <a:pt x="662" y="1040"/>
                      </a:cubicBezTo>
                      <a:cubicBezTo>
                        <a:pt x="662" y="851"/>
                        <a:pt x="819" y="662"/>
                        <a:pt x="1009" y="662"/>
                      </a:cubicBezTo>
                      <a:close/>
                      <a:moveTo>
                        <a:pt x="1009" y="0"/>
                      </a:moveTo>
                      <a:cubicBezTo>
                        <a:pt x="441" y="0"/>
                        <a:pt x="0" y="473"/>
                        <a:pt x="0" y="1040"/>
                      </a:cubicBezTo>
                      <a:cubicBezTo>
                        <a:pt x="0" y="1639"/>
                        <a:pt x="473" y="2048"/>
                        <a:pt x="1009" y="2048"/>
                      </a:cubicBezTo>
                      <a:cubicBezTo>
                        <a:pt x="1607" y="2048"/>
                        <a:pt x="2048" y="1576"/>
                        <a:pt x="2048" y="1040"/>
                      </a:cubicBezTo>
                      <a:cubicBezTo>
                        <a:pt x="2080" y="473"/>
                        <a:pt x="1607" y="0"/>
                        <a:pt x="100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64" name="Google Shape;9256;p73">
                  <a:extLst>
                    <a:ext uri="{FF2B5EF4-FFF2-40B4-BE49-F238E27FC236}">
                      <a16:creationId xmlns:a16="http://schemas.microsoft.com/office/drawing/2014/main" id="{EE281632-F59E-F87D-52DA-DCC1C76AB9F0}"/>
                    </a:ext>
                  </a:extLst>
                </p:cNvPr>
                <p:cNvSpPr/>
                <p:nvPr/>
              </p:nvSpPr>
              <p:spPr>
                <a:xfrm>
                  <a:off x="5411225" y="2726350"/>
                  <a:ext cx="296950" cy="190625"/>
                </a:xfrm>
                <a:custGeom>
                  <a:avLst/>
                  <a:gdLst/>
                  <a:ahLst/>
                  <a:cxnLst/>
                  <a:rect l="l" t="t" r="r" b="b"/>
                  <a:pathLst>
                    <a:path w="11878" h="7625" extrusionOk="0">
                      <a:moveTo>
                        <a:pt x="5924" y="662"/>
                      </a:moveTo>
                      <a:cubicBezTo>
                        <a:pt x="7404" y="662"/>
                        <a:pt x="8759" y="1576"/>
                        <a:pt x="9641" y="2332"/>
                      </a:cubicBezTo>
                      <a:cubicBezTo>
                        <a:pt x="9736" y="2395"/>
                        <a:pt x="9830" y="2489"/>
                        <a:pt x="9925" y="2584"/>
                      </a:cubicBezTo>
                      <a:cubicBezTo>
                        <a:pt x="8696" y="2080"/>
                        <a:pt x="7278" y="1733"/>
                        <a:pt x="5924" y="1733"/>
                      </a:cubicBezTo>
                      <a:cubicBezTo>
                        <a:pt x="4569" y="1733"/>
                        <a:pt x="3183" y="2080"/>
                        <a:pt x="1954" y="2584"/>
                      </a:cubicBezTo>
                      <a:cubicBezTo>
                        <a:pt x="2048" y="2521"/>
                        <a:pt x="2111" y="2458"/>
                        <a:pt x="2206" y="2395"/>
                      </a:cubicBezTo>
                      <a:cubicBezTo>
                        <a:pt x="3151" y="1544"/>
                        <a:pt x="4474" y="662"/>
                        <a:pt x="5924" y="662"/>
                      </a:cubicBezTo>
                      <a:close/>
                      <a:moveTo>
                        <a:pt x="5924" y="2426"/>
                      </a:moveTo>
                      <a:cubicBezTo>
                        <a:pt x="6333" y="2426"/>
                        <a:pt x="6711" y="2489"/>
                        <a:pt x="7089" y="2521"/>
                      </a:cubicBezTo>
                      <a:cubicBezTo>
                        <a:pt x="7467" y="2836"/>
                        <a:pt x="7656" y="3308"/>
                        <a:pt x="7656" y="3813"/>
                      </a:cubicBezTo>
                      <a:cubicBezTo>
                        <a:pt x="7656" y="4758"/>
                        <a:pt x="6869" y="5545"/>
                        <a:pt x="5924" y="5545"/>
                      </a:cubicBezTo>
                      <a:cubicBezTo>
                        <a:pt x="4978" y="5545"/>
                        <a:pt x="4191" y="4758"/>
                        <a:pt x="4191" y="3813"/>
                      </a:cubicBezTo>
                      <a:cubicBezTo>
                        <a:pt x="4191" y="3308"/>
                        <a:pt x="4411" y="2836"/>
                        <a:pt x="4789" y="2521"/>
                      </a:cubicBezTo>
                      <a:cubicBezTo>
                        <a:pt x="5136" y="2489"/>
                        <a:pt x="5545" y="2426"/>
                        <a:pt x="5924" y="2426"/>
                      </a:cubicBezTo>
                      <a:close/>
                      <a:moveTo>
                        <a:pt x="3781" y="2710"/>
                      </a:moveTo>
                      <a:lnTo>
                        <a:pt x="3781" y="2710"/>
                      </a:lnTo>
                      <a:cubicBezTo>
                        <a:pt x="3624" y="3056"/>
                        <a:pt x="3498" y="3434"/>
                        <a:pt x="3498" y="3813"/>
                      </a:cubicBezTo>
                      <a:cubicBezTo>
                        <a:pt x="3498" y="5167"/>
                        <a:pt x="4600" y="6270"/>
                        <a:pt x="5924" y="6270"/>
                      </a:cubicBezTo>
                      <a:cubicBezTo>
                        <a:pt x="7278" y="6270"/>
                        <a:pt x="8381" y="5167"/>
                        <a:pt x="8381" y="3813"/>
                      </a:cubicBezTo>
                      <a:cubicBezTo>
                        <a:pt x="8381" y="3434"/>
                        <a:pt x="8286" y="3056"/>
                        <a:pt x="8097" y="2710"/>
                      </a:cubicBezTo>
                      <a:lnTo>
                        <a:pt x="8097" y="2710"/>
                      </a:lnTo>
                      <a:cubicBezTo>
                        <a:pt x="9137" y="2993"/>
                        <a:pt x="10145" y="3434"/>
                        <a:pt x="11027" y="3907"/>
                      </a:cubicBezTo>
                      <a:cubicBezTo>
                        <a:pt x="10744" y="4222"/>
                        <a:pt x="10240" y="4789"/>
                        <a:pt x="9547" y="5356"/>
                      </a:cubicBezTo>
                      <a:cubicBezTo>
                        <a:pt x="8601" y="6144"/>
                        <a:pt x="7310" y="6932"/>
                        <a:pt x="5924" y="6932"/>
                      </a:cubicBezTo>
                      <a:cubicBezTo>
                        <a:pt x="4474" y="6932"/>
                        <a:pt x="3088" y="6018"/>
                        <a:pt x="2237" y="5262"/>
                      </a:cubicBezTo>
                      <a:cubicBezTo>
                        <a:pt x="1607" y="4726"/>
                        <a:pt x="1135" y="4222"/>
                        <a:pt x="851" y="3907"/>
                      </a:cubicBezTo>
                      <a:cubicBezTo>
                        <a:pt x="1733" y="3371"/>
                        <a:pt x="2710" y="2962"/>
                        <a:pt x="3781" y="2710"/>
                      </a:cubicBezTo>
                      <a:close/>
                      <a:moveTo>
                        <a:pt x="5924" y="0"/>
                      </a:moveTo>
                      <a:cubicBezTo>
                        <a:pt x="4411" y="0"/>
                        <a:pt x="2931" y="820"/>
                        <a:pt x="1765" y="1796"/>
                      </a:cubicBezTo>
                      <a:cubicBezTo>
                        <a:pt x="725" y="2678"/>
                        <a:pt x="95" y="3592"/>
                        <a:pt x="64" y="3624"/>
                      </a:cubicBezTo>
                      <a:cubicBezTo>
                        <a:pt x="1" y="3750"/>
                        <a:pt x="1" y="3907"/>
                        <a:pt x="64" y="4002"/>
                      </a:cubicBezTo>
                      <a:cubicBezTo>
                        <a:pt x="95" y="4065"/>
                        <a:pt x="725" y="4915"/>
                        <a:pt x="1765" y="5829"/>
                      </a:cubicBezTo>
                      <a:cubicBezTo>
                        <a:pt x="2931" y="6805"/>
                        <a:pt x="4348" y="7625"/>
                        <a:pt x="5924" y="7625"/>
                      </a:cubicBezTo>
                      <a:cubicBezTo>
                        <a:pt x="7436" y="7625"/>
                        <a:pt x="8759" y="6900"/>
                        <a:pt x="9925" y="5955"/>
                      </a:cubicBezTo>
                      <a:cubicBezTo>
                        <a:pt x="10712" y="5325"/>
                        <a:pt x="11374" y="4600"/>
                        <a:pt x="11815" y="4002"/>
                      </a:cubicBezTo>
                      <a:cubicBezTo>
                        <a:pt x="11878" y="3907"/>
                        <a:pt x="11878" y="3750"/>
                        <a:pt x="11815" y="3624"/>
                      </a:cubicBezTo>
                      <a:cubicBezTo>
                        <a:pt x="11752" y="3592"/>
                        <a:pt x="11122" y="2710"/>
                        <a:pt x="10114" y="1796"/>
                      </a:cubicBezTo>
                      <a:cubicBezTo>
                        <a:pt x="8916" y="820"/>
                        <a:pt x="7499" y="0"/>
                        <a:pt x="592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08" name="Google Shape;9257;p73">
                <a:extLst>
                  <a:ext uri="{FF2B5EF4-FFF2-40B4-BE49-F238E27FC236}">
                    <a16:creationId xmlns:a16="http://schemas.microsoft.com/office/drawing/2014/main" id="{1CA83ABB-181B-17EB-9EA7-21E74327B3D4}"/>
                  </a:ext>
                </a:extLst>
              </p:cNvPr>
              <p:cNvGrpSpPr/>
              <p:nvPr/>
            </p:nvGrpSpPr>
            <p:grpSpPr>
              <a:xfrm>
                <a:off x="10924848" y="1704399"/>
                <a:ext cx="503233" cy="467568"/>
                <a:chOff x="6524150" y="1938725"/>
                <a:chExt cx="297725" cy="276625"/>
              </a:xfrm>
              <a:grpFill/>
            </p:grpSpPr>
            <p:sp>
              <p:nvSpPr>
                <p:cNvPr id="17759" name="Google Shape;9258;p73">
                  <a:extLst>
                    <a:ext uri="{FF2B5EF4-FFF2-40B4-BE49-F238E27FC236}">
                      <a16:creationId xmlns:a16="http://schemas.microsoft.com/office/drawing/2014/main" id="{A372C818-0BAD-158E-77D6-30389AF14804}"/>
                    </a:ext>
                  </a:extLst>
                </p:cNvPr>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60" name="Google Shape;9259;p73">
                  <a:extLst>
                    <a:ext uri="{FF2B5EF4-FFF2-40B4-BE49-F238E27FC236}">
                      <a16:creationId xmlns:a16="http://schemas.microsoft.com/office/drawing/2014/main" id="{90920DEE-E4A8-CAF0-2EEA-C98DCFB5EDB4}"/>
                    </a:ext>
                  </a:extLst>
                </p:cNvPr>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61" name="Google Shape;9260;p73">
                  <a:extLst>
                    <a:ext uri="{FF2B5EF4-FFF2-40B4-BE49-F238E27FC236}">
                      <a16:creationId xmlns:a16="http://schemas.microsoft.com/office/drawing/2014/main" id="{CCFE58FF-ACD3-1192-0C89-93F58F12DD2B}"/>
                    </a:ext>
                  </a:extLst>
                </p:cNvPr>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62" name="Google Shape;9261;p73">
                  <a:extLst>
                    <a:ext uri="{FF2B5EF4-FFF2-40B4-BE49-F238E27FC236}">
                      <a16:creationId xmlns:a16="http://schemas.microsoft.com/office/drawing/2014/main" id="{DC0BB392-B6DC-7178-AE8B-E387F5ED17AC}"/>
                    </a:ext>
                  </a:extLst>
                </p:cNvPr>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09" name="Google Shape;9262;p73">
                <a:extLst>
                  <a:ext uri="{FF2B5EF4-FFF2-40B4-BE49-F238E27FC236}">
                    <a16:creationId xmlns:a16="http://schemas.microsoft.com/office/drawing/2014/main" id="{6BD0F023-DD6B-A666-8B65-A225D03CB8EC}"/>
                  </a:ext>
                </a:extLst>
              </p:cNvPr>
              <p:cNvGrpSpPr/>
              <p:nvPr/>
            </p:nvGrpSpPr>
            <p:grpSpPr>
              <a:xfrm>
                <a:off x="3302285" y="1687881"/>
                <a:ext cx="501965" cy="500611"/>
                <a:chOff x="2141000" y="1954475"/>
                <a:chExt cx="296975" cy="296174"/>
              </a:xfrm>
              <a:grpFill/>
            </p:grpSpPr>
            <p:sp>
              <p:nvSpPr>
                <p:cNvPr id="17755" name="Google Shape;9263;p73">
                  <a:extLst>
                    <a:ext uri="{FF2B5EF4-FFF2-40B4-BE49-F238E27FC236}">
                      <a16:creationId xmlns:a16="http://schemas.microsoft.com/office/drawing/2014/main" id="{5328BBAA-A125-F557-1A66-5E8C1FC3D36B}"/>
                    </a:ext>
                  </a:extLst>
                </p:cNvPr>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56" name="Google Shape;9264;p73">
                  <a:extLst>
                    <a:ext uri="{FF2B5EF4-FFF2-40B4-BE49-F238E27FC236}">
                      <a16:creationId xmlns:a16="http://schemas.microsoft.com/office/drawing/2014/main" id="{1A35B23E-30AC-7946-9E8D-F940732B8872}"/>
                    </a:ext>
                  </a:extLst>
                </p:cNvPr>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57" name="Google Shape;9265;p73">
                  <a:extLst>
                    <a:ext uri="{FF2B5EF4-FFF2-40B4-BE49-F238E27FC236}">
                      <a16:creationId xmlns:a16="http://schemas.microsoft.com/office/drawing/2014/main" id="{9CF27558-4ADD-1F3D-B2CA-BAF77FA09771}"/>
                    </a:ext>
                  </a:extLst>
                </p:cNvPr>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58" name="Google Shape;9266;p73">
                  <a:extLst>
                    <a:ext uri="{FF2B5EF4-FFF2-40B4-BE49-F238E27FC236}">
                      <a16:creationId xmlns:a16="http://schemas.microsoft.com/office/drawing/2014/main" id="{6804D34A-7F1D-4842-EFBA-D0E0D2E11F67}"/>
                    </a:ext>
                  </a:extLst>
                </p:cNvPr>
                <p:cNvSpPr/>
                <p:nvPr/>
              </p:nvSpPr>
              <p:spPr>
                <a:xfrm>
                  <a:off x="2298525" y="2076549"/>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10" name="Google Shape;9267;p73">
                <a:extLst>
                  <a:ext uri="{FF2B5EF4-FFF2-40B4-BE49-F238E27FC236}">
                    <a16:creationId xmlns:a16="http://schemas.microsoft.com/office/drawing/2014/main" id="{DFD2809D-8EAD-C73F-9AF6-99BA631EFE8C}"/>
                  </a:ext>
                </a:extLst>
              </p:cNvPr>
              <p:cNvGrpSpPr/>
              <p:nvPr/>
            </p:nvGrpSpPr>
            <p:grpSpPr>
              <a:xfrm>
                <a:off x="3292988" y="2281454"/>
                <a:ext cx="520558" cy="499641"/>
                <a:chOff x="2140225" y="2318650"/>
                <a:chExt cx="307975" cy="295600"/>
              </a:xfrm>
              <a:grpFill/>
            </p:grpSpPr>
            <p:sp>
              <p:nvSpPr>
                <p:cNvPr id="17753" name="Google Shape;9268;p73">
                  <a:extLst>
                    <a:ext uri="{FF2B5EF4-FFF2-40B4-BE49-F238E27FC236}">
                      <a16:creationId xmlns:a16="http://schemas.microsoft.com/office/drawing/2014/main" id="{DB099571-9C97-27F3-E76F-70ADB5AF3A52}"/>
                    </a:ext>
                  </a:extLst>
                </p:cNvPr>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54" name="Google Shape;9269;p73">
                  <a:extLst>
                    <a:ext uri="{FF2B5EF4-FFF2-40B4-BE49-F238E27FC236}">
                      <a16:creationId xmlns:a16="http://schemas.microsoft.com/office/drawing/2014/main" id="{453F360D-9884-6CA0-B763-21D11776D236}"/>
                    </a:ext>
                  </a:extLst>
                </p:cNvPr>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11" name="Google Shape;9270;p73">
                <a:extLst>
                  <a:ext uri="{FF2B5EF4-FFF2-40B4-BE49-F238E27FC236}">
                    <a16:creationId xmlns:a16="http://schemas.microsoft.com/office/drawing/2014/main" id="{DB19A429-F021-5856-E522-33967F3996B5}"/>
                  </a:ext>
                </a:extLst>
              </p:cNvPr>
              <p:cNvGrpSpPr/>
              <p:nvPr/>
            </p:nvGrpSpPr>
            <p:grpSpPr>
              <a:xfrm>
                <a:off x="3300954" y="2924662"/>
                <a:ext cx="504627" cy="500571"/>
                <a:chOff x="2139425" y="2682250"/>
                <a:chExt cx="298550" cy="296150"/>
              </a:xfrm>
              <a:grpFill/>
            </p:grpSpPr>
            <p:sp>
              <p:nvSpPr>
                <p:cNvPr id="17749" name="Google Shape;9271;p73">
                  <a:extLst>
                    <a:ext uri="{FF2B5EF4-FFF2-40B4-BE49-F238E27FC236}">
                      <a16:creationId xmlns:a16="http://schemas.microsoft.com/office/drawing/2014/main" id="{CCA5FED2-7B32-27FB-737F-3DAE115C630B}"/>
                    </a:ext>
                  </a:extLst>
                </p:cNvPr>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50" name="Google Shape;9272;p73">
                  <a:extLst>
                    <a:ext uri="{FF2B5EF4-FFF2-40B4-BE49-F238E27FC236}">
                      <a16:creationId xmlns:a16="http://schemas.microsoft.com/office/drawing/2014/main" id="{FCE80E55-FB11-118F-CA88-AE654B298279}"/>
                    </a:ext>
                  </a:extLst>
                </p:cNvPr>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51" name="Google Shape;9273;p73">
                  <a:extLst>
                    <a:ext uri="{FF2B5EF4-FFF2-40B4-BE49-F238E27FC236}">
                      <a16:creationId xmlns:a16="http://schemas.microsoft.com/office/drawing/2014/main" id="{3473AA95-5743-6B43-1034-8CA9163B34AC}"/>
                    </a:ext>
                  </a:extLst>
                </p:cNvPr>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52" name="Google Shape;9274;p73">
                  <a:extLst>
                    <a:ext uri="{FF2B5EF4-FFF2-40B4-BE49-F238E27FC236}">
                      <a16:creationId xmlns:a16="http://schemas.microsoft.com/office/drawing/2014/main" id="{930EE990-9113-5D81-EF39-B4CA9E8DAAAA}"/>
                    </a:ext>
                  </a:extLst>
                </p:cNvPr>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12" name="Google Shape;9275;p73">
                <a:extLst>
                  <a:ext uri="{FF2B5EF4-FFF2-40B4-BE49-F238E27FC236}">
                    <a16:creationId xmlns:a16="http://schemas.microsoft.com/office/drawing/2014/main" id="{9992E002-32B7-0E30-6174-A4B5C360A5AD}"/>
                  </a:ext>
                </a:extLst>
              </p:cNvPr>
              <p:cNvGrpSpPr/>
              <p:nvPr/>
            </p:nvGrpSpPr>
            <p:grpSpPr>
              <a:xfrm>
                <a:off x="6474398" y="1748451"/>
                <a:ext cx="501965" cy="379464"/>
                <a:chOff x="3962775" y="1990700"/>
                <a:chExt cx="296975" cy="224500"/>
              </a:xfrm>
              <a:grpFill/>
            </p:grpSpPr>
            <p:sp>
              <p:nvSpPr>
                <p:cNvPr id="17745" name="Google Shape;9276;p73">
                  <a:extLst>
                    <a:ext uri="{FF2B5EF4-FFF2-40B4-BE49-F238E27FC236}">
                      <a16:creationId xmlns:a16="http://schemas.microsoft.com/office/drawing/2014/main" id="{9A6BE43D-6526-2C57-8AE3-491E6B04F395}"/>
                    </a:ext>
                  </a:extLst>
                </p:cNvPr>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46" name="Google Shape;9277;p73">
                  <a:extLst>
                    <a:ext uri="{FF2B5EF4-FFF2-40B4-BE49-F238E27FC236}">
                      <a16:creationId xmlns:a16="http://schemas.microsoft.com/office/drawing/2014/main" id="{236248FC-F985-6163-39F8-110A0FE78691}"/>
                    </a:ext>
                  </a:extLst>
                </p:cNvPr>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47" name="Google Shape;9278;p73">
                  <a:extLst>
                    <a:ext uri="{FF2B5EF4-FFF2-40B4-BE49-F238E27FC236}">
                      <a16:creationId xmlns:a16="http://schemas.microsoft.com/office/drawing/2014/main" id="{62771EB1-DF7A-AD96-9E55-49EE46E628E6}"/>
                    </a:ext>
                  </a:extLst>
                </p:cNvPr>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48" name="Google Shape;9279;p73">
                  <a:extLst>
                    <a:ext uri="{FF2B5EF4-FFF2-40B4-BE49-F238E27FC236}">
                      <a16:creationId xmlns:a16="http://schemas.microsoft.com/office/drawing/2014/main" id="{985E1139-1F37-473A-CE4D-6E92EBFD3D6E}"/>
                    </a:ext>
                  </a:extLst>
                </p:cNvPr>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13" name="Google Shape;9280;p73">
                <a:extLst>
                  <a:ext uri="{FF2B5EF4-FFF2-40B4-BE49-F238E27FC236}">
                    <a16:creationId xmlns:a16="http://schemas.microsoft.com/office/drawing/2014/main" id="{09BBC2A9-E7C4-93C2-F40E-AA512C8C5D79}"/>
                  </a:ext>
                </a:extLst>
              </p:cNvPr>
              <p:cNvGrpSpPr/>
              <p:nvPr/>
            </p:nvGrpSpPr>
            <p:grpSpPr>
              <a:xfrm>
                <a:off x="6475075" y="2280968"/>
                <a:ext cx="500612" cy="500612"/>
                <a:chOff x="3963575" y="2317575"/>
                <a:chExt cx="296175" cy="296175"/>
              </a:xfrm>
              <a:grpFill/>
            </p:grpSpPr>
            <p:sp>
              <p:nvSpPr>
                <p:cNvPr id="17729" name="Google Shape;9281;p73">
                  <a:extLst>
                    <a:ext uri="{FF2B5EF4-FFF2-40B4-BE49-F238E27FC236}">
                      <a16:creationId xmlns:a16="http://schemas.microsoft.com/office/drawing/2014/main" id="{4ACFAD76-47BB-4318-2B20-CB9E8240F179}"/>
                    </a:ext>
                  </a:extLst>
                </p:cNvPr>
                <p:cNvSpPr/>
                <p:nvPr/>
              </p:nvSpPr>
              <p:spPr>
                <a:xfrm>
                  <a:off x="3963575" y="2317575"/>
                  <a:ext cx="296175" cy="296175"/>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0" name="Google Shape;9282;p73">
                  <a:extLst>
                    <a:ext uri="{FF2B5EF4-FFF2-40B4-BE49-F238E27FC236}">
                      <a16:creationId xmlns:a16="http://schemas.microsoft.com/office/drawing/2014/main" id="{F915654A-EB5E-1504-971D-A2EFD0EB4374}"/>
                    </a:ext>
                  </a:extLst>
                </p:cNvPr>
                <p:cNvSpPr/>
                <p:nvPr/>
              </p:nvSpPr>
              <p:spPr>
                <a:xfrm>
                  <a:off x="4190400" y="2526300"/>
                  <a:ext cx="34700" cy="35450"/>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1" name="Google Shape;9283;p73">
                  <a:extLst>
                    <a:ext uri="{FF2B5EF4-FFF2-40B4-BE49-F238E27FC236}">
                      <a16:creationId xmlns:a16="http://schemas.microsoft.com/office/drawing/2014/main" id="{D9CCDAD3-7ACC-8A2B-DBD8-8794DBE7B00E}"/>
                    </a:ext>
                  </a:extLst>
                </p:cNvPr>
                <p:cNvSpPr/>
                <p:nvPr/>
              </p:nvSpPr>
              <p:spPr>
                <a:xfrm>
                  <a:off x="39982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2" name="Google Shape;9284;p73">
                  <a:extLst>
                    <a:ext uri="{FF2B5EF4-FFF2-40B4-BE49-F238E27FC236}">
                      <a16:creationId xmlns:a16="http://schemas.microsoft.com/office/drawing/2014/main" id="{DC98ADCD-F984-75D7-0D34-4DCE5E9E2DEC}"/>
                    </a:ext>
                  </a:extLst>
                </p:cNvPr>
                <p:cNvSpPr/>
                <p:nvPr/>
              </p:nvSpPr>
              <p:spPr>
                <a:xfrm>
                  <a:off x="4050225" y="24215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3" name="Google Shape;9285;p73">
                  <a:extLst>
                    <a:ext uri="{FF2B5EF4-FFF2-40B4-BE49-F238E27FC236}">
                      <a16:creationId xmlns:a16="http://schemas.microsoft.com/office/drawing/2014/main" id="{5F57DC27-1768-468A-FCC6-DA7377ED975D}"/>
                    </a:ext>
                  </a:extLst>
                </p:cNvPr>
                <p:cNvSpPr/>
                <p:nvPr/>
              </p:nvSpPr>
              <p:spPr>
                <a:xfrm>
                  <a:off x="4102200" y="24215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4" name="Google Shape;9286;p73">
                  <a:extLst>
                    <a:ext uri="{FF2B5EF4-FFF2-40B4-BE49-F238E27FC236}">
                      <a16:creationId xmlns:a16="http://schemas.microsoft.com/office/drawing/2014/main" id="{0307012C-8DD4-A8EA-C7D9-C43E51FF320C}"/>
                    </a:ext>
                  </a:extLst>
                </p:cNvPr>
                <p:cNvSpPr/>
                <p:nvPr/>
              </p:nvSpPr>
              <p:spPr>
                <a:xfrm>
                  <a:off x="4155750"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5" name="Google Shape;9287;p73">
                  <a:extLst>
                    <a:ext uri="{FF2B5EF4-FFF2-40B4-BE49-F238E27FC236}">
                      <a16:creationId xmlns:a16="http://schemas.microsoft.com/office/drawing/2014/main" id="{9887EE4A-DCD2-8B46-86C5-BBC99CCAF27A}"/>
                    </a:ext>
                  </a:extLst>
                </p:cNvPr>
                <p:cNvSpPr/>
                <p:nvPr/>
              </p:nvSpPr>
              <p:spPr>
                <a:xfrm>
                  <a:off x="3998225"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6" name="Google Shape;9288;p73">
                  <a:extLst>
                    <a:ext uri="{FF2B5EF4-FFF2-40B4-BE49-F238E27FC236}">
                      <a16:creationId xmlns:a16="http://schemas.microsoft.com/office/drawing/2014/main" id="{3EEE8EC4-6573-BE9A-8865-5AB0A4395BBB}"/>
                    </a:ext>
                  </a:extLst>
                </p:cNvPr>
                <p:cNvSpPr/>
                <p:nvPr/>
              </p:nvSpPr>
              <p:spPr>
                <a:xfrm>
                  <a:off x="4050225" y="2456975"/>
                  <a:ext cx="35450" cy="18150"/>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7" name="Google Shape;9289;p73">
                  <a:extLst>
                    <a:ext uri="{FF2B5EF4-FFF2-40B4-BE49-F238E27FC236}">
                      <a16:creationId xmlns:a16="http://schemas.microsoft.com/office/drawing/2014/main" id="{E6A5328B-40C2-2107-F03A-C4E239F7D646}"/>
                    </a:ext>
                  </a:extLst>
                </p:cNvPr>
                <p:cNvSpPr/>
                <p:nvPr/>
              </p:nvSpPr>
              <p:spPr>
                <a:xfrm>
                  <a:off x="4102200" y="2456975"/>
                  <a:ext cx="35475" cy="18150"/>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8" name="Google Shape;9290;p73">
                  <a:extLst>
                    <a:ext uri="{FF2B5EF4-FFF2-40B4-BE49-F238E27FC236}">
                      <a16:creationId xmlns:a16="http://schemas.microsoft.com/office/drawing/2014/main" id="{355276FD-ACB4-C4C3-8D86-553E6FC500D0}"/>
                    </a:ext>
                  </a:extLst>
                </p:cNvPr>
                <p:cNvSpPr/>
                <p:nvPr/>
              </p:nvSpPr>
              <p:spPr>
                <a:xfrm>
                  <a:off x="4155750"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39" name="Google Shape;9291;p73">
                  <a:extLst>
                    <a:ext uri="{FF2B5EF4-FFF2-40B4-BE49-F238E27FC236}">
                      <a16:creationId xmlns:a16="http://schemas.microsoft.com/office/drawing/2014/main" id="{C78FFD35-DDAA-E582-B6AE-38ABEFE8A455}"/>
                    </a:ext>
                  </a:extLst>
                </p:cNvPr>
                <p:cNvSpPr/>
                <p:nvPr/>
              </p:nvSpPr>
              <p:spPr>
                <a:xfrm>
                  <a:off x="3998225" y="24916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40" name="Google Shape;9292;p73">
                  <a:extLst>
                    <a:ext uri="{FF2B5EF4-FFF2-40B4-BE49-F238E27FC236}">
                      <a16:creationId xmlns:a16="http://schemas.microsoft.com/office/drawing/2014/main" id="{D2D28103-AC5B-C98D-CA3B-E0F28D5366CC}"/>
                    </a:ext>
                  </a:extLst>
                </p:cNvPr>
                <p:cNvSpPr/>
                <p:nvPr/>
              </p:nvSpPr>
              <p:spPr>
                <a:xfrm>
                  <a:off x="4050225" y="24916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41" name="Google Shape;9293;p73">
                  <a:extLst>
                    <a:ext uri="{FF2B5EF4-FFF2-40B4-BE49-F238E27FC236}">
                      <a16:creationId xmlns:a16="http://schemas.microsoft.com/office/drawing/2014/main" id="{14C4D3AF-FC19-D52A-6760-5AAB3A0334B8}"/>
                    </a:ext>
                  </a:extLst>
                </p:cNvPr>
                <p:cNvSpPr/>
                <p:nvPr/>
              </p:nvSpPr>
              <p:spPr>
                <a:xfrm>
                  <a:off x="4102200" y="24916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42" name="Google Shape;9294;p73">
                  <a:extLst>
                    <a:ext uri="{FF2B5EF4-FFF2-40B4-BE49-F238E27FC236}">
                      <a16:creationId xmlns:a16="http://schemas.microsoft.com/office/drawing/2014/main" id="{7DF28D38-DBFC-EE2C-8B35-57748802FA17}"/>
                    </a:ext>
                  </a:extLst>
                </p:cNvPr>
                <p:cNvSpPr/>
                <p:nvPr/>
              </p:nvSpPr>
              <p:spPr>
                <a:xfrm>
                  <a:off x="3998225" y="2526300"/>
                  <a:ext cx="35475" cy="18125"/>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43" name="Google Shape;9295;p73">
                  <a:extLst>
                    <a:ext uri="{FF2B5EF4-FFF2-40B4-BE49-F238E27FC236}">
                      <a16:creationId xmlns:a16="http://schemas.microsoft.com/office/drawing/2014/main" id="{B5582F63-8634-6F41-9AD0-701188A1D81B}"/>
                    </a:ext>
                  </a:extLst>
                </p:cNvPr>
                <p:cNvSpPr/>
                <p:nvPr/>
              </p:nvSpPr>
              <p:spPr>
                <a:xfrm>
                  <a:off x="4050225" y="2526300"/>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44" name="Google Shape;9296;p73">
                  <a:extLst>
                    <a:ext uri="{FF2B5EF4-FFF2-40B4-BE49-F238E27FC236}">
                      <a16:creationId xmlns:a16="http://schemas.microsoft.com/office/drawing/2014/main" id="{F88CDD5B-38C4-74C6-E1F5-11424EE71FA1}"/>
                    </a:ext>
                  </a:extLst>
                </p:cNvPr>
                <p:cNvSpPr/>
                <p:nvPr/>
              </p:nvSpPr>
              <p:spPr>
                <a:xfrm>
                  <a:off x="4102200" y="2526300"/>
                  <a:ext cx="35475" cy="18125"/>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14" name="Google Shape;9297;p73">
                <a:extLst>
                  <a:ext uri="{FF2B5EF4-FFF2-40B4-BE49-F238E27FC236}">
                    <a16:creationId xmlns:a16="http://schemas.microsoft.com/office/drawing/2014/main" id="{ADBBCCCF-F539-E234-B372-BEF7E91BE309}"/>
                  </a:ext>
                </a:extLst>
              </p:cNvPr>
              <p:cNvGrpSpPr/>
              <p:nvPr/>
            </p:nvGrpSpPr>
            <p:grpSpPr>
              <a:xfrm>
                <a:off x="6475075" y="2925316"/>
                <a:ext cx="500612" cy="499261"/>
                <a:chOff x="3962775" y="2683025"/>
                <a:chExt cx="296175" cy="295375"/>
              </a:xfrm>
              <a:grpFill/>
            </p:grpSpPr>
            <p:sp>
              <p:nvSpPr>
                <p:cNvPr id="17726" name="Google Shape;9298;p73">
                  <a:extLst>
                    <a:ext uri="{FF2B5EF4-FFF2-40B4-BE49-F238E27FC236}">
                      <a16:creationId xmlns:a16="http://schemas.microsoft.com/office/drawing/2014/main" id="{333D9696-6FDE-A3C6-FE69-0381D9019E8C}"/>
                    </a:ext>
                  </a:extLst>
                </p:cNvPr>
                <p:cNvSpPr/>
                <p:nvPr/>
              </p:nvSpPr>
              <p:spPr>
                <a:xfrm>
                  <a:off x="3962775" y="2838200"/>
                  <a:ext cx="296175" cy="140200"/>
                </a:xfrm>
                <a:custGeom>
                  <a:avLst/>
                  <a:gdLst/>
                  <a:ahLst/>
                  <a:cxnLst/>
                  <a:rect l="l" t="t" r="r" b="b"/>
                  <a:pathLst>
                    <a:path w="11847" h="5608" extrusionOk="0">
                      <a:moveTo>
                        <a:pt x="3530" y="3466"/>
                      </a:moveTo>
                      <a:lnTo>
                        <a:pt x="3530" y="4883"/>
                      </a:lnTo>
                      <a:lnTo>
                        <a:pt x="757" y="4883"/>
                      </a:lnTo>
                      <a:lnTo>
                        <a:pt x="757" y="3466"/>
                      </a:lnTo>
                      <a:close/>
                      <a:moveTo>
                        <a:pt x="7688" y="725"/>
                      </a:moveTo>
                      <a:lnTo>
                        <a:pt x="7688" y="4883"/>
                      </a:lnTo>
                      <a:lnTo>
                        <a:pt x="4223" y="4883"/>
                      </a:lnTo>
                      <a:lnTo>
                        <a:pt x="4223" y="725"/>
                      </a:lnTo>
                      <a:close/>
                      <a:moveTo>
                        <a:pt x="11185" y="2111"/>
                      </a:moveTo>
                      <a:lnTo>
                        <a:pt x="11185" y="4883"/>
                      </a:lnTo>
                      <a:lnTo>
                        <a:pt x="8381" y="4883"/>
                      </a:lnTo>
                      <a:lnTo>
                        <a:pt x="8381" y="2111"/>
                      </a:lnTo>
                      <a:close/>
                      <a:moveTo>
                        <a:pt x="3845" y="0"/>
                      </a:moveTo>
                      <a:cubicBezTo>
                        <a:pt x="3656" y="0"/>
                        <a:pt x="3498" y="158"/>
                        <a:pt x="3498" y="378"/>
                      </a:cubicBezTo>
                      <a:lnTo>
                        <a:pt x="3498" y="2804"/>
                      </a:lnTo>
                      <a:lnTo>
                        <a:pt x="348" y="2804"/>
                      </a:lnTo>
                      <a:cubicBezTo>
                        <a:pt x="158" y="2804"/>
                        <a:pt x="1" y="2962"/>
                        <a:pt x="1" y="3151"/>
                      </a:cubicBezTo>
                      <a:lnTo>
                        <a:pt x="1" y="5261"/>
                      </a:lnTo>
                      <a:cubicBezTo>
                        <a:pt x="1" y="5450"/>
                        <a:pt x="158" y="5608"/>
                        <a:pt x="348" y="5608"/>
                      </a:cubicBezTo>
                      <a:lnTo>
                        <a:pt x="11500" y="5608"/>
                      </a:lnTo>
                      <a:cubicBezTo>
                        <a:pt x="11689" y="5608"/>
                        <a:pt x="11847" y="5450"/>
                        <a:pt x="11847" y="5261"/>
                      </a:cubicBezTo>
                      <a:lnTo>
                        <a:pt x="11847" y="1733"/>
                      </a:lnTo>
                      <a:cubicBezTo>
                        <a:pt x="11847" y="1544"/>
                        <a:pt x="11689" y="1386"/>
                        <a:pt x="11532" y="1386"/>
                      </a:cubicBezTo>
                      <a:lnTo>
                        <a:pt x="8381" y="1386"/>
                      </a:lnTo>
                      <a:lnTo>
                        <a:pt x="8381" y="378"/>
                      </a:lnTo>
                      <a:cubicBezTo>
                        <a:pt x="8381" y="158"/>
                        <a:pt x="8224" y="0"/>
                        <a:pt x="803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27" name="Google Shape;9299;p73">
                  <a:extLst>
                    <a:ext uri="{FF2B5EF4-FFF2-40B4-BE49-F238E27FC236}">
                      <a16:creationId xmlns:a16="http://schemas.microsoft.com/office/drawing/2014/main" id="{BD19671C-DEC7-A68F-2540-4184CC9D4166}"/>
                    </a:ext>
                  </a:extLst>
                </p:cNvPr>
                <p:cNvSpPr/>
                <p:nvPr/>
              </p:nvSpPr>
              <p:spPr>
                <a:xfrm>
                  <a:off x="4051000" y="2683025"/>
                  <a:ext cx="122100" cy="138650"/>
                </a:xfrm>
                <a:custGeom>
                  <a:avLst/>
                  <a:gdLst/>
                  <a:ahLst/>
                  <a:cxnLst/>
                  <a:rect l="l" t="t" r="r" b="b"/>
                  <a:pathLst>
                    <a:path w="4884" h="5546" extrusionOk="0">
                      <a:moveTo>
                        <a:pt x="2426" y="662"/>
                      </a:moveTo>
                      <a:cubicBezTo>
                        <a:pt x="2804" y="662"/>
                        <a:pt x="3120" y="977"/>
                        <a:pt x="3120" y="1387"/>
                      </a:cubicBezTo>
                      <a:cubicBezTo>
                        <a:pt x="3120" y="1765"/>
                        <a:pt x="2804" y="2080"/>
                        <a:pt x="2426" y="2080"/>
                      </a:cubicBezTo>
                      <a:cubicBezTo>
                        <a:pt x="2017" y="2080"/>
                        <a:pt x="1702" y="1765"/>
                        <a:pt x="1702" y="1387"/>
                      </a:cubicBezTo>
                      <a:cubicBezTo>
                        <a:pt x="1702" y="977"/>
                        <a:pt x="2017" y="662"/>
                        <a:pt x="2426" y="662"/>
                      </a:cubicBezTo>
                      <a:close/>
                      <a:moveTo>
                        <a:pt x="2426" y="2742"/>
                      </a:moveTo>
                      <a:cubicBezTo>
                        <a:pt x="3340" y="2742"/>
                        <a:pt x="4128" y="3529"/>
                        <a:pt x="4128" y="4474"/>
                      </a:cubicBezTo>
                      <a:lnTo>
                        <a:pt x="4128" y="4852"/>
                      </a:lnTo>
                      <a:lnTo>
                        <a:pt x="694" y="4852"/>
                      </a:lnTo>
                      <a:lnTo>
                        <a:pt x="694" y="4474"/>
                      </a:lnTo>
                      <a:cubicBezTo>
                        <a:pt x="694" y="3498"/>
                        <a:pt x="1481" y="2742"/>
                        <a:pt x="2426" y="2742"/>
                      </a:cubicBezTo>
                      <a:close/>
                      <a:moveTo>
                        <a:pt x="2489" y="1"/>
                      </a:moveTo>
                      <a:cubicBezTo>
                        <a:pt x="1733" y="1"/>
                        <a:pt x="1103" y="631"/>
                        <a:pt x="1103" y="1387"/>
                      </a:cubicBezTo>
                      <a:cubicBezTo>
                        <a:pt x="1103" y="1733"/>
                        <a:pt x="1229" y="2049"/>
                        <a:pt x="1450" y="2269"/>
                      </a:cubicBezTo>
                      <a:cubicBezTo>
                        <a:pt x="568" y="2679"/>
                        <a:pt x="1" y="3498"/>
                        <a:pt x="1" y="4474"/>
                      </a:cubicBezTo>
                      <a:lnTo>
                        <a:pt x="1" y="5199"/>
                      </a:lnTo>
                      <a:cubicBezTo>
                        <a:pt x="1" y="5388"/>
                        <a:pt x="158" y="5546"/>
                        <a:pt x="379" y="5546"/>
                      </a:cubicBezTo>
                      <a:lnTo>
                        <a:pt x="4537" y="5546"/>
                      </a:lnTo>
                      <a:cubicBezTo>
                        <a:pt x="4726" y="5546"/>
                        <a:pt x="4884" y="5388"/>
                        <a:pt x="4884" y="5199"/>
                      </a:cubicBezTo>
                      <a:lnTo>
                        <a:pt x="4884" y="4474"/>
                      </a:lnTo>
                      <a:cubicBezTo>
                        <a:pt x="4884" y="3498"/>
                        <a:pt x="4348" y="2679"/>
                        <a:pt x="3529" y="2269"/>
                      </a:cubicBezTo>
                      <a:cubicBezTo>
                        <a:pt x="3750" y="2049"/>
                        <a:pt x="3876" y="1733"/>
                        <a:pt x="3876" y="1387"/>
                      </a:cubicBezTo>
                      <a:cubicBezTo>
                        <a:pt x="3876" y="631"/>
                        <a:pt x="3246" y="1"/>
                        <a:pt x="248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28" name="Google Shape;9300;p73">
                  <a:extLst>
                    <a:ext uri="{FF2B5EF4-FFF2-40B4-BE49-F238E27FC236}">
                      <a16:creationId xmlns:a16="http://schemas.microsoft.com/office/drawing/2014/main" id="{FD1271EC-2AFC-FB89-6820-C759C1A3226B}"/>
                    </a:ext>
                  </a:extLst>
                </p:cNvPr>
                <p:cNvSpPr/>
                <p:nvPr/>
              </p:nvSpPr>
              <p:spPr>
                <a:xfrm>
                  <a:off x="4084875" y="2873200"/>
                  <a:ext cx="52800" cy="69775"/>
                </a:xfrm>
                <a:custGeom>
                  <a:avLst/>
                  <a:gdLst/>
                  <a:ahLst/>
                  <a:cxnLst/>
                  <a:rect l="l" t="t" r="r" b="b"/>
                  <a:pathLst>
                    <a:path w="2112" h="2791" extrusionOk="0">
                      <a:moveTo>
                        <a:pt x="1095" y="0"/>
                      </a:moveTo>
                      <a:cubicBezTo>
                        <a:pt x="1001" y="0"/>
                        <a:pt x="903" y="28"/>
                        <a:pt x="819" y="112"/>
                      </a:cubicBezTo>
                      <a:lnTo>
                        <a:pt x="126" y="805"/>
                      </a:lnTo>
                      <a:cubicBezTo>
                        <a:pt x="0" y="931"/>
                        <a:pt x="0" y="1184"/>
                        <a:pt x="126" y="1278"/>
                      </a:cubicBezTo>
                      <a:cubicBezTo>
                        <a:pt x="205" y="1341"/>
                        <a:pt x="292" y="1373"/>
                        <a:pt x="378" y="1373"/>
                      </a:cubicBezTo>
                      <a:cubicBezTo>
                        <a:pt x="465" y="1373"/>
                        <a:pt x="552" y="1341"/>
                        <a:pt x="630" y="1278"/>
                      </a:cubicBezTo>
                      <a:lnTo>
                        <a:pt x="756" y="1184"/>
                      </a:lnTo>
                      <a:lnTo>
                        <a:pt x="756" y="2066"/>
                      </a:lnTo>
                      <a:lnTo>
                        <a:pt x="378" y="2066"/>
                      </a:lnTo>
                      <a:cubicBezTo>
                        <a:pt x="189" y="2066"/>
                        <a:pt x="32" y="2223"/>
                        <a:pt x="32" y="2444"/>
                      </a:cubicBezTo>
                      <a:cubicBezTo>
                        <a:pt x="32" y="2633"/>
                        <a:pt x="189" y="2790"/>
                        <a:pt x="378" y="2790"/>
                      </a:cubicBezTo>
                      <a:lnTo>
                        <a:pt x="1765" y="2790"/>
                      </a:lnTo>
                      <a:cubicBezTo>
                        <a:pt x="1954" y="2790"/>
                        <a:pt x="2111" y="2633"/>
                        <a:pt x="2111" y="2444"/>
                      </a:cubicBezTo>
                      <a:cubicBezTo>
                        <a:pt x="2111" y="2223"/>
                        <a:pt x="1954" y="2066"/>
                        <a:pt x="1765" y="2066"/>
                      </a:cubicBezTo>
                      <a:lnTo>
                        <a:pt x="1418" y="2066"/>
                      </a:lnTo>
                      <a:lnTo>
                        <a:pt x="1418" y="333"/>
                      </a:lnTo>
                      <a:cubicBezTo>
                        <a:pt x="1418" y="175"/>
                        <a:pt x="1323" y="81"/>
                        <a:pt x="1229" y="18"/>
                      </a:cubicBezTo>
                      <a:cubicBezTo>
                        <a:pt x="1187" y="7"/>
                        <a:pt x="1141" y="0"/>
                        <a:pt x="109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715" name="Google Shape;9301;p73">
                <a:extLst>
                  <a:ext uri="{FF2B5EF4-FFF2-40B4-BE49-F238E27FC236}">
                    <a16:creationId xmlns:a16="http://schemas.microsoft.com/office/drawing/2014/main" id="{14DA1911-5FD4-7075-5C5A-8EB22ADBC316}"/>
                  </a:ext>
                </a:extLst>
              </p:cNvPr>
              <p:cNvSpPr/>
              <p:nvPr/>
            </p:nvSpPr>
            <p:spPr>
              <a:xfrm>
                <a:off x="9643409" y="1688548"/>
                <a:ext cx="507290" cy="499261"/>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716" name="Google Shape;9302;p73">
                <a:extLst>
                  <a:ext uri="{FF2B5EF4-FFF2-40B4-BE49-F238E27FC236}">
                    <a16:creationId xmlns:a16="http://schemas.microsoft.com/office/drawing/2014/main" id="{60881AC9-BD18-E5F0-7B17-5FB02523783E}"/>
                  </a:ext>
                </a:extLst>
              </p:cNvPr>
              <p:cNvGrpSpPr/>
              <p:nvPr/>
            </p:nvGrpSpPr>
            <p:grpSpPr>
              <a:xfrm>
                <a:off x="9647501" y="2281645"/>
                <a:ext cx="499261" cy="499261"/>
                <a:chOff x="5775900" y="2308125"/>
                <a:chExt cx="295375" cy="295375"/>
              </a:xfrm>
              <a:grpFill/>
            </p:grpSpPr>
            <p:sp>
              <p:nvSpPr>
                <p:cNvPr id="17721" name="Google Shape;9303;p73">
                  <a:extLst>
                    <a:ext uri="{FF2B5EF4-FFF2-40B4-BE49-F238E27FC236}">
                      <a16:creationId xmlns:a16="http://schemas.microsoft.com/office/drawing/2014/main" id="{C315BE69-2D51-3986-520F-2B3F46A5DBCE}"/>
                    </a:ext>
                  </a:extLst>
                </p:cNvPr>
                <p:cNvSpPr/>
                <p:nvPr/>
              </p:nvSpPr>
              <p:spPr>
                <a:xfrm>
                  <a:off x="5984625" y="2482975"/>
                  <a:ext cx="18125" cy="18150"/>
                </a:xfrm>
                <a:custGeom>
                  <a:avLst/>
                  <a:gdLst/>
                  <a:ahLst/>
                  <a:cxnLst/>
                  <a:rect l="l" t="t" r="r" b="b"/>
                  <a:pathLst>
                    <a:path w="725" h="726" extrusionOk="0">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22" name="Google Shape;9304;p73">
                  <a:extLst>
                    <a:ext uri="{FF2B5EF4-FFF2-40B4-BE49-F238E27FC236}">
                      <a16:creationId xmlns:a16="http://schemas.microsoft.com/office/drawing/2014/main" id="{8EA4FAFB-6124-ADED-0FCB-5127B8608600}"/>
                    </a:ext>
                  </a:extLst>
                </p:cNvPr>
                <p:cNvSpPr/>
                <p:nvPr/>
              </p:nvSpPr>
              <p:spPr>
                <a:xfrm>
                  <a:off x="5775900" y="2308125"/>
                  <a:ext cx="295375" cy="295375"/>
                </a:xfrm>
                <a:custGeom>
                  <a:avLst/>
                  <a:gdLst/>
                  <a:ahLst/>
                  <a:cxnLst/>
                  <a:rect l="l" t="t" r="r" b="b"/>
                  <a:pathLst>
                    <a:path w="11815" h="11815" extrusionOk="0">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23" name="Google Shape;9305;p73">
                  <a:extLst>
                    <a:ext uri="{FF2B5EF4-FFF2-40B4-BE49-F238E27FC236}">
                      <a16:creationId xmlns:a16="http://schemas.microsoft.com/office/drawing/2014/main" id="{969F07C5-887C-FB3F-279F-7867412849D8}"/>
                    </a:ext>
                  </a:extLst>
                </p:cNvPr>
                <p:cNvSpPr/>
                <p:nvPr/>
              </p:nvSpPr>
              <p:spPr>
                <a:xfrm>
                  <a:off x="5984625" y="2508975"/>
                  <a:ext cx="18125" cy="61450"/>
                </a:xfrm>
                <a:custGeom>
                  <a:avLst/>
                  <a:gdLst/>
                  <a:ahLst/>
                  <a:cxnLst/>
                  <a:rect l="l" t="t" r="r" b="b"/>
                  <a:pathLst>
                    <a:path w="725" h="2458" extrusionOk="0">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24" name="Google Shape;9306;p73">
                  <a:extLst>
                    <a:ext uri="{FF2B5EF4-FFF2-40B4-BE49-F238E27FC236}">
                      <a16:creationId xmlns:a16="http://schemas.microsoft.com/office/drawing/2014/main" id="{52646B94-04D6-D82D-2DEA-F89E0F52965E}"/>
                    </a:ext>
                  </a:extLst>
                </p:cNvPr>
                <p:cNvSpPr/>
                <p:nvPr/>
              </p:nvSpPr>
              <p:spPr>
                <a:xfrm>
                  <a:off x="5845200" y="2395550"/>
                  <a:ext cx="122900" cy="17350"/>
                </a:xfrm>
                <a:custGeom>
                  <a:avLst/>
                  <a:gdLst/>
                  <a:ahLst/>
                  <a:cxnLst/>
                  <a:rect l="l" t="t" r="r" b="b"/>
                  <a:pathLst>
                    <a:path w="4916" h="694" extrusionOk="0">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25" name="Google Shape;9307;p73">
                  <a:extLst>
                    <a:ext uri="{FF2B5EF4-FFF2-40B4-BE49-F238E27FC236}">
                      <a16:creationId xmlns:a16="http://schemas.microsoft.com/office/drawing/2014/main" id="{278BE2AC-7EB9-3087-0EA6-0582E9A943CB}"/>
                    </a:ext>
                  </a:extLst>
                </p:cNvPr>
                <p:cNvSpPr/>
                <p:nvPr/>
              </p:nvSpPr>
              <p:spPr>
                <a:xfrm>
                  <a:off x="5845200" y="2431000"/>
                  <a:ext cx="122900" cy="17350"/>
                </a:xfrm>
                <a:custGeom>
                  <a:avLst/>
                  <a:gdLst/>
                  <a:ahLst/>
                  <a:cxnLst/>
                  <a:rect l="l" t="t" r="r" b="b"/>
                  <a:pathLst>
                    <a:path w="4916" h="694" extrusionOk="0">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717" name="Google Shape;9308;p73">
                <a:extLst>
                  <a:ext uri="{FF2B5EF4-FFF2-40B4-BE49-F238E27FC236}">
                    <a16:creationId xmlns:a16="http://schemas.microsoft.com/office/drawing/2014/main" id="{C7B4293F-CFA1-CC0E-B1A1-63DF61C0214C}"/>
                  </a:ext>
                </a:extLst>
              </p:cNvPr>
              <p:cNvGrpSpPr/>
              <p:nvPr/>
            </p:nvGrpSpPr>
            <p:grpSpPr>
              <a:xfrm>
                <a:off x="9677461" y="2924641"/>
                <a:ext cx="439341" cy="500612"/>
                <a:chOff x="5794025" y="2673575"/>
                <a:chExt cx="259925" cy="296175"/>
              </a:xfrm>
              <a:grpFill/>
            </p:grpSpPr>
            <p:sp>
              <p:nvSpPr>
                <p:cNvPr id="17719" name="Google Shape;9309;p73">
                  <a:extLst>
                    <a:ext uri="{FF2B5EF4-FFF2-40B4-BE49-F238E27FC236}">
                      <a16:creationId xmlns:a16="http://schemas.microsoft.com/office/drawing/2014/main" id="{10C723F2-4B1A-FD8C-E163-53E7CFB1607D}"/>
                    </a:ext>
                  </a:extLst>
                </p:cNvPr>
                <p:cNvSpPr/>
                <p:nvPr/>
              </p:nvSpPr>
              <p:spPr>
                <a:xfrm>
                  <a:off x="5794025" y="2673575"/>
                  <a:ext cx="259925" cy="296175"/>
                </a:xfrm>
                <a:custGeom>
                  <a:avLst/>
                  <a:gdLst/>
                  <a:ahLst/>
                  <a:cxnLst/>
                  <a:rect l="l" t="t" r="r" b="b"/>
                  <a:pathLst>
                    <a:path w="10397" h="11847" extrusionOk="0">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720" name="Google Shape;9310;p73">
                  <a:extLst>
                    <a:ext uri="{FF2B5EF4-FFF2-40B4-BE49-F238E27FC236}">
                      <a16:creationId xmlns:a16="http://schemas.microsoft.com/office/drawing/2014/main" id="{B05CCFA3-48D8-7480-099E-A806562AF8A5}"/>
                    </a:ext>
                  </a:extLst>
                </p:cNvPr>
                <p:cNvSpPr/>
                <p:nvPr/>
              </p:nvSpPr>
              <p:spPr>
                <a:xfrm>
                  <a:off x="5967300" y="29153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718" name="Google Shape;9311;p73">
                <a:extLst>
                  <a:ext uri="{FF2B5EF4-FFF2-40B4-BE49-F238E27FC236}">
                    <a16:creationId xmlns:a16="http://schemas.microsoft.com/office/drawing/2014/main" id="{BC503502-1B9A-5BE9-42B4-C1A2596CDF50}"/>
                  </a:ext>
                </a:extLst>
              </p:cNvPr>
              <p:cNvSpPr/>
              <p:nvPr/>
            </p:nvSpPr>
            <p:spPr>
              <a:xfrm>
                <a:off x="10926070" y="2281639"/>
                <a:ext cx="500612" cy="499261"/>
              </a:xfrm>
              <a:custGeom>
                <a:avLst/>
                <a:gdLst/>
                <a:ahLst/>
                <a:cxnLst/>
                <a:rect l="l" t="t" r="r" b="b"/>
                <a:pathLst>
                  <a:path w="11847" h="11815" extrusionOk="0">
                    <a:moveTo>
                      <a:pt x="5892" y="693"/>
                    </a:moveTo>
                    <a:cubicBezTo>
                      <a:pt x="6491" y="693"/>
                      <a:pt x="6932" y="1134"/>
                      <a:pt x="6932" y="1701"/>
                    </a:cubicBezTo>
                    <a:cubicBezTo>
                      <a:pt x="6932" y="2269"/>
                      <a:pt x="6459" y="2710"/>
                      <a:pt x="5892" y="2710"/>
                    </a:cubicBezTo>
                    <a:cubicBezTo>
                      <a:pt x="5325" y="2710"/>
                      <a:pt x="4884" y="2269"/>
                      <a:pt x="4884" y="1701"/>
                    </a:cubicBezTo>
                    <a:cubicBezTo>
                      <a:pt x="4884" y="1134"/>
                      <a:pt x="5325" y="693"/>
                      <a:pt x="5892" y="693"/>
                    </a:cubicBezTo>
                    <a:close/>
                    <a:moveTo>
                      <a:pt x="5892" y="3466"/>
                    </a:moveTo>
                    <a:cubicBezTo>
                      <a:pt x="6176" y="3466"/>
                      <a:pt x="6428" y="3497"/>
                      <a:pt x="6680" y="3592"/>
                    </a:cubicBezTo>
                    <a:lnTo>
                      <a:pt x="5892" y="4631"/>
                    </a:lnTo>
                    <a:lnTo>
                      <a:pt x="5104" y="3592"/>
                    </a:lnTo>
                    <a:cubicBezTo>
                      <a:pt x="5357" y="3529"/>
                      <a:pt x="5609" y="3466"/>
                      <a:pt x="5892" y="3466"/>
                    </a:cubicBezTo>
                    <a:close/>
                    <a:moveTo>
                      <a:pt x="4222" y="2048"/>
                    </a:moveTo>
                    <a:cubicBezTo>
                      <a:pt x="4285" y="2426"/>
                      <a:pt x="4474" y="2710"/>
                      <a:pt x="4726" y="2962"/>
                    </a:cubicBezTo>
                    <a:cubicBezTo>
                      <a:pt x="4632" y="2993"/>
                      <a:pt x="4537" y="3056"/>
                      <a:pt x="4443" y="3088"/>
                    </a:cubicBezTo>
                    <a:cubicBezTo>
                      <a:pt x="4443" y="3088"/>
                      <a:pt x="4411" y="3088"/>
                      <a:pt x="4411" y="3119"/>
                    </a:cubicBezTo>
                    <a:cubicBezTo>
                      <a:pt x="3403" y="3623"/>
                      <a:pt x="2773" y="4694"/>
                      <a:pt x="2773" y="5829"/>
                    </a:cubicBezTo>
                    <a:lnTo>
                      <a:pt x="2773" y="6207"/>
                    </a:lnTo>
                    <a:lnTo>
                      <a:pt x="2143" y="6207"/>
                    </a:lnTo>
                    <a:lnTo>
                      <a:pt x="2647" y="2300"/>
                    </a:lnTo>
                    <a:cubicBezTo>
                      <a:pt x="2679" y="2174"/>
                      <a:pt x="2836" y="2048"/>
                      <a:pt x="2962" y="2048"/>
                    </a:cubicBezTo>
                    <a:close/>
                    <a:moveTo>
                      <a:pt x="4474" y="3907"/>
                    </a:moveTo>
                    <a:lnTo>
                      <a:pt x="5546" y="5325"/>
                    </a:lnTo>
                    <a:lnTo>
                      <a:pt x="5546" y="6238"/>
                    </a:lnTo>
                    <a:lnTo>
                      <a:pt x="3466" y="6238"/>
                    </a:lnTo>
                    <a:lnTo>
                      <a:pt x="3466" y="5892"/>
                    </a:lnTo>
                    <a:cubicBezTo>
                      <a:pt x="3466" y="5041"/>
                      <a:pt x="3844" y="4348"/>
                      <a:pt x="4474" y="3907"/>
                    </a:cubicBezTo>
                    <a:close/>
                    <a:moveTo>
                      <a:pt x="7278" y="3907"/>
                    </a:moveTo>
                    <a:cubicBezTo>
                      <a:pt x="7908" y="4348"/>
                      <a:pt x="8318" y="5104"/>
                      <a:pt x="8318" y="5892"/>
                    </a:cubicBezTo>
                    <a:lnTo>
                      <a:pt x="8318" y="6238"/>
                    </a:lnTo>
                    <a:lnTo>
                      <a:pt x="6207" y="6238"/>
                    </a:lnTo>
                    <a:lnTo>
                      <a:pt x="6207" y="5325"/>
                    </a:lnTo>
                    <a:lnTo>
                      <a:pt x="7278" y="3907"/>
                    </a:lnTo>
                    <a:close/>
                    <a:moveTo>
                      <a:pt x="8854" y="2048"/>
                    </a:moveTo>
                    <a:cubicBezTo>
                      <a:pt x="9011" y="2048"/>
                      <a:pt x="9137" y="2143"/>
                      <a:pt x="9169" y="2300"/>
                    </a:cubicBezTo>
                    <a:lnTo>
                      <a:pt x="9673" y="6238"/>
                    </a:lnTo>
                    <a:lnTo>
                      <a:pt x="9043" y="6238"/>
                    </a:lnTo>
                    <a:lnTo>
                      <a:pt x="9043" y="5860"/>
                    </a:lnTo>
                    <a:cubicBezTo>
                      <a:pt x="9043" y="4694"/>
                      <a:pt x="8381" y="3655"/>
                      <a:pt x="7436" y="3151"/>
                    </a:cubicBezTo>
                    <a:cubicBezTo>
                      <a:pt x="7436" y="3151"/>
                      <a:pt x="7404" y="3151"/>
                      <a:pt x="7404" y="3119"/>
                    </a:cubicBezTo>
                    <a:cubicBezTo>
                      <a:pt x="7310" y="3088"/>
                      <a:pt x="7184" y="3056"/>
                      <a:pt x="7121" y="2993"/>
                    </a:cubicBezTo>
                    <a:cubicBezTo>
                      <a:pt x="7310" y="2773"/>
                      <a:pt x="7530" y="2458"/>
                      <a:pt x="7593" y="2048"/>
                    </a:cubicBezTo>
                    <a:close/>
                    <a:moveTo>
                      <a:pt x="10744" y="6900"/>
                    </a:moveTo>
                    <a:cubicBezTo>
                      <a:pt x="10933" y="6900"/>
                      <a:pt x="11090" y="7057"/>
                      <a:pt x="11090" y="7246"/>
                    </a:cubicBezTo>
                    <a:cubicBezTo>
                      <a:pt x="11090" y="7435"/>
                      <a:pt x="10933" y="7624"/>
                      <a:pt x="10744" y="7624"/>
                    </a:cubicBezTo>
                    <a:lnTo>
                      <a:pt x="1009" y="7624"/>
                    </a:lnTo>
                    <a:cubicBezTo>
                      <a:pt x="820" y="7624"/>
                      <a:pt x="662" y="7435"/>
                      <a:pt x="662" y="7246"/>
                    </a:cubicBezTo>
                    <a:cubicBezTo>
                      <a:pt x="662" y="7057"/>
                      <a:pt x="820" y="6900"/>
                      <a:pt x="1009" y="6900"/>
                    </a:cubicBezTo>
                    <a:close/>
                    <a:moveTo>
                      <a:pt x="10397" y="8317"/>
                    </a:moveTo>
                    <a:lnTo>
                      <a:pt x="10397" y="11121"/>
                    </a:lnTo>
                    <a:lnTo>
                      <a:pt x="1387" y="11121"/>
                    </a:lnTo>
                    <a:lnTo>
                      <a:pt x="1387" y="8317"/>
                    </a:lnTo>
                    <a:close/>
                    <a:moveTo>
                      <a:pt x="5892" y="0"/>
                    </a:moveTo>
                    <a:cubicBezTo>
                      <a:pt x="5073" y="0"/>
                      <a:pt x="4380" y="599"/>
                      <a:pt x="4222" y="1386"/>
                    </a:cubicBezTo>
                    <a:lnTo>
                      <a:pt x="2962" y="1386"/>
                    </a:lnTo>
                    <a:cubicBezTo>
                      <a:pt x="2458" y="1386"/>
                      <a:pt x="2080" y="1701"/>
                      <a:pt x="1954" y="2143"/>
                    </a:cubicBezTo>
                    <a:lnTo>
                      <a:pt x="1954" y="2174"/>
                    </a:lnTo>
                    <a:lnTo>
                      <a:pt x="1450" y="6238"/>
                    </a:lnTo>
                    <a:lnTo>
                      <a:pt x="1072" y="6238"/>
                    </a:lnTo>
                    <a:cubicBezTo>
                      <a:pt x="473" y="6238"/>
                      <a:pt x="1" y="6711"/>
                      <a:pt x="1" y="7246"/>
                    </a:cubicBezTo>
                    <a:cubicBezTo>
                      <a:pt x="1" y="7719"/>
                      <a:pt x="316" y="8065"/>
                      <a:pt x="694" y="8254"/>
                    </a:cubicBezTo>
                    <a:lnTo>
                      <a:pt x="694" y="11468"/>
                    </a:lnTo>
                    <a:cubicBezTo>
                      <a:pt x="694" y="11657"/>
                      <a:pt x="851" y="11815"/>
                      <a:pt x="1040" y="11815"/>
                    </a:cubicBezTo>
                    <a:lnTo>
                      <a:pt x="10775" y="11815"/>
                    </a:lnTo>
                    <a:cubicBezTo>
                      <a:pt x="10996" y="11815"/>
                      <a:pt x="11153" y="11657"/>
                      <a:pt x="11153" y="11468"/>
                    </a:cubicBezTo>
                    <a:lnTo>
                      <a:pt x="11153" y="8254"/>
                    </a:lnTo>
                    <a:cubicBezTo>
                      <a:pt x="11531" y="8065"/>
                      <a:pt x="11847" y="7719"/>
                      <a:pt x="11847" y="7246"/>
                    </a:cubicBezTo>
                    <a:cubicBezTo>
                      <a:pt x="11815" y="6711"/>
                      <a:pt x="11342" y="6238"/>
                      <a:pt x="10744" y="6238"/>
                    </a:cubicBezTo>
                    <a:lnTo>
                      <a:pt x="10366" y="6238"/>
                    </a:lnTo>
                    <a:lnTo>
                      <a:pt x="9830" y="2174"/>
                    </a:lnTo>
                    <a:lnTo>
                      <a:pt x="9830" y="2143"/>
                    </a:lnTo>
                    <a:cubicBezTo>
                      <a:pt x="9736" y="1701"/>
                      <a:pt x="9295" y="1386"/>
                      <a:pt x="8854" y="1386"/>
                    </a:cubicBezTo>
                    <a:lnTo>
                      <a:pt x="7593" y="1386"/>
                    </a:lnTo>
                    <a:cubicBezTo>
                      <a:pt x="7436" y="599"/>
                      <a:pt x="6711" y="0"/>
                      <a:pt x="589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8" name="Group 7">
              <a:extLst>
                <a:ext uri="{FF2B5EF4-FFF2-40B4-BE49-F238E27FC236}">
                  <a16:creationId xmlns:a16="http://schemas.microsoft.com/office/drawing/2014/main" id="{DBF28B2E-3C06-80D2-FDAE-323E72DBF284}"/>
                </a:ext>
              </a:extLst>
            </p:cNvPr>
            <p:cNvGrpSpPr/>
            <p:nvPr/>
          </p:nvGrpSpPr>
          <p:grpSpPr>
            <a:xfrm>
              <a:off x="764236" y="3833082"/>
              <a:ext cx="10663528" cy="1739406"/>
              <a:chOff x="763919" y="3746993"/>
              <a:chExt cx="10663528" cy="1739406"/>
            </a:xfrm>
            <a:grpFill/>
          </p:grpSpPr>
          <p:grpSp>
            <p:nvGrpSpPr>
              <p:cNvPr id="9" name="Google Shape;9312;p73">
                <a:extLst>
                  <a:ext uri="{FF2B5EF4-FFF2-40B4-BE49-F238E27FC236}">
                    <a16:creationId xmlns:a16="http://schemas.microsoft.com/office/drawing/2014/main" id="{9035EDF4-7054-B053-C953-078502A09BD0}"/>
                  </a:ext>
                </a:extLst>
              </p:cNvPr>
              <p:cNvGrpSpPr/>
              <p:nvPr/>
            </p:nvGrpSpPr>
            <p:grpSpPr>
              <a:xfrm>
                <a:off x="765249" y="3749233"/>
                <a:ext cx="503276" cy="497908"/>
                <a:chOff x="581525" y="3254850"/>
                <a:chExt cx="297750" cy="294575"/>
              </a:xfrm>
              <a:grpFill/>
            </p:grpSpPr>
            <p:sp>
              <p:nvSpPr>
                <p:cNvPr id="17666" name="Google Shape;9313;p73">
                  <a:extLst>
                    <a:ext uri="{FF2B5EF4-FFF2-40B4-BE49-F238E27FC236}">
                      <a16:creationId xmlns:a16="http://schemas.microsoft.com/office/drawing/2014/main" id="{2CA11248-D975-92CE-A611-6FAFDD9CBDCE}"/>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67" name="Google Shape;9314;p73">
                  <a:extLst>
                    <a:ext uri="{FF2B5EF4-FFF2-40B4-BE49-F238E27FC236}">
                      <a16:creationId xmlns:a16="http://schemas.microsoft.com/office/drawing/2014/main" id="{FDDB7711-8E0C-269C-CB8E-DDDBCA66BCB2}"/>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68" name="Google Shape;9315;p73">
                  <a:extLst>
                    <a:ext uri="{FF2B5EF4-FFF2-40B4-BE49-F238E27FC236}">
                      <a16:creationId xmlns:a16="http://schemas.microsoft.com/office/drawing/2014/main" id="{7D707936-5BC9-22F5-1282-A8C468BF59CA}"/>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0" name="Google Shape;9316;p73">
                <a:extLst>
                  <a:ext uri="{FF2B5EF4-FFF2-40B4-BE49-F238E27FC236}">
                    <a16:creationId xmlns:a16="http://schemas.microsoft.com/office/drawing/2014/main" id="{7D74966E-DF2B-B27A-60D5-0189C948950E}"/>
                  </a:ext>
                </a:extLst>
              </p:cNvPr>
              <p:cNvGrpSpPr/>
              <p:nvPr/>
            </p:nvGrpSpPr>
            <p:grpSpPr>
              <a:xfrm>
                <a:off x="763919" y="4376911"/>
                <a:ext cx="505937" cy="502642"/>
                <a:chOff x="580725" y="3617925"/>
                <a:chExt cx="299325" cy="297375"/>
              </a:xfrm>
              <a:grpFill/>
            </p:grpSpPr>
            <p:sp>
              <p:nvSpPr>
                <p:cNvPr id="17661" name="Google Shape;9317;p73">
                  <a:extLst>
                    <a:ext uri="{FF2B5EF4-FFF2-40B4-BE49-F238E27FC236}">
                      <a16:creationId xmlns:a16="http://schemas.microsoft.com/office/drawing/2014/main" id="{E130AB4B-8B5C-1FF4-FD60-3CC058A591DB}"/>
                    </a:ext>
                  </a:extLst>
                </p:cNvPr>
                <p:cNvSpPr/>
                <p:nvPr/>
              </p:nvSpPr>
              <p:spPr>
                <a:xfrm>
                  <a:off x="609075" y="3662050"/>
                  <a:ext cx="51225" cy="51200"/>
                </a:xfrm>
                <a:custGeom>
                  <a:avLst/>
                  <a:gdLst/>
                  <a:ahLst/>
                  <a:cxnLst/>
                  <a:rect l="l" t="t" r="r" b="b"/>
                  <a:pathLst>
                    <a:path w="2049" h="2048" extrusionOk="0">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62" name="Google Shape;9318;p73">
                  <a:extLst>
                    <a:ext uri="{FF2B5EF4-FFF2-40B4-BE49-F238E27FC236}">
                      <a16:creationId xmlns:a16="http://schemas.microsoft.com/office/drawing/2014/main" id="{CE12A510-C724-2A3A-36F1-4744E5E3B14E}"/>
                    </a:ext>
                  </a:extLst>
                </p:cNvPr>
                <p:cNvSpPr/>
                <p:nvPr/>
              </p:nvSpPr>
              <p:spPr>
                <a:xfrm>
                  <a:off x="668950" y="3617925"/>
                  <a:ext cx="122875" cy="104475"/>
                </a:xfrm>
                <a:custGeom>
                  <a:avLst/>
                  <a:gdLst/>
                  <a:ahLst/>
                  <a:cxnLst/>
                  <a:rect l="l" t="t" r="r" b="b"/>
                  <a:pathLst>
                    <a:path w="4915" h="4179" extrusionOk="0">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63" name="Google Shape;9319;p73">
                  <a:extLst>
                    <a:ext uri="{FF2B5EF4-FFF2-40B4-BE49-F238E27FC236}">
                      <a16:creationId xmlns:a16="http://schemas.microsoft.com/office/drawing/2014/main" id="{678751C9-2789-5C90-187B-71940DAB10EC}"/>
                    </a:ext>
                  </a:extLst>
                </p:cNvPr>
                <p:cNvSpPr/>
                <p:nvPr/>
              </p:nvSpPr>
              <p:spPr>
                <a:xfrm>
                  <a:off x="580725" y="3721900"/>
                  <a:ext cx="141800" cy="192025"/>
                </a:xfrm>
                <a:custGeom>
                  <a:avLst/>
                  <a:gdLst/>
                  <a:ahLst/>
                  <a:cxnLst/>
                  <a:rect l="l" t="t" r="r" b="b"/>
                  <a:pathLst>
                    <a:path w="5672" h="7681" extrusionOk="0">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64" name="Google Shape;9320;p73">
                  <a:extLst>
                    <a:ext uri="{FF2B5EF4-FFF2-40B4-BE49-F238E27FC236}">
                      <a16:creationId xmlns:a16="http://schemas.microsoft.com/office/drawing/2014/main" id="{DC2A95C0-1839-374A-E941-E2C887988CD5}"/>
                    </a:ext>
                  </a:extLst>
                </p:cNvPr>
                <p:cNvSpPr/>
                <p:nvPr/>
              </p:nvSpPr>
              <p:spPr>
                <a:xfrm>
                  <a:off x="800475" y="3662050"/>
                  <a:ext cx="51225" cy="51200"/>
                </a:xfrm>
                <a:custGeom>
                  <a:avLst/>
                  <a:gdLst/>
                  <a:ahLst/>
                  <a:cxnLst/>
                  <a:rect l="l" t="t" r="r" b="b"/>
                  <a:pathLst>
                    <a:path w="2049" h="2048" extrusionOk="0">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65" name="Google Shape;9321;p73">
                  <a:extLst>
                    <a:ext uri="{FF2B5EF4-FFF2-40B4-BE49-F238E27FC236}">
                      <a16:creationId xmlns:a16="http://schemas.microsoft.com/office/drawing/2014/main" id="{0C969AFF-B2C6-B1DD-B57D-5339A8C908B3}"/>
                    </a:ext>
                  </a:extLst>
                </p:cNvPr>
                <p:cNvSpPr/>
                <p:nvPr/>
              </p:nvSpPr>
              <p:spPr>
                <a:xfrm>
                  <a:off x="738250" y="3722700"/>
                  <a:ext cx="141800" cy="192600"/>
                </a:xfrm>
                <a:custGeom>
                  <a:avLst/>
                  <a:gdLst/>
                  <a:ahLst/>
                  <a:cxnLst/>
                  <a:rect l="l" t="t" r="r" b="b"/>
                  <a:pathLst>
                    <a:path w="5672" h="7704" extrusionOk="0">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1" name="Google Shape;9322;p73">
                <a:extLst>
                  <a:ext uri="{FF2B5EF4-FFF2-40B4-BE49-F238E27FC236}">
                    <a16:creationId xmlns:a16="http://schemas.microsoft.com/office/drawing/2014/main" id="{1689C636-6C28-A6ED-1600-69FF0CC1F4F9}"/>
                  </a:ext>
                </a:extLst>
              </p:cNvPr>
              <p:cNvGrpSpPr/>
              <p:nvPr/>
            </p:nvGrpSpPr>
            <p:grpSpPr>
              <a:xfrm>
                <a:off x="766581" y="4984646"/>
                <a:ext cx="500612" cy="500612"/>
                <a:chOff x="583100" y="3982600"/>
                <a:chExt cx="296175" cy="296175"/>
              </a:xfrm>
              <a:grpFill/>
            </p:grpSpPr>
            <p:sp>
              <p:nvSpPr>
                <p:cNvPr id="17654" name="Google Shape;9323;p73">
                  <a:extLst>
                    <a:ext uri="{FF2B5EF4-FFF2-40B4-BE49-F238E27FC236}">
                      <a16:creationId xmlns:a16="http://schemas.microsoft.com/office/drawing/2014/main" id="{2AF59FAA-0209-FA52-2946-1A97203F5BFD}"/>
                    </a:ext>
                  </a:extLst>
                </p:cNvPr>
                <p:cNvSpPr/>
                <p:nvPr/>
              </p:nvSpPr>
              <p:spPr>
                <a:xfrm>
                  <a:off x="694925" y="3982600"/>
                  <a:ext cx="70925" cy="68550"/>
                </a:xfrm>
                <a:custGeom>
                  <a:avLst/>
                  <a:gdLst/>
                  <a:ahLst/>
                  <a:cxnLst/>
                  <a:rect l="l" t="t" r="r" b="b"/>
                  <a:pathLst>
                    <a:path w="2837" h="2742" extrusionOk="0">
                      <a:moveTo>
                        <a:pt x="1419" y="1"/>
                      </a:moveTo>
                      <a:cubicBezTo>
                        <a:pt x="631" y="1"/>
                        <a:pt x="1" y="599"/>
                        <a:pt x="1" y="1355"/>
                      </a:cubicBezTo>
                      <a:cubicBezTo>
                        <a:pt x="1" y="2143"/>
                        <a:pt x="631" y="2742"/>
                        <a:pt x="1419" y="2742"/>
                      </a:cubicBezTo>
                      <a:cubicBezTo>
                        <a:pt x="2206" y="2742"/>
                        <a:pt x="2836" y="2143"/>
                        <a:pt x="2836" y="1355"/>
                      </a:cubicBezTo>
                      <a:cubicBezTo>
                        <a:pt x="2836" y="599"/>
                        <a:pt x="2206" y="1"/>
                        <a:pt x="141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55" name="Google Shape;9324;p73">
                  <a:extLst>
                    <a:ext uri="{FF2B5EF4-FFF2-40B4-BE49-F238E27FC236}">
                      <a16:creationId xmlns:a16="http://schemas.microsoft.com/office/drawing/2014/main" id="{1B144750-1306-6D0C-CAD0-D27A9E4A5767}"/>
                    </a:ext>
                  </a:extLst>
                </p:cNvPr>
                <p:cNvSpPr/>
                <p:nvPr/>
              </p:nvSpPr>
              <p:spPr>
                <a:xfrm>
                  <a:off x="609075" y="4139350"/>
                  <a:ext cx="69350" cy="68525"/>
                </a:xfrm>
                <a:custGeom>
                  <a:avLst/>
                  <a:gdLst/>
                  <a:ahLst/>
                  <a:cxnLst/>
                  <a:rect l="l" t="t" r="r" b="b"/>
                  <a:pathLst>
                    <a:path w="2774" h="2741"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56" name="Google Shape;9325;p73">
                  <a:extLst>
                    <a:ext uri="{FF2B5EF4-FFF2-40B4-BE49-F238E27FC236}">
                      <a16:creationId xmlns:a16="http://schemas.microsoft.com/office/drawing/2014/main" id="{AE2C3548-ACD7-0A79-080F-5011F755BC4C}"/>
                    </a:ext>
                  </a:extLst>
                </p:cNvPr>
                <p:cNvSpPr/>
                <p:nvPr/>
              </p:nvSpPr>
              <p:spPr>
                <a:xfrm>
                  <a:off x="783925" y="4140125"/>
                  <a:ext cx="68550" cy="68550"/>
                </a:xfrm>
                <a:custGeom>
                  <a:avLst/>
                  <a:gdLst/>
                  <a:ahLst/>
                  <a:cxnLst/>
                  <a:rect l="l" t="t" r="r" b="b"/>
                  <a:pathLst>
                    <a:path w="2742" h="2742" extrusionOk="0">
                      <a:moveTo>
                        <a:pt x="1356" y="1"/>
                      </a:moveTo>
                      <a:cubicBezTo>
                        <a:pt x="631" y="1"/>
                        <a:pt x="1" y="631"/>
                        <a:pt x="1" y="1387"/>
                      </a:cubicBezTo>
                      <a:cubicBezTo>
                        <a:pt x="1" y="2111"/>
                        <a:pt x="631" y="2741"/>
                        <a:pt x="1356" y="2741"/>
                      </a:cubicBezTo>
                      <a:cubicBezTo>
                        <a:pt x="2112" y="2741"/>
                        <a:pt x="2742" y="2111"/>
                        <a:pt x="2742" y="1387"/>
                      </a:cubicBezTo>
                      <a:cubicBezTo>
                        <a:pt x="2742" y="631"/>
                        <a:pt x="2112" y="1"/>
                        <a:pt x="135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57" name="Google Shape;9326;p73">
                  <a:extLst>
                    <a:ext uri="{FF2B5EF4-FFF2-40B4-BE49-F238E27FC236}">
                      <a16:creationId xmlns:a16="http://schemas.microsoft.com/office/drawing/2014/main" id="{13519CD9-B131-CEB8-CE71-A95FF7CAC066}"/>
                    </a:ext>
                  </a:extLst>
                </p:cNvPr>
                <p:cNvSpPr/>
                <p:nvPr/>
              </p:nvSpPr>
              <p:spPr>
                <a:xfrm>
                  <a:off x="583100" y="4207075"/>
                  <a:ext cx="122100" cy="71700"/>
                </a:xfrm>
                <a:custGeom>
                  <a:avLst/>
                  <a:gdLst/>
                  <a:ahLst/>
                  <a:cxnLst/>
                  <a:rect l="l" t="t" r="r" b="b"/>
                  <a:pathLst>
                    <a:path w="4884" h="2868" extrusionOk="0">
                      <a:moveTo>
                        <a:pt x="819" y="0"/>
                      </a:moveTo>
                      <a:cubicBezTo>
                        <a:pt x="347" y="442"/>
                        <a:pt x="0" y="1072"/>
                        <a:pt x="0" y="1796"/>
                      </a:cubicBezTo>
                      <a:lnTo>
                        <a:pt x="0" y="2521"/>
                      </a:lnTo>
                      <a:cubicBezTo>
                        <a:pt x="0" y="2710"/>
                        <a:pt x="158" y="2867"/>
                        <a:pt x="347" y="2867"/>
                      </a:cubicBezTo>
                      <a:lnTo>
                        <a:pt x="4505" y="2867"/>
                      </a:lnTo>
                      <a:cubicBezTo>
                        <a:pt x="4726" y="2867"/>
                        <a:pt x="4883" y="2710"/>
                        <a:pt x="4883" y="2521"/>
                      </a:cubicBezTo>
                      <a:lnTo>
                        <a:pt x="4883" y="1796"/>
                      </a:lnTo>
                      <a:cubicBezTo>
                        <a:pt x="4883" y="1103"/>
                        <a:pt x="4568" y="442"/>
                        <a:pt x="4033" y="0"/>
                      </a:cubicBezTo>
                      <a:cubicBezTo>
                        <a:pt x="3655" y="473"/>
                        <a:pt x="3088" y="788"/>
                        <a:pt x="2426" y="788"/>
                      </a:cubicBezTo>
                      <a:cubicBezTo>
                        <a:pt x="1796" y="788"/>
                        <a:pt x="1197" y="473"/>
                        <a:pt x="81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58" name="Google Shape;9327;p73">
                  <a:extLst>
                    <a:ext uri="{FF2B5EF4-FFF2-40B4-BE49-F238E27FC236}">
                      <a16:creationId xmlns:a16="http://schemas.microsoft.com/office/drawing/2014/main" id="{0E8EFEC1-A68B-DFC5-5161-DC6567013227}"/>
                    </a:ext>
                  </a:extLst>
                </p:cNvPr>
                <p:cNvSpPr/>
                <p:nvPr/>
              </p:nvSpPr>
              <p:spPr>
                <a:xfrm>
                  <a:off x="669725" y="4049550"/>
                  <a:ext cx="122900" cy="72475"/>
                </a:xfrm>
                <a:custGeom>
                  <a:avLst/>
                  <a:gdLst/>
                  <a:ahLst/>
                  <a:cxnLst/>
                  <a:rect l="l" t="t" r="r" b="b"/>
                  <a:pathLst>
                    <a:path w="4916" h="2899" extrusionOk="0">
                      <a:moveTo>
                        <a:pt x="851" y="1"/>
                      </a:moveTo>
                      <a:cubicBezTo>
                        <a:pt x="347" y="442"/>
                        <a:pt x="1" y="1103"/>
                        <a:pt x="1" y="1796"/>
                      </a:cubicBezTo>
                      <a:lnTo>
                        <a:pt x="1" y="2552"/>
                      </a:lnTo>
                      <a:cubicBezTo>
                        <a:pt x="1" y="2741"/>
                        <a:pt x="158" y="2899"/>
                        <a:pt x="347" y="2899"/>
                      </a:cubicBezTo>
                      <a:lnTo>
                        <a:pt x="4537" y="2899"/>
                      </a:lnTo>
                      <a:cubicBezTo>
                        <a:pt x="4758" y="2899"/>
                        <a:pt x="4915" y="2741"/>
                        <a:pt x="4915" y="2552"/>
                      </a:cubicBezTo>
                      <a:lnTo>
                        <a:pt x="4915" y="1796"/>
                      </a:lnTo>
                      <a:cubicBezTo>
                        <a:pt x="4915" y="1103"/>
                        <a:pt x="4600" y="442"/>
                        <a:pt x="4065" y="1"/>
                      </a:cubicBezTo>
                      <a:cubicBezTo>
                        <a:pt x="3687" y="473"/>
                        <a:pt x="3088" y="788"/>
                        <a:pt x="2458" y="788"/>
                      </a:cubicBezTo>
                      <a:cubicBezTo>
                        <a:pt x="1828" y="788"/>
                        <a:pt x="1198" y="473"/>
                        <a:pt x="85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59" name="Google Shape;9328;p73">
                  <a:extLst>
                    <a:ext uri="{FF2B5EF4-FFF2-40B4-BE49-F238E27FC236}">
                      <a16:creationId xmlns:a16="http://schemas.microsoft.com/office/drawing/2014/main" id="{8EA19CB0-C2AE-0790-79DF-C901CC7F51EE}"/>
                    </a:ext>
                  </a:extLst>
                </p:cNvPr>
                <p:cNvSpPr/>
                <p:nvPr/>
              </p:nvSpPr>
              <p:spPr>
                <a:xfrm>
                  <a:off x="757150" y="4207075"/>
                  <a:ext cx="122125" cy="71700"/>
                </a:xfrm>
                <a:custGeom>
                  <a:avLst/>
                  <a:gdLst/>
                  <a:ahLst/>
                  <a:cxnLst/>
                  <a:rect l="l" t="t" r="r" b="b"/>
                  <a:pathLst>
                    <a:path w="4885" h="2868" extrusionOk="0">
                      <a:moveTo>
                        <a:pt x="820" y="0"/>
                      </a:moveTo>
                      <a:cubicBezTo>
                        <a:pt x="316" y="442"/>
                        <a:pt x="1" y="1103"/>
                        <a:pt x="1" y="1796"/>
                      </a:cubicBezTo>
                      <a:lnTo>
                        <a:pt x="1" y="2521"/>
                      </a:lnTo>
                      <a:cubicBezTo>
                        <a:pt x="1" y="2710"/>
                        <a:pt x="158" y="2867"/>
                        <a:pt x="347" y="2867"/>
                      </a:cubicBezTo>
                      <a:lnTo>
                        <a:pt x="4506" y="2867"/>
                      </a:lnTo>
                      <a:cubicBezTo>
                        <a:pt x="4727" y="2867"/>
                        <a:pt x="4884" y="2710"/>
                        <a:pt x="4884" y="2521"/>
                      </a:cubicBezTo>
                      <a:lnTo>
                        <a:pt x="4884" y="1796"/>
                      </a:lnTo>
                      <a:cubicBezTo>
                        <a:pt x="4884" y="1103"/>
                        <a:pt x="4569" y="442"/>
                        <a:pt x="4033" y="0"/>
                      </a:cubicBezTo>
                      <a:cubicBezTo>
                        <a:pt x="3655" y="473"/>
                        <a:pt x="3088" y="788"/>
                        <a:pt x="2427" y="788"/>
                      </a:cubicBezTo>
                      <a:cubicBezTo>
                        <a:pt x="1797" y="788"/>
                        <a:pt x="1198" y="473"/>
                        <a:pt x="82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60" name="Google Shape;9329;p73">
                  <a:extLst>
                    <a:ext uri="{FF2B5EF4-FFF2-40B4-BE49-F238E27FC236}">
                      <a16:creationId xmlns:a16="http://schemas.microsoft.com/office/drawing/2014/main" id="{5FA1CDDF-800D-CB1F-8DFA-60DD2EB7A61B}"/>
                    </a:ext>
                  </a:extLst>
                </p:cNvPr>
                <p:cNvSpPr/>
                <p:nvPr/>
              </p:nvSpPr>
              <p:spPr>
                <a:xfrm>
                  <a:off x="691775" y="4139350"/>
                  <a:ext cx="77225" cy="64600"/>
                </a:xfrm>
                <a:custGeom>
                  <a:avLst/>
                  <a:gdLst/>
                  <a:ahLst/>
                  <a:cxnLst/>
                  <a:rect l="l" t="t" r="r" b="b"/>
                  <a:pathLst>
                    <a:path w="3089" h="2584" extrusionOk="0">
                      <a:moveTo>
                        <a:pt x="1198" y="0"/>
                      </a:moveTo>
                      <a:lnTo>
                        <a:pt x="1198" y="882"/>
                      </a:lnTo>
                      <a:lnTo>
                        <a:pt x="1" y="2079"/>
                      </a:lnTo>
                      <a:cubicBezTo>
                        <a:pt x="221" y="2237"/>
                        <a:pt x="284" y="2300"/>
                        <a:pt x="473" y="2583"/>
                      </a:cubicBezTo>
                      <a:lnTo>
                        <a:pt x="1545" y="1575"/>
                      </a:lnTo>
                      <a:lnTo>
                        <a:pt x="2616" y="2583"/>
                      </a:lnTo>
                      <a:cubicBezTo>
                        <a:pt x="2773" y="2394"/>
                        <a:pt x="2931" y="2237"/>
                        <a:pt x="3088" y="2111"/>
                      </a:cubicBezTo>
                      <a:lnTo>
                        <a:pt x="1891" y="882"/>
                      </a:lnTo>
                      <a:lnTo>
                        <a:pt x="1891"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2" name="Google Shape;9330;p73">
                <a:extLst>
                  <a:ext uri="{FF2B5EF4-FFF2-40B4-BE49-F238E27FC236}">
                    <a16:creationId xmlns:a16="http://schemas.microsoft.com/office/drawing/2014/main" id="{0BCA5616-6E47-9969-49A4-1BDA2713DBAB}"/>
                  </a:ext>
                </a:extLst>
              </p:cNvPr>
              <p:cNvGrpSpPr/>
              <p:nvPr/>
            </p:nvGrpSpPr>
            <p:grpSpPr>
              <a:xfrm>
                <a:off x="3959219" y="3748874"/>
                <a:ext cx="439341" cy="498627"/>
                <a:chOff x="2423775" y="3226875"/>
                <a:chExt cx="259925" cy="295000"/>
              </a:xfrm>
              <a:grpFill/>
            </p:grpSpPr>
            <p:sp>
              <p:nvSpPr>
                <p:cNvPr id="17651" name="Google Shape;9331;p73">
                  <a:extLst>
                    <a:ext uri="{FF2B5EF4-FFF2-40B4-BE49-F238E27FC236}">
                      <a16:creationId xmlns:a16="http://schemas.microsoft.com/office/drawing/2014/main" id="{2C2355A4-7BD5-7AB9-74F7-0D05B76C2799}"/>
                    </a:ext>
                  </a:extLst>
                </p:cNvPr>
                <p:cNvSpPr/>
                <p:nvPr/>
              </p:nvSpPr>
              <p:spPr>
                <a:xfrm>
                  <a:off x="2509625" y="3365900"/>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52" name="Google Shape;9332;p73">
                  <a:extLst>
                    <a:ext uri="{FF2B5EF4-FFF2-40B4-BE49-F238E27FC236}">
                      <a16:creationId xmlns:a16="http://schemas.microsoft.com/office/drawing/2014/main" id="{57A65809-F218-F655-C8BA-EDF9A84E947D}"/>
                    </a:ext>
                  </a:extLst>
                </p:cNvPr>
                <p:cNvSpPr/>
                <p:nvPr/>
              </p:nvSpPr>
              <p:spPr>
                <a:xfrm>
                  <a:off x="2534825" y="3313925"/>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53" name="Google Shape;9333;p73">
                  <a:extLst>
                    <a:ext uri="{FF2B5EF4-FFF2-40B4-BE49-F238E27FC236}">
                      <a16:creationId xmlns:a16="http://schemas.microsoft.com/office/drawing/2014/main" id="{BF3DD045-A38E-DAE3-21F2-AB8B208CF132}"/>
                    </a:ext>
                  </a:extLst>
                </p:cNvPr>
                <p:cNvSpPr/>
                <p:nvPr/>
              </p:nvSpPr>
              <p:spPr>
                <a:xfrm>
                  <a:off x="2423775" y="3226875"/>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3" name="Google Shape;9334;p73">
                <a:extLst>
                  <a:ext uri="{FF2B5EF4-FFF2-40B4-BE49-F238E27FC236}">
                    <a16:creationId xmlns:a16="http://schemas.microsoft.com/office/drawing/2014/main" id="{2880A604-157A-D2BE-E633-08B27D768D98}"/>
                  </a:ext>
                </a:extLst>
              </p:cNvPr>
              <p:cNvGrpSpPr/>
              <p:nvPr/>
            </p:nvGrpSpPr>
            <p:grpSpPr>
              <a:xfrm>
                <a:off x="3926595" y="4379912"/>
                <a:ext cx="504585" cy="496642"/>
                <a:chOff x="2404875" y="3592725"/>
                <a:chExt cx="298525" cy="293825"/>
              </a:xfrm>
              <a:grpFill/>
            </p:grpSpPr>
            <p:sp>
              <p:nvSpPr>
                <p:cNvPr id="17648" name="Google Shape;9335;p73">
                  <a:extLst>
                    <a:ext uri="{FF2B5EF4-FFF2-40B4-BE49-F238E27FC236}">
                      <a16:creationId xmlns:a16="http://schemas.microsoft.com/office/drawing/2014/main" id="{D09A70D7-2CFC-6D99-B488-A9634603AF50}"/>
                    </a:ext>
                  </a:extLst>
                </p:cNvPr>
                <p:cNvSpPr/>
                <p:nvPr/>
              </p:nvSpPr>
              <p:spPr>
                <a:xfrm>
                  <a:off x="2404875" y="3747900"/>
                  <a:ext cx="52775" cy="138650"/>
                </a:xfrm>
                <a:custGeom>
                  <a:avLst/>
                  <a:gdLst/>
                  <a:ahLst/>
                  <a:cxnLst/>
                  <a:rect l="l" t="t" r="r" b="b"/>
                  <a:pathLst>
                    <a:path w="2111" h="5546" extrusionOk="0">
                      <a:moveTo>
                        <a:pt x="378" y="0"/>
                      </a:moveTo>
                      <a:cubicBezTo>
                        <a:pt x="158" y="0"/>
                        <a:pt x="0" y="158"/>
                        <a:pt x="0" y="347"/>
                      </a:cubicBezTo>
                      <a:lnTo>
                        <a:pt x="0" y="5198"/>
                      </a:lnTo>
                      <a:cubicBezTo>
                        <a:pt x="0" y="5419"/>
                        <a:pt x="158" y="5545"/>
                        <a:pt x="378" y="5545"/>
                      </a:cubicBezTo>
                      <a:lnTo>
                        <a:pt x="1071" y="5545"/>
                      </a:lnTo>
                      <a:cubicBezTo>
                        <a:pt x="1670" y="5545"/>
                        <a:pt x="2111" y="5072"/>
                        <a:pt x="2111" y="4537"/>
                      </a:cubicBezTo>
                      <a:lnTo>
                        <a:pt x="2111" y="1040"/>
                      </a:lnTo>
                      <a:cubicBezTo>
                        <a:pt x="2111" y="441"/>
                        <a:pt x="1638" y="0"/>
                        <a:pt x="107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49" name="Google Shape;9336;p73">
                  <a:extLst>
                    <a:ext uri="{FF2B5EF4-FFF2-40B4-BE49-F238E27FC236}">
                      <a16:creationId xmlns:a16="http://schemas.microsoft.com/office/drawing/2014/main" id="{202861C0-0EB3-E3E7-C963-6010B6B6E0C4}"/>
                    </a:ext>
                  </a:extLst>
                </p:cNvPr>
                <p:cNvSpPr/>
                <p:nvPr/>
              </p:nvSpPr>
              <p:spPr>
                <a:xfrm>
                  <a:off x="2458425" y="3592725"/>
                  <a:ext cx="190625" cy="160700"/>
                </a:xfrm>
                <a:custGeom>
                  <a:avLst/>
                  <a:gdLst/>
                  <a:ahLst/>
                  <a:cxnLst/>
                  <a:rect l="l" t="t" r="r" b="b"/>
                  <a:pathLst>
                    <a:path w="7625" h="6428" extrusionOk="0">
                      <a:moveTo>
                        <a:pt x="3781" y="631"/>
                      </a:moveTo>
                      <a:cubicBezTo>
                        <a:pt x="3970" y="631"/>
                        <a:pt x="4128" y="788"/>
                        <a:pt x="4128" y="977"/>
                      </a:cubicBezTo>
                      <a:lnTo>
                        <a:pt x="4128" y="1418"/>
                      </a:lnTo>
                      <a:cubicBezTo>
                        <a:pt x="4380" y="1481"/>
                        <a:pt x="4569" y="1639"/>
                        <a:pt x="4758" y="1860"/>
                      </a:cubicBezTo>
                      <a:cubicBezTo>
                        <a:pt x="4884" y="2017"/>
                        <a:pt x="4884" y="2206"/>
                        <a:pt x="4726" y="2332"/>
                      </a:cubicBezTo>
                      <a:cubicBezTo>
                        <a:pt x="4657" y="2373"/>
                        <a:pt x="4583" y="2397"/>
                        <a:pt x="4510" y="2397"/>
                      </a:cubicBezTo>
                      <a:cubicBezTo>
                        <a:pt x="4416" y="2397"/>
                        <a:pt x="4325" y="2358"/>
                        <a:pt x="4254" y="2269"/>
                      </a:cubicBezTo>
                      <a:cubicBezTo>
                        <a:pt x="4114" y="2106"/>
                        <a:pt x="3957" y="2012"/>
                        <a:pt x="3821" y="2012"/>
                      </a:cubicBezTo>
                      <a:cubicBezTo>
                        <a:pt x="3773" y="2012"/>
                        <a:pt x="3728" y="2024"/>
                        <a:pt x="3687" y="2049"/>
                      </a:cubicBezTo>
                      <a:cubicBezTo>
                        <a:pt x="3592" y="2080"/>
                        <a:pt x="3466" y="2238"/>
                        <a:pt x="3466" y="2364"/>
                      </a:cubicBezTo>
                      <a:cubicBezTo>
                        <a:pt x="3466" y="2553"/>
                        <a:pt x="3624" y="2710"/>
                        <a:pt x="3813" y="2710"/>
                      </a:cubicBezTo>
                      <a:cubicBezTo>
                        <a:pt x="4411" y="2710"/>
                        <a:pt x="4852" y="3183"/>
                        <a:pt x="4852" y="3750"/>
                      </a:cubicBezTo>
                      <a:cubicBezTo>
                        <a:pt x="4852" y="4159"/>
                        <a:pt x="4600" y="4537"/>
                        <a:pt x="4222" y="4663"/>
                      </a:cubicBezTo>
                      <a:lnTo>
                        <a:pt x="4159" y="4663"/>
                      </a:lnTo>
                      <a:lnTo>
                        <a:pt x="4159" y="5073"/>
                      </a:lnTo>
                      <a:cubicBezTo>
                        <a:pt x="4159" y="5262"/>
                        <a:pt x="4002" y="5420"/>
                        <a:pt x="3813" y="5420"/>
                      </a:cubicBezTo>
                      <a:cubicBezTo>
                        <a:pt x="3624" y="5420"/>
                        <a:pt x="3466" y="5262"/>
                        <a:pt x="3466" y="5073"/>
                      </a:cubicBezTo>
                      <a:lnTo>
                        <a:pt x="3466" y="4663"/>
                      </a:lnTo>
                      <a:cubicBezTo>
                        <a:pt x="3277" y="4600"/>
                        <a:pt x="3119" y="4537"/>
                        <a:pt x="2962" y="4348"/>
                      </a:cubicBezTo>
                      <a:cubicBezTo>
                        <a:pt x="2836" y="4254"/>
                        <a:pt x="2804" y="4002"/>
                        <a:pt x="2962" y="3876"/>
                      </a:cubicBezTo>
                      <a:cubicBezTo>
                        <a:pt x="3013" y="3825"/>
                        <a:pt x="3108" y="3793"/>
                        <a:pt x="3206" y="3793"/>
                      </a:cubicBezTo>
                      <a:cubicBezTo>
                        <a:pt x="3290" y="3793"/>
                        <a:pt x="3376" y="3817"/>
                        <a:pt x="3435" y="3876"/>
                      </a:cubicBezTo>
                      <a:cubicBezTo>
                        <a:pt x="3549" y="3990"/>
                        <a:pt x="3679" y="4071"/>
                        <a:pt x="3803" y="4071"/>
                      </a:cubicBezTo>
                      <a:cubicBezTo>
                        <a:pt x="3850" y="4071"/>
                        <a:pt x="3895" y="4059"/>
                        <a:pt x="3939" y="4033"/>
                      </a:cubicBezTo>
                      <a:cubicBezTo>
                        <a:pt x="4065" y="4002"/>
                        <a:pt x="4128" y="3844"/>
                        <a:pt x="4128" y="3718"/>
                      </a:cubicBezTo>
                      <a:cubicBezTo>
                        <a:pt x="4128" y="3529"/>
                        <a:pt x="3970" y="3372"/>
                        <a:pt x="3781" y="3372"/>
                      </a:cubicBezTo>
                      <a:cubicBezTo>
                        <a:pt x="3182" y="3372"/>
                        <a:pt x="2741" y="2899"/>
                        <a:pt x="2741" y="2364"/>
                      </a:cubicBezTo>
                      <a:cubicBezTo>
                        <a:pt x="2741" y="1954"/>
                        <a:pt x="3025" y="1576"/>
                        <a:pt x="3435" y="1418"/>
                      </a:cubicBezTo>
                      <a:lnTo>
                        <a:pt x="3435" y="977"/>
                      </a:lnTo>
                      <a:cubicBezTo>
                        <a:pt x="3435" y="788"/>
                        <a:pt x="3592" y="631"/>
                        <a:pt x="3781" y="631"/>
                      </a:cubicBezTo>
                      <a:close/>
                      <a:moveTo>
                        <a:pt x="3813" y="1"/>
                      </a:moveTo>
                      <a:cubicBezTo>
                        <a:pt x="1733" y="1"/>
                        <a:pt x="0" y="1734"/>
                        <a:pt x="0" y="3813"/>
                      </a:cubicBezTo>
                      <a:cubicBezTo>
                        <a:pt x="0" y="4537"/>
                        <a:pt x="190" y="5231"/>
                        <a:pt x="536" y="5829"/>
                      </a:cubicBezTo>
                      <a:cubicBezTo>
                        <a:pt x="1009" y="5546"/>
                        <a:pt x="1544" y="5420"/>
                        <a:pt x="2080" y="5420"/>
                      </a:cubicBezTo>
                      <a:cubicBezTo>
                        <a:pt x="2146" y="5414"/>
                        <a:pt x="2213" y="5411"/>
                        <a:pt x="2279" y="5411"/>
                      </a:cubicBezTo>
                      <a:cubicBezTo>
                        <a:pt x="2936" y="5411"/>
                        <a:pt x="3587" y="5692"/>
                        <a:pt x="4159" y="6207"/>
                      </a:cubicBezTo>
                      <a:lnTo>
                        <a:pt x="5892" y="6207"/>
                      </a:lnTo>
                      <a:cubicBezTo>
                        <a:pt x="6144" y="6207"/>
                        <a:pt x="6364" y="6302"/>
                        <a:pt x="6585" y="6428"/>
                      </a:cubicBezTo>
                      <a:cubicBezTo>
                        <a:pt x="7215" y="5735"/>
                        <a:pt x="7625" y="4789"/>
                        <a:pt x="7625" y="3813"/>
                      </a:cubicBezTo>
                      <a:cubicBezTo>
                        <a:pt x="7625" y="1734"/>
                        <a:pt x="5892" y="1"/>
                        <a:pt x="381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50" name="Google Shape;9337;p73">
                  <a:extLst>
                    <a:ext uri="{FF2B5EF4-FFF2-40B4-BE49-F238E27FC236}">
                      <a16:creationId xmlns:a16="http://schemas.microsoft.com/office/drawing/2014/main" id="{0E484778-C7DC-3D31-B612-1C510BFD146C}"/>
                    </a:ext>
                  </a:extLst>
                </p:cNvPr>
                <p:cNvSpPr/>
                <p:nvPr/>
              </p:nvSpPr>
              <p:spPr>
                <a:xfrm>
                  <a:off x="2474975" y="3742775"/>
                  <a:ext cx="228425" cy="125650"/>
                </a:xfrm>
                <a:custGeom>
                  <a:avLst/>
                  <a:gdLst/>
                  <a:ahLst/>
                  <a:cxnLst/>
                  <a:rect l="l" t="t" r="r" b="b"/>
                  <a:pathLst>
                    <a:path w="9137" h="5026" extrusionOk="0">
                      <a:moveTo>
                        <a:pt x="1422" y="0"/>
                      </a:moveTo>
                      <a:cubicBezTo>
                        <a:pt x="918" y="0"/>
                        <a:pt x="416" y="160"/>
                        <a:pt x="0" y="457"/>
                      </a:cubicBezTo>
                      <a:lnTo>
                        <a:pt x="0" y="5025"/>
                      </a:lnTo>
                      <a:lnTo>
                        <a:pt x="5230" y="5025"/>
                      </a:lnTo>
                      <a:cubicBezTo>
                        <a:pt x="5923" y="5025"/>
                        <a:pt x="6490" y="4679"/>
                        <a:pt x="6900" y="4143"/>
                      </a:cubicBezTo>
                      <a:lnTo>
                        <a:pt x="8916" y="1245"/>
                      </a:lnTo>
                      <a:cubicBezTo>
                        <a:pt x="9137" y="930"/>
                        <a:pt x="9074" y="489"/>
                        <a:pt x="8727" y="268"/>
                      </a:cubicBezTo>
                      <a:cubicBezTo>
                        <a:pt x="8633" y="221"/>
                        <a:pt x="8517" y="196"/>
                        <a:pt x="8398" y="196"/>
                      </a:cubicBezTo>
                      <a:cubicBezTo>
                        <a:pt x="8196" y="196"/>
                        <a:pt x="7983" y="268"/>
                        <a:pt x="7845" y="426"/>
                      </a:cubicBezTo>
                      <a:lnTo>
                        <a:pt x="5955" y="2726"/>
                      </a:lnTo>
                      <a:cubicBezTo>
                        <a:pt x="5829" y="2883"/>
                        <a:pt x="5545" y="2978"/>
                        <a:pt x="5419" y="2978"/>
                      </a:cubicBezTo>
                      <a:lnTo>
                        <a:pt x="3119" y="2978"/>
                      </a:lnTo>
                      <a:cubicBezTo>
                        <a:pt x="2899" y="2978"/>
                        <a:pt x="2741" y="2820"/>
                        <a:pt x="2741" y="2631"/>
                      </a:cubicBezTo>
                      <a:cubicBezTo>
                        <a:pt x="2741" y="2411"/>
                        <a:pt x="2899" y="2253"/>
                        <a:pt x="3119" y="2253"/>
                      </a:cubicBezTo>
                      <a:lnTo>
                        <a:pt x="5198" y="2253"/>
                      </a:lnTo>
                      <a:cubicBezTo>
                        <a:pt x="5576" y="2253"/>
                        <a:pt x="5923" y="1938"/>
                        <a:pt x="5923" y="1560"/>
                      </a:cubicBezTo>
                      <a:cubicBezTo>
                        <a:pt x="5923" y="1150"/>
                        <a:pt x="5576" y="835"/>
                        <a:pt x="5198" y="835"/>
                      </a:cubicBezTo>
                      <a:lnTo>
                        <a:pt x="3340" y="835"/>
                      </a:lnTo>
                      <a:cubicBezTo>
                        <a:pt x="3182" y="835"/>
                        <a:pt x="3088" y="741"/>
                        <a:pt x="2962" y="615"/>
                      </a:cubicBezTo>
                      <a:cubicBezTo>
                        <a:pt x="2773" y="426"/>
                        <a:pt x="2520" y="300"/>
                        <a:pt x="2300" y="174"/>
                      </a:cubicBezTo>
                      <a:cubicBezTo>
                        <a:pt x="2019" y="56"/>
                        <a:pt x="1720" y="0"/>
                        <a:pt x="142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4" name="Google Shape;9338;p73">
                <a:extLst>
                  <a:ext uri="{FF2B5EF4-FFF2-40B4-BE49-F238E27FC236}">
                    <a16:creationId xmlns:a16="http://schemas.microsoft.com/office/drawing/2014/main" id="{7BEE8D3E-02A2-68D1-2230-55E4906C95B5}"/>
                  </a:ext>
                </a:extLst>
              </p:cNvPr>
              <p:cNvGrpSpPr/>
              <p:nvPr/>
            </p:nvGrpSpPr>
            <p:grpSpPr>
              <a:xfrm>
                <a:off x="3927927" y="4985321"/>
                <a:ext cx="501923" cy="499261"/>
                <a:chOff x="2404875" y="3955825"/>
                <a:chExt cx="296950" cy="295375"/>
              </a:xfrm>
              <a:grpFill/>
            </p:grpSpPr>
            <p:sp>
              <p:nvSpPr>
                <p:cNvPr id="17644" name="Google Shape;9339;p73">
                  <a:extLst>
                    <a:ext uri="{FF2B5EF4-FFF2-40B4-BE49-F238E27FC236}">
                      <a16:creationId xmlns:a16="http://schemas.microsoft.com/office/drawing/2014/main" id="{7B9C8547-914E-9A98-EB96-6C42E0364FA0}"/>
                    </a:ext>
                  </a:extLst>
                </p:cNvPr>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45" name="Google Shape;9340;p73">
                  <a:extLst>
                    <a:ext uri="{FF2B5EF4-FFF2-40B4-BE49-F238E27FC236}">
                      <a16:creationId xmlns:a16="http://schemas.microsoft.com/office/drawing/2014/main" id="{79D32FA3-5FD1-3027-BD13-D4D05A9234C5}"/>
                    </a:ext>
                  </a:extLst>
                </p:cNvPr>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46" name="Google Shape;9341;p73">
                  <a:extLst>
                    <a:ext uri="{FF2B5EF4-FFF2-40B4-BE49-F238E27FC236}">
                      <a16:creationId xmlns:a16="http://schemas.microsoft.com/office/drawing/2014/main" id="{6B2F5F68-A0A0-31D1-E294-653B0079809A}"/>
                    </a:ext>
                  </a:extLst>
                </p:cNvPr>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47" name="Google Shape;9342;p73">
                  <a:extLst>
                    <a:ext uri="{FF2B5EF4-FFF2-40B4-BE49-F238E27FC236}">
                      <a16:creationId xmlns:a16="http://schemas.microsoft.com/office/drawing/2014/main" id="{6B852E53-75A7-33CD-1665-5411490CE9EA}"/>
                    </a:ext>
                  </a:extLst>
                </p:cNvPr>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5" name="Google Shape;9343;p73">
                <a:extLst>
                  <a:ext uri="{FF2B5EF4-FFF2-40B4-BE49-F238E27FC236}">
                    <a16:creationId xmlns:a16="http://schemas.microsoft.com/office/drawing/2014/main" id="{B5BF2ADC-839E-859A-C448-DAAA4EF9317B}"/>
                  </a:ext>
                </a:extLst>
              </p:cNvPr>
              <p:cNvGrpSpPr/>
              <p:nvPr/>
            </p:nvGrpSpPr>
            <p:grpSpPr>
              <a:xfrm>
                <a:off x="7112857" y="3747882"/>
                <a:ext cx="499303" cy="500612"/>
                <a:chOff x="4263650" y="3235150"/>
                <a:chExt cx="295400" cy="296175"/>
              </a:xfrm>
              <a:grpFill/>
            </p:grpSpPr>
            <p:sp>
              <p:nvSpPr>
                <p:cNvPr id="17639" name="Google Shape;9344;p73">
                  <a:extLst>
                    <a:ext uri="{FF2B5EF4-FFF2-40B4-BE49-F238E27FC236}">
                      <a16:creationId xmlns:a16="http://schemas.microsoft.com/office/drawing/2014/main" id="{C098E9C2-2384-1C97-B71B-3100C39912D0}"/>
                    </a:ext>
                  </a:extLst>
                </p:cNvPr>
                <p:cNvSpPr/>
                <p:nvPr/>
              </p:nvSpPr>
              <p:spPr>
                <a:xfrm>
                  <a:off x="4393625" y="3391100"/>
                  <a:ext cx="35450" cy="35475"/>
                </a:xfrm>
                <a:custGeom>
                  <a:avLst/>
                  <a:gdLst/>
                  <a:ahLst/>
                  <a:cxnLst/>
                  <a:rect l="l" t="t" r="r" b="b"/>
                  <a:pathLst>
                    <a:path w="1418" h="1419" extrusionOk="0">
                      <a:moveTo>
                        <a:pt x="725" y="1"/>
                      </a:moveTo>
                      <a:cubicBezTo>
                        <a:pt x="315" y="1"/>
                        <a:pt x="0" y="316"/>
                        <a:pt x="0" y="694"/>
                      </a:cubicBezTo>
                      <a:cubicBezTo>
                        <a:pt x="63" y="1103"/>
                        <a:pt x="315" y="1418"/>
                        <a:pt x="725" y="1418"/>
                      </a:cubicBezTo>
                      <a:cubicBezTo>
                        <a:pt x="1103" y="1418"/>
                        <a:pt x="1418" y="1103"/>
                        <a:pt x="1418" y="694"/>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40" name="Google Shape;9345;p73">
                  <a:extLst>
                    <a:ext uri="{FF2B5EF4-FFF2-40B4-BE49-F238E27FC236}">
                      <a16:creationId xmlns:a16="http://schemas.microsoft.com/office/drawing/2014/main" id="{806C3D01-27A4-6593-73B8-50B2AFB9FA1B}"/>
                    </a:ext>
                  </a:extLst>
                </p:cNvPr>
                <p:cNvSpPr/>
                <p:nvPr/>
              </p:nvSpPr>
              <p:spPr>
                <a:xfrm>
                  <a:off x="4377075" y="3443875"/>
                  <a:ext cx="70125" cy="34675"/>
                </a:xfrm>
                <a:custGeom>
                  <a:avLst/>
                  <a:gdLst/>
                  <a:ahLst/>
                  <a:cxnLst/>
                  <a:rect l="l" t="t" r="r" b="b"/>
                  <a:pathLst>
                    <a:path w="2805" h="1387" extrusionOk="0">
                      <a:moveTo>
                        <a:pt x="1387" y="0"/>
                      </a:moveTo>
                      <a:cubicBezTo>
                        <a:pt x="631" y="0"/>
                        <a:pt x="1" y="630"/>
                        <a:pt x="1" y="1387"/>
                      </a:cubicBezTo>
                      <a:lnTo>
                        <a:pt x="2805" y="1387"/>
                      </a:lnTo>
                      <a:cubicBezTo>
                        <a:pt x="2805" y="630"/>
                        <a:pt x="2174" y="0"/>
                        <a:pt x="138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41" name="Google Shape;9346;p73">
                  <a:extLst>
                    <a:ext uri="{FF2B5EF4-FFF2-40B4-BE49-F238E27FC236}">
                      <a16:creationId xmlns:a16="http://schemas.microsoft.com/office/drawing/2014/main" id="{ACE04FB1-65EA-9D42-2EF6-F8F709F30A90}"/>
                    </a:ext>
                  </a:extLst>
                </p:cNvPr>
                <p:cNvSpPr/>
                <p:nvPr/>
              </p:nvSpPr>
              <p:spPr>
                <a:xfrm>
                  <a:off x="4333750" y="3357225"/>
                  <a:ext cx="156775" cy="174100"/>
                </a:xfrm>
                <a:custGeom>
                  <a:avLst/>
                  <a:gdLst/>
                  <a:ahLst/>
                  <a:cxnLst/>
                  <a:rect l="l" t="t" r="r" b="b"/>
                  <a:pathLst>
                    <a:path w="6271" h="6964" extrusionOk="0">
                      <a:moveTo>
                        <a:pt x="3088" y="725"/>
                      </a:moveTo>
                      <a:cubicBezTo>
                        <a:pt x="3813" y="725"/>
                        <a:pt x="4506" y="1356"/>
                        <a:pt x="4506" y="2080"/>
                      </a:cubicBezTo>
                      <a:cubicBezTo>
                        <a:pt x="4506" y="2458"/>
                        <a:pt x="4348" y="2805"/>
                        <a:pt x="4096" y="3025"/>
                      </a:cubicBezTo>
                      <a:cubicBezTo>
                        <a:pt x="4727" y="3372"/>
                        <a:pt x="5168" y="4065"/>
                        <a:pt x="5168" y="4853"/>
                      </a:cubicBezTo>
                      <a:lnTo>
                        <a:pt x="5168" y="5199"/>
                      </a:lnTo>
                      <a:cubicBezTo>
                        <a:pt x="5168" y="5388"/>
                        <a:pt x="5010" y="5546"/>
                        <a:pt x="4821" y="5546"/>
                      </a:cubicBezTo>
                      <a:lnTo>
                        <a:pt x="1293" y="5546"/>
                      </a:lnTo>
                      <a:cubicBezTo>
                        <a:pt x="1103" y="5546"/>
                        <a:pt x="946" y="5388"/>
                        <a:pt x="946" y="5199"/>
                      </a:cubicBezTo>
                      <a:lnTo>
                        <a:pt x="946" y="4853"/>
                      </a:lnTo>
                      <a:lnTo>
                        <a:pt x="1040" y="4853"/>
                      </a:lnTo>
                      <a:cubicBezTo>
                        <a:pt x="1040" y="4065"/>
                        <a:pt x="1450" y="3403"/>
                        <a:pt x="2080" y="3025"/>
                      </a:cubicBezTo>
                      <a:cubicBezTo>
                        <a:pt x="1860" y="2805"/>
                        <a:pt x="1702" y="2458"/>
                        <a:pt x="1702" y="2080"/>
                      </a:cubicBezTo>
                      <a:cubicBezTo>
                        <a:pt x="1702" y="1356"/>
                        <a:pt x="2332" y="725"/>
                        <a:pt x="3088" y="725"/>
                      </a:cubicBezTo>
                      <a:close/>
                      <a:moveTo>
                        <a:pt x="1" y="1"/>
                      </a:moveTo>
                      <a:lnTo>
                        <a:pt x="1" y="6617"/>
                      </a:lnTo>
                      <a:cubicBezTo>
                        <a:pt x="1" y="6806"/>
                        <a:pt x="158" y="6963"/>
                        <a:pt x="347" y="6963"/>
                      </a:cubicBezTo>
                      <a:lnTo>
                        <a:pt x="5924" y="6963"/>
                      </a:lnTo>
                      <a:cubicBezTo>
                        <a:pt x="6113" y="6963"/>
                        <a:pt x="6270" y="6806"/>
                        <a:pt x="6270" y="6617"/>
                      </a:cubicBezTo>
                      <a:lnTo>
                        <a:pt x="6270"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42" name="Google Shape;9347;p73">
                  <a:extLst>
                    <a:ext uri="{FF2B5EF4-FFF2-40B4-BE49-F238E27FC236}">
                      <a16:creationId xmlns:a16="http://schemas.microsoft.com/office/drawing/2014/main" id="{16E9D48B-FC26-F9F5-E912-FD5AE52A0D7A}"/>
                    </a:ext>
                  </a:extLst>
                </p:cNvPr>
                <p:cNvSpPr/>
                <p:nvPr/>
              </p:nvSpPr>
              <p:spPr>
                <a:xfrm>
                  <a:off x="4316425" y="3235150"/>
                  <a:ext cx="191425" cy="35475"/>
                </a:xfrm>
                <a:custGeom>
                  <a:avLst/>
                  <a:gdLst/>
                  <a:ahLst/>
                  <a:cxnLst/>
                  <a:rect l="l" t="t" r="r" b="b"/>
                  <a:pathLst>
                    <a:path w="7657" h="1419" extrusionOk="0">
                      <a:moveTo>
                        <a:pt x="347" y="1"/>
                      </a:moveTo>
                      <a:cubicBezTo>
                        <a:pt x="158" y="1"/>
                        <a:pt x="1" y="158"/>
                        <a:pt x="1" y="347"/>
                      </a:cubicBezTo>
                      <a:lnTo>
                        <a:pt x="1" y="1418"/>
                      </a:lnTo>
                      <a:lnTo>
                        <a:pt x="7625" y="1418"/>
                      </a:lnTo>
                      <a:lnTo>
                        <a:pt x="7625" y="347"/>
                      </a:lnTo>
                      <a:lnTo>
                        <a:pt x="7656" y="347"/>
                      </a:lnTo>
                      <a:cubicBezTo>
                        <a:pt x="7656" y="158"/>
                        <a:pt x="7499" y="1"/>
                        <a:pt x="731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43" name="Google Shape;9348;p73">
                  <a:extLst>
                    <a:ext uri="{FF2B5EF4-FFF2-40B4-BE49-F238E27FC236}">
                      <a16:creationId xmlns:a16="http://schemas.microsoft.com/office/drawing/2014/main" id="{E440A9DE-CB79-60A4-5A04-6C73795B3CA8}"/>
                    </a:ext>
                  </a:extLst>
                </p:cNvPr>
                <p:cNvSpPr/>
                <p:nvPr/>
              </p:nvSpPr>
              <p:spPr>
                <a:xfrm>
                  <a:off x="4263650" y="3288700"/>
                  <a:ext cx="295400" cy="137875"/>
                </a:xfrm>
                <a:custGeom>
                  <a:avLst/>
                  <a:gdLst/>
                  <a:ahLst/>
                  <a:cxnLst/>
                  <a:rect l="l" t="t" r="r" b="b"/>
                  <a:pathLst>
                    <a:path w="11816" h="5515" extrusionOk="0">
                      <a:moveTo>
                        <a:pt x="10082" y="662"/>
                      </a:moveTo>
                      <a:cubicBezTo>
                        <a:pt x="10303" y="662"/>
                        <a:pt x="10461" y="820"/>
                        <a:pt x="10461" y="1009"/>
                      </a:cubicBezTo>
                      <a:cubicBezTo>
                        <a:pt x="10461" y="1198"/>
                        <a:pt x="10303" y="1356"/>
                        <a:pt x="10082" y="1356"/>
                      </a:cubicBezTo>
                      <a:cubicBezTo>
                        <a:pt x="9893" y="1356"/>
                        <a:pt x="9736" y="1198"/>
                        <a:pt x="9736" y="1009"/>
                      </a:cubicBezTo>
                      <a:cubicBezTo>
                        <a:pt x="9767" y="820"/>
                        <a:pt x="9893" y="662"/>
                        <a:pt x="10082" y="662"/>
                      </a:cubicBezTo>
                      <a:close/>
                      <a:moveTo>
                        <a:pt x="1041" y="1"/>
                      </a:moveTo>
                      <a:cubicBezTo>
                        <a:pt x="442" y="1"/>
                        <a:pt x="1" y="442"/>
                        <a:pt x="1" y="1009"/>
                      </a:cubicBezTo>
                      <a:lnTo>
                        <a:pt x="1" y="4475"/>
                      </a:lnTo>
                      <a:cubicBezTo>
                        <a:pt x="1" y="5073"/>
                        <a:pt x="473" y="5514"/>
                        <a:pt x="1041" y="5514"/>
                      </a:cubicBezTo>
                      <a:lnTo>
                        <a:pt x="2112" y="5514"/>
                      </a:lnTo>
                      <a:lnTo>
                        <a:pt x="2112" y="2395"/>
                      </a:lnTo>
                      <a:cubicBezTo>
                        <a:pt x="2112" y="2206"/>
                        <a:pt x="2269" y="2049"/>
                        <a:pt x="2458" y="2049"/>
                      </a:cubicBezTo>
                      <a:lnTo>
                        <a:pt x="9421" y="2049"/>
                      </a:lnTo>
                      <a:cubicBezTo>
                        <a:pt x="9610" y="2049"/>
                        <a:pt x="9767" y="2206"/>
                        <a:pt x="9767" y="2395"/>
                      </a:cubicBezTo>
                      <a:lnTo>
                        <a:pt x="9767" y="5514"/>
                      </a:lnTo>
                      <a:lnTo>
                        <a:pt x="10807" y="5514"/>
                      </a:lnTo>
                      <a:cubicBezTo>
                        <a:pt x="11406" y="5514"/>
                        <a:pt x="11815" y="5042"/>
                        <a:pt x="11815" y="4475"/>
                      </a:cubicBezTo>
                      <a:lnTo>
                        <a:pt x="11815" y="1009"/>
                      </a:lnTo>
                      <a:cubicBezTo>
                        <a:pt x="11815" y="410"/>
                        <a:pt x="11343" y="1"/>
                        <a:pt x="1080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6" name="Google Shape;9349;p73">
                <a:extLst>
                  <a:ext uri="{FF2B5EF4-FFF2-40B4-BE49-F238E27FC236}">
                    <a16:creationId xmlns:a16="http://schemas.microsoft.com/office/drawing/2014/main" id="{A53DB0AD-C77F-C0A0-D8FD-E6EA4C56A750}"/>
                  </a:ext>
                </a:extLst>
              </p:cNvPr>
              <p:cNvGrpSpPr/>
              <p:nvPr/>
            </p:nvGrpSpPr>
            <p:grpSpPr>
              <a:xfrm>
                <a:off x="7109540" y="4393899"/>
                <a:ext cx="505937" cy="468667"/>
                <a:chOff x="4266025" y="3609275"/>
                <a:chExt cx="299325" cy="277275"/>
              </a:xfrm>
              <a:grpFill/>
            </p:grpSpPr>
            <p:sp>
              <p:nvSpPr>
                <p:cNvPr id="17637" name="Google Shape;9350;p73">
                  <a:extLst>
                    <a:ext uri="{FF2B5EF4-FFF2-40B4-BE49-F238E27FC236}">
                      <a16:creationId xmlns:a16="http://schemas.microsoft.com/office/drawing/2014/main" id="{FD628F08-F74C-1A1B-DCB9-FE4CF1CC98CC}"/>
                    </a:ext>
                  </a:extLst>
                </p:cNvPr>
                <p:cNvSpPr/>
                <p:nvPr/>
              </p:nvSpPr>
              <p:spPr>
                <a:xfrm>
                  <a:off x="4266025" y="3609275"/>
                  <a:ext cx="299325" cy="224500"/>
                </a:xfrm>
                <a:custGeom>
                  <a:avLst/>
                  <a:gdLst/>
                  <a:ahLst/>
                  <a:cxnLst/>
                  <a:rect l="l" t="t" r="r" b="b"/>
                  <a:pathLst>
                    <a:path w="11973" h="8980" extrusionOk="0">
                      <a:moveTo>
                        <a:pt x="2017" y="3749"/>
                      </a:moveTo>
                      <a:lnTo>
                        <a:pt x="3119" y="5514"/>
                      </a:lnTo>
                      <a:lnTo>
                        <a:pt x="914" y="5514"/>
                      </a:lnTo>
                      <a:lnTo>
                        <a:pt x="2017" y="3749"/>
                      </a:lnTo>
                      <a:close/>
                      <a:moveTo>
                        <a:pt x="9641" y="3749"/>
                      </a:moveTo>
                      <a:lnTo>
                        <a:pt x="10744" y="5514"/>
                      </a:lnTo>
                      <a:lnTo>
                        <a:pt x="8538" y="5514"/>
                      </a:lnTo>
                      <a:lnTo>
                        <a:pt x="9641" y="3749"/>
                      </a:lnTo>
                      <a:close/>
                      <a:moveTo>
                        <a:pt x="5892" y="0"/>
                      </a:moveTo>
                      <a:cubicBezTo>
                        <a:pt x="5325" y="0"/>
                        <a:pt x="4852" y="473"/>
                        <a:pt x="4852" y="1040"/>
                      </a:cubicBezTo>
                      <a:lnTo>
                        <a:pt x="4852" y="1166"/>
                      </a:lnTo>
                      <a:lnTo>
                        <a:pt x="4537" y="1324"/>
                      </a:lnTo>
                      <a:cubicBezTo>
                        <a:pt x="3812" y="1733"/>
                        <a:pt x="3529" y="1891"/>
                        <a:pt x="3025" y="1954"/>
                      </a:cubicBezTo>
                      <a:cubicBezTo>
                        <a:pt x="2867" y="1607"/>
                        <a:pt x="2521" y="1324"/>
                        <a:pt x="2080" y="1324"/>
                      </a:cubicBezTo>
                      <a:cubicBezTo>
                        <a:pt x="1702" y="1324"/>
                        <a:pt x="1324" y="1576"/>
                        <a:pt x="1166" y="1922"/>
                      </a:cubicBezTo>
                      <a:cubicBezTo>
                        <a:pt x="946" y="1891"/>
                        <a:pt x="693" y="1796"/>
                        <a:pt x="504" y="1733"/>
                      </a:cubicBezTo>
                      <a:cubicBezTo>
                        <a:pt x="454" y="1708"/>
                        <a:pt x="403" y="1696"/>
                        <a:pt x="355" y="1696"/>
                      </a:cubicBezTo>
                      <a:cubicBezTo>
                        <a:pt x="223" y="1696"/>
                        <a:pt x="110" y="1784"/>
                        <a:pt x="63" y="1922"/>
                      </a:cubicBezTo>
                      <a:cubicBezTo>
                        <a:pt x="0" y="2111"/>
                        <a:pt x="63" y="2332"/>
                        <a:pt x="252" y="2363"/>
                      </a:cubicBezTo>
                      <a:cubicBezTo>
                        <a:pt x="536" y="2489"/>
                        <a:pt x="820" y="2552"/>
                        <a:pt x="1135" y="2615"/>
                      </a:cubicBezTo>
                      <a:cubicBezTo>
                        <a:pt x="1198" y="2867"/>
                        <a:pt x="1387" y="3119"/>
                        <a:pt x="1607" y="3277"/>
                      </a:cubicBezTo>
                      <a:lnTo>
                        <a:pt x="95" y="5671"/>
                      </a:lnTo>
                      <a:cubicBezTo>
                        <a:pt x="95" y="5703"/>
                        <a:pt x="63" y="5829"/>
                        <a:pt x="63" y="5860"/>
                      </a:cubicBezTo>
                      <a:lnTo>
                        <a:pt x="63" y="6238"/>
                      </a:lnTo>
                      <a:cubicBezTo>
                        <a:pt x="63" y="7372"/>
                        <a:pt x="1009" y="8318"/>
                        <a:pt x="2143" y="8318"/>
                      </a:cubicBezTo>
                      <a:cubicBezTo>
                        <a:pt x="3308" y="8318"/>
                        <a:pt x="4254" y="7372"/>
                        <a:pt x="4254" y="6238"/>
                      </a:cubicBezTo>
                      <a:lnTo>
                        <a:pt x="4254" y="5860"/>
                      </a:lnTo>
                      <a:cubicBezTo>
                        <a:pt x="4254" y="5829"/>
                        <a:pt x="4191" y="5703"/>
                        <a:pt x="4191" y="5671"/>
                      </a:cubicBezTo>
                      <a:lnTo>
                        <a:pt x="2710" y="3277"/>
                      </a:lnTo>
                      <a:cubicBezTo>
                        <a:pt x="2930" y="3151"/>
                        <a:pt x="3088" y="2930"/>
                        <a:pt x="3182" y="2647"/>
                      </a:cubicBezTo>
                      <a:cubicBezTo>
                        <a:pt x="3844" y="2521"/>
                        <a:pt x="4191" y="2363"/>
                        <a:pt x="4947" y="1922"/>
                      </a:cubicBezTo>
                      <a:lnTo>
                        <a:pt x="4947" y="8979"/>
                      </a:lnTo>
                      <a:lnTo>
                        <a:pt x="7089" y="8979"/>
                      </a:lnTo>
                      <a:lnTo>
                        <a:pt x="7089" y="1922"/>
                      </a:lnTo>
                      <a:cubicBezTo>
                        <a:pt x="7814" y="2332"/>
                        <a:pt x="8192" y="2521"/>
                        <a:pt x="8853" y="2647"/>
                      </a:cubicBezTo>
                      <a:cubicBezTo>
                        <a:pt x="8916" y="2899"/>
                        <a:pt x="9074" y="3119"/>
                        <a:pt x="9326" y="3277"/>
                      </a:cubicBezTo>
                      <a:lnTo>
                        <a:pt x="7814" y="5671"/>
                      </a:lnTo>
                      <a:cubicBezTo>
                        <a:pt x="7814" y="5703"/>
                        <a:pt x="7782" y="5829"/>
                        <a:pt x="7782" y="5860"/>
                      </a:cubicBezTo>
                      <a:lnTo>
                        <a:pt x="7782" y="6238"/>
                      </a:lnTo>
                      <a:cubicBezTo>
                        <a:pt x="7782" y="7372"/>
                        <a:pt x="8727" y="8318"/>
                        <a:pt x="9861" y="8318"/>
                      </a:cubicBezTo>
                      <a:cubicBezTo>
                        <a:pt x="11027" y="8318"/>
                        <a:pt x="11972" y="7372"/>
                        <a:pt x="11972" y="6238"/>
                      </a:cubicBezTo>
                      <a:lnTo>
                        <a:pt x="11972" y="5860"/>
                      </a:lnTo>
                      <a:cubicBezTo>
                        <a:pt x="11972" y="5829"/>
                        <a:pt x="11909" y="5703"/>
                        <a:pt x="11909" y="5671"/>
                      </a:cubicBezTo>
                      <a:lnTo>
                        <a:pt x="10429" y="3277"/>
                      </a:lnTo>
                      <a:cubicBezTo>
                        <a:pt x="10429" y="3151"/>
                        <a:pt x="10618" y="2930"/>
                        <a:pt x="10681" y="2615"/>
                      </a:cubicBezTo>
                      <a:cubicBezTo>
                        <a:pt x="10933" y="2521"/>
                        <a:pt x="11248" y="2458"/>
                        <a:pt x="11531" y="2363"/>
                      </a:cubicBezTo>
                      <a:cubicBezTo>
                        <a:pt x="11720" y="2300"/>
                        <a:pt x="11815" y="2080"/>
                        <a:pt x="11720" y="1922"/>
                      </a:cubicBezTo>
                      <a:cubicBezTo>
                        <a:pt x="11674" y="1784"/>
                        <a:pt x="11560" y="1696"/>
                        <a:pt x="11429" y="1696"/>
                      </a:cubicBezTo>
                      <a:cubicBezTo>
                        <a:pt x="11380" y="1696"/>
                        <a:pt x="11330" y="1708"/>
                        <a:pt x="11279" y="1733"/>
                      </a:cubicBezTo>
                      <a:cubicBezTo>
                        <a:pt x="11059" y="1796"/>
                        <a:pt x="10870" y="1891"/>
                        <a:pt x="10618" y="1922"/>
                      </a:cubicBezTo>
                      <a:cubicBezTo>
                        <a:pt x="10460" y="1576"/>
                        <a:pt x="10113" y="1324"/>
                        <a:pt x="9704" y="1324"/>
                      </a:cubicBezTo>
                      <a:cubicBezTo>
                        <a:pt x="9294" y="1324"/>
                        <a:pt x="8916" y="1576"/>
                        <a:pt x="8790" y="1954"/>
                      </a:cubicBezTo>
                      <a:cubicBezTo>
                        <a:pt x="8255" y="1891"/>
                        <a:pt x="8003" y="1733"/>
                        <a:pt x="7278" y="1324"/>
                      </a:cubicBezTo>
                      <a:lnTo>
                        <a:pt x="6963" y="1166"/>
                      </a:lnTo>
                      <a:lnTo>
                        <a:pt x="6963" y="1040"/>
                      </a:lnTo>
                      <a:cubicBezTo>
                        <a:pt x="6963" y="441"/>
                        <a:pt x="6490" y="0"/>
                        <a:pt x="589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38" name="Google Shape;9351;p73">
                  <a:extLst>
                    <a:ext uri="{FF2B5EF4-FFF2-40B4-BE49-F238E27FC236}">
                      <a16:creationId xmlns:a16="http://schemas.microsoft.com/office/drawing/2014/main" id="{FBB0ACE1-D13C-F133-FF0A-0467C8ECF9B6}"/>
                    </a:ext>
                  </a:extLst>
                </p:cNvPr>
                <p:cNvSpPr/>
                <p:nvPr/>
              </p:nvSpPr>
              <p:spPr>
                <a:xfrm>
                  <a:off x="4332975" y="3851850"/>
                  <a:ext cx="157550" cy="34700"/>
                </a:xfrm>
                <a:custGeom>
                  <a:avLst/>
                  <a:gdLst/>
                  <a:ahLst/>
                  <a:cxnLst/>
                  <a:rect l="l" t="t" r="r" b="b"/>
                  <a:pathLst>
                    <a:path w="6302" h="1388" extrusionOk="0">
                      <a:moveTo>
                        <a:pt x="693" y="1"/>
                      </a:moveTo>
                      <a:cubicBezTo>
                        <a:pt x="315" y="1"/>
                        <a:pt x="0" y="316"/>
                        <a:pt x="0" y="694"/>
                      </a:cubicBezTo>
                      <a:lnTo>
                        <a:pt x="0" y="1040"/>
                      </a:lnTo>
                      <a:cubicBezTo>
                        <a:pt x="0" y="1261"/>
                        <a:pt x="158" y="1387"/>
                        <a:pt x="347" y="1387"/>
                      </a:cubicBezTo>
                      <a:lnTo>
                        <a:pt x="5955" y="1387"/>
                      </a:lnTo>
                      <a:cubicBezTo>
                        <a:pt x="6144" y="1356"/>
                        <a:pt x="6301" y="1198"/>
                        <a:pt x="6301" y="1040"/>
                      </a:cubicBezTo>
                      <a:lnTo>
                        <a:pt x="6301" y="694"/>
                      </a:lnTo>
                      <a:cubicBezTo>
                        <a:pt x="6301" y="316"/>
                        <a:pt x="5986" y="1"/>
                        <a:pt x="557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 name="Google Shape;9352;p73">
                <a:extLst>
                  <a:ext uri="{FF2B5EF4-FFF2-40B4-BE49-F238E27FC236}">
                    <a16:creationId xmlns:a16="http://schemas.microsoft.com/office/drawing/2014/main" id="{22DF14BE-FCA8-5FE1-9C8D-7BCBAC18854B}"/>
                  </a:ext>
                </a:extLst>
              </p:cNvPr>
              <p:cNvGrpSpPr/>
              <p:nvPr/>
            </p:nvGrpSpPr>
            <p:grpSpPr>
              <a:xfrm>
                <a:off x="7110195" y="4985321"/>
                <a:ext cx="504627" cy="499261"/>
                <a:chOff x="4263650" y="3963700"/>
                <a:chExt cx="298550" cy="295375"/>
              </a:xfrm>
              <a:grpFill/>
            </p:grpSpPr>
            <p:sp>
              <p:nvSpPr>
                <p:cNvPr id="17630" name="Google Shape;9353;p73">
                  <a:extLst>
                    <a:ext uri="{FF2B5EF4-FFF2-40B4-BE49-F238E27FC236}">
                      <a16:creationId xmlns:a16="http://schemas.microsoft.com/office/drawing/2014/main" id="{CE12B7CC-42EB-7CD7-50F9-BCBDC197DC73}"/>
                    </a:ext>
                  </a:extLst>
                </p:cNvPr>
                <p:cNvSpPr/>
                <p:nvPr/>
              </p:nvSpPr>
              <p:spPr>
                <a:xfrm>
                  <a:off x="4384950" y="3963700"/>
                  <a:ext cx="53575" cy="51225"/>
                </a:xfrm>
                <a:custGeom>
                  <a:avLst/>
                  <a:gdLst/>
                  <a:ahLst/>
                  <a:cxnLst/>
                  <a:rect l="l" t="t" r="r" b="b"/>
                  <a:pathLst>
                    <a:path w="2143" h="2049" extrusionOk="0">
                      <a:moveTo>
                        <a:pt x="1072" y="1"/>
                      </a:moveTo>
                      <a:cubicBezTo>
                        <a:pt x="473" y="1"/>
                        <a:pt x="1" y="473"/>
                        <a:pt x="1" y="1040"/>
                      </a:cubicBezTo>
                      <a:cubicBezTo>
                        <a:pt x="1" y="1607"/>
                        <a:pt x="473" y="2048"/>
                        <a:pt x="1072" y="2048"/>
                      </a:cubicBezTo>
                      <a:cubicBezTo>
                        <a:pt x="1670" y="2048"/>
                        <a:pt x="2143" y="1576"/>
                        <a:pt x="2143" y="1040"/>
                      </a:cubicBezTo>
                      <a:cubicBezTo>
                        <a:pt x="2143" y="442"/>
                        <a:pt x="1670" y="1"/>
                        <a:pt x="107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31" name="Google Shape;9354;p73">
                  <a:extLst>
                    <a:ext uri="{FF2B5EF4-FFF2-40B4-BE49-F238E27FC236}">
                      <a16:creationId xmlns:a16="http://schemas.microsoft.com/office/drawing/2014/main" id="{E85AE841-DF29-78CB-4CC8-EE8AA27A4051}"/>
                    </a:ext>
                  </a:extLst>
                </p:cNvPr>
                <p:cNvSpPr/>
                <p:nvPr/>
              </p:nvSpPr>
              <p:spPr>
                <a:xfrm>
                  <a:off x="43156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607" y="2048"/>
                        <a:pt x="2048" y="1576"/>
                        <a:pt x="2048" y="1040"/>
                      </a:cubicBezTo>
                      <a:cubicBezTo>
                        <a:pt x="2048" y="473"/>
                        <a:pt x="1607" y="1"/>
                        <a:pt x="104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32" name="Google Shape;9355;p73">
                  <a:extLst>
                    <a:ext uri="{FF2B5EF4-FFF2-40B4-BE49-F238E27FC236}">
                      <a16:creationId xmlns:a16="http://schemas.microsoft.com/office/drawing/2014/main" id="{EB6206C5-A6C6-D760-65F6-62EBC383F674}"/>
                    </a:ext>
                  </a:extLst>
                </p:cNvPr>
                <p:cNvSpPr/>
                <p:nvPr/>
              </p:nvSpPr>
              <p:spPr>
                <a:xfrm>
                  <a:off x="4455850" y="4136975"/>
                  <a:ext cx="51200" cy="51225"/>
                </a:xfrm>
                <a:custGeom>
                  <a:avLst/>
                  <a:gdLst/>
                  <a:ahLst/>
                  <a:cxnLst/>
                  <a:rect l="l" t="t" r="r" b="b"/>
                  <a:pathLst>
                    <a:path w="2048" h="2049" extrusionOk="0">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33" name="Google Shape;9356;p73">
                  <a:extLst>
                    <a:ext uri="{FF2B5EF4-FFF2-40B4-BE49-F238E27FC236}">
                      <a16:creationId xmlns:a16="http://schemas.microsoft.com/office/drawing/2014/main" id="{9493EE88-A472-9356-B7BC-4FD4EAB1D03A}"/>
                    </a:ext>
                  </a:extLst>
                </p:cNvPr>
                <p:cNvSpPr/>
                <p:nvPr/>
              </p:nvSpPr>
              <p:spPr>
                <a:xfrm>
                  <a:off x="4263650" y="4085000"/>
                  <a:ext cx="298550" cy="122100"/>
                </a:xfrm>
                <a:custGeom>
                  <a:avLst/>
                  <a:gdLst/>
                  <a:ahLst/>
                  <a:cxnLst/>
                  <a:rect l="l" t="t" r="r" b="b"/>
                  <a:pathLst>
                    <a:path w="11942" h="4884" extrusionOk="0">
                      <a:moveTo>
                        <a:pt x="1545" y="0"/>
                      </a:moveTo>
                      <a:cubicBezTo>
                        <a:pt x="1041" y="0"/>
                        <a:pt x="599" y="347"/>
                        <a:pt x="505" y="851"/>
                      </a:cubicBezTo>
                      <a:lnTo>
                        <a:pt x="64" y="3655"/>
                      </a:lnTo>
                      <a:cubicBezTo>
                        <a:pt x="1" y="3970"/>
                        <a:pt x="95" y="4253"/>
                        <a:pt x="284" y="4474"/>
                      </a:cubicBezTo>
                      <a:cubicBezTo>
                        <a:pt x="410" y="4631"/>
                        <a:pt x="599" y="4757"/>
                        <a:pt x="788" y="4789"/>
                      </a:cubicBezTo>
                      <a:cubicBezTo>
                        <a:pt x="1009" y="4442"/>
                        <a:pt x="1324" y="4127"/>
                        <a:pt x="1639" y="3938"/>
                      </a:cubicBezTo>
                      <a:cubicBezTo>
                        <a:pt x="1513" y="3686"/>
                        <a:pt x="1419" y="3434"/>
                        <a:pt x="1419" y="3151"/>
                      </a:cubicBezTo>
                      <a:cubicBezTo>
                        <a:pt x="1419" y="2206"/>
                        <a:pt x="2206" y="1418"/>
                        <a:pt x="3151" y="1418"/>
                      </a:cubicBezTo>
                      <a:cubicBezTo>
                        <a:pt x="4097" y="1418"/>
                        <a:pt x="4884" y="2206"/>
                        <a:pt x="4884" y="3151"/>
                      </a:cubicBezTo>
                      <a:cubicBezTo>
                        <a:pt x="4884" y="3434"/>
                        <a:pt x="4821" y="3686"/>
                        <a:pt x="4695" y="3938"/>
                      </a:cubicBezTo>
                      <a:cubicBezTo>
                        <a:pt x="5042" y="4159"/>
                        <a:pt x="5325" y="4474"/>
                        <a:pt x="5577" y="4883"/>
                      </a:cubicBezTo>
                      <a:lnTo>
                        <a:pt x="6396" y="4883"/>
                      </a:lnTo>
                      <a:cubicBezTo>
                        <a:pt x="6585" y="4537"/>
                        <a:pt x="6900" y="4159"/>
                        <a:pt x="7247" y="3938"/>
                      </a:cubicBezTo>
                      <a:cubicBezTo>
                        <a:pt x="7152" y="3686"/>
                        <a:pt x="7058" y="3434"/>
                        <a:pt x="7058" y="3151"/>
                      </a:cubicBezTo>
                      <a:cubicBezTo>
                        <a:pt x="7058" y="2206"/>
                        <a:pt x="7846" y="1418"/>
                        <a:pt x="8791" y="1418"/>
                      </a:cubicBezTo>
                      <a:cubicBezTo>
                        <a:pt x="9736" y="1418"/>
                        <a:pt x="10524" y="2206"/>
                        <a:pt x="10524" y="3151"/>
                      </a:cubicBezTo>
                      <a:cubicBezTo>
                        <a:pt x="10524" y="3434"/>
                        <a:pt x="10461" y="3686"/>
                        <a:pt x="10334" y="3938"/>
                      </a:cubicBezTo>
                      <a:cubicBezTo>
                        <a:pt x="10681" y="4159"/>
                        <a:pt x="10965" y="4442"/>
                        <a:pt x="11154" y="4789"/>
                      </a:cubicBezTo>
                      <a:cubicBezTo>
                        <a:pt x="11343" y="4757"/>
                        <a:pt x="11563" y="4631"/>
                        <a:pt x="11658" y="4474"/>
                      </a:cubicBezTo>
                      <a:cubicBezTo>
                        <a:pt x="11878" y="4253"/>
                        <a:pt x="11941" y="3938"/>
                        <a:pt x="11910" y="3655"/>
                      </a:cubicBezTo>
                      <a:lnTo>
                        <a:pt x="11343" y="851"/>
                      </a:lnTo>
                      <a:cubicBezTo>
                        <a:pt x="11280" y="347"/>
                        <a:pt x="10839" y="0"/>
                        <a:pt x="1033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34" name="Google Shape;9357;p73">
                  <a:extLst>
                    <a:ext uri="{FF2B5EF4-FFF2-40B4-BE49-F238E27FC236}">
                      <a16:creationId xmlns:a16="http://schemas.microsoft.com/office/drawing/2014/main" id="{C45D9313-DB7C-C43D-1E9B-5CEF847A27F7}"/>
                    </a:ext>
                  </a:extLst>
                </p:cNvPr>
                <p:cNvSpPr/>
                <p:nvPr/>
              </p:nvSpPr>
              <p:spPr>
                <a:xfrm>
                  <a:off x="4431425" y="4196825"/>
                  <a:ext cx="104000" cy="62250"/>
                </a:xfrm>
                <a:custGeom>
                  <a:avLst/>
                  <a:gdLst/>
                  <a:ahLst/>
                  <a:cxnLst/>
                  <a:rect l="l" t="t" r="r" b="b"/>
                  <a:pathLst>
                    <a:path w="4160" h="2490" extrusionOk="0">
                      <a:moveTo>
                        <a:pt x="977" y="1"/>
                      </a:moveTo>
                      <a:cubicBezTo>
                        <a:pt x="536" y="284"/>
                        <a:pt x="189" y="694"/>
                        <a:pt x="63" y="1198"/>
                      </a:cubicBezTo>
                      <a:cubicBezTo>
                        <a:pt x="32" y="1387"/>
                        <a:pt x="0" y="1576"/>
                        <a:pt x="0" y="1797"/>
                      </a:cubicBezTo>
                      <a:lnTo>
                        <a:pt x="0" y="2143"/>
                      </a:lnTo>
                      <a:cubicBezTo>
                        <a:pt x="0" y="2332"/>
                        <a:pt x="158" y="2490"/>
                        <a:pt x="347" y="2490"/>
                      </a:cubicBezTo>
                      <a:lnTo>
                        <a:pt x="3813" y="2490"/>
                      </a:lnTo>
                      <a:cubicBezTo>
                        <a:pt x="4002" y="2490"/>
                        <a:pt x="4159" y="2332"/>
                        <a:pt x="4159" y="2143"/>
                      </a:cubicBezTo>
                      <a:lnTo>
                        <a:pt x="4159" y="1797"/>
                      </a:lnTo>
                      <a:cubicBezTo>
                        <a:pt x="4096" y="1576"/>
                        <a:pt x="4065" y="1356"/>
                        <a:pt x="4002" y="1198"/>
                      </a:cubicBezTo>
                      <a:cubicBezTo>
                        <a:pt x="3844" y="694"/>
                        <a:pt x="3529" y="284"/>
                        <a:pt x="3119" y="1"/>
                      </a:cubicBezTo>
                      <a:cubicBezTo>
                        <a:pt x="2804" y="253"/>
                        <a:pt x="2426" y="410"/>
                        <a:pt x="2048" y="410"/>
                      </a:cubicBezTo>
                      <a:cubicBezTo>
                        <a:pt x="1639" y="410"/>
                        <a:pt x="1261" y="253"/>
                        <a:pt x="97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35" name="Google Shape;9358;p73">
                  <a:extLst>
                    <a:ext uri="{FF2B5EF4-FFF2-40B4-BE49-F238E27FC236}">
                      <a16:creationId xmlns:a16="http://schemas.microsoft.com/office/drawing/2014/main" id="{D4F3474D-C890-1A83-3A70-23E7A8C3A172}"/>
                    </a:ext>
                  </a:extLst>
                </p:cNvPr>
                <p:cNvSpPr/>
                <p:nvPr/>
              </p:nvSpPr>
              <p:spPr>
                <a:xfrm>
                  <a:off x="4359750" y="4022775"/>
                  <a:ext cx="104775" cy="44125"/>
                </a:xfrm>
                <a:custGeom>
                  <a:avLst/>
                  <a:gdLst/>
                  <a:ahLst/>
                  <a:cxnLst/>
                  <a:rect l="l" t="t" r="r" b="b"/>
                  <a:pathLst>
                    <a:path w="4191" h="1765" extrusionOk="0">
                      <a:moveTo>
                        <a:pt x="1009" y="0"/>
                      </a:moveTo>
                      <a:cubicBezTo>
                        <a:pt x="379" y="347"/>
                        <a:pt x="0" y="1040"/>
                        <a:pt x="0" y="1765"/>
                      </a:cubicBezTo>
                      <a:lnTo>
                        <a:pt x="4191" y="1765"/>
                      </a:lnTo>
                      <a:cubicBezTo>
                        <a:pt x="4191" y="1040"/>
                        <a:pt x="3813" y="347"/>
                        <a:pt x="3214" y="0"/>
                      </a:cubicBezTo>
                      <a:cubicBezTo>
                        <a:pt x="2899" y="252"/>
                        <a:pt x="2521" y="378"/>
                        <a:pt x="2111" y="378"/>
                      </a:cubicBezTo>
                      <a:cubicBezTo>
                        <a:pt x="1733" y="378"/>
                        <a:pt x="1324" y="252"/>
                        <a:pt x="100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36" name="Google Shape;9359;p73">
                  <a:extLst>
                    <a:ext uri="{FF2B5EF4-FFF2-40B4-BE49-F238E27FC236}">
                      <a16:creationId xmlns:a16="http://schemas.microsoft.com/office/drawing/2014/main" id="{38E58DFF-7F27-C4DB-0ECD-1C449449B39F}"/>
                    </a:ext>
                  </a:extLst>
                </p:cNvPr>
                <p:cNvSpPr/>
                <p:nvPr/>
              </p:nvSpPr>
              <p:spPr>
                <a:xfrm>
                  <a:off x="4291225" y="4196825"/>
                  <a:ext cx="102425" cy="62250"/>
                </a:xfrm>
                <a:custGeom>
                  <a:avLst/>
                  <a:gdLst/>
                  <a:ahLst/>
                  <a:cxnLst/>
                  <a:rect l="l" t="t" r="r" b="b"/>
                  <a:pathLst>
                    <a:path w="4097" h="2490" extrusionOk="0">
                      <a:moveTo>
                        <a:pt x="1009" y="1"/>
                      </a:moveTo>
                      <a:cubicBezTo>
                        <a:pt x="568" y="284"/>
                        <a:pt x="221" y="694"/>
                        <a:pt x="95" y="1198"/>
                      </a:cubicBezTo>
                      <a:cubicBezTo>
                        <a:pt x="64" y="1387"/>
                        <a:pt x="1" y="1576"/>
                        <a:pt x="1" y="1797"/>
                      </a:cubicBezTo>
                      <a:lnTo>
                        <a:pt x="1" y="2143"/>
                      </a:lnTo>
                      <a:cubicBezTo>
                        <a:pt x="1" y="2332"/>
                        <a:pt x="158" y="2490"/>
                        <a:pt x="379" y="2490"/>
                      </a:cubicBezTo>
                      <a:lnTo>
                        <a:pt x="3844" y="2490"/>
                      </a:lnTo>
                      <a:cubicBezTo>
                        <a:pt x="3939" y="2490"/>
                        <a:pt x="4096" y="2332"/>
                        <a:pt x="4096" y="2143"/>
                      </a:cubicBezTo>
                      <a:lnTo>
                        <a:pt x="4096" y="1797"/>
                      </a:lnTo>
                      <a:cubicBezTo>
                        <a:pt x="4096" y="1576"/>
                        <a:pt x="4065" y="1356"/>
                        <a:pt x="4033" y="1198"/>
                      </a:cubicBezTo>
                      <a:cubicBezTo>
                        <a:pt x="3876" y="694"/>
                        <a:pt x="3561" y="284"/>
                        <a:pt x="3120" y="1"/>
                      </a:cubicBezTo>
                      <a:cubicBezTo>
                        <a:pt x="2804" y="253"/>
                        <a:pt x="2458" y="410"/>
                        <a:pt x="2048" y="410"/>
                      </a:cubicBezTo>
                      <a:cubicBezTo>
                        <a:pt x="1670" y="410"/>
                        <a:pt x="1261" y="253"/>
                        <a:pt x="100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26" name="Google Shape;9360;p73">
                <a:extLst>
                  <a:ext uri="{FF2B5EF4-FFF2-40B4-BE49-F238E27FC236}">
                    <a16:creationId xmlns:a16="http://schemas.microsoft.com/office/drawing/2014/main" id="{7B3C8F50-FCC3-ADDB-7ECE-B8D21341563A}"/>
                  </a:ext>
                </a:extLst>
              </p:cNvPr>
              <p:cNvGrpSpPr/>
              <p:nvPr/>
            </p:nvGrpSpPr>
            <p:grpSpPr>
              <a:xfrm>
                <a:off x="10368218" y="3747882"/>
                <a:ext cx="323559" cy="500612"/>
                <a:chOff x="6164975" y="3211525"/>
                <a:chExt cx="191425" cy="296175"/>
              </a:xfrm>
              <a:grpFill/>
            </p:grpSpPr>
            <p:sp>
              <p:nvSpPr>
                <p:cNvPr id="17623" name="Google Shape;9361;p73">
                  <a:extLst>
                    <a:ext uri="{FF2B5EF4-FFF2-40B4-BE49-F238E27FC236}">
                      <a16:creationId xmlns:a16="http://schemas.microsoft.com/office/drawing/2014/main" id="{E9B61830-08E5-DBDB-1FB0-AEF6ED29F1F2}"/>
                    </a:ext>
                  </a:extLst>
                </p:cNvPr>
                <p:cNvSpPr/>
                <p:nvPr/>
              </p:nvSpPr>
              <p:spPr>
                <a:xfrm>
                  <a:off x="6269750" y="3371400"/>
                  <a:ext cx="68525" cy="84300"/>
                </a:xfrm>
                <a:custGeom>
                  <a:avLst/>
                  <a:gdLst/>
                  <a:ahLst/>
                  <a:cxnLst/>
                  <a:rect l="l" t="t" r="r" b="b"/>
                  <a:pathLst>
                    <a:path w="2741" h="3372" extrusionOk="0">
                      <a:moveTo>
                        <a:pt x="1670" y="1"/>
                      </a:moveTo>
                      <a:cubicBezTo>
                        <a:pt x="1166" y="316"/>
                        <a:pt x="599" y="505"/>
                        <a:pt x="0" y="568"/>
                      </a:cubicBezTo>
                      <a:lnTo>
                        <a:pt x="0" y="1482"/>
                      </a:lnTo>
                      <a:lnTo>
                        <a:pt x="1890" y="3372"/>
                      </a:lnTo>
                      <a:lnTo>
                        <a:pt x="2741" y="3372"/>
                      </a:lnTo>
                      <a:lnTo>
                        <a:pt x="2741" y="3340"/>
                      </a:lnTo>
                      <a:lnTo>
                        <a:pt x="2741" y="2301"/>
                      </a:lnTo>
                      <a:cubicBezTo>
                        <a:pt x="2741" y="1356"/>
                        <a:pt x="2300" y="536"/>
                        <a:pt x="167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24" name="Google Shape;9362;p73">
                  <a:extLst>
                    <a:ext uri="{FF2B5EF4-FFF2-40B4-BE49-F238E27FC236}">
                      <a16:creationId xmlns:a16="http://schemas.microsoft.com/office/drawing/2014/main" id="{95896AB9-CC59-DC51-453D-78FA0CEAA96D}"/>
                    </a:ext>
                  </a:extLst>
                </p:cNvPr>
                <p:cNvSpPr/>
                <p:nvPr/>
              </p:nvSpPr>
              <p:spPr>
                <a:xfrm>
                  <a:off x="6228775" y="3424175"/>
                  <a:ext cx="62250" cy="30750"/>
                </a:xfrm>
                <a:custGeom>
                  <a:avLst/>
                  <a:gdLst/>
                  <a:ahLst/>
                  <a:cxnLst/>
                  <a:rect l="l" t="t" r="r" b="b"/>
                  <a:pathLst>
                    <a:path w="2490" h="1230" extrusionOk="0">
                      <a:moveTo>
                        <a:pt x="1229" y="1"/>
                      </a:moveTo>
                      <a:lnTo>
                        <a:pt x="1" y="1229"/>
                      </a:lnTo>
                      <a:lnTo>
                        <a:pt x="2490" y="1229"/>
                      </a:lnTo>
                      <a:lnTo>
                        <a:pt x="1229"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25" name="Google Shape;9363;p73">
                  <a:extLst>
                    <a:ext uri="{FF2B5EF4-FFF2-40B4-BE49-F238E27FC236}">
                      <a16:creationId xmlns:a16="http://schemas.microsoft.com/office/drawing/2014/main" id="{6EA11231-E77C-AD7E-9223-F899A608E0DB}"/>
                    </a:ext>
                  </a:extLst>
                </p:cNvPr>
                <p:cNvSpPr/>
                <p:nvPr/>
              </p:nvSpPr>
              <p:spPr>
                <a:xfrm>
                  <a:off x="6182300" y="3369825"/>
                  <a:ext cx="69350" cy="85100"/>
                </a:xfrm>
                <a:custGeom>
                  <a:avLst/>
                  <a:gdLst/>
                  <a:ahLst/>
                  <a:cxnLst/>
                  <a:rect l="l" t="t" r="r" b="b"/>
                  <a:pathLst>
                    <a:path w="2774" h="3404" extrusionOk="0">
                      <a:moveTo>
                        <a:pt x="1072" y="1"/>
                      </a:moveTo>
                      <a:cubicBezTo>
                        <a:pt x="411" y="599"/>
                        <a:pt x="1" y="1419"/>
                        <a:pt x="1" y="2332"/>
                      </a:cubicBezTo>
                      <a:lnTo>
                        <a:pt x="1" y="3403"/>
                      </a:lnTo>
                      <a:lnTo>
                        <a:pt x="883" y="3403"/>
                      </a:lnTo>
                      <a:lnTo>
                        <a:pt x="2773" y="1513"/>
                      </a:lnTo>
                      <a:lnTo>
                        <a:pt x="2773" y="599"/>
                      </a:lnTo>
                      <a:cubicBezTo>
                        <a:pt x="2143" y="568"/>
                        <a:pt x="1576" y="316"/>
                        <a:pt x="107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26" name="Google Shape;9364;p73">
                  <a:extLst>
                    <a:ext uri="{FF2B5EF4-FFF2-40B4-BE49-F238E27FC236}">
                      <a16:creationId xmlns:a16="http://schemas.microsoft.com/office/drawing/2014/main" id="{946A751B-3071-CC6E-49A6-3DD0C666A8BC}"/>
                    </a:ext>
                  </a:extLst>
                </p:cNvPr>
                <p:cNvSpPr/>
                <p:nvPr/>
              </p:nvSpPr>
              <p:spPr>
                <a:xfrm>
                  <a:off x="6164975" y="3472225"/>
                  <a:ext cx="191425" cy="35475"/>
                </a:xfrm>
                <a:custGeom>
                  <a:avLst/>
                  <a:gdLst/>
                  <a:ahLst/>
                  <a:cxnLst/>
                  <a:rect l="l" t="t" r="r" b="b"/>
                  <a:pathLst>
                    <a:path w="7657" h="1419" extrusionOk="0">
                      <a:moveTo>
                        <a:pt x="725" y="1"/>
                      </a:moveTo>
                      <a:cubicBezTo>
                        <a:pt x="316" y="1"/>
                        <a:pt x="1" y="316"/>
                        <a:pt x="1" y="725"/>
                      </a:cubicBezTo>
                      <a:cubicBezTo>
                        <a:pt x="1" y="1103"/>
                        <a:pt x="316" y="1418"/>
                        <a:pt x="725" y="1418"/>
                      </a:cubicBezTo>
                      <a:lnTo>
                        <a:pt x="6932" y="1418"/>
                      </a:lnTo>
                      <a:cubicBezTo>
                        <a:pt x="7341" y="1418"/>
                        <a:pt x="7657" y="1103"/>
                        <a:pt x="7657" y="725"/>
                      </a:cubicBezTo>
                      <a:cubicBezTo>
                        <a:pt x="7594" y="316"/>
                        <a:pt x="7278" y="1"/>
                        <a:pt x="693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27" name="Google Shape;9365;p73">
                  <a:extLst>
                    <a:ext uri="{FF2B5EF4-FFF2-40B4-BE49-F238E27FC236}">
                      <a16:creationId xmlns:a16="http://schemas.microsoft.com/office/drawing/2014/main" id="{11E705B1-8D0F-BD1A-15CD-FFBD5794FB6E}"/>
                    </a:ext>
                  </a:extLst>
                </p:cNvPr>
                <p:cNvSpPr/>
                <p:nvPr/>
              </p:nvSpPr>
              <p:spPr>
                <a:xfrm>
                  <a:off x="6164975" y="3211525"/>
                  <a:ext cx="191425" cy="35475"/>
                </a:xfrm>
                <a:custGeom>
                  <a:avLst/>
                  <a:gdLst/>
                  <a:ahLst/>
                  <a:cxnLst/>
                  <a:rect l="l" t="t" r="r" b="b"/>
                  <a:pathLst>
                    <a:path w="7657" h="1419" extrusionOk="0">
                      <a:moveTo>
                        <a:pt x="725" y="0"/>
                      </a:moveTo>
                      <a:cubicBezTo>
                        <a:pt x="316" y="0"/>
                        <a:pt x="1" y="315"/>
                        <a:pt x="1" y="725"/>
                      </a:cubicBezTo>
                      <a:cubicBezTo>
                        <a:pt x="1" y="1103"/>
                        <a:pt x="316" y="1418"/>
                        <a:pt x="725" y="1418"/>
                      </a:cubicBezTo>
                      <a:lnTo>
                        <a:pt x="6932" y="1418"/>
                      </a:lnTo>
                      <a:cubicBezTo>
                        <a:pt x="7341" y="1418"/>
                        <a:pt x="7657" y="1103"/>
                        <a:pt x="7657" y="725"/>
                      </a:cubicBezTo>
                      <a:cubicBezTo>
                        <a:pt x="7594" y="284"/>
                        <a:pt x="7278" y="0"/>
                        <a:pt x="693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28" name="Google Shape;9366;p73">
                  <a:extLst>
                    <a:ext uri="{FF2B5EF4-FFF2-40B4-BE49-F238E27FC236}">
                      <a16:creationId xmlns:a16="http://schemas.microsoft.com/office/drawing/2014/main" id="{5040498E-F63D-9A14-3B46-15A6F3C9E136}"/>
                    </a:ext>
                  </a:extLst>
                </p:cNvPr>
                <p:cNvSpPr/>
                <p:nvPr/>
              </p:nvSpPr>
              <p:spPr>
                <a:xfrm>
                  <a:off x="6183100" y="3262725"/>
                  <a:ext cx="155175" cy="35650"/>
                </a:xfrm>
                <a:custGeom>
                  <a:avLst/>
                  <a:gdLst/>
                  <a:ahLst/>
                  <a:cxnLst/>
                  <a:rect l="l" t="t" r="r" b="b"/>
                  <a:pathLst>
                    <a:path w="6207" h="1426" extrusionOk="0">
                      <a:moveTo>
                        <a:pt x="0" y="0"/>
                      </a:moveTo>
                      <a:lnTo>
                        <a:pt x="0" y="441"/>
                      </a:lnTo>
                      <a:lnTo>
                        <a:pt x="568" y="788"/>
                      </a:lnTo>
                      <a:cubicBezTo>
                        <a:pt x="1355" y="1213"/>
                        <a:pt x="2237" y="1426"/>
                        <a:pt x="3112" y="1426"/>
                      </a:cubicBezTo>
                      <a:cubicBezTo>
                        <a:pt x="3986" y="1426"/>
                        <a:pt x="4852" y="1213"/>
                        <a:pt x="5608" y="788"/>
                      </a:cubicBezTo>
                      <a:lnTo>
                        <a:pt x="6207" y="441"/>
                      </a:lnTo>
                      <a:lnTo>
                        <a:pt x="6207"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29" name="Google Shape;9367;p73">
                  <a:extLst>
                    <a:ext uri="{FF2B5EF4-FFF2-40B4-BE49-F238E27FC236}">
                      <a16:creationId xmlns:a16="http://schemas.microsoft.com/office/drawing/2014/main" id="{B0858F6B-8EA1-D6F3-8AB3-76CB95FEC2BB}"/>
                    </a:ext>
                  </a:extLst>
                </p:cNvPr>
                <p:cNvSpPr/>
                <p:nvPr/>
              </p:nvSpPr>
              <p:spPr>
                <a:xfrm>
                  <a:off x="6181525" y="3294225"/>
                  <a:ext cx="155975" cy="74050"/>
                </a:xfrm>
                <a:custGeom>
                  <a:avLst/>
                  <a:gdLst/>
                  <a:ahLst/>
                  <a:cxnLst/>
                  <a:rect l="l" t="t" r="r" b="b"/>
                  <a:pathLst>
                    <a:path w="6239" h="2962" extrusionOk="0">
                      <a:moveTo>
                        <a:pt x="0" y="0"/>
                      </a:moveTo>
                      <a:cubicBezTo>
                        <a:pt x="126" y="1607"/>
                        <a:pt x="1481" y="2962"/>
                        <a:pt x="3119" y="2962"/>
                      </a:cubicBezTo>
                      <a:cubicBezTo>
                        <a:pt x="4758" y="2962"/>
                        <a:pt x="6112" y="1607"/>
                        <a:pt x="6238" y="0"/>
                      </a:cubicBezTo>
                      <a:lnTo>
                        <a:pt x="6238" y="0"/>
                      </a:lnTo>
                      <a:lnTo>
                        <a:pt x="5986" y="126"/>
                      </a:lnTo>
                      <a:cubicBezTo>
                        <a:pt x="5136" y="631"/>
                        <a:pt x="4096" y="883"/>
                        <a:pt x="3119" y="883"/>
                      </a:cubicBezTo>
                      <a:cubicBezTo>
                        <a:pt x="2143" y="883"/>
                        <a:pt x="1166" y="631"/>
                        <a:pt x="252" y="126"/>
                      </a:cubicBezTo>
                      <a:lnTo>
                        <a:pt x="0"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27" name="Google Shape;9368;p73">
                <a:extLst>
                  <a:ext uri="{FF2B5EF4-FFF2-40B4-BE49-F238E27FC236}">
                    <a16:creationId xmlns:a16="http://schemas.microsoft.com/office/drawing/2014/main" id="{0C918AD8-61B4-7C99-3D2C-56F7D691927D}"/>
                  </a:ext>
                </a:extLst>
              </p:cNvPr>
              <p:cNvGrpSpPr/>
              <p:nvPr/>
            </p:nvGrpSpPr>
            <p:grpSpPr>
              <a:xfrm>
                <a:off x="1400391" y="3747903"/>
                <a:ext cx="504627" cy="500571"/>
                <a:chOff x="946175" y="3253275"/>
                <a:chExt cx="298550" cy="296150"/>
              </a:xfrm>
              <a:grpFill/>
            </p:grpSpPr>
            <p:sp>
              <p:nvSpPr>
                <p:cNvPr id="17618" name="Google Shape;9369;p73">
                  <a:extLst>
                    <a:ext uri="{FF2B5EF4-FFF2-40B4-BE49-F238E27FC236}">
                      <a16:creationId xmlns:a16="http://schemas.microsoft.com/office/drawing/2014/main" id="{C0258E95-0A8B-A7BB-0640-2F7405AA407C}"/>
                    </a:ext>
                  </a:extLst>
                </p:cNvPr>
                <p:cNvSpPr/>
                <p:nvPr/>
              </p:nvSpPr>
              <p:spPr>
                <a:xfrm>
                  <a:off x="946175" y="3253275"/>
                  <a:ext cx="209550" cy="261500"/>
                </a:xfrm>
                <a:custGeom>
                  <a:avLst/>
                  <a:gdLst/>
                  <a:ahLst/>
                  <a:cxnLst/>
                  <a:rect l="l" t="t" r="r" b="b"/>
                  <a:pathLst>
                    <a:path w="8382" h="10460" extrusionOk="0">
                      <a:moveTo>
                        <a:pt x="348" y="0"/>
                      </a:moveTo>
                      <a:cubicBezTo>
                        <a:pt x="158" y="0"/>
                        <a:pt x="1" y="158"/>
                        <a:pt x="1" y="347"/>
                      </a:cubicBezTo>
                      <a:lnTo>
                        <a:pt x="1" y="10113"/>
                      </a:lnTo>
                      <a:cubicBezTo>
                        <a:pt x="1" y="10302"/>
                        <a:pt x="158" y="10460"/>
                        <a:pt x="348" y="10460"/>
                      </a:cubicBezTo>
                      <a:lnTo>
                        <a:pt x="694" y="10460"/>
                      </a:lnTo>
                      <a:lnTo>
                        <a:pt x="694" y="3875"/>
                      </a:lnTo>
                      <a:cubicBezTo>
                        <a:pt x="694" y="3623"/>
                        <a:pt x="820" y="3340"/>
                        <a:pt x="1009" y="3151"/>
                      </a:cubicBezTo>
                      <a:lnTo>
                        <a:pt x="3151" y="1008"/>
                      </a:lnTo>
                      <a:cubicBezTo>
                        <a:pt x="3340" y="819"/>
                        <a:pt x="3624" y="693"/>
                        <a:pt x="3908" y="693"/>
                      </a:cubicBezTo>
                      <a:lnTo>
                        <a:pt x="8381" y="693"/>
                      </a:lnTo>
                      <a:lnTo>
                        <a:pt x="8381" y="347"/>
                      </a:lnTo>
                      <a:cubicBezTo>
                        <a:pt x="8381" y="158"/>
                        <a:pt x="8224" y="0"/>
                        <a:pt x="803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19" name="Google Shape;9370;p73">
                  <a:extLst>
                    <a:ext uri="{FF2B5EF4-FFF2-40B4-BE49-F238E27FC236}">
                      <a16:creationId xmlns:a16="http://schemas.microsoft.com/office/drawing/2014/main" id="{6E757580-B190-2DF0-F306-FB822FC0E757}"/>
                    </a:ext>
                  </a:extLst>
                </p:cNvPr>
                <p:cNvSpPr/>
                <p:nvPr/>
              </p:nvSpPr>
              <p:spPr>
                <a:xfrm>
                  <a:off x="986350" y="3293425"/>
                  <a:ext cx="47300" cy="48075"/>
                </a:xfrm>
                <a:custGeom>
                  <a:avLst/>
                  <a:gdLst/>
                  <a:ahLst/>
                  <a:cxnLst/>
                  <a:rect l="l" t="t" r="r" b="b"/>
                  <a:pathLst>
                    <a:path w="1892" h="1923" extrusionOk="0">
                      <a:moveTo>
                        <a:pt x="1891" y="1"/>
                      </a:moveTo>
                      <a:lnTo>
                        <a:pt x="1" y="1923"/>
                      </a:lnTo>
                      <a:lnTo>
                        <a:pt x="1891" y="1923"/>
                      </a:lnTo>
                      <a:lnTo>
                        <a:pt x="1891"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20" name="Google Shape;9371;p73">
                  <a:extLst>
                    <a:ext uri="{FF2B5EF4-FFF2-40B4-BE49-F238E27FC236}">
                      <a16:creationId xmlns:a16="http://schemas.microsoft.com/office/drawing/2014/main" id="{8CD3E4A4-C9B3-A0CB-953C-9407F4A292EC}"/>
                    </a:ext>
                  </a:extLst>
                </p:cNvPr>
                <p:cNvSpPr/>
                <p:nvPr/>
              </p:nvSpPr>
              <p:spPr>
                <a:xfrm>
                  <a:off x="1051725" y="3359600"/>
                  <a:ext cx="122100" cy="121325"/>
                </a:xfrm>
                <a:custGeom>
                  <a:avLst/>
                  <a:gdLst/>
                  <a:ahLst/>
                  <a:cxnLst/>
                  <a:rect l="l" t="t" r="r" b="b"/>
                  <a:pathLst>
                    <a:path w="4884" h="4853" extrusionOk="0">
                      <a:moveTo>
                        <a:pt x="2427" y="0"/>
                      </a:moveTo>
                      <a:cubicBezTo>
                        <a:pt x="1103" y="0"/>
                        <a:pt x="1" y="1103"/>
                        <a:pt x="1" y="2426"/>
                      </a:cubicBezTo>
                      <a:cubicBezTo>
                        <a:pt x="1" y="3749"/>
                        <a:pt x="1103" y="4852"/>
                        <a:pt x="2427" y="4852"/>
                      </a:cubicBezTo>
                      <a:cubicBezTo>
                        <a:pt x="3781" y="4852"/>
                        <a:pt x="4884" y="3749"/>
                        <a:pt x="4884" y="2426"/>
                      </a:cubicBezTo>
                      <a:cubicBezTo>
                        <a:pt x="4884" y="1103"/>
                        <a:pt x="3781" y="0"/>
                        <a:pt x="242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21" name="Google Shape;9372;p73">
                  <a:extLst>
                    <a:ext uri="{FF2B5EF4-FFF2-40B4-BE49-F238E27FC236}">
                      <a16:creationId xmlns:a16="http://schemas.microsoft.com/office/drawing/2014/main" id="{1B0E7B84-A2B2-6B55-1E71-555BC7FC988A}"/>
                    </a:ext>
                  </a:extLst>
                </p:cNvPr>
                <p:cNvSpPr/>
                <p:nvPr/>
              </p:nvSpPr>
              <p:spPr>
                <a:xfrm>
                  <a:off x="980050" y="3289500"/>
                  <a:ext cx="192200" cy="242600"/>
                </a:xfrm>
                <a:custGeom>
                  <a:avLst/>
                  <a:gdLst/>
                  <a:ahLst/>
                  <a:cxnLst/>
                  <a:rect l="l" t="t" r="r" b="b"/>
                  <a:pathLst>
                    <a:path w="7688" h="9704" extrusionOk="0">
                      <a:moveTo>
                        <a:pt x="2868" y="0"/>
                      </a:moveTo>
                      <a:lnTo>
                        <a:pt x="2868" y="2426"/>
                      </a:lnTo>
                      <a:cubicBezTo>
                        <a:pt x="2868" y="2647"/>
                        <a:pt x="2679" y="2804"/>
                        <a:pt x="2490" y="2804"/>
                      </a:cubicBezTo>
                      <a:lnTo>
                        <a:pt x="1" y="2804"/>
                      </a:lnTo>
                      <a:lnTo>
                        <a:pt x="1" y="9357"/>
                      </a:lnTo>
                      <a:cubicBezTo>
                        <a:pt x="1" y="9578"/>
                        <a:pt x="190" y="9704"/>
                        <a:pt x="379" y="9704"/>
                      </a:cubicBezTo>
                      <a:lnTo>
                        <a:pt x="7341" y="9704"/>
                      </a:lnTo>
                      <a:cubicBezTo>
                        <a:pt x="7467" y="9704"/>
                        <a:pt x="7593" y="9641"/>
                        <a:pt x="7625" y="9578"/>
                      </a:cubicBezTo>
                      <a:lnTo>
                        <a:pt x="6239" y="8192"/>
                      </a:lnTo>
                      <a:cubicBezTo>
                        <a:pt x="5924" y="8318"/>
                        <a:pt x="5609" y="8349"/>
                        <a:pt x="5262" y="8349"/>
                      </a:cubicBezTo>
                      <a:cubicBezTo>
                        <a:pt x="3529" y="8349"/>
                        <a:pt x="2143" y="6931"/>
                        <a:pt x="2143" y="5230"/>
                      </a:cubicBezTo>
                      <a:cubicBezTo>
                        <a:pt x="2143" y="3529"/>
                        <a:pt x="3561" y="2111"/>
                        <a:pt x="5262" y="2111"/>
                      </a:cubicBezTo>
                      <a:cubicBezTo>
                        <a:pt x="6239" y="2111"/>
                        <a:pt x="7121" y="2584"/>
                        <a:pt x="7688" y="3308"/>
                      </a:cubicBezTo>
                      <a:lnTo>
                        <a:pt x="7688" y="347"/>
                      </a:lnTo>
                      <a:cubicBezTo>
                        <a:pt x="7688" y="158"/>
                        <a:pt x="7530" y="0"/>
                        <a:pt x="734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22" name="Google Shape;9373;p73">
                  <a:extLst>
                    <a:ext uri="{FF2B5EF4-FFF2-40B4-BE49-F238E27FC236}">
                      <a16:creationId xmlns:a16="http://schemas.microsoft.com/office/drawing/2014/main" id="{B19C946F-EA76-57F6-9342-93A30F1212A4}"/>
                    </a:ext>
                  </a:extLst>
                </p:cNvPr>
                <p:cNvSpPr/>
                <p:nvPr/>
              </p:nvSpPr>
              <p:spPr>
                <a:xfrm>
                  <a:off x="1154125" y="3460400"/>
                  <a:ext cx="90600" cy="89025"/>
                </a:xfrm>
                <a:custGeom>
                  <a:avLst/>
                  <a:gdLst/>
                  <a:ahLst/>
                  <a:cxnLst/>
                  <a:rect l="l" t="t" r="r" b="b"/>
                  <a:pathLst>
                    <a:path w="3624" h="3561" extrusionOk="0">
                      <a:moveTo>
                        <a:pt x="977" y="1"/>
                      </a:moveTo>
                      <a:cubicBezTo>
                        <a:pt x="693" y="410"/>
                        <a:pt x="378" y="757"/>
                        <a:pt x="0" y="1009"/>
                      </a:cubicBezTo>
                      <a:lnTo>
                        <a:pt x="2363" y="3372"/>
                      </a:lnTo>
                      <a:cubicBezTo>
                        <a:pt x="2489" y="3498"/>
                        <a:pt x="2662" y="3561"/>
                        <a:pt x="2840" y="3561"/>
                      </a:cubicBezTo>
                      <a:cubicBezTo>
                        <a:pt x="3017" y="3561"/>
                        <a:pt x="3198" y="3498"/>
                        <a:pt x="3340" y="3372"/>
                      </a:cubicBezTo>
                      <a:cubicBezTo>
                        <a:pt x="3623" y="3088"/>
                        <a:pt x="3623" y="2647"/>
                        <a:pt x="3340" y="2364"/>
                      </a:cubicBezTo>
                      <a:lnTo>
                        <a:pt x="977"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28" name="Google Shape;9374;p73">
                <a:extLst>
                  <a:ext uri="{FF2B5EF4-FFF2-40B4-BE49-F238E27FC236}">
                    <a16:creationId xmlns:a16="http://schemas.microsoft.com/office/drawing/2014/main" id="{A03939B5-1B4F-4864-0285-63A00761A0B9}"/>
                  </a:ext>
                </a:extLst>
              </p:cNvPr>
              <p:cNvGrpSpPr/>
              <p:nvPr/>
            </p:nvGrpSpPr>
            <p:grpSpPr>
              <a:xfrm>
                <a:off x="1401722" y="4379912"/>
                <a:ext cx="501965" cy="496642"/>
                <a:chOff x="946175" y="3619500"/>
                <a:chExt cx="296975" cy="293825"/>
              </a:xfrm>
              <a:grpFill/>
            </p:grpSpPr>
            <p:sp>
              <p:nvSpPr>
                <p:cNvPr id="17612" name="Google Shape;9375;p73">
                  <a:extLst>
                    <a:ext uri="{FF2B5EF4-FFF2-40B4-BE49-F238E27FC236}">
                      <a16:creationId xmlns:a16="http://schemas.microsoft.com/office/drawing/2014/main" id="{DF81B1FE-4969-2C09-1103-CAC977211DC5}"/>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13" name="Google Shape;9376;p73">
                  <a:extLst>
                    <a:ext uri="{FF2B5EF4-FFF2-40B4-BE49-F238E27FC236}">
                      <a16:creationId xmlns:a16="http://schemas.microsoft.com/office/drawing/2014/main" id="{CC3C7FFD-6BF5-B164-D73C-D00A23485A25}"/>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14" name="Google Shape;9377;p73">
                  <a:extLst>
                    <a:ext uri="{FF2B5EF4-FFF2-40B4-BE49-F238E27FC236}">
                      <a16:creationId xmlns:a16="http://schemas.microsoft.com/office/drawing/2014/main" id="{B36E0BAF-1EDF-1BA7-3065-8BEE528F7CEC}"/>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15" name="Google Shape;9378;p73">
                  <a:extLst>
                    <a:ext uri="{FF2B5EF4-FFF2-40B4-BE49-F238E27FC236}">
                      <a16:creationId xmlns:a16="http://schemas.microsoft.com/office/drawing/2014/main" id="{E8CA8052-313A-8A34-92D2-0AB933167262}"/>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16" name="Google Shape;9379;p73">
                  <a:extLst>
                    <a:ext uri="{FF2B5EF4-FFF2-40B4-BE49-F238E27FC236}">
                      <a16:creationId xmlns:a16="http://schemas.microsoft.com/office/drawing/2014/main" id="{D986B056-DD1D-89B2-11CD-A01E3EAC1C1C}"/>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17" name="Google Shape;9380;p73">
                  <a:extLst>
                    <a:ext uri="{FF2B5EF4-FFF2-40B4-BE49-F238E27FC236}">
                      <a16:creationId xmlns:a16="http://schemas.microsoft.com/office/drawing/2014/main" id="{2C44968C-6333-A6AE-6195-14AEA754B52E}"/>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29" name="Google Shape;9381;p73">
                <a:extLst>
                  <a:ext uri="{FF2B5EF4-FFF2-40B4-BE49-F238E27FC236}">
                    <a16:creationId xmlns:a16="http://schemas.microsoft.com/office/drawing/2014/main" id="{F9DECB90-2218-E40A-BE04-87EB3188DC7A}"/>
                  </a:ext>
                </a:extLst>
              </p:cNvPr>
              <p:cNvGrpSpPr/>
              <p:nvPr/>
            </p:nvGrpSpPr>
            <p:grpSpPr>
              <a:xfrm>
                <a:off x="1401067" y="4983990"/>
                <a:ext cx="503276" cy="501923"/>
                <a:chOff x="944600" y="3981825"/>
                <a:chExt cx="297750" cy="296950"/>
              </a:xfrm>
              <a:grpFill/>
            </p:grpSpPr>
            <p:sp>
              <p:nvSpPr>
                <p:cNvPr id="17608" name="Google Shape;9382;p73">
                  <a:extLst>
                    <a:ext uri="{FF2B5EF4-FFF2-40B4-BE49-F238E27FC236}">
                      <a16:creationId xmlns:a16="http://schemas.microsoft.com/office/drawing/2014/main" id="{7508D665-116A-984D-276A-36FD9F3B5257}"/>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09" name="Google Shape;9383;p73">
                  <a:extLst>
                    <a:ext uri="{FF2B5EF4-FFF2-40B4-BE49-F238E27FC236}">
                      <a16:creationId xmlns:a16="http://schemas.microsoft.com/office/drawing/2014/main" id="{CBA4BCF6-63F3-DA4F-043B-CF5F4536F3CD}"/>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10" name="Google Shape;9384;p73">
                  <a:extLst>
                    <a:ext uri="{FF2B5EF4-FFF2-40B4-BE49-F238E27FC236}">
                      <a16:creationId xmlns:a16="http://schemas.microsoft.com/office/drawing/2014/main" id="{A0574817-49EC-2C65-AA3C-FE304C3D3326}"/>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11" name="Google Shape;9385;p73">
                  <a:extLst>
                    <a:ext uri="{FF2B5EF4-FFF2-40B4-BE49-F238E27FC236}">
                      <a16:creationId xmlns:a16="http://schemas.microsoft.com/office/drawing/2014/main" id="{63866283-49A4-0652-5C75-5CC7A3C66A0A}"/>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30" name="Google Shape;9386;p73">
                <a:extLst>
                  <a:ext uri="{FF2B5EF4-FFF2-40B4-BE49-F238E27FC236}">
                    <a16:creationId xmlns:a16="http://schemas.microsoft.com/office/drawing/2014/main" id="{DD4E5B80-BE1D-3240-D036-CCC909225059}"/>
                  </a:ext>
                </a:extLst>
              </p:cNvPr>
              <p:cNvGrpSpPr/>
              <p:nvPr/>
            </p:nvGrpSpPr>
            <p:grpSpPr>
              <a:xfrm>
                <a:off x="4571286" y="3748557"/>
                <a:ext cx="500612" cy="499261"/>
                <a:chOff x="2768750" y="3227275"/>
                <a:chExt cx="296175" cy="295375"/>
              </a:xfrm>
              <a:grpFill/>
            </p:grpSpPr>
            <p:sp>
              <p:nvSpPr>
                <p:cNvPr id="17600" name="Google Shape;9387;p73">
                  <a:extLst>
                    <a:ext uri="{FF2B5EF4-FFF2-40B4-BE49-F238E27FC236}">
                      <a16:creationId xmlns:a16="http://schemas.microsoft.com/office/drawing/2014/main" id="{4C192508-E7BA-BDE2-4BEC-BD0927BF2510}"/>
                    </a:ext>
                  </a:extLst>
                </p:cNvPr>
                <p:cNvSpPr/>
                <p:nvPr/>
              </p:nvSpPr>
              <p:spPr>
                <a:xfrm>
                  <a:off x="2882950" y="3227275"/>
                  <a:ext cx="68550" cy="69325"/>
                </a:xfrm>
                <a:custGeom>
                  <a:avLst/>
                  <a:gdLst/>
                  <a:ahLst/>
                  <a:cxnLst/>
                  <a:rect l="l" t="t" r="r" b="b"/>
                  <a:pathLst>
                    <a:path w="2742" h="2773" extrusionOk="0">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01" name="Google Shape;9388;p73">
                  <a:extLst>
                    <a:ext uri="{FF2B5EF4-FFF2-40B4-BE49-F238E27FC236}">
                      <a16:creationId xmlns:a16="http://schemas.microsoft.com/office/drawing/2014/main" id="{0C125F1A-7402-2231-A962-D783CA8FCCEE}"/>
                    </a:ext>
                  </a:extLst>
                </p:cNvPr>
                <p:cNvSpPr/>
                <p:nvPr/>
              </p:nvSpPr>
              <p:spPr>
                <a:xfrm>
                  <a:off x="2856175" y="3436000"/>
                  <a:ext cx="17350" cy="34675"/>
                </a:xfrm>
                <a:custGeom>
                  <a:avLst/>
                  <a:gdLst/>
                  <a:ahLst/>
                  <a:cxnLst/>
                  <a:rect l="l" t="t" r="r" b="b"/>
                  <a:pathLst>
                    <a:path w="694" h="1387" extrusionOk="0">
                      <a:moveTo>
                        <a:pt x="0" y="0"/>
                      </a:moveTo>
                      <a:lnTo>
                        <a:pt x="0" y="1386"/>
                      </a:lnTo>
                      <a:lnTo>
                        <a:pt x="694" y="1386"/>
                      </a:lnTo>
                      <a:lnTo>
                        <a:pt x="694"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02" name="Google Shape;9389;p73">
                  <a:extLst>
                    <a:ext uri="{FF2B5EF4-FFF2-40B4-BE49-F238E27FC236}">
                      <a16:creationId xmlns:a16="http://schemas.microsoft.com/office/drawing/2014/main" id="{E3DA08F3-5B84-0CFF-61F6-403C08F562F8}"/>
                    </a:ext>
                  </a:extLst>
                </p:cNvPr>
                <p:cNvSpPr/>
                <p:nvPr/>
              </p:nvSpPr>
              <p:spPr>
                <a:xfrm>
                  <a:off x="2890050" y="3436000"/>
                  <a:ext cx="18125" cy="34675"/>
                </a:xfrm>
                <a:custGeom>
                  <a:avLst/>
                  <a:gdLst/>
                  <a:ahLst/>
                  <a:cxnLst/>
                  <a:rect l="l" t="t" r="r" b="b"/>
                  <a:pathLst>
                    <a:path w="725" h="1387" extrusionOk="0">
                      <a:moveTo>
                        <a:pt x="0" y="0"/>
                      </a:moveTo>
                      <a:lnTo>
                        <a:pt x="0" y="1386"/>
                      </a:lnTo>
                      <a:lnTo>
                        <a:pt x="725" y="1386"/>
                      </a:lnTo>
                      <a:lnTo>
                        <a:pt x="725"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03" name="Google Shape;9390;p73">
                  <a:extLst>
                    <a:ext uri="{FF2B5EF4-FFF2-40B4-BE49-F238E27FC236}">
                      <a16:creationId xmlns:a16="http://schemas.microsoft.com/office/drawing/2014/main" id="{EDCFA089-47CD-1CDD-1F70-5CD1C61B9D00}"/>
                    </a:ext>
                  </a:extLst>
                </p:cNvPr>
                <p:cNvSpPr/>
                <p:nvPr/>
              </p:nvSpPr>
              <p:spPr>
                <a:xfrm>
                  <a:off x="2821525" y="3436000"/>
                  <a:ext cx="17350" cy="34675"/>
                </a:xfrm>
                <a:custGeom>
                  <a:avLst/>
                  <a:gdLst/>
                  <a:ahLst/>
                  <a:cxnLst/>
                  <a:rect l="l" t="t" r="r" b="b"/>
                  <a:pathLst>
                    <a:path w="694" h="1387" extrusionOk="0">
                      <a:moveTo>
                        <a:pt x="0" y="0"/>
                      </a:moveTo>
                      <a:lnTo>
                        <a:pt x="0" y="1386"/>
                      </a:lnTo>
                      <a:lnTo>
                        <a:pt x="693" y="1386"/>
                      </a:lnTo>
                      <a:lnTo>
                        <a:pt x="693"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04" name="Google Shape;9391;p73">
                  <a:extLst>
                    <a:ext uri="{FF2B5EF4-FFF2-40B4-BE49-F238E27FC236}">
                      <a16:creationId xmlns:a16="http://schemas.microsoft.com/office/drawing/2014/main" id="{1F3993A8-8454-FA3C-383F-20AA654A5404}"/>
                    </a:ext>
                  </a:extLst>
                </p:cNvPr>
                <p:cNvSpPr/>
                <p:nvPr/>
              </p:nvSpPr>
              <p:spPr>
                <a:xfrm>
                  <a:off x="2924700" y="3436000"/>
                  <a:ext cx="34675" cy="34675"/>
                </a:xfrm>
                <a:custGeom>
                  <a:avLst/>
                  <a:gdLst/>
                  <a:ahLst/>
                  <a:cxnLst/>
                  <a:rect l="l" t="t" r="r" b="b"/>
                  <a:pathLst>
                    <a:path w="1387" h="1387" extrusionOk="0">
                      <a:moveTo>
                        <a:pt x="0" y="0"/>
                      </a:moveTo>
                      <a:lnTo>
                        <a:pt x="0" y="1386"/>
                      </a:lnTo>
                      <a:lnTo>
                        <a:pt x="1387" y="1386"/>
                      </a:lnTo>
                      <a:lnTo>
                        <a:pt x="1387"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05" name="Google Shape;9392;p73">
                  <a:extLst>
                    <a:ext uri="{FF2B5EF4-FFF2-40B4-BE49-F238E27FC236}">
                      <a16:creationId xmlns:a16="http://schemas.microsoft.com/office/drawing/2014/main" id="{5C0C3367-1663-4813-95EF-1375E78C43E4}"/>
                    </a:ext>
                  </a:extLst>
                </p:cNvPr>
                <p:cNvSpPr/>
                <p:nvPr/>
              </p:nvSpPr>
              <p:spPr>
                <a:xfrm>
                  <a:off x="2768750" y="3384800"/>
                  <a:ext cx="244175" cy="137850"/>
                </a:xfrm>
                <a:custGeom>
                  <a:avLst/>
                  <a:gdLst/>
                  <a:ahLst/>
                  <a:cxnLst/>
                  <a:rect l="l" t="t" r="r" b="b"/>
                  <a:pathLst>
                    <a:path w="9767" h="5514" extrusionOk="0">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06" name="Google Shape;9393;p73">
                  <a:extLst>
                    <a:ext uri="{FF2B5EF4-FFF2-40B4-BE49-F238E27FC236}">
                      <a16:creationId xmlns:a16="http://schemas.microsoft.com/office/drawing/2014/main" id="{EF780235-DC18-F184-BFBB-1E7298C2B9CD}"/>
                    </a:ext>
                  </a:extLst>
                </p:cNvPr>
                <p:cNvSpPr/>
                <p:nvPr/>
              </p:nvSpPr>
              <p:spPr>
                <a:xfrm>
                  <a:off x="3030250" y="3419450"/>
                  <a:ext cx="34675" cy="68550"/>
                </a:xfrm>
                <a:custGeom>
                  <a:avLst/>
                  <a:gdLst/>
                  <a:ahLst/>
                  <a:cxnLst/>
                  <a:rect l="l" t="t" r="r" b="b"/>
                  <a:pathLst>
                    <a:path w="1387" h="2742" extrusionOk="0">
                      <a:moveTo>
                        <a:pt x="0" y="1"/>
                      </a:moveTo>
                      <a:lnTo>
                        <a:pt x="0" y="2742"/>
                      </a:lnTo>
                      <a:lnTo>
                        <a:pt x="1040" y="2742"/>
                      </a:lnTo>
                      <a:cubicBezTo>
                        <a:pt x="1229" y="2742"/>
                        <a:pt x="1386" y="2584"/>
                        <a:pt x="1386" y="2395"/>
                      </a:cubicBezTo>
                      <a:lnTo>
                        <a:pt x="1386" y="347"/>
                      </a:lnTo>
                      <a:cubicBezTo>
                        <a:pt x="1386" y="158"/>
                        <a:pt x="1229" y="1"/>
                        <a:pt x="104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607" name="Google Shape;9394;p73">
                  <a:extLst>
                    <a:ext uri="{FF2B5EF4-FFF2-40B4-BE49-F238E27FC236}">
                      <a16:creationId xmlns:a16="http://schemas.microsoft.com/office/drawing/2014/main" id="{16D4B60E-6AAA-ACD7-DB26-1C25322CDCCA}"/>
                    </a:ext>
                  </a:extLst>
                </p:cNvPr>
                <p:cNvSpPr/>
                <p:nvPr/>
              </p:nvSpPr>
              <p:spPr>
                <a:xfrm>
                  <a:off x="2856175" y="3294225"/>
                  <a:ext cx="122100" cy="73275"/>
                </a:xfrm>
                <a:custGeom>
                  <a:avLst/>
                  <a:gdLst/>
                  <a:ahLst/>
                  <a:cxnLst/>
                  <a:rect l="l" t="t" r="r" b="b"/>
                  <a:pathLst>
                    <a:path w="4884" h="2931" extrusionOk="0">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31" name="Google Shape;9395;p73">
                <a:extLst>
                  <a:ext uri="{FF2B5EF4-FFF2-40B4-BE49-F238E27FC236}">
                    <a16:creationId xmlns:a16="http://schemas.microsoft.com/office/drawing/2014/main" id="{F346F73C-1795-248D-E992-B9A64255D805}"/>
                  </a:ext>
                </a:extLst>
              </p:cNvPr>
              <p:cNvGrpSpPr/>
              <p:nvPr/>
            </p:nvGrpSpPr>
            <p:grpSpPr>
              <a:xfrm>
                <a:off x="4601244" y="4379003"/>
                <a:ext cx="440694" cy="498458"/>
                <a:chOff x="2786075" y="3591800"/>
                <a:chExt cx="260725" cy="294900"/>
              </a:xfrm>
              <a:grpFill/>
            </p:grpSpPr>
            <p:sp>
              <p:nvSpPr>
                <p:cNvPr id="17595" name="Google Shape;9396;p73">
                  <a:extLst>
                    <a:ext uri="{FF2B5EF4-FFF2-40B4-BE49-F238E27FC236}">
                      <a16:creationId xmlns:a16="http://schemas.microsoft.com/office/drawing/2014/main" id="{717086EE-6990-BDF1-80C9-4B3600534B73}"/>
                    </a:ext>
                  </a:extLst>
                </p:cNvPr>
                <p:cNvSpPr/>
                <p:nvPr/>
              </p:nvSpPr>
              <p:spPr>
                <a:xfrm>
                  <a:off x="2898700" y="3677000"/>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103" y="1418"/>
                        <a:pt x="1418" y="1103"/>
                        <a:pt x="1418" y="725"/>
                      </a:cubicBezTo>
                      <a:cubicBezTo>
                        <a:pt x="1418" y="316"/>
                        <a:pt x="1103" y="1"/>
                        <a:pt x="694"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96" name="Google Shape;9397;p73">
                  <a:extLst>
                    <a:ext uri="{FF2B5EF4-FFF2-40B4-BE49-F238E27FC236}">
                      <a16:creationId xmlns:a16="http://schemas.microsoft.com/office/drawing/2014/main" id="{773F2217-EB6E-692F-9502-83192E232BF4}"/>
                    </a:ext>
                  </a:extLst>
                </p:cNvPr>
                <p:cNvSpPr/>
                <p:nvPr/>
              </p:nvSpPr>
              <p:spPr>
                <a:xfrm>
                  <a:off x="2883750" y="3729775"/>
                  <a:ext cx="66975" cy="33900"/>
                </a:xfrm>
                <a:custGeom>
                  <a:avLst/>
                  <a:gdLst/>
                  <a:ahLst/>
                  <a:cxnLst/>
                  <a:rect l="l" t="t" r="r" b="b"/>
                  <a:pathLst>
                    <a:path w="2679" h="1356" extrusionOk="0">
                      <a:moveTo>
                        <a:pt x="1323" y="1"/>
                      </a:moveTo>
                      <a:cubicBezTo>
                        <a:pt x="693" y="1"/>
                        <a:pt x="189" y="379"/>
                        <a:pt x="0" y="977"/>
                      </a:cubicBezTo>
                      <a:cubicBezTo>
                        <a:pt x="378" y="1198"/>
                        <a:pt x="819" y="1355"/>
                        <a:pt x="1323" y="1355"/>
                      </a:cubicBezTo>
                      <a:cubicBezTo>
                        <a:pt x="1796" y="1355"/>
                        <a:pt x="2269" y="1198"/>
                        <a:pt x="2678" y="977"/>
                      </a:cubicBezTo>
                      <a:cubicBezTo>
                        <a:pt x="2489" y="410"/>
                        <a:pt x="1922" y="1"/>
                        <a:pt x="132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97" name="Google Shape;9398;p73">
                  <a:extLst>
                    <a:ext uri="{FF2B5EF4-FFF2-40B4-BE49-F238E27FC236}">
                      <a16:creationId xmlns:a16="http://schemas.microsoft.com/office/drawing/2014/main" id="{EB995277-A4E1-AF15-F0B6-F0320F9BB8CF}"/>
                    </a:ext>
                  </a:extLst>
                </p:cNvPr>
                <p:cNvSpPr/>
                <p:nvPr/>
              </p:nvSpPr>
              <p:spPr>
                <a:xfrm>
                  <a:off x="2855375" y="3643150"/>
                  <a:ext cx="122125" cy="98475"/>
                </a:xfrm>
                <a:custGeom>
                  <a:avLst/>
                  <a:gdLst/>
                  <a:ahLst/>
                  <a:cxnLst/>
                  <a:rect l="l" t="t" r="r" b="b"/>
                  <a:pathLst>
                    <a:path w="4885" h="3939" extrusionOk="0">
                      <a:moveTo>
                        <a:pt x="2458" y="0"/>
                      </a:moveTo>
                      <a:cubicBezTo>
                        <a:pt x="1198" y="0"/>
                        <a:pt x="222" y="977"/>
                        <a:pt x="64" y="2079"/>
                      </a:cubicBezTo>
                      <a:cubicBezTo>
                        <a:pt x="1" y="2741"/>
                        <a:pt x="159" y="3371"/>
                        <a:pt x="600" y="3938"/>
                      </a:cubicBezTo>
                      <a:cubicBezTo>
                        <a:pt x="820" y="3529"/>
                        <a:pt x="1135" y="3214"/>
                        <a:pt x="1482" y="3025"/>
                      </a:cubicBezTo>
                      <a:cubicBezTo>
                        <a:pt x="1230" y="2772"/>
                        <a:pt x="1072" y="2426"/>
                        <a:pt x="1072" y="2079"/>
                      </a:cubicBezTo>
                      <a:cubicBezTo>
                        <a:pt x="1072" y="1323"/>
                        <a:pt x="1734" y="693"/>
                        <a:pt x="2458" y="693"/>
                      </a:cubicBezTo>
                      <a:cubicBezTo>
                        <a:pt x="3214" y="693"/>
                        <a:pt x="3845" y="1323"/>
                        <a:pt x="3845" y="2079"/>
                      </a:cubicBezTo>
                      <a:cubicBezTo>
                        <a:pt x="3845" y="2426"/>
                        <a:pt x="3687" y="2772"/>
                        <a:pt x="3435" y="3025"/>
                      </a:cubicBezTo>
                      <a:cubicBezTo>
                        <a:pt x="3845" y="3214"/>
                        <a:pt x="4128" y="3529"/>
                        <a:pt x="4317" y="3938"/>
                      </a:cubicBezTo>
                      <a:cubicBezTo>
                        <a:pt x="4695" y="3466"/>
                        <a:pt x="4853" y="2930"/>
                        <a:pt x="4853" y="2394"/>
                      </a:cubicBezTo>
                      <a:cubicBezTo>
                        <a:pt x="4884" y="1103"/>
                        <a:pt x="3813" y="0"/>
                        <a:pt x="245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98" name="Google Shape;9399;p73">
                  <a:extLst>
                    <a:ext uri="{FF2B5EF4-FFF2-40B4-BE49-F238E27FC236}">
                      <a16:creationId xmlns:a16="http://schemas.microsoft.com/office/drawing/2014/main" id="{51E1ADE3-774A-EB1D-F26E-65F4112AB88B}"/>
                    </a:ext>
                  </a:extLst>
                </p:cNvPr>
                <p:cNvSpPr/>
                <p:nvPr/>
              </p:nvSpPr>
              <p:spPr>
                <a:xfrm>
                  <a:off x="2801050" y="3591800"/>
                  <a:ext cx="229225" cy="258500"/>
                </a:xfrm>
                <a:custGeom>
                  <a:avLst/>
                  <a:gdLst/>
                  <a:ahLst/>
                  <a:cxnLst/>
                  <a:rect l="l" t="t" r="r" b="b"/>
                  <a:pathLst>
                    <a:path w="9169" h="10340" extrusionOk="0">
                      <a:moveTo>
                        <a:pt x="4679" y="1327"/>
                      </a:moveTo>
                      <a:cubicBezTo>
                        <a:pt x="6369" y="1327"/>
                        <a:pt x="7750" y="2741"/>
                        <a:pt x="7750" y="4448"/>
                      </a:cubicBezTo>
                      <a:cubicBezTo>
                        <a:pt x="7750" y="6244"/>
                        <a:pt x="6301" y="7599"/>
                        <a:pt x="4631" y="7599"/>
                      </a:cubicBezTo>
                      <a:cubicBezTo>
                        <a:pt x="2836" y="7599"/>
                        <a:pt x="1292" y="5961"/>
                        <a:pt x="1575" y="4039"/>
                      </a:cubicBezTo>
                      <a:cubicBezTo>
                        <a:pt x="1764" y="2716"/>
                        <a:pt x="2867" y="1550"/>
                        <a:pt x="4222" y="1361"/>
                      </a:cubicBezTo>
                      <a:cubicBezTo>
                        <a:pt x="4376" y="1338"/>
                        <a:pt x="4529" y="1327"/>
                        <a:pt x="4679" y="1327"/>
                      </a:cubicBezTo>
                      <a:close/>
                      <a:moveTo>
                        <a:pt x="4597" y="0"/>
                      </a:moveTo>
                      <a:cubicBezTo>
                        <a:pt x="4401" y="0"/>
                        <a:pt x="4202" y="13"/>
                        <a:pt x="4001" y="38"/>
                      </a:cubicBezTo>
                      <a:cubicBezTo>
                        <a:pt x="1985" y="290"/>
                        <a:pt x="378" y="1928"/>
                        <a:pt x="158" y="3913"/>
                      </a:cubicBezTo>
                      <a:cubicBezTo>
                        <a:pt x="0" y="5110"/>
                        <a:pt x="315" y="6244"/>
                        <a:pt x="1008" y="7189"/>
                      </a:cubicBezTo>
                      <a:cubicBezTo>
                        <a:pt x="1197" y="7473"/>
                        <a:pt x="1449" y="7756"/>
                        <a:pt x="1670" y="7945"/>
                      </a:cubicBezTo>
                      <a:lnTo>
                        <a:pt x="4411" y="10277"/>
                      </a:lnTo>
                      <a:cubicBezTo>
                        <a:pt x="4474" y="10308"/>
                        <a:pt x="4568" y="10340"/>
                        <a:pt x="4631" y="10340"/>
                      </a:cubicBezTo>
                      <a:cubicBezTo>
                        <a:pt x="4726" y="10340"/>
                        <a:pt x="4789" y="10308"/>
                        <a:pt x="4883" y="10277"/>
                      </a:cubicBezTo>
                      <a:lnTo>
                        <a:pt x="7593" y="7945"/>
                      </a:lnTo>
                      <a:cubicBezTo>
                        <a:pt x="7845" y="7756"/>
                        <a:pt x="8065" y="7473"/>
                        <a:pt x="8254" y="7189"/>
                      </a:cubicBezTo>
                      <a:cubicBezTo>
                        <a:pt x="8853" y="6402"/>
                        <a:pt x="9168" y="5457"/>
                        <a:pt x="9168" y="4480"/>
                      </a:cubicBezTo>
                      <a:cubicBezTo>
                        <a:pt x="9139" y="1996"/>
                        <a:pt x="7104" y="0"/>
                        <a:pt x="459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99" name="Google Shape;9400;p73">
                  <a:extLst>
                    <a:ext uri="{FF2B5EF4-FFF2-40B4-BE49-F238E27FC236}">
                      <a16:creationId xmlns:a16="http://schemas.microsoft.com/office/drawing/2014/main" id="{3728BF86-F4F5-6308-6AFA-16841B562390}"/>
                    </a:ext>
                  </a:extLst>
                </p:cNvPr>
                <p:cNvSpPr/>
                <p:nvPr/>
              </p:nvSpPr>
              <p:spPr>
                <a:xfrm>
                  <a:off x="2786075" y="3800675"/>
                  <a:ext cx="260725" cy="86025"/>
                </a:xfrm>
                <a:custGeom>
                  <a:avLst/>
                  <a:gdLst/>
                  <a:ahLst/>
                  <a:cxnLst/>
                  <a:rect l="l" t="t" r="r" b="b"/>
                  <a:pathLst>
                    <a:path w="10429" h="3441" extrusionOk="0">
                      <a:moveTo>
                        <a:pt x="1702" y="0"/>
                      </a:moveTo>
                      <a:cubicBezTo>
                        <a:pt x="1576" y="0"/>
                        <a:pt x="1513" y="63"/>
                        <a:pt x="1418" y="189"/>
                      </a:cubicBezTo>
                      <a:lnTo>
                        <a:pt x="32" y="2930"/>
                      </a:lnTo>
                      <a:cubicBezTo>
                        <a:pt x="1" y="3056"/>
                        <a:pt x="1" y="3213"/>
                        <a:pt x="32" y="3308"/>
                      </a:cubicBezTo>
                      <a:cubicBezTo>
                        <a:pt x="95" y="3371"/>
                        <a:pt x="190" y="3434"/>
                        <a:pt x="316" y="3434"/>
                      </a:cubicBezTo>
                      <a:lnTo>
                        <a:pt x="10019" y="3434"/>
                      </a:lnTo>
                      <a:cubicBezTo>
                        <a:pt x="10045" y="3438"/>
                        <a:pt x="10070" y="3440"/>
                        <a:pt x="10093" y="3440"/>
                      </a:cubicBezTo>
                      <a:cubicBezTo>
                        <a:pt x="10241" y="3440"/>
                        <a:pt x="10338" y="3362"/>
                        <a:pt x="10366" y="3308"/>
                      </a:cubicBezTo>
                      <a:cubicBezTo>
                        <a:pt x="10429" y="3182"/>
                        <a:pt x="10429" y="3056"/>
                        <a:pt x="10366" y="2930"/>
                      </a:cubicBezTo>
                      <a:lnTo>
                        <a:pt x="8979" y="189"/>
                      </a:lnTo>
                      <a:cubicBezTo>
                        <a:pt x="8948" y="63"/>
                        <a:pt x="8822" y="32"/>
                        <a:pt x="8696" y="0"/>
                      </a:cubicBezTo>
                      <a:lnTo>
                        <a:pt x="8601" y="95"/>
                      </a:lnTo>
                      <a:lnTo>
                        <a:pt x="5860" y="2426"/>
                      </a:lnTo>
                      <a:cubicBezTo>
                        <a:pt x="5671" y="2583"/>
                        <a:pt x="5451" y="2678"/>
                        <a:pt x="5199" y="2678"/>
                      </a:cubicBezTo>
                      <a:cubicBezTo>
                        <a:pt x="4978" y="2678"/>
                        <a:pt x="4726" y="2583"/>
                        <a:pt x="4537" y="2426"/>
                      </a:cubicBezTo>
                      <a:lnTo>
                        <a:pt x="1828" y="95"/>
                      </a:lnTo>
                      <a:lnTo>
                        <a:pt x="1702"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08" name="Google Shape;9401;p73">
                <a:extLst>
                  <a:ext uri="{FF2B5EF4-FFF2-40B4-BE49-F238E27FC236}">
                    <a16:creationId xmlns:a16="http://schemas.microsoft.com/office/drawing/2014/main" id="{69B8C2F5-ECBA-5843-7856-6BE40B0E80F3}"/>
                  </a:ext>
                </a:extLst>
              </p:cNvPr>
              <p:cNvGrpSpPr/>
              <p:nvPr/>
            </p:nvGrpSpPr>
            <p:grpSpPr>
              <a:xfrm>
                <a:off x="4659158" y="4984646"/>
                <a:ext cx="324868" cy="500612"/>
                <a:chOff x="2819150" y="3955025"/>
                <a:chExt cx="192200" cy="296175"/>
              </a:xfrm>
              <a:grpFill/>
            </p:grpSpPr>
            <p:sp>
              <p:nvSpPr>
                <p:cNvPr id="17591" name="Google Shape;9402;p73">
                  <a:extLst>
                    <a:ext uri="{FF2B5EF4-FFF2-40B4-BE49-F238E27FC236}">
                      <a16:creationId xmlns:a16="http://schemas.microsoft.com/office/drawing/2014/main" id="{C7CCD5FC-6155-BEB5-8785-AE18A0FD0887}"/>
                    </a:ext>
                  </a:extLst>
                </p:cNvPr>
                <p:cNvSpPr/>
                <p:nvPr/>
              </p:nvSpPr>
              <p:spPr>
                <a:xfrm>
                  <a:off x="2856175" y="4007025"/>
                  <a:ext cx="122100" cy="70125"/>
                </a:xfrm>
                <a:custGeom>
                  <a:avLst/>
                  <a:gdLst/>
                  <a:ahLst/>
                  <a:cxnLst/>
                  <a:rect l="l" t="t" r="r" b="b"/>
                  <a:pathLst>
                    <a:path w="4884" h="2805" extrusionOk="0">
                      <a:moveTo>
                        <a:pt x="1324" y="0"/>
                      </a:moveTo>
                      <a:cubicBezTo>
                        <a:pt x="631" y="0"/>
                        <a:pt x="127" y="725"/>
                        <a:pt x="347" y="1386"/>
                      </a:cubicBezTo>
                      <a:lnTo>
                        <a:pt x="599" y="2080"/>
                      </a:lnTo>
                      <a:lnTo>
                        <a:pt x="379" y="2080"/>
                      </a:lnTo>
                      <a:cubicBezTo>
                        <a:pt x="158" y="2080"/>
                        <a:pt x="0" y="2237"/>
                        <a:pt x="0" y="2458"/>
                      </a:cubicBezTo>
                      <a:cubicBezTo>
                        <a:pt x="0" y="2647"/>
                        <a:pt x="158" y="2804"/>
                        <a:pt x="347" y="2804"/>
                      </a:cubicBezTo>
                      <a:lnTo>
                        <a:pt x="4506" y="2804"/>
                      </a:lnTo>
                      <a:cubicBezTo>
                        <a:pt x="4726" y="2804"/>
                        <a:pt x="4884" y="2647"/>
                        <a:pt x="4884" y="2458"/>
                      </a:cubicBezTo>
                      <a:cubicBezTo>
                        <a:pt x="4884" y="2237"/>
                        <a:pt x="4726" y="2080"/>
                        <a:pt x="4506" y="2080"/>
                      </a:cubicBezTo>
                      <a:lnTo>
                        <a:pt x="4317" y="2080"/>
                      </a:lnTo>
                      <a:lnTo>
                        <a:pt x="4569" y="1386"/>
                      </a:lnTo>
                      <a:cubicBezTo>
                        <a:pt x="4789" y="725"/>
                        <a:pt x="4285" y="0"/>
                        <a:pt x="359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92" name="Google Shape;9403;p73">
                  <a:extLst>
                    <a:ext uri="{FF2B5EF4-FFF2-40B4-BE49-F238E27FC236}">
                      <a16:creationId xmlns:a16="http://schemas.microsoft.com/office/drawing/2014/main" id="{B0A99FA1-8B8D-6B48-113B-FB133EF1581C}"/>
                    </a:ext>
                  </a:extLst>
                </p:cNvPr>
                <p:cNvSpPr/>
                <p:nvPr/>
              </p:nvSpPr>
              <p:spPr>
                <a:xfrm>
                  <a:off x="2819150" y="4180300"/>
                  <a:ext cx="192200" cy="70900"/>
                </a:xfrm>
                <a:custGeom>
                  <a:avLst/>
                  <a:gdLst/>
                  <a:ahLst/>
                  <a:cxnLst/>
                  <a:rect l="l" t="t" r="r" b="b"/>
                  <a:pathLst>
                    <a:path w="7688" h="2836" extrusionOk="0">
                      <a:moveTo>
                        <a:pt x="1418" y="0"/>
                      </a:moveTo>
                      <a:cubicBezTo>
                        <a:pt x="1040" y="0"/>
                        <a:pt x="725" y="315"/>
                        <a:pt x="725" y="725"/>
                      </a:cubicBezTo>
                      <a:lnTo>
                        <a:pt x="725" y="1418"/>
                      </a:lnTo>
                      <a:cubicBezTo>
                        <a:pt x="316" y="1418"/>
                        <a:pt x="1" y="1733"/>
                        <a:pt x="1" y="2143"/>
                      </a:cubicBezTo>
                      <a:lnTo>
                        <a:pt x="1" y="2489"/>
                      </a:lnTo>
                      <a:cubicBezTo>
                        <a:pt x="1" y="2678"/>
                        <a:pt x="158" y="2836"/>
                        <a:pt x="379" y="2836"/>
                      </a:cubicBezTo>
                      <a:lnTo>
                        <a:pt x="7310" y="2836"/>
                      </a:lnTo>
                      <a:cubicBezTo>
                        <a:pt x="7530" y="2804"/>
                        <a:pt x="7688" y="2678"/>
                        <a:pt x="7688" y="2489"/>
                      </a:cubicBezTo>
                      <a:lnTo>
                        <a:pt x="7688" y="2143"/>
                      </a:lnTo>
                      <a:cubicBezTo>
                        <a:pt x="7688" y="1733"/>
                        <a:pt x="7373" y="1418"/>
                        <a:pt x="6995" y="1418"/>
                      </a:cubicBezTo>
                      <a:lnTo>
                        <a:pt x="6995" y="725"/>
                      </a:lnTo>
                      <a:cubicBezTo>
                        <a:pt x="6995" y="315"/>
                        <a:pt x="6680" y="0"/>
                        <a:pt x="627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93" name="Google Shape;9404;p73">
                  <a:extLst>
                    <a:ext uri="{FF2B5EF4-FFF2-40B4-BE49-F238E27FC236}">
                      <a16:creationId xmlns:a16="http://schemas.microsoft.com/office/drawing/2014/main" id="{CA318002-F839-B056-947C-BADBE9621506}"/>
                    </a:ext>
                  </a:extLst>
                </p:cNvPr>
                <p:cNvSpPr/>
                <p:nvPr/>
              </p:nvSpPr>
              <p:spPr>
                <a:xfrm>
                  <a:off x="2882950" y="3955025"/>
                  <a:ext cx="68550" cy="35475"/>
                </a:xfrm>
                <a:custGeom>
                  <a:avLst/>
                  <a:gdLst/>
                  <a:ahLst/>
                  <a:cxnLst/>
                  <a:rect l="l" t="t" r="r" b="b"/>
                  <a:pathLst>
                    <a:path w="2742" h="1419" extrusionOk="0">
                      <a:moveTo>
                        <a:pt x="1355" y="1"/>
                      </a:moveTo>
                      <a:cubicBezTo>
                        <a:pt x="1166" y="1"/>
                        <a:pt x="1009" y="158"/>
                        <a:pt x="1009" y="348"/>
                      </a:cubicBezTo>
                      <a:lnTo>
                        <a:pt x="1009" y="726"/>
                      </a:lnTo>
                      <a:cubicBezTo>
                        <a:pt x="568" y="820"/>
                        <a:pt x="221" y="1072"/>
                        <a:pt x="1" y="1419"/>
                      </a:cubicBezTo>
                      <a:lnTo>
                        <a:pt x="2742" y="1419"/>
                      </a:lnTo>
                      <a:cubicBezTo>
                        <a:pt x="2521" y="1104"/>
                        <a:pt x="2111" y="852"/>
                        <a:pt x="1733" y="726"/>
                      </a:cubicBezTo>
                      <a:lnTo>
                        <a:pt x="1733" y="348"/>
                      </a:lnTo>
                      <a:cubicBezTo>
                        <a:pt x="1670" y="158"/>
                        <a:pt x="1513" y="1"/>
                        <a:pt x="135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94" name="Google Shape;9405;p73">
                  <a:extLst>
                    <a:ext uri="{FF2B5EF4-FFF2-40B4-BE49-F238E27FC236}">
                      <a16:creationId xmlns:a16="http://schemas.microsoft.com/office/drawing/2014/main" id="{0E5F19B2-8574-9229-DF45-19720659BCC7}"/>
                    </a:ext>
                  </a:extLst>
                </p:cNvPr>
                <p:cNvSpPr/>
                <p:nvPr/>
              </p:nvSpPr>
              <p:spPr>
                <a:xfrm>
                  <a:off x="2856975" y="4093650"/>
                  <a:ext cx="118950" cy="70125"/>
                </a:xfrm>
                <a:custGeom>
                  <a:avLst/>
                  <a:gdLst/>
                  <a:ahLst/>
                  <a:cxnLst/>
                  <a:rect l="l" t="t" r="r" b="b"/>
                  <a:pathLst>
                    <a:path w="4758" h="2805" extrusionOk="0">
                      <a:moveTo>
                        <a:pt x="473" y="1"/>
                      </a:moveTo>
                      <a:lnTo>
                        <a:pt x="0" y="2805"/>
                      </a:lnTo>
                      <a:lnTo>
                        <a:pt x="4757" y="2805"/>
                      </a:lnTo>
                      <a:lnTo>
                        <a:pt x="4285"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09" name="Google Shape;9406;p73">
                <a:extLst>
                  <a:ext uri="{FF2B5EF4-FFF2-40B4-BE49-F238E27FC236}">
                    <a16:creationId xmlns:a16="http://schemas.microsoft.com/office/drawing/2014/main" id="{871CBE50-1A22-E037-B246-0BAF9DD1F9F4}"/>
                  </a:ext>
                </a:extLst>
              </p:cNvPr>
              <p:cNvGrpSpPr/>
              <p:nvPr/>
            </p:nvGrpSpPr>
            <p:grpSpPr>
              <a:xfrm>
                <a:off x="7743692" y="3749212"/>
                <a:ext cx="499261" cy="497951"/>
                <a:chOff x="4629125" y="3235150"/>
                <a:chExt cx="295375" cy="294600"/>
              </a:xfrm>
              <a:grpFill/>
            </p:grpSpPr>
            <p:sp>
              <p:nvSpPr>
                <p:cNvPr id="17586" name="Google Shape;9407;p73">
                  <a:extLst>
                    <a:ext uri="{FF2B5EF4-FFF2-40B4-BE49-F238E27FC236}">
                      <a16:creationId xmlns:a16="http://schemas.microsoft.com/office/drawing/2014/main" id="{3543AA37-583C-0CF0-4B49-AC685A3CC28C}"/>
                    </a:ext>
                  </a:extLst>
                </p:cNvPr>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87" name="Google Shape;9408;p73">
                  <a:extLst>
                    <a:ext uri="{FF2B5EF4-FFF2-40B4-BE49-F238E27FC236}">
                      <a16:creationId xmlns:a16="http://schemas.microsoft.com/office/drawing/2014/main" id="{751A7304-FB16-696C-88BB-2D8E7F01FC3D}"/>
                    </a:ext>
                  </a:extLst>
                </p:cNvPr>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88" name="Google Shape;9409;p73">
                  <a:extLst>
                    <a:ext uri="{FF2B5EF4-FFF2-40B4-BE49-F238E27FC236}">
                      <a16:creationId xmlns:a16="http://schemas.microsoft.com/office/drawing/2014/main" id="{3EEBF074-F609-A403-0A01-40E4FE895FE8}"/>
                    </a:ext>
                  </a:extLst>
                </p:cNvPr>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89" name="Google Shape;9410;p73">
                  <a:extLst>
                    <a:ext uri="{FF2B5EF4-FFF2-40B4-BE49-F238E27FC236}">
                      <a16:creationId xmlns:a16="http://schemas.microsoft.com/office/drawing/2014/main" id="{45E78B23-702F-30BF-1F0D-A3726ACCB546}"/>
                    </a:ext>
                  </a:extLst>
                </p:cNvPr>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90" name="Google Shape;9411;p73">
                  <a:extLst>
                    <a:ext uri="{FF2B5EF4-FFF2-40B4-BE49-F238E27FC236}">
                      <a16:creationId xmlns:a16="http://schemas.microsoft.com/office/drawing/2014/main" id="{2F08716E-9465-D9F8-06A9-F0AA8252315A}"/>
                    </a:ext>
                  </a:extLst>
                </p:cNvPr>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12" name="Google Shape;9412;p73">
                <a:extLst>
                  <a:ext uri="{FF2B5EF4-FFF2-40B4-BE49-F238E27FC236}">
                    <a16:creationId xmlns:a16="http://schemas.microsoft.com/office/drawing/2014/main" id="{365451BA-E846-9934-BED2-8228672F590F}"/>
                  </a:ext>
                </a:extLst>
              </p:cNvPr>
              <p:cNvGrpSpPr/>
              <p:nvPr/>
            </p:nvGrpSpPr>
            <p:grpSpPr>
              <a:xfrm>
                <a:off x="7743671" y="4378602"/>
                <a:ext cx="499303" cy="499261"/>
                <a:chOff x="4628325" y="3599825"/>
                <a:chExt cx="295400" cy="295375"/>
              </a:xfrm>
              <a:grpFill/>
            </p:grpSpPr>
            <p:sp>
              <p:nvSpPr>
                <p:cNvPr id="17574" name="Google Shape;9413;p73">
                  <a:extLst>
                    <a:ext uri="{FF2B5EF4-FFF2-40B4-BE49-F238E27FC236}">
                      <a16:creationId xmlns:a16="http://schemas.microsoft.com/office/drawing/2014/main" id="{209BAE0A-2C99-93E4-3BD4-78C91E52276B}"/>
                    </a:ext>
                  </a:extLst>
                </p:cNvPr>
                <p:cNvSpPr/>
                <p:nvPr/>
              </p:nvSpPr>
              <p:spPr>
                <a:xfrm>
                  <a:off x="4679525" y="3686450"/>
                  <a:ext cx="17350" cy="86675"/>
                </a:xfrm>
                <a:custGeom>
                  <a:avLst/>
                  <a:gdLst/>
                  <a:ahLst/>
                  <a:cxnLst/>
                  <a:rect l="l" t="t" r="r" b="b"/>
                  <a:pathLst>
                    <a:path w="694" h="3467" extrusionOk="0">
                      <a:moveTo>
                        <a:pt x="0" y="1"/>
                      </a:moveTo>
                      <a:lnTo>
                        <a:pt x="0" y="3466"/>
                      </a:lnTo>
                      <a:lnTo>
                        <a:pt x="694" y="3466"/>
                      </a:lnTo>
                      <a:lnTo>
                        <a:pt x="694"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75" name="Google Shape;9414;p73">
                  <a:extLst>
                    <a:ext uri="{FF2B5EF4-FFF2-40B4-BE49-F238E27FC236}">
                      <a16:creationId xmlns:a16="http://schemas.microsoft.com/office/drawing/2014/main" id="{C68C2759-A659-4F2D-04E7-DE9720FDE9AF}"/>
                    </a:ext>
                  </a:extLst>
                </p:cNvPr>
                <p:cNvSpPr/>
                <p:nvPr/>
              </p:nvSpPr>
              <p:spPr>
                <a:xfrm>
                  <a:off x="4854375" y="3686450"/>
                  <a:ext cx="18150" cy="86675"/>
                </a:xfrm>
                <a:custGeom>
                  <a:avLst/>
                  <a:gdLst/>
                  <a:ahLst/>
                  <a:cxnLst/>
                  <a:rect l="l" t="t" r="r" b="b"/>
                  <a:pathLst>
                    <a:path w="726" h="3467" extrusionOk="0">
                      <a:moveTo>
                        <a:pt x="1" y="1"/>
                      </a:moveTo>
                      <a:lnTo>
                        <a:pt x="1" y="3466"/>
                      </a:lnTo>
                      <a:lnTo>
                        <a:pt x="725" y="3466"/>
                      </a:lnTo>
                      <a:lnTo>
                        <a:pt x="725"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76" name="Google Shape;9415;p73">
                  <a:extLst>
                    <a:ext uri="{FF2B5EF4-FFF2-40B4-BE49-F238E27FC236}">
                      <a16:creationId xmlns:a16="http://schemas.microsoft.com/office/drawing/2014/main" id="{6DAE875E-C6A8-5179-C47B-B695A9E52B48}"/>
                    </a:ext>
                  </a:extLst>
                </p:cNvPr>
                <p:cNvSpPr/>
                <p:nvPr/>
              </p:nvSpPr>
              <p:spPr>
                <a:xfrm>
                  <a:off x="4679525" y="3790425"/>
                  <a:ext cx="17350" cy="104000"/>
                </a:xfrm>
                <a:custGeom>
                  <a:avLst/>
                  <a:gdLst/>
                  <a:ahLst/>
                  <a:cxnLst/>
                  <a:rect l="l" t="t" r="r" b="b"/>
                  <a:pathLst>
                    <a:path w="694" h="4160" extrusionOk="0">
                      <a:moveTo>
                        <a:pt x="0" y="0"/>
                      </a:moveTo>
                      <a:lnTo>
                        <a:pt x="0" y="4159"/>
                      </a:lnTo>
                      <a:lnTo>
                        <a:pt x="694" y="4159"/>
                      </a:lnTo>
                      <a:lnTo>
                        <a:pt x="694"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77" name="Google Shape;9416;p73">
                  <a:extLst>
                    <a:ext uri="{FF2B5EF4-FFF2-40B4-BE49-F238E27FC236}">
                      <a16:creationId xmlns:a16="http://schemas.microsoft.com/office/drawing/2014/main" id="{75816142-384D-F899-058F-963DF4A3D6C1}"/>
                    </a:ext>
                  </a:extLst>
                </p:cNvPr>
                <p:cNvSpPr/>
                <p:nvPr/>
              </p:nvSpPr>
              <p:spPr>
                <a:xfrm>
                  <a:off x="4854375" y="3790425"/>
                  <a:ext cx="18150" cy="104000"/>
                </a:xfrm>
                <a:custGeom>
                  <a:avLst/>
                  <a:gdLst/>
                  <a:ahLst/>
                  <a:cxnLst/>
                  <a:rect l="l" t="t" r="r" b="b"/>
                  <a:pathLst>
                    <a:path w="726" h="4160" extrusionOk="0">
                      <a:moveTo>
                        <a:pt x="1" y="0"/>
                      </a:moveTo>
                      <a:lnTo>
                        <a:pt x="1" y="4159"/>
                      </a:lnTo>
                      <a:lnTo>
                        <a:pt x="725" y="4159"/>
                      </a:lnTo>
                      <a:lnTo>
                        <a:pt x="725"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78" name="Google Shape;9417;p73">
                  <a:extLst>
                    <a:ext uri="{FF2B5EF4-FFF2-40B4-BE49-F238E27FC236}">
                      <a16:creationId xmlns:a16="http://schemas.microsoft.com/office/drawing/2014/main" id="{D3CB09C9-13C5-5968-C301-FB8A0C8A3AEE}"/>
                    </a:ext>
                  </a:extLst>
                </p:cNvPr>
                <p:cNvSpPr/>
                <p:nvPr/>
              </p:nvSpPr>
              <p:spPr>
                <a:xfrm>
                  <a:off x="4628325" y="3686450"/>
                  <a:ext cx="34675" cy="86675"/>
                </a:xfrm>
                <a:custGeom>
                  <a:avLst/>
                  <a:gdLst/>
                  <a:ahLst/>
                  <a:cxnLst/>
                  <a:rect l="l" t="t" r="r" b="b"/>
                  <a:pathLst>
                    <a:path w="1387" h="3467" extrusionOk="0">
                      <a:moveTo>
                        <a:pt x="1009" y="1"/>
                      </a:moveTo>
                      <a:cubicBezTo>
                        <a:pt x="442" y="1"/>
                        <a:pt x="1" y="442"/>
                        <a:pt x="1" y="1009"/>
                      </a:cubicBezTo>
                      <a:lnTo>
                        <a:pt x="1" y="2049"/>
                      </a:lnTo>
                      <a:cubicBezTo>
                        <a:pt x="1" y="2427"/>
                        <a:pt x="158" y="2773"/>
                        <a:pt x="442" y="3025"/>
                      </a:cubicBezTo>
                      <a:cubicBezTo>
                        <a:pt x="662" y="3340"/>
                        <a:pt x="1009" y="3466"/>
                        <a:pt x="1387" y="3466"/>
                      </a:cubicBezTo>
                      <a:lnTo>
                        <a:pt x="1387"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79" name="Google Shape;9418;p73">
                  <a:extLst>
                    <a:ext uri="{FF2B5EF4-FFF2-40B4-BE49-F238E27FC236}">
                      <a16:creationId xmlns:a16="http://schemas.microsoft.com/office/drawing/2014/main" id="{4C408F22-2649-AD07-00AF-474CA64AC285}"/>
                    </a:ext>
                  </a:extLst>
                </p:cNvPr>
                <p:cNvSpPr/>
                <p:nvPr/>
              </p:nvSpPr>
              <p:spPr>
                <a:xfrm>
                  <a:off x="4714975" y="3686450"/>
                  <a:ext cx="122100" cy="86675"/>
                </a:xfrm>
                <a:custGeom>
                  <a:avLst/>
                  <a:gdLst/>
                  <a:ahLst/>
                  <a:cxnLst/>
                  <a:rect l="l" t="t" r="r" b="b"/>
                  <a:pathLst>
                    <a:path w="4884" h="3467" extrusionOk="0">
                      <a:moveTo>
                        <a:pt x="0" y="1"/>
                      </a:moveTo>
                      <a:lnTo>
                        <a:pt x="0" y="3466"/>
                      </a:lnTo>
                      <a:lnTo>
                        <a:pt x="4883" y="3466"/>
                      </a:lnTo>
                      <a:lnTo>
                        <a:pt x="4883"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80" name="Google Shape;9419;p73">
                  <a:extLst>
                    <a:ext uri="{FF2B5EF4-FFF2-40B4-BE49-F238E27FC236}">
                      <a16:creationId xmlns:a16="http://schemas.microsoft.com/office/drawing/2014/main" id="{A909F068-FEB1-2DBB-58A4-1086B7FC9F2C}"/>
                    </a:ext>
                  </a:extLst>
                </p:cNvPr>
                <p:cNvSpPr/>
                <p:nvPr/>
              </p:nvSpPr>
              <p:spPr>
                <a:xfrm>
                  <a:off x="4889025" y="3777825"/>
                  <a:ext cx="34700" cy="117375"/>
                </a:xfrm>
                <a:custGeom>
                  <a:avLst/>
                  <a:gdLst/>
                  <a:ahLst/>
                  <a:cxnLst/>
                  <a:rect l="l" t="t" r="r" b="b"/>
                  <a:pathLst>
                    <a:path w="1388" h="4695" extrusionOk="0">
                      <a:moveTo>
                        <a:pt x="1387" y="0"/>
                      </a:moveTo>
                      <a:cubicBezTo>
                        <a:pt x="977" y="315"/>
                        <a:pt x="505" y="504"/>
                        <a:pt x="1" y="504"/>
                      </a:cubicBezTo>
                      <a:lnTo>
                        <a:pt x="1" y="4695"/>
                      </a:lnTo>
                      <a:lnTo>
                        <a:pt x="347" y="4695"/>
                      </a:lnTo>
                      <a:cubicBezTo>
                        <a:pt x="946" y="4695"/>
                        <a:pt x="1387" y="4222"/>
                        <a:pt x="1387" y="3655"/>
                      </a:cubicBezTo>
                      <a:lnTo>
                        <a:pt x="1387"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81" name="Google Shape;9420;p73">
                  <a:extLst>
                    <a:ext uri="{FF2B5EF4-FFF2-40B4-BE49-F238E27FC236}">
                      <a16:creationId xmlns:a16="http://schemas.microsoft.com/office/drawing/2014/main" id="{1D3BFB6C-70A8-2CC5-E779-C2F5F4C63D4C}"/>
                    </a:ext>
                  </a:extLst>
                </p:cNvPr>
                <p:cNvSpPr/>
                <p:nvPr/>
              </p:nvSpPr>
              <p:spPr>
                <a:xfrm>
                  <a:off x="4628325" y="3777825"/>
                  <a:ext cx="34675" cy="116600"/>
                </a:xfrm>
                <a:custGeom>
                  <a:avLst/>
                  <a:gdLst/>
                  <a:ahLst/>
                  <a:cxnLst/>
                  <a:rect l="l" t="t" r="r" b="b"/>
                  <a:pathLst>
                    <a:path w="1387" h="4664" extrusionOk="0">
                      <a:moveTo>
                        <a:pt x="1" y="0"/>
                      </a:moveTo>
                      <a:lnTo>
                        <a:pt x="1" y="3655"/>
                      </a:lnTo>
                      <a:cubicBezTo>
                        <a:pt x="1" y="4222"/>
                        <a:pt x="442" y="4663"/>
                        <a:pt x="1009" y="4663"/>
                      </a:cubicBezTo>
                      <a:lnTo>
                        <a:pt x="1387" y="4663"/>
                      </a:lnTo>
                      <a:lnTo>
                        <a:pt x="1387" y="504"/>
                      </a:lnTo>
                      <a:cubicBezTo>
                        <a:pt x="851" y="504"/>
                        <a:pt x="379" y="315"/>
                        <a:pt x="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82" name="Google Shape;9421;p73">
                  <a:extLst>
                    <a:ext uri="{FF2B5EF4-FFF2-40B4-BE49-F238E27FC236}">
                      <a16:creationId xmlns:a16="http://schemas.microsoft.com/office/drawing/2014/main" id="{A658E1BC-9DE2-27B8-C83F-B1706847E3E8}"/>
                    </a:ext>
                  </a:extLst>
                </p:cNvPr>
                <p:cNvSpPr/>
                <p:nvPr/>
              </p:nvSpPr>
              <p:spPr>
                <a:xfrm>
                  <a:off x="4766950" y="3790425"/>
                  <a:ext cx="17350" cy="18150"/>
                </a:xfrm>
                <a:custGeom>
                  <a:avLst/>
                  <a:gdLst/>
                  <a:ahLst/>
                  <a:cxnLst/>
                  <a:rect l="l" t="t" r="r" b="b"/>
                  <a:pathLst>
                    <a:path w="694" h="726" extrusionOk="0">
                      <a:moveTo>
                        <a:pt x="1" y="0"/>
                      </a:moveTo>
                      <a:lnTo>
                        <a:pt x="1" y="347"/>
                      </a:lnTo>
                      <a:cubicBezTo>
                        <a:pt x="1" y="568"/>
                        <a:pt x="158" y="725"/>
                        <a:pt x="347" y="725"/>
                      </a:cubicBezTo>
                      <a:cubicBezTo>
                        <a:pt x="568" y="725"/>
                        <a:pt x="694" y="568"/>
                        <a:pt x="694" y="347"/>
                      </a:cubicBezTo>
                      <a:lnTo>
                        <a:pt x="694"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83" name="Google Shape;9422;p73">
                  <a:extLst>
                    <a:ext uri="{FF2B5EF4-FFF2-40B4-BE49-F238E27FC236}">
                      <a16:creationId xmlns:a16="http://schemas.microsoft.com/office/drawing/2014/main" id="{846A7FF2-ACB0-D400-1E5E-CC355664392D}"/>
                    </a:ext>
                  </a:extLst>
                </p:cNvPr>
                <p:cNvSpPr/>
                <p:nvPr/>
              </p:nvSpPr>
              <p:spPr>
                <a:xfrm>
                  <a:off x="4889025" y="3686450"/>
                  <a:ext cx="34700" cy="86675"/>
                </a:xfrm>
                <a:custGeom>
                  <a:avLst/>
                  <a:gdLst/>
                  <a:ahLst/>
                  <a:cxnLst/>
                  <a:rect l="l" t="t" r="r" b="b"/>
                  <a:pathLst>
                    <a:path w="1388" h="3467" extrusionOk="0">
                      <a:moveTo>
                        <a:pt x="1" y="1"/>
                      </a:moveTo>
                      <a:lnTo>
                        <a:pt x="1" y="3466"/>
                      </a:lnTo>
                      <a:cubicBezTo>
                        <a:pt x="347" y="3466"/>
                        <a:pt x="662" y="3340"/>
                        <a:pt x="946" y="3088"/>
                      </a:cubicBezTo>
                      <a:cubicBezTo>
                        <a:pt x="1229" y="2836"/>
                        <a:pt x="1387" y="2458"/>
                        <a:pt x="1387" y="2080"/>
                      </a:cubicBezTo>
                      <a:lnTo>
                        <a:pt x="1387" y="1040"/>
                      </a:lnTo>
                      <a:cubicBezTo>
                        <a:pt x="1387" y="442"/>
                        <a:pt x="914" y="1"/>
                        <a:pt x="34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84" name="Google Shape;9423;p73">
                  <a:extLst>
                    <a:ext uri="{FF2B5EF4-FFF2-40B4-BE49-F238E27FC236}">
                      <a16:creationId xmlns:a16="http://schemas.microsoft.com/office/drawing/2014/main" id="{E6DDD124-976D-1F6C-AF77-F6AF72684250}"/>
                    </a:ext>
                  </a:extLst>
                </p:cNvPr>
                <p:cNvSpPr/>
                <p:nvPr/>
              </p:nvSpPr>
              <p:spPr>
                <a:xfrm>
                  <a:off x="4714975" y="3790425"/>
                  <a:ext cx="122100" cy="104000"/>
                </a:xfrm>
                <a:custGeom>
                  <a:avLst/>
                  <a:gdLst/>
                  <a:ahLst/>
                  <a:cxnLst/>
                  <a:rect l="l" t="t" r="r" b="b"/>
                  <a:pathLst>
                    <a:path w="4884" h="4160" extrusionOk="0">
                      <a:moveTo>
                        <a:pt x="0" y="0"/>
                      </a:moveTo>
                      <a:lnTo>
                        <a:pt x="0" y="4159"/>
                      </a:lnTo>
                      <a:lnTo>
                        <a:pt x="4883" y="4159"/>
                      </a:lnTo>
                      <a:lnTo>
                        <a:pt x="4883" y="0"/>
                      </a:lnTo>
                      <a:lnTo>
                        <a:pt x="3466" y="0"/>
                      </a:lnTo>
                      <a:lnTo>
                        <a:pt x="3466" y="347"/>
                      </a:lnTo>
                      <a:cubicBezTo>
                        <a:pt x="3466" y="946"/>
                        <a:pt x="2993" y="1387"/>
                        <a:pt x="2426" y="1387"/>
                      </a:cubicBezTo>
                      <a:cubicBezTo>
                        <a:pt x="1827" y="1387"/>
                        <a:pt x="1418" y="914"/>
                        <a:pt x="1418" y="347"/>
                      </a:cubicBezTo>
                      <a:lnTo>
                        <a:pt x="1418"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85" name="Google Shape;9424;p73">
                  <a:extLst>
                    <a:ext uri="{FF2B5EF4-FFF2-40B4-BE49-F238E27FC236}">
                      <a16:creationId xmlns:a16="http://schemas.microsoft.com/office/drawing/2014/main" id="{9882AE84-2CF9-3B86-5939-D3B4F16BC5C7}"/>
                    </a:ext>
                  </a:extLst>
                </p:cNvPr>
                <p:cNvSpPr/>
                <p:nvPr/>
              </p:nvSpPr>
              <p:spPr>
                <a:xfrm>
                  <a:off x="4714175" y="3599825"/>
                  <a:ext cx="122100" cy="69325"/>
                </a:xfrm>
                <a:custGeom>
                  <a:avLst/>
                  <a:gdLst/>
                  <a:ahLst/>
                  <a:cxnLst/>
                  <a:rect l="l" t="t" r="r" b="b"/>
                  <a:pathLst>
                    <a:path w="4884" h="2773" extrusionOk="0">
                      <a:moveTo>
                        <a:pt x="2427" y="0"/>
                      </a:moveTo>
                      <a:cubicBezTo>
                        <a:pt x="1103" y="0"/>
                        <a:pt x="1" y="1103"/>
                        <a:pt x="1" y="2426"/>
                      </a:cubicBezTo>
                      <a:lnTo>
                        <a:pt x="1" y="2773"/>
                      </a:lnTo>
                      <a:lnTo>
                        <a:pt x="1355" y="2773"/>
                      </a:lnTo>
                      <a:lnTo>
                        <a:pt x="1355" y="2426"/>
                      </a:lnTo>
                      <a:cubicBezTo>
                        <a:pt x="1355" y="1828"/>
                        <a:pt x="1828" y="1418"/>
                        <a:pt x="2395" y="1418"/>
                      </a:cubicBezTo>
                      <a:cubicBezTo>
                        <a:pt x="2994" y="1418"/>
                        <a:pt x="3403" y="1891"/>
                        <a:pt x="3403" y="2426"/>
                      </a:cubicBezTo>
                      <a:lnTo>
                        <a:pt x="3403" y="2773"/>
                      </a:lnTo>
                      <a:lnTo>
                        <a:pt x="4884" y="2773"/>
                      </a:lnTo>
                      <a:lnTo>
                        <a:pt x="4884" y="2426"/>
                      </a:lnTo>
                      <a:cubicBezTo>
                        <a:pt x="4884" y="1103"/>
                        <a:pt x="3781" y="0"/>
                        <a:pt x="242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13" name="Google Shape;9425;p73">
                <a:extLst>
                  <a:ext uri="{FF2B5EF4-FFF2-40B4-BE49-F238E27FC236}">
                    <a16:creationId xmlns:a16="http://schemas.microsoft.com/office/drawing/2014/main" id="{CA9FF8C8-5FD8-CD69-D904-CB5DD56DA91D}"/>
                  </a:ext>
                </a:extLst>
              </p:cNvPr>
              <p:cNvGrpSpPr/>
              <p:nvPr/>
            </p:nvGrpSpPr>
            <p:grpSpPr>
              <a:xfrm>
                <a:off x="7773631" y="4984646"/>
                <a:ext cx="439383" cy="500612"/>
                <a:chOff x="4645650" y="3962900"/>
                <a:chExt cx="259950" cy="296175"/>
              </a:xfrm>
              <a:grpFill/>
            </p:grpSpPr>
            <p:sp>
              <p:nvSpPr>
                <p:cNvPr id="17568" name="Google Shape;9426;p73">
                  <a:extLst>
                    <a:ext uri="{FF2B5EF4-FFF2-40B4-BE49-F238E27FC236}">
                      <a16:creationId xmlns:a16="http://schemas.microsoft.com/office/drawing/2014/main" id="{5FCC2BB8-FE8E-D49F-6844-9563A945476D}"/>
                    </a:ext>
                  </a:extLst>
                </p:cNvPr>
                <p:cNvSpPr/>
                <p:nvPr/>
              </p:nvSpPr>
              <p:spPr>
                <a:xfrm>
                  <a:off x="4853600" y="4155100"/>
                  <a:ext cx="52000" cy="103975"/>
                </a:xfrm>
                <a:custGeom>
                  <a:avLst/>
                  <a:gdLst/>
                  <a:ahLst/>
                  <a:cxnLst/>
                  <a:rect l="l" t="t" r="r" b="b"/>
                  <a:pathLst>
                    <a:path w="2080" h="4159" extrusionOk="0">
                      <a:moveTo>
                        <a:pt x="0" y="0"/>
                      </a:moveTo>
                      <a:lnTo>
                        <a:pt x="0" y="4159"/>
                      </a:lnTo>
                      <a:lnTo>
                        <a:pt x="1733" y="4159"/>
                      </a:lnTo>
                      <a:cubicBezTo>
                        <a:pt x="1922" y="4159"/>
                        <a:pt x="2079" y="4001"/>
                        <a:pt x="2079" y="3812"/>
                      </a:cubicBezTo>
                      <a:lnTo>
                        <a:pt x="2079" y="1733"/>
                      </a:lnTo>
                      <a:cubicBezTo>
                        <a:pt x="2079" y="788"/>
                        <a:pt x="1292" y="0"/>
                        <a:pt x="34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69" name="Google Shape;9427;p73">
                  <a:extLst>
                    <a:ext uri="{FF2B5EF4-FFF2-40B4-BE49-F238E27FC236}">
                      <a16:creationId xmlns:a16="http://schemas.microsoft.com/office/drawing/2014/main" id="{909913F7-7A29-381D-BE3F-C7A8D813922E}"/>
                    </a:ext>
                  </a:extLst>
                </p:cNvPr>
                <p:cNvSpPr/>
                <p:nvPr/>
              </p:nvSpPr>
              <p:spPr>
                <a:xfrm>
                  <a:off x="4714975" y="4155100"/>
                  <a:ext cx="121300" cy="50625"/>
                </a:xfrm>
                <a:custGeom>
                  <a:avLst/>
                  <a:gdLst/>
                  <a:ahLst/>
                  <a:cxnLst/>
                  <a:rect l="l" t="t" r="r" b="b"/>
                  <a:pathLst>
                    <a:path w="4852" h="2025" extrusionOk="0">
                      <a:moveTo>
                        <a:pt x="0" y="0"/>
                      </a:moveTo>
                      <a:lnTo>
                        <a:pt x="0" y="1481"/>
                      </a:lnTo>
                      <a:cubicBezTo>
                        <a:pt x="772" y="1843"/>
                        <a:pt x="1599" y="2024"/>
                        <a:pt x="2426" y="2024"/>
                      </a:cubicBezTo>
                      <a:cubicBezTo>
                        <a:pt x="3253" y="2024"/>
                        <a:pt x="4080" y="1843"/>
                        <a:pt x="4852" y="1481"/>
                      </a:cubicBezTo>
                      <a:lnTo>
                        <a:pt x="4852" y="0"/>
                      </a:lnTo>
                      <a:lnTo>
                        <a:pt x="4789" y="0"/>
                      </a:lnTo>
                      <a:cubicBezTo>
                        <a:pt x="4348" y="410"/>
                        <a:pt x="3781" y="693"/>
                        <a:pt x="3119" y="693"/>
                      </a:cubicBezTo>
                      <a:lnTo>
                        <a:pt x="1733" y="693"/>
                      </a:lnTo>
                      <a:cubicBezTo>
                        <a:pt x="1071" y="693"/>
                        <a:pt x="473" y="410"/>
                        <a:pt x="3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70" name="Google Shape;9428;p73">
                  <a:extLst>
                    <a:ext uri="{FF2B5EF4-FFF2-40B4-BE49-F238E27FC236}">
                      <a16:creationId xmlns:a16="http://schemas.microsoft.com/office/drawing/2014/main" id="{51A808E4-A639-DA3D-A654-F23829E9B70F}"/>
                    </a:ext>
                  </a:extLst>
                </p:cNvPr>
                <p:cNvSpPr/>
                <p:nvPr/>
              </p:nvSpPr>
              <p:spPr>
                <a:xfrm>
                  <a:off x="4714975" y="4211025"/>
                  <a:ext cx="121300" cy="48050"/>
                </a:xfrm>
                <a:custGeom>
                  <a:avLst/>
                  <a:gdLst/>
                  <a:ahLst/>
                  <a:cxnLst/>
                  <a:rect l="l" t="t" r="r" b="b"/>
                  <a:pathLst>
                    <a:path w="4852" h="1922" extrusionOk="0">
                      <a:moveTo>
                        <a:pt x="0" y="0"/>
                      </a:moveTo>
                      <a:lnTo>
                        <a:pt x="0" y="1922"/>
                      </a:lnTo>
                      <a:lnTo>
                        <a:pt x="4852" y="1922"/>
                      </a:lnTo>
                      <a:lnTo>
                        <a:pt x="4852" y="0"/>
                      </a:lnTo>
                      <a:cubicBezTo>
                        <a:pt x="4080" y="315"/>
                        <a:pt x="3253" y="473"/>
                        <a:pt x="2426" y="473"/>
                      </a:cubicBezTo>
                      <a:cubicBezTo>
                        <a:pt x="1599" y="473"/>
                        <a:pt x="772" y="315"/>
                        <a:pt x="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71" name="Google Shape;9429;p73">
                  <a:extLst>
                    <a:ext uri="{FF2B5EF4-FFF2-40B4-BE49-F238E27FC236}">
                      <a16:creationId xmlns:a16="http://schemas.microsoft.com/office/drawing/2014/main" id="{AAD9F809-EFB2-F088-BBEC-277661503745}"/>
                    </a:ext>
                  </a:extLst>
                </p:cNvPr>
                <p:cNvSpPr/>
                <p:nvPr/>
              </p:nvSpPr>
              <p:spPr>
                <a:xfrm>
                  <a:off x="4645650" y="4154300"/>
                  <a:ext cx="52025" cy="104775"/>
                </a:xfrm>
                <a:custGeom>
                  <a:avLst/>
                  <a:gdLst/>
                  <a:ahLst/>
                  <a:cxnLst/>
                  <a:rect l="l" t="t" r="r" b="b"/>
                  <a:pathLst>
                    <a:path w="2081" h="4191" extrusionOk="0">
                      <a:moveTo>
                        <a:pt x="1734" y="1"/>
                      </a:moveTo>
                      <a:cubicBezTo>
                        <a:pt x="757" y="32"/>
                        <a:pt x="1" y="757"/>
                        <a:pt x="1" y="1765"/>
                      </a:cubicBezTo>
                      <a:lnTo>
                        <a:pt x="1" y="3844"/>
                      </a:lnTo>
                      <a:cubicBezTo>
                        <a:pt x="1" y="4033"/>
                        <a:pt x="158" y="4191"/>
                        <a:pt x="379" y="4191"/>
                      </a:cubicBezTo>
                      <a:lnTo>
                        <a:pt x="2080" y="4191"/>
                      </a:lnTo>
                      <a:lnTo>
                        <a:pt x="2080"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72" name="Google Shape;9430;p73">
                  <a:extLst>
                    <a:ext uri="{FF2B5EF4-FFF2-40B4-BE49-F238E27FC236}">
                      <a16:creationId xmlns:a16="http://schemas.microsoft.com/office/drawing/2014/main" id="{F20FE083-6335-F04E-0FA3-3CA3D403483A}"/>
                    </a:ext>
                  </a:extLst>
                </p:cNvPr>
                <p:cNvSpPr/>
                <p:nvPr/>
              </p:nvSpPr>
              <p:spPr>
                <a:xfrm>
                  <a:off x="4722850" y="4049550"/>
                  <a:ext cx="103975" cy="105575"/>
                </a:xfrm>
                <a:custGeom>
                  <a:avLst/>
                  <a:gdLst/>
                  <a:ahLst/>
                  <a:cxnLst/>
                  <a:rect l="l" t="t" r="r" b="b"/>
                  <a:pathLst>
                    <a:path w="4159" h="4223" extrusionOk="0">
                      <a:moveTo>
                        <a:pt x="2080" y="1"/>
                      </a:moveTo>
                      <a:cubicBezTo>
                        <a:pt x="1765" y="442"/>
                        <a:pt x="1260" y="694"/>
                        <a:pt x="693" y="694"/>
                      </a:cubicBezTo>
                      <a:lnTo>
                        <a:pt x="0" y="694"/>
                      </a:lnTo>
                      <a:lnTo>
                        <a:pt x="0" y="3498"/>
                      </a:lnTo>
                      <a:cubicBezTo>
                        <a:pt x="347" y="3939"/>
                        <a:pt x="851" y="4222"/>
                        <a:pt x="1418" y="4222"/>
                      </a:cubicBezTo>
                      <a:lnTo>
                        <a:pt x="2804" y="4222"/>
                      </a:lnTo>
                      <a:cubicBezTo>
                        <a:pt x="3340" y="4222"/>
                        <a:pt x="3844" y="3939"/>
                        <a:pt x="4159" y="3498"/>
                      </a:cubicBezTo>
                      <a:lnTo>
                        <a:pt x="4159" y="694"/>
                      </a:lnTo>
                      <a:lnTo>
                        <a:pt x="3466" y="694"/>
                      </a:lnTo>
                      <a:cubicBezTo>
                        <a:pt x="2899" y="694"/>
                        <a:pt x="2395" y="442"/>
                        <a:pt x="208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73" name="Google Shape;9431;p73">
                  <a:extLst>
                    <a:ext uri="{FF2B5EF4-FFF2-40B4-BE49-F238E27FC236}">
                      <a16:creationId xmlns:a16="http://schemas.microsoft.com/office/drawing/2014/main" id="{B74C58FC-8B62-A93C-3B11-AB80C294B175}"/>
                    </a:ext>
                  </a:extLst>
                </p:cNvPr>
                <p:cNvSpPr/>
                <p:nvPr/>
              </p:nvSpPr>
              <p:spPr>
                <a:xfrm>
                  <a:off x="4678725" y="3962900"/>
                  <a:ext cx="190650" cy="174100"/>
                </a:xfrm>
                <a:custGeom>
                  <a:avLst/>
                  <a:gdLst/>
                  <a:ahLst/>
                  <a:cxnLst/>
                  <a:rect l="l" t="t" r="r" b="b"/>
                  <a:pathLst>
                    <a:path w="7626" h="6964" extrusionOk="0">
                      <a:moveTo>
                        <a:pt x="3813" y="1"/>
                      </a:moveTo>
                      <a:cubicBezTo>
                        <a:pt x="1734" y="1"/>
                        <a:pt x="1" y="1702"/>
                        <a:pt x="1" y="3813"/>
                      </a:cubicBezTo>
                      <a:lnTo>
                        <a:pt x="1" y="5955"/>
                      </a:lnTo>
                      <a:lnTo>
                        <a:pt x="64" y="5955"/>
                      </a:lnTo>
                      <a:cubicBezTo>
                        <a:pt x="64" y="6522"/>
                        <a:pt x="537" y="6964"/>
                        <a:pt x="1104" y="6964"/>
                      </a:cubicBezTo>
                      <a:lnTo>
                        <a:pt x="1104" y="3813"/>
                      </a:lnTo>
                      <a:cubicBezTo>
                        <a:pt x="1104" y="3624"/>
                        <a:pt x="1261" y="3467"/>
                        <a:pt x="1450" y="3467"/>
                      </a:cubicBezTo>
                      <a:lnTo>
                        <a:pt x="2458" y="3467"/>
                      </a:lnTo>
                      <a:cubicBezTo>
                        <a:pt x="3057" y="3467"/>
                        <a:pt x="3498" y="2994"/>
                        <a:pt x="3498" y="2427"/>
                      </a:cubicBezTo>
                      <a:lnTo>
                        <a:pt x="3498" y="1734"/>
                      </a:lnTo>
                      <a:cubicBezTo>
                        <a:pt x="3498" y="1545"/>
                        <a:pt x="3656" y="1387"/>
                        <a:pt x="3845" y="1387"/>
                      </a:cubicBezTo>
                      <a:cubicBezTo>
                        <a:pt x="4034" y="1387"/>
                        <a:pt x="4191" y="1545"/>
                        <a:pt x="4191" y="1734"/>
                      </a:cubicBezTo>
                      <a:lnTo>
                        <a:pt x="4191" y="2427"/>
                      </a:lnTo>
                      <a:cubicBezTo>
                        <a:pt x="4191" y="3025"/>
                        <a:pt x="4664" y="3467"/>
                        <a:pt x="5231" y="3467"/>
                      </a:cubicBezTo>
                      <a:lnTo>
                        <a:pt x="6239" y="3467"/>
                      </a:lnTo>
                      <a:cubicBezTo>
                        <a:pt x="6459" y="3467"/>
                        <a:pt x="6617" y="3624"/>
                        <a:pt x="6617" y="3813"/>
                      </a:cubicBezTo>
                      <a:lnTo>
                        <a:pt x="6617" y="6964"/>
                      </a:lnTo>
                      <a:cubicBezTo>
                        <a:pt x="7184" y="6964"/>
                        <a:pt x="7625" y="6491"/>
                        <a:pt x="7625" y="5955"/>
                      </a:cubicBezTo>
                      <a:lnTo>
                        <a:pt x="7625" y="3813"/>
                      </a:lnTo>
                      <a:cubicBezTo>
                        <a:pt x="7625" y="1734"/>
                        <a:pt x="5924" y="1"/>
                        <a:pt x="381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14" name="Google Shape;9432;p73">
                <a:extLst>
                  <a:ext uri="{FF2B5EF4-FFF2-40B4-BE49-F238E27FC236}">
                    <a16:creationId xmlns:a16="http://schemas.microsoft.com/office/drawing/2014/main" id="{8FE7A288-1F55-37A0-DD67-99C1A7C90108}"/>
                  </a:ext>
                </a:extLst>
              </p:cNvPr>
              <p:cNvGrpSpPr/>
              <p:nvPr/>
            </p:nvGrpSpPr>
            <p:grpSpPr>
              <a:xfrm>
                <a:off x="10280367" y="4379278"/>
                <a:ext cx="499261" cy="497908"/>
                <a:chOff x="6143725" y="3582500"/>
                <a:chExt cx="295375" cy="294575"/>
              </a:xfrm>
              <a:grpFill/>
            </p:grpSpPr>
            <p:sp>
              <p:nvSpPr>
                <p:cNvPr id="17561" name="Google Shape;9433;p73">
                  <a:extLst>
                    <a:ext uri="{FF2B5EF4-FFF2-40B4-BE49-F238E27FC236}">
                      <a16:creationId xmlns:a16="http://schemas.microsoft.com/office/drawing/2014/main" id="{72C0D6E0-2DCB-AD7E-B5CD-3E07FE38565A}"/>
                    </a:ext>
                  </a:extLst>
                </p:cNvPr>
                <p:cNvSpPr/>
                <p:nvPr/>
              </p:nvSpPr>
              <p:spPr>
                <a:xfrm>
                  <a:off x="6143725" y="3720325"/>
                  <a:ext cx="295375" cy="156750"/>
                </a:xfrm>
                <a:custGeom>
                  <a:avLst/>
                  <a:gdLst/>
                  <a:ahLst/>
                  <a:cxnLst/>
                  <a:rect l="l" t="t" r="r" b="b"/>
                  <a:pathLst>
                    <a:path w="11815" h="6270" extrusionOk="0">
                      <a:moveTo>
                        <a:pt x="7309" y="1418"/>
                      </a:moveTo>
                      <a:cubicBezTo>
                        <a:pt x="7908" y="1418"/>
                        <a:pt x="8349" y="1891"/>
                        <a:pt x="8349" y="2458"/>
                      </a:cubicBezTo>
                      <a:cubicBezTo>
                        <a:pt x="8349" y="2993"/>
                        <a:pt x="7845" y="3466"/>
                        <a:pt x="7309" y="3466"/>
                      </a:cubicBezTo>
                      <a:lnTo>
                        <a:pt x="4474" y="3466"/>
                      </a:lnTo>
                      <a:cubicBezTo>
                        <a:pt x="3875" y="3466"/>
                        <a:pt x="3434" y="2993"/>
                        <a:pt x="3434" y="2458"/>
                      </a:cubicBezTo>
                      <a:cubicBezTo>
                        <a:pt x="3434" y="1859"/>
                        <a:pt x="3907" y="1418"/>
                        <a:pt x="4474" y="1418"/>
                      </a:cubicBezTo>
                      <a:close/>
                      <a:moveTo>
                        <a:pt x="1008" y="1"/>
                      </a:moveTo>
                      <a:cubicBezTo>
                        <a:pt x="410" y="1"/>
                        <a:pt x="0" y="473"/>
                        <a:pt x="0" y="1040"/>
                      </a:cubicBezTo>
                      <a:lnTo>
                        <a:pt x="0" y="5262"/>
                      </a:lnTo>
                      <a:cubicBezTo>
                        <a:pt x="0" y="5829"/>
                        <a:pt x="473" y="6270"/>
                        <a:pt x="1008" y="6270"/>
                      </a:cubicBezTo>
                      <a:lnTo>
                        <a:pt x="10775" y="6270"/>
                      </a:lnTo>
                      <a:cubicBezTo>
                        <a:pt x="11373" y="6270"/>
                        <a:pt x="11815" y="5797"/>
                        <a:pt x="11815" y="5262"/>
                      </a:cubicBezTo>
                      <a:lnTo>
                        <a:pt x="11815" y="1040"/>
                      </a:lnTo>
                      <a:cubicBezTo>
                        <a:pt x="11783" y="473"/>
                        <a:pt x="11342" y="1"/>
                        <a:pt x="1077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62" name="Google Shape;9434;p73">
                  <a:extLst>
                    <a:ext uri="{FF2B5EF4-FFF2-40B4-BE49-F238E27FC236}">
                      <a16:creationId xmlns:a16="http://schemas.microsoft.com/office/drawing/2014/main" id="{33655F89-2388-42FB-2BFA-166A3AB855B4}"/>
                    </a:ext>
                  </a:extLst>
                </p:cNvPr>
                <p:cNvSpPr/>
                <p:nvPr/>
              </p:nvSpPr>
              <p:spPr>
                <a:xfrm>
                  <a:off x="6246900" y="3773100"/>
                  <a:ext cx="88225" cy="17350"/>
                </a:xfrm>
                <a:custGeom>
                  <a:avLst/>
                  <a:gdLst/>
                  <a:ahLst/>
                  <a:cxnLst/>
                  <a:rect l="l" t="t" r="r" b="b"/>
                  <a:pathLst>
                    <a:path w="3529" h="694" extrusionOk="0">
                      <a:moveTo>
                        <a:pt x="347" y="0"/>
                      </a:moveTo>
                      <a:cubicBezTo>
                        <a:pt x="158" y="0"/>
                        <a:pt x="0" y="126"/>
                        <a:pt x="0" y="347"/>
                      </a:cubicBezTo>
                      <a:cubicBezTo>
                        <a:pt x="0" y="536"/>
                        <a:pt x="158" y="693"/>
                        <a:pt x="347" y="693"/>
                      </a:cubicBezTo>
                      <a:lnTo>
                        <a:pt x="3182" y="693"/>
                      </a:lnTo>
                      <a:cubicBezTo>
                        <a:pt x="3371" y="693"/>
                        <a:pt x="3529" y="536"/>
                        <a:pt x="3529" y="347"/>
                      </a:cubicBezTo>
                      <a:cubicBezTo>
                        <a:pt x="3529" y="126"/>
                        <a:pt x="3371" y="0"/>
                        <a:pt x="318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63" name="Google Shape;9435;p73">
                  <a:extLst>
                    <a:ext uri="{FF2B5EF4-FFF2-40B4-BE49-F238E27FC236}">
                      <a16:creationId xmlns:a16="http://schemas.microsoft.com/office/drawing/2014/main" id="{52E6953E-BDCD-8431-F6DC-D7931CA3022E}"/>
                    </a:ext>
                  </a:extLst>
                </p:cNvPr>
                <p:cNvSpPr/>
                <p:nvPr/>
              </p:nvSpPr>
              <p:spPr>
                <a:xfrm>
                  <a:off x="6161050" y="3582500"/>
                  <a:ext cx="86650" cy="34675"/>
                </a:xfrm>
                <a:custGeom>
                  <a:avLst/>
                  <a:gdLst/>
                  <a:ahLst/>
                  <a:cxnLst/>
                  <a:rect l="l" t="t" r="r" b="b"/>
                  <a:pathLst>
                    <a:path w="3466" h="1387" extrusionOk="0">
                      <a:moveTo>
                        <a:pt x="1008" y="0"/>
                      </a:moveTo>
                      <a:cubicBezTo>
                        <a:pt x="441" y="0"/>
                        <a:pt x="0" y="473"/>
                        <a:pt x="0" y="1040"/>
                      </a:cubicBezTo>
                      <a:lnTo>
                        <a:pt x="0" y="1386"/>
                      </a:lnTo>
                      <a:lnTo>
                        <a:pt x="3466" y="1386"/>
                      </a:lnTo>
                      <a:lnTo>
                        <a:pt x="3466" y="1040"/>
                      </a:lnTo>
                      <a:lnTo>
                        <a:pt x="3434" y="1040"/>
                      </a:lnTo>
                      <a:cubicBezTo>
                        <a:pt x="3434" y="441"/>
                        <a:pt x="2962" y="0"/>
                        <a:pt x="239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64" name="Google Shape;9436;p73">
                  <a:extLst>
                    <a:ext uri="{FF2B5EF4-FFF2-40B4-BE49-F238E27FC236}">
                      <a16:creationId xmlns:a16="http://schemas.microsoft.com/office/drawing/2014/main" id="{AC78BBB0-39F8-99D3-9EDB-1DDC9DD4C409}"/>
                    </a:ext>
                  </a:extLst>
                </p:cNvPr>
                <p:cNvSpPr/>
                <p:nvPr/>
              </p:nvSpPr>
              <p:spPr>
                <a:xfrm>
                  <a:off x="6160250" y="3633675"/>
                  <a:ext cx="86675" cy="69350"/>
                </a:xfrm>
                <a:custGeom>
                  <a:avLst/>
                  <a:gdLst/>
                  <a:ahLst/>
                  <a:cxnLst/>
                  <a:rect l="l" t="t" r="r" b="b"/>
                  <a:pathLst>
                    <a:path w="3467" h="2774" extrusionOk="0">
                      <a:moveTo>
                        <a:pt x="2112" y="726"/>
                      </a:moveTo>
                      <a:cubicBezTo>
                        <a:pt x="2332" y="726"/>
                        <a:pt x="2458" y="883"/>
                        <a:pt x="2458" y="1072"/>
                      </a:cubicBezTo>
                      <a:cubicBezTo>
                        <a:pt x="2458" y="1261"/>
                        <a:pt x="2332" y="1419"/>
                        <a:pt x="2112" y="1419"/>
                      </a:cubicBezTo>
                      <a:lnTo>
                        <a:pt x="1419" y="1419"/>
                      </a:lnTo>
                      <a:cubicBezTo>
                        <a:pt x="1230" y="1419"/>
                        <a:pt x="1072" y="1261"/>
                        <a:pt x="1072" y="1072"/>
                      </a:cubicBezTo>
                      <a:cubicBezTo>
                        <a:pt x="1072" y="883"/>
                        <a:pt x="1230" y="726"/>
                        <a:pt x="1419" y="726"/>
                      </a:cubicBezTo>
                      <a:close/>
                      <a:moveTo>
                        <a:pt x="1" y="1"/>
                      </a:moveTo>
                      <a:lnTo>
                        <a:pt x="1" y="2773"/>
                      </a:lnTo>
                      <a:lnTo>
                        <a:pt x="3466" y="2773"/>
                      </a:lnTo>
                      <a:lnTo>
                        <a:pt x="3466"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65" name="Google Shape;9437;p73">
                  <a:extLst>
                    <a:ext uri="{FF2B5EF4-FFF2-40B4-BE49-F238E27FC236}">
                      <a16:creationId xmlns:a16="http://schemas.microsoft.com/office/drawing/2014/main" id="{F8B21E28-2094-9FE4-C580-E5A286240D67}"/>
                    </a:ext>
                  </a:extLst>
                </p:cNvPr>
                <p:cNvSpPr/>
                <p:nvPr/>
              </p:nvSpPr>
              <p:spPr>
                <a:xfrm>
                  <a:off x="6336675" y="3599025"/>
                  <a:ext cx="85875" cy="69350"/>
                </a:xfrm>
                <a:custGeom>
                  <a:avLst/>
                  <a:gdLst/>
                  <a:ahLst/>
                  <a:cxnLst/>
                  <a:rect l="l" t="t" r="r" b="b"/>
                  <a:pathLst>
                    <a:path w="3435" h="2774" extrusionOk="0">
                      <a:moveTo>
                        <a:pt x="1986" y="1387"/>
                      </a:moveTo>
                      <a:cubicBezTo>
                        <a:pt x="2206" y="1387"/>
                        <a:pt x="2364" y="1545"/>
                        <a:pt x="2364" y="1765"/>
                      </a:cubicBezTo>
                      <a:cubicBezTo>
                        <a:pt x="2364" y="1954"/>
                        <a:pt x="2206" y="2112"/>
                        <a:pt x="1986" y="2112"/>
                      </a:cubicBezTo>
                      <a:lnTo>
                        <a:pt x="1293" y="2112"/>
                      </a:lnTo>
                      <a:cubicBezTo>
                        <a:pt x="1104" y="2112"/>
                        <a:pt x="946" y="1954"/>
                        <a:pt x="946" y="1765"/>
                      </a:cubicBezTo>
                      <a:cubicBezTo>
                        <a:pt x="946" y="1545"/>
                        <a:pt x="1104" y="1387"/>
                        <a:pt x="1293" y="1387"/>
                      </a:cubicBezTo>
                      <a:close/>
                      <a:moveTo>
                        <a:pt x="1009" y="1"/>
                      </a:moveTo>
                      <a:cubicBezTo>
                        <a:pt x="410" y="1"/>
                        <a:pt x="1" y="473"/>
                        <a:pt x="1" y="1040"/>
                      </a:cubicBezTo>
                      <a:lnTo>
                        <a:pt x="1" y="2773"/>
                      </a:lnTo>
                      <a:lnTo>
                        <a:pt x="3435" y="2773"/>
                      </a:lnTo>
                      <a:lnTo>
                        <a:pt x="3435" y="1040"/>
                      </a:lnTo>
                      <a:lnTo>
                        <a:pt x="3403" y="1040"/>
                      </a:lnTo>
                      <a:cubicBezTo>
                        <a:pt x="3403" y="442"/>
                        <a:pt x="2931" y="1"/>
                        <a:pt x="239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66" name="Google Shape;9438;p73">
                  <a:extLst>
                    <a:ext uri="{FF2B5EF4-FFF2-40B4-BE49-F238E27FC236}">
                      <a16:creationId xmlns:a16="http://schemas.microsoft.com/office/drawing/2014/main" id="{D11781E8-C313-914B-E0E1-FA7EFC88CDE5}"/>
                    </a:ext>
                  </a:extLst>
                </p:cNvPr>
                <p:cNvSpPr/>
                <p:nvPr/>
              </p:nvSpPr>
              <p:spPr>
                <a:xfrm>
                  <a:off x="6335100" y="3686450"/>
                  <a:ext cx="86675" cy="17350"/>
                </a:xfrm>
                <a:custGeom>
                  <a:avLst/>
                  <a:gdLst/>
                  <a:ahLst/>
                  <a:cxnLst/>
                  <a:rect l="l" t="t" r="r" b="b"/>
                  <a:pathLst>
                    <a:path w="3467" h="694" extrusionOk="0">
                      <a:moveTo>
                        <a:pt x="1" y="1"/>
                      </a:moveTo>
                      <a:lnTo>
                        <a:pt x="1" y="694"/>
                      </a:lnTo>
                      <a:lnTo>
                        <a:pt x="3466" y="694"/>
                      </a:lnTo>
                      <a:lnTo>
                        <a:pt x="3466"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67" name="Google Shape;9439;p73">
                  <a:extLst>
                    <a:ext uri="{FF2B5EF4-FFF2-40B4-BE49-F238E27FC236}">
                      <a16:creationId xmlns:a16="http://schemas.microsoft.com/office/drawing/2014/main" id="{68D33169-8CDB-5828-08EF-4F808ADA2296}"/>
                    </a:ext>
                  </a:extLst>
                </p:cNvPr>
                <p:cNvSpPr/>
                <p:nvPr/>
              </p:nvSpPr>
              <p:spPr>
                <a:xfrm>
                  <a:off x="6264225" y="3617150"/>
                  <a:ext cx="53575" cy="86650"/>
                </a:xfrm>
                <a:custGeom>
                  <a:avLst/>
                  <a:gdLst/>
                  <a:ahLst/>
                  <a:cxnLst/>
                  <a:rect l="l" t="t" r="r" b="b"/>
                  <a:pathLst>
                    <a:path w="2143" h="3466" extrusionOk="0">
                      <a:moveTo>
                        <a:pt x="1072" y="0"/>
                      </a:moveTo>
                      <a:cubicBezTo>
                        <a:pt x="473" y="0"/>
                        <a:pt x="0" y="441"/>
                        <a:pt x="0" y="1040"/>
                      </a:cubicBezTo>
                      <a:lnTo>
                        <a:pt x="0" y="3466"/>
                      </a:lnTo>
                      <a:lnTo>
                        <a:pt x="2143" y="3466"/>
                      </a:lnTo>
                      <a:lnTo>
                        <a:pt x="2143" y="1040"/>
                      </a:lnTo>
                      <a:cubicBezTo>
                        <a:pt x="2143" y="441"/>
                        <a:pt x="1670" y="0"/>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15" name="Google Shape;9440;p73">
                <a:extLst>
                  <a:ext uri="{FF2B5EF4-FFF2-40B4-BE49-F238E27FC236}">
                    <a16:creationId xmlns:a16="http://schemas.microsoft.com/office/drawing/2014/main" id="{50CDE981-A05B-4B9A-9C03-91FA6F089CE8}"/>
                  </a:ext>
                </a:extLst>
              </p:cNvPr>
              <p:cNvGrpSpPr/>
              <p:nvPr/>
            </p:nvGrpSpPr>
            <p:grpSpPr>
              <a:xfrm>
                <a:off x="2037247" y="3747903"/>
                <a:ext cx="501923" cy="500571"/>
                <a:chOff x="1310075" y="3253275"/>
                <a:chExt cx="296950" cy="296150"/>
              </a:xfrm>
              <a:grpFill/>
            </p:grpSpPr>
            <p:sp>
              <p:nvSpPr>
                <p:cNvPr id="17558" name="Google Shape;9441;p73">
                  <a:extLst>
                    <a:ext uri="{FF2B5EF4-FFF2-40B4-BE49-F238E27FC236}">
                      <a16:creationId xmlns:a16="http://schemas.microsoft.com/office/drawing/2014/main" id="{7E72AA58-F23E-9C2F-6B4E-BDEAD3037002}"/>
                    </a:ext>
                  </a:extLst>
                </p:cNvPr>
                <p:cNvSpPr/>
                <p:nvPr/>
              </p:nvSpPr>
              <p:spPr>
                <a:xfrm>
                  <a:off x="1423475" y="3359600"/>
                  <a:ext cx="69350" cy="68550"/>
                </a:xfrm>
                <a:custGeom>
                  <a:avLst/>
                  <a:gdLst/>
                  <a:ahLst/>
                  <a:cxnLst/>
                  <a:rect l="l" t="t" r="r" b="b"/>
                  <a:pathLst>
                    <a:path w="2774" h="2742" extrusionOk="0">
                      <a:moveTo>
                        <a:pt x="1387" y="0"/>
                      </a:moveTo>
                      <a:cubicBezTo>
                        <a:pt x="631" y="0"/>
                        <a:pt x="1" y="630"/>
                        <a:pt x="1" y="1355"/>
                      </a:cubicBezTo>
                      <a:cubicBezTo>
                        <a:pt x="1" y="2111"/>
                        <a:pt x="631" y="2741"/>
                        <a:pt x="1387" y="2741"/>
                      </a:cubicBezTo>
                      <a:cubicBezTo>
                        <a:pt x="2143" y="2741"/>
                        <a:pt x="2773" y="2111"/>
                        <a:pt x="2773" y="1355"/>
                      </a:cubicBezTo>
                      <a:cubicBezTo>
                        <a:pt x="2773" y="630"/>
                        <a:pt x="2143" y="0"/>
                        <a:pt x="138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59" name="Google Shape;9442;p73">
                  <a:extLst>
                    <a:ext uri="{FF2B5EF4-FFF2-40B4-BE49-F238E27FC236}">
                      <a16:creationId xmlns:a16="http://schemas.microsoft.com/office/drawing/2014/main" id="{62F007EA-4447-7922-F36F-841929C02451}"/>
                    </a:ext>
                  </a:extLst>
                </p:cNvPr>
                <p:cNvSpPr/>
                <p:nvPr/>
              </p:nvSpPr>
              <p:spPr>
                <a:xfrm>
                  <a:off x="1310075" y="3253275"/>
                  <a:ext cx="296950" cy="296150"/>
                </a:xfrm>
                <a:custGeom>
                  <a:avLst/>
                  <a:gdLst/>
                  <a:ahLst/>
                  <a:cxnLst/>
                  <a:rect l="l" t="t" r="r" b="b"/>
                  <a:pathLst>
                    <a:path w="11878" h="11846" extrusionOk="0">
                      <a:moveTo>
                        <a:pt x="5923" y="2111"/>
                      </a:moveTo>
                      <a:cubicBezTo>
                        <a:pt x="8003" y="2111"/>
                        <a:pt x="9735" y="3812"/>
                        <a:pt x="9735" y="5923"/>
                      </a:cubicBezTo>
                      <a:cubicBezTo>
                        <a:pt x="9735" y="8034"/>
                        <a:pt x="8034" y="9767"/>
                        <a:pt x="5923" y="9767"/>
                      </a:cubicBezTo>
                      <a:cubicBezTo>
                        <a:pt x="3844" y="9767"/>
                        <a:pt x="2080" y="8065"/>
                        <a:pt x="2080" y="5923"/>
                      </a:cubicBezTo>
                      <a:cubicBezTo>
                        <a:pt x="2111" y="3844"/>
                        <a:pt x="3844" y="2111"/>
                        <a:pt x="5923" y="2111"/>
                      </a:cubicBezTo>
                      <a:close/>
                      <a:moveTo>
                        <a:pt x="5262" y="0"/>
                      </a:moveTo>
                      <a:cubicBezTo>
                        <a:pt x="5104" y="0"/>
                        <a:pt x="4947" y="95"/>
                        <a:pt x="4884" y="252"/>
                      </a:cubicBezTo>
                      <a:lnTo>
                        <a:pt x="4726" y="1166"/>
                      </a:lnTo>
                      <a:cubicBezTo>
                        <a:pt x="4253" y="1292"/>
                        <a:pt x="3844" y="1481"/>
                        <a:pt x="3434" y="1733"/>
                      </a:cubicBezTo>
                      <a:lnTo>
                        <a:pt x="2678" y="1197"/>
                      </a:lnTo>
                      <a:cubicBezTo>
                        <a:pt x="2641" y="1160"/>
                        <a:pt x="2584" y="1142"/>
                        <a:pt x="2523" y="1142"/>
                      </a:cubicBezTo>
                      <a:cubicBezTo>
                        <a:pt x="2429" y="1142"/>
                        <a:pt x="2326" y="1184"/>
                        <a:pt x="2269" y="1260"/>
                      </a:cubicBezTo>
                      <a:lnTo>
                        <a:pt x="1260" y="2237"/>
                      </a:lnTo>
                      <a:cubicBezTo>
                        <a:pt x="1166" y="2363"/>
                        <a:pt x="1166" y="2552"/>
                        <a:pt x="1229" y="2678"/>
                      </a:cubicBezTo>
                      <a:lnTo>
                        <a:pt x="1733" y="3403"/>
                      </a:lnTo>
                      <a:cubicBezTo>
                        <a:pt x="1512" y="3812"/>
                        <a:pt x="1323" y="4253"/>
                        <a:pt x="1197" y="4726"/>
                      </a:cubicBezTo>
                      <a:lnTo>
                        <a:pt x="284" y="4883"/>
                      </a:lnTo>
                      <a:cubicBezTo>
                        <a:pt x="126" y="4915"/>
                        <a:pt x="0" y="5041"/>
                        <a:pt x="0" y="5230"/>
                      </a:cubicBezTo>
                      <a:lnTo>
                        <a:pt x="0" y="6616"/>
                      </a:lnTo>
                      <a:cubicBezTo>
                        <a:pt x="0" y="6805"/>
                        <a:pt x="126" y="6963"/>
                        <a:pt x="284" y="6963"/>
                      </a:cubicBezTo>
                      <a:lnTo>
                        <a:pt x="1197" y="7120"/>
                      </a:lnTo>
                      <a:cubicBezTo>
                        <a:pt x="1292" y="7593"/>
                        <a:pt x="1512" y="8002"/>
                        <a:pt x="1733" y="8412"/>
                      </a:cubicBezTo>
                      <a:lnTo>
                        <a:pt x="1229" y="9168"/>
                      </a:lnTo>
                      <a:cubicBezTo>
                        <a:pt x="1103" y="9263"/>
                        <a:pt x="1166" y="9483"/>
                        <a:pt x="1260" y="9578"/>
                      </a:cubicBezTo>
                      <a:lnTo>
                        <a:pt x="2269" y="10586"/>
                      </a:lnTo>
                      <a:cubicBezTo>
                        <a:pt x="2321" y="10638"/>
                        <a:pt x="2411" y="10661"/>
                        <a:pt x="2497" y="10661"/>
                      </a:cubicBezTo>
                      <a:cubicBezTo>
                        <a:pt x="2568" y="10661"/>
                        <a:pt x="2636" y="10646"/>
                        <a:pt x="2678" y="10617"/>
                      </a:cubicBezTo>
                      <a:lnTo>
                        <a:pt x="3434" y="10113"/>
                      </a:lnTo>
                      <a:cubicBezTo>
                        <a:pt x="3844" y="10334"/>
                        <a:pt x="4253" y="10554"/>
                        <a:pt x="4726" y="10649"/>
                      </a:cubicBezTo>
                      <a:lnTo>
                        <a:pt x="4884" y="11562"/>
                      </a:lnTo>
                      <a:cubicBezTo>
                        <a:pt x="4947" y="11720"/>
                        <a:pt x="5041" y="11846"/>
                        <a:pt x="5262" y="11846"/>
                      </a:cubicBezTo>
                      <a:lnTo>
                        <a:pt x="6616" y="11846"/>
                      </a:lnTo>
                      <a:cubicBezTo>
                        <a:pt x="6774" y="11846"/>
                        <a:pt x="6931" y="11720"/>
                        <a:pt x="6994" y="11562"/>
                      </a:cubicBezTo>
                      <a:lnTo>
                        <a:pt x="7152" y="10649"/>
                      </a:lnTo>
                      <a:cubicBezTo>
                        <a:pt x="7624" y="10523"/>
                        <a:pt x="8034" y="10334"/>
                        <a:pt x="8444" y="10113"/>
                      </a:cubicBezTo>
                      <a:lnTo>
                        <a:pt x="9200" y="10617"/>
                      </a:lnTo>
                      <a:cubicBezTo>
                        <a:pt x="9242" y="10646"/>
                        <a:pt x="9310" y="10661"/>
                        <a:pt x="9381" y="10661"/>
                      </a:cubicBezTo>
                      <a:cubicBezTo>
                        <a:pt x="9467" y="10661"/>
                        <a:pt x="9557" y="10638"/>
                        <a:pt x="9609" y="10586"/>
                      </a:cubicBezTo>
                      <a:lnTo>
                        <a:pt x="10617" y="9578"/>
                      </a:lnTo>
                      <a:cubicBezTo>
                        <a:pt x="10712" y="9483"/>
                        <a:pt x="10712" y="9263"/>
                        <a:pt x="10649" y="9168"/>
                      </a:cubicBezTo>
                      <a:lnTo>
                        <a:pt x="10145" y="8412"/>
                      </a:lnTo>
                      <a:cubicBezTo>
                        <a:pt x="10365" y="8002"/>
                        <a:pt x="10554" y="7593"/>
                        <a:pt x="10680" y="7120"/>
                      </a:cubicBezTo>
                      <a:lnTo>
                        <a:pt x="11594" y="6963"/>
                      </a:lnTo>
                      <a:cubicBezTo>
                        <a:pt x="11752" y="6900"/>
                        <a:pt x="11878" y="6805"/>
                        <a:pt x="11878" y="6616"/>
                      </a:cubicBezTo>
                      <a:lnTo>
                        <a:pt x="11878" y="5230"/>
                      </a:lnTo>
                      <a:cubicBezTo>
                        <a:pt x="11878" y="5072"/>
                        <a:pt x="11752" y="4915"/>
                        <a:pt x="11594" y="4883"/>
                      </a:cubicBezTo>
                      <a:lnTo>
                        <a:pt x="10680" y="4726"/>
                      </a:lnTo>
                      <a:cubicBezTo>
                        <a:pt x="10554" y="4253"/>
                        <a:pt x="10365" y="3812"/>
                        <a:pt x="10145" y="3403"/>
                      </a:cubicBezTo>
                      <a:lnTo>
                        <a:pt x="10649" y="2678"/>
                      </a:lnTo>
                      <a:cubicBezTo>
                        <a:pt x="10775" y="2552"/>
                        <a:pt x="10712" y="2363"/>
                        <a:pt x="10617" y="2237"/>
                      </a:cubicBezTo>
                      <a:lnTo>
                        <a:pt x="9609" y="1260"/>
                      </a:lnTo>
                      <a:cubicBezTo>
                        <a:pt x="9554" y="1187"/>
                        <a:pt x="9455" y="1156"/>
                        <a:pt x="9364" y="1156"/>
                      </a:cubicBezTo>
                      <a:cubicBezTo>
                        <a:pt x="9300" y="1156"/>
                        <a:pt x="9239" y="1171"/>
                        <a:pt x="9200" y="1197"/>
                      </a:cubicBezTo>
                      <a:lnTo>
                        <a:pt x="8444" y="1733"/>
                      </a:lnTo>
                      <a:cubicBezTo>
                        <a:pt x="8034" y="1481"/>
                        <a:pt x="7624" y="1292"/>
                        <a:pt x="7152" y="1166"/>
                      </a:cubicBezTo>
                      <a:lnTo>
                        <a:pt x="6994" y="252"/>
                      </a:lnTo>
                      <a:cubicBezTo>
                        <a:pt x="6931" y="95"/>
                        <a:pt x="6837" y="0"/>
                        <a:pt x="661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60" name="Google Shape;9443;p73">
                  <a:extLst>
                    <a:ext uri="{FF2B5EF4-FFF2-40B4-BE49-F238E27FC236}">
                      <a16:creationId xmlns:a16="http://schemas.microsoft.com/office/drawing/2014/main" id="{5DC2AB05-1B56-FEA0-8BC0-B10CC05CCE4B}"/>
                    </a:ext>
                  </a:extLst>
                </p:cNvPr>
                <p:cNvSpPr/>
                <p:nvPr/>
              </p:nvSpPr>
              <p:spPr>
                <a:xfrm>
                  <a:off x="1399850" y="3426550"/>
                  <a:ext cx="116600" cy="52800"/>
                </a:xfrm>
                <a:custGeom>
                  <a:avLst/>
                  <a:gdLst/>
                  <a:ahLst/>
                  <a:cxnLst/>
                  <a:rect l="l" t="t" r="r" b="b"/>
                  <a:pathLst>
                    <a:path w="4664" h="2112" extrusionOk="0">
                      <a:moveTo>
                        <a:pt x="725" y="0"/>
                      </a:moveTo>
                      <a:cubicBezTo>
                        <a:pt x="410" y="252"/>
                        <a:pt x="127" y="662"/>
                        <a:pt x="1" y="1103"/>
                      </a:cubicBezTo>
                      <a:cubicBezTo>
                        <a:pt x="599" y="1733"/>
                        <a:pt x="1387" y="2111"/>
                        <a:pt x="2332" y="2111"/>
                      </a:cubicBezTo>
                      <a:cubicBezTo>
                        <a:pt x="3246" y="2111"/>
                        <a:pt x="4065" y="1733"/>
                        <a:pt x="4664" y="1103"/>
                      </a:cubicBezTo>
                      <a:cubicBezTo>
                        <a:pt x="4538" y="662"/>
                        <a:pt x="4254" y="252"/>
                        <a:pt x="3939" y="0"/>
                      </a:cubicBezTo>
                      <a:cubicBezTo>
                        <a:pt x="3561" y="473"/>
                        <a:pt x="2994" y="788"/>
                        <a:pt x="2332" y="788"/>
                      </a:cubicBezTo>
                      <a:cubicBezTo>
                        <a:pt x="1702" y="788"/>
                        <a:pt x="1103" y="473"/>
                        <a:pt x="72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416" name="Google Shape;9444;p73">
                <a:extLst>
                  <a:ext uri="{FF2B5EF4-FFF2-40B4-BE49-F238E27FC236}">
                    <a16:creationId xmlns:a16="http://schemas.microsoft.com/office/drawing/2014/main" id="{1640DDD4-D4D4-E6DF-6B37-4329B975E335}"/>
                  </a:ext>
                </a:extLst>
              </p:cNvPr>
              <p:cNvSpPr/>
              <p:nvPr/>
            </p:nvSpPr>
            <p:spPr>
              <a:xfrm>
                <a:off x="2039216" y="4379924"/>
                <a:ext cx="497951" cy="496599"/>
              </a:xfrm>
              <a:custGeom>
                <a:avLst/>
                <a:gdLst/>
                <a:ahLst/>
                <a:cxnLst/>
                <a:rect l="l" t="t" r="r" b="b"/>
                <a:pathLst>
                  <a:path w="11784" h="11752" extrusionOk="0">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417" name="Google Shape;9445;p73">
                <a:extLst>
                  <a:ext uri="{FF2B5EF4-FFF2-40B4-BE49-F238E27FC236}">
                    <a16:creationId xmlns:a16="http://schemas.microsoft.com/office/drawing/2014/main" id="{50062B59-8207-7100-5398-7543C221B95D}"/>
                  </a:ext>
                </a:extLst>
              </p:cNvPr>
              <p:cNvGrpSpPr/>
              <p:nvPr/>
            </p:nvGrpSpPr>
            <p:grpSpPr>
              <a:xfrm>
                <a:off x="2036572" y="4983505"/>
                <a:ext cx="503276" cy="502894"/>
                <a:chOff x="1310075" y="3980250"/>
                <a:chExt cx="297750" cy="297525"/>
              </a:xfrm>
              <a:grpFill/>
            </p:grpSpPr>
            <p:sp>
              <p:nvSpPr>
                <p:cNvPr id="17554" name="Google Shape;9446;p73">
                  <a:extLst>
                    <a:ext uri="{FF2B5EF4-FFF2-40B4-BE49-F238E27FC236}">
                      <a16:creationId xmlns:a16="http://schemas.microsoft.com/office/drawing/2014/main" id="{E7989AFD-6E6A-2002-19AD-1B821B152171}"/>
                    </a:ext>
                  </a:extLst>
                </p:cNvPr>
                <p:cNvSpPr/>
                <p:nvPr/>
              </p:nvSpPr>
              <p:spPr>
                <a:xfrm>
                  <a:off x="1310075" y="3980250"/>
                  <a:ext cx="297750" cy="297525"/>
                </a:xfrm>
                <a:custGeom>
                  <a:avLst/>
                  <a:gdLst/>
                  <a:ahLst/>
                  <a:cxnLst/>
                  <a:rect l="l" t="t" r="r" b="b"/>
                  <a:pathLst>
                    <a:path w="11910" h="11901" extrusionOk="0">
                      <a:moveTo>
                        <a:pt x="3844" y="4946"/>
                      </a:moveTo>
                      <a:cubicBezTo>
                        <a:pt x="4033" y="4946"/>
                        <a:pt x="4190" y="5104"/>
                        <a:pt x="4190" y="5293"/>
                      </a:cubicBezTo>
                      <a:lnTo>
                        <a:pt x="4190" y="6679"/>
                      </a:lnTo>
                      <a:cubicBezTo>
                        <a:pt x="4190" y="6868"/>
                        <a:pt x="4033" y="7026"/>
                        <a:pt x="3844" y="7026"/>
                      </a:cubicBezTo>
                      <a:lnTo>
                        <a:pt x="2458" y="7026"/>
                      </a:lnTo>
                      <a:cubicBezTo>
                        <a:pt x="2269" y="7026"/>
                        <a:pt x="2111" y="6868"/>
                        <a:pt x="2111" y="6679"/>
                      </a:cubicBezTo>
                      <a:lnTo>
                        <a:pt x="2111" y="5293"/>
                      </a:lnTo>
                      <a:cubicBezTo>
                        <a:pt x="2111" y="5104"/>
                        <a:pt x="2269" y="4946"/>
                        <a:pt x="2458" y="4946"/>
                      </a:cubicBezTo>
                      <a:close/>
                      <a:moveTo>
                        <a:pt x="6616" y="3560"/>
                      </a:moveTo>
                      <a:cubicBezTo>
                        <a:pt x="6837" y="3560"/>
                        <a:pt x="6994" y="3718"/>
                        <a:pt x="6994" y="3907"/>
                      </a:cubicBezTo>
                      <a:lnTo>
                        <a:pt x="6994" y="6679"/>
                      </a:lnTo>
                      <a:cubicBezTo>
                        <a:pt x="6994" y="6868"/>
                        <a:pt x="6837" y="7026"/>
                        <a:pt x="6616" y="7026"/>
                      </a:cubicBezTo>
                      <a:lnTo>
                        <a:pt x="5262" y="7026"/>
                      </a:lnTo>
                      <a:cubicBezTo>
                        <a:pt x="5041" y="7026"/>
                        <a:pt x="4884" y="6868"/>
                        <a:pt x="4884" y="6679"/>
                      </a:cubicBezTo>
                      <a:lnTo>
                        <a:pt x="4884" y="3907"/>
                      </a:lnTo>
                      <a:cubicBezTo>
                        <a:pt x="4884" y="3718"/>
                        <a:pt x="5041" y="3560"/>
                        <a:pt x="5262" y="3560"/>
                      </a:cubicBezTo>
                      <a:close/>
                      <a:moveTo>
                        <a:pt x="9389" y="2174"/>
                      </a:moveTo>
                      <a:cubicBezTo>
                        <a:pt x="9578" y="2174"/>
                        <a:pt x="9735" y="2331"/>
                        <a:pt x="9735" y="2520"/>
                      </a:cubicBezTo>
                      <a:lnTo>
                        <a:pt x="9735" y="6679"/>
                      </a:lnTo>
                      <a:cubicBezTo>
                        <a:pt x="9735" y="6868"/>
                        <a:pt x="9578" y="7026"/>
                        <a:pt x="9389" y="7026"/>
                      </a:cubicBezTo>
                      <a:lnTo>
                        <a:pt x="8003" y="7026"/>
                      </a:lnTo>
                      <a:cubicBezTo>
                        <a:pt x="7813" y="7026"/>
                        <a:pt x="7656" y="6868"/>
                        <a:pt x="7656" y="6679"/>
                      </a:cubicBezTo>
                      <a:lnTo>
                        <a:pt x="7656" y="2520"/>
                      </a:lnTo>
                      <a:cubicBezTo>
                        <a:pt x="7656" y="2331"/>
                        <a:pt x="7813" y="2174"/>
                        <a:pt x="8003" y="2174"/>
                      </a:cubicBezTo>
                      <a:close/>
                      <a:moveTo>
                        <a:pt x="5577" y="8412"/>
                      </a:moveTo>
                      <a:lnTo>
                        <a:pt x="5577" y="9105"/>
                      </a:lnTo>
                      <a:lnTo>
                        <a:pt x="5167" y="9105"/>
                      </a:lnTo>
                      <a:lnTo>
                        <a:pt x="5451" y="8412"/>
                      </a:lnTo>
                      <a:close/>
                      <a:moveTo>
                        <a:pt x="6396" y="8412"/>
                      </a:moveTo>
                      <a:lnTo>
                        <a:pt x="6679" y="9105"/>
                      </a:lnTo>
                      <a:lnTo>
                        <a:pt x="6270" y="9105"/>
                      </a:lnTo>
                      <a:lnTo>
                        <a:pt x="6270" y="8412"/>
                      </a:lnTo>
                      <a:close/>
                      <a:moveTo>
                        <a:pt x="5955" y="0"/>
                      </a:moveTo>
                      <a:cubicBezTo>
                        <a:pt x="5766" y="0"/>
                        <a:pt x="5608" y="158"/>
                        <a:pt x="5608" y="378"/>
                      </a:cubicBezTo>
                      <a:lnTo>
                        <a:pt x="5608" y="725"/>
                      </a:lnTo>
                      <a:lnTo>
                        <a:pt x="347" y="725"/>
                      </a:lnTo>
                      <a:cubicBezTo>
                        <a:pt x="158" y="725"/>
                        <a:pt x="0" y="882"/>
                        <a:pt x="0" y="1071"/>
                      </a:cubicBezTo>
                      <a:cubicBezTo>
                        <a:pt x="0" y="1260"/>
                        <a:pt x="158" y="1418"/>
                        <a:pt x="347" y="1418"/>
                      </a:cubicBezTo>
                      <a:lnTo>
                        <a:pt x="725" y="1418"/>
                      </a:lnTo>
                      <a:lnTo>
                        <a:pt x="725" y="7719"/>
                      </a:lnTo>
                      <a:lnTo>
                        <a:pt x="378" y="7719"/>
                      </a:lnTo>
                      <a:cubicBezTo>
                        <a:pt x="158" y="7719"/>
                        <a:pt x="0" y="7876"/>
                        <a:pt x="0" y="8097"/>
                      </a:cubicBezTo>
                      <a:cubicBezTo>
                        <a:pt x="0" y="8286"/>
                        <a:pt x="158" y="8443"/>
                        <a:pt x="378" y="8443"/>
                      </a:cubicBezTo>
                      <a:lnTo>
                        <a:pt x="4726" y="8443"/>
                      </a:lnTo>
                      <a:lnTo>
                        <a:pt x="3560" y="11436"/>
                      </a:lnTo>
                      <a:cubicBezTo>
                        <a:pt x="3466" y="11625"/>
                        <a:pt x="3560" y="11814"/>
                        <a:pt x="3749" y="11877"/>
                      </a:cubicBezTo>
                      <a:cubicBezTo>
                        <a:pt x="3788" y="11893"/>
                        <a:pt x="3831" y="11901"/>
                        <a:pt x="3876" y="11901"/>
                      </a:cubicBezTo>
                      <a:cubicBezTo>
                        <a:pt x="4016" y="11901"/>
                        <a:pt x="4167" y="11824"/>
                        <a:pt x="4190" y="11657"/>
                      </a:cubicBezTo>
                      <a:lnTo>
                        <a:pt x="4947" y="9830"/>
                      </a:lnTo>
                      <a:lnTo>
                        <a:pt x="5608" y="9830"/>
                      </a:lnTo>
                      <a:lnTo>
                        <a:pt x="5608" y="10838"/>
                      </a:lnTo>
                      <a:cubicBezTo>
                        <a:pt x="5608" y="11027"/>
                        <a:pt x="5766" y="11184"/>
                        <a:pt x="5955" y="11184"/>
                      </a:cubicBezTo>
                      <a:cubicBezTo>
                        <a:pt x="6144" y="11184"/>
                        <a:pt x="6301" y="11027"/>
                        <a:pt x="6301" y="10838"/>
                      </a:cubicBezTo>
                      <a:lnTo>
                        <a:pt x="6301" y="9830"/>
                      </a:lnTo>
                      <a:lnTo>
                        <a:pt x="6994" y="9830"/>
                      </a:lnTo>
                      <a:lnTo>
                        <a:pt x="7719" y="11657"/>
                      </a:lnTo>
                      <a:cubicBezTo>
                        <a:pt x="7791" y="11824"/>
                        <a:pt x="7916" y="11901"/>
                        <a:pt x="8042" y="11901"/>
                      </a:cubicBezTo>
                      <a:cubicBezTo>
                        <a:pt x="8082" y="11901"/>
                        <a:pt x="8122" y="11893"/>
                        <a:pt x="8160" y="11877"/>
                      </a:cubicBezTo>
                      <a:cubicBezTo>
                        <a:pt x="8349" y="11783"/>
                        <a:pt x="8444" y="11594"/>
                        <a:pt x="8349" y="11436"/>
                      </a:cubicBezTo>
                      <a:lnTo>
                        <a:pt x="7183" y="8443"/>
                      </a:lnTo>
                      <a:lnTo>
                        <a:pt x="11531" y="8443"/>
                      </a:lnTo>
                      <a:cubicBezTo>
                        <a:pt x="11752" y="8443"/>
                        <a:pt x="11909" y="8286"/>
                        <a:pt x="11909" y="8097"/>
                      </a:cubicBezTo>
                      <a:cubicBezTo>
                        <a:pt x="11909" y="7876"/>
                        <a:pt x="11752" y="7719"/>
                        <a:pt x="11531" y="7719"/>
                      </a:cubicBezTo>
                      <a:lnTo>
                        <a:pt x="11185" y="7719"/>
                      </a:lnTo>
                      <a:lnTo>
                        <a:pt x="11185" y="1418"/>
                      </a:lnTo>
                      <a:lnTo>
                        <a:pt x="11531" y="1418"/>
                      </a:lnTo>
                      <a:cubicBezTo>
                        <a:pt x="11752" y="1418"/>
                        <a:pt x="11909" y="1260"/>
                        <a:pt x="11909" y="1071"/>
                      </a:cubicBezTo>
                      <a:cubicBezTo>
                        <a:pt x="11909" y="882"/>
                        <a:pt x="11752" y="725"/>
                        <a:pt x="11531" y="725"/>
                      </a:cubicBezTo>
                      <a:lnTo>
                        <a:pt x="6301" y="725"/>
                      </a:lnTo>
                      <a:lnTo>
                        <a:pt x="6301" y="378"/>
                      </a:lnTo>
                      <a:cubicBezTo>
                        <a:pt x="6301" y="158"/>
                        <a:pt x="6144" y="0"/>
                        <a:pt x="59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55" name="Google Shape;9447;p73">
                  <a:extLst>
                    <a:ext uri="{FF2B5EF4-FFF2-40B4-BE49-F238E27FC236}">
                      <a16:creationId xmlns:a16="http://schemas.microsoft.com/office/drawing/2014/main" id="{CBAC00B8-657D-2FF1-9E18-D2419B1B075B}"/>
                    </a:ext>
                  </a:extLst>
                </p:cNvPr>
                <p:cNvSpPr/>
                <p:nvPr/>
              </p:nvSpPr>
              <p:spPr>
                <a:xfrm>
                  <a:off x="1449475" y="4086575"/>
                  <a:ext cx="17350" cy="52000"/>
                </a:xfrm>
                <a:custGeom>
                  <a:avLst/>
                  <a:gdLst/>
                  <a:ahLst/>
                  <a:cxnLst/>
                  <a:rect l="l" t="t" r="r" b="b"/>
                  <a:pathLst>
                    <a:path w="694" h="2080" extrusionOk="0">
                      <a:moveTo>
                        <a:pt x="1" y="0"/>
                      </a:moveTo>
                      <a:lnTo>
                        <a:pt x="1" y="2080"/>
                      </a:lnTo>
                      <a:lnTo>
                        <a:pt x="694" y="2080"/>
                      </a:lnTo>
                      <a:lnTo>
                        <a:pt x="694"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56" name="Google Shape;9448;p73">
                  <a:extLst>
                    <a:ext uri="{FF2B5EF4-FFF2-40B4-BE49-F238E27FC236}">
                      <a16:creationId xmlns:a16="http://schemas.microsoft.com/office/drawing/2014/main" id="{6BD7CC99-76BE-6C4A-87DB-A2447996DEAA}"/>
                    </a:ext>
                  </a:extLst>
                </p:cNvPr>
                <p:cNvSpPr/>
                <p:nvPr/>
              </p:nvSpPr>
              <p:spPr>
                <a:xfrm>
                  <a:off x="1380175" y="4121225"/>
                  <a:ext cx="17350" cy="17350"/>
                </a:xfrm>
                <a:custGeom>
                  <a:avLst/>
                  <a:gdLst/>
                  <a:ahLst/>
                  <a:cxnLst/>
                  <a:rect l="l" t="t" r="r" b="b"/>
                  <a:pathLst>
                    <a:path w="694" h="694" extrusionOk="0">
                      <a:moveTo>
                        <a:pt x="0" y="0"/>
                      </a:moveTo>
                      <a:lnTo>
                        <a:pt x="0" y="694"/>
                      </a:lnTo>
                      <a:lnTo>
                        <a:pt x="693" y="694"/>
                      </a:lnTo>
                      <a:lnTo>
                        <a:pt x="693"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57" name="Google Shape;9449;p73">
                  <a:extLst>
                    <a:ext uri="{FF2B5EF4-FFF2-40B4-BE49-F238E27FC236}">
                      <a16:creationId xmlns:a16="http://schemas.microsoft.com/office/drawing/2014/main" id="{B49C7A6F-2437-888F-C977-AF9853C45148}"/>
                    </a:ext>
                  </a:extLst>
                </p:cNvPr>
                <p:cNvSpPr/>
                <p:nvPr/>
              </p:nvSpPr>
              <p:spPr>
                <a:xfrm>
                  <a:off x="1518800" y="4051925"/>
                  <a:ext cx="18125" cy="86650"/>
                </a:xfrm>
                <a:custGeom>
                  <a:avLst/>
                  <a:gdLst/>
                  <a:ahLst/>
                  <a:cxnLst/>
                  <a:rect l="l" t="t" r="r" b="b"/>
                  <a:pathLst>
                    <a:path w="725" h="3466" extrusionOk="0">
                      <a:moveTo>
                        <a:pt x="0" y="0"/>
                      </a:moveTo>
                      <a:lnTo>
                        <a:pt x="0" y="3466"/>
                      </a:lnTo>
                      <a:lnTo>
                        <a:pt x="725" y="3466"/>
                      </a:lnTo>
                      <a:lnTo>
                        <a:pt x="725"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18" name="Google Shape;9450;p73">
                <a:extLst>
                  <a:ext uri="{FF2B5EF4-FFF2-40B4-BE49-F238E27FC236}">
                    <a16:creationId xmlns:a16="http://schemas.microsoft.com/office/drawing/2014/main" id="{D524502A-B9FE-2776-E963-98D23817776B}"/>
                  </a:ext>
                </a:extLst>
              </p:cNvPr>
              <p:cNvGrpSpPr/>
              <p:nvPr/>
            </p:nvGrpSpPr>
            <p:grpSpPr>
              <a:xfrm>
                <a:off x="5275218" y="3748557"/>
                <a:ext cx="380816" cy="499261"/>
                <a:chOff x="3167275" y="3227275"/>
                <a:chExt cx="225300" cy="295375"/>
              </a:xfrm>
              <a:grpFill/>
            </p:grpSpPr>
            <p:sp>
              <p:nvSpPr>
                <p:cNvPr id="17549" name="Google Shape;9451;p73">
                  <a:extLst>
                    <a:ext uri="{FF2B5EF4-FFF2-40B4-BE49-F238E27FC236}">
                      <a16:creationId xmlns:a16="http://schemas.microsoft.com/office/drawing/2014/main" id="{F296B486-AC8B-58E9-8B10-FBB208094B5E}"/>
                    </a:ext>
                  </a:extLst>
                </p:cNvPr>
                <p:cNvSpPr/>
                <p:nvPr/>
              </p:nvSpPr>
              <p:spPr>
                <a:xfrm>
                  <a:off x="3167275" y="3227275"/>
                  <a:ext cx="225300" cy="207950"/>
                </a:xfrm>
                <a:custGeom>
                  <a:avLst/>
                  <a:gdLst/>
                  <a:ahLst/>
                  <a:cxnLst/>
                  <a:rect l="l" t="t" r="r" b="b"/>
                  <a:pathLst>
                    <a:path w="9012" h="8318" extrusionOk="0">
                      <a:moveTo>
                        <a:pt x="4538" y="1"/>
                      </a:moveTo>
                      <a:cubicBezTo>
                        <a:pt x="2112" y="1"/>
                        <a:pt x="1" y="1985"/>
                        <a:pt x="32" y="4537"/>
                      </a:cubicBezTo>
                      <a:cubicBezTo>
                        <a:pt x="32" y="5860"/>
                        <a:pt x="631" y="7184"/>
                        <a:pt x="1797" y="8066"/>
                      </a:cubicBezTo>
                      <a:cubicBezTo>
                        <a:pt x="1923" y="8192"/>
                        <a:pt x="2017" y="8223"/>
                        <a:pt x="2049" y="8318"/>
                      </a:cubicBezTo>
                      <a:lnTo>
                        <a:pt x="4160" y="8318"/>
                      </a:lnTo>
                      <a:lnTo>
                        <a:pt x="4160" y="6900"/>
                      </a:lnTo>
                      <a:lnTo>
                        <a:pt x="2427" y="6900"/>
                      </a:lnTo>
                      <a:cubicBezTo>
                        <a:pt x="2238" y="6900"/>
                        <a:pt x="2080" y="6743"/>
                        <a:pt x="2080" y="6554"/>
                      </a:cubicBezTo>
                      <a:lnTo>
                        <a:pt x="2080" y="5829"/>
                      </a:lnTo>
                      <a:cubicBezTo>
                        <a:pt x="2080" y="4852"/>
                        <a:pt x="2679" y="4033"/>
                        <a:pt x="3498" y="3624"/>
                      </a:cubicBezTo>
                      <a:cubicBezTo>
                        <a:pt x="3277" y="3403"/>
                        <a:pt x="3151" y="3088"/>
                        <a:pt x="3151" y="2678"/>
                      </a:cubicBezTo>
                      <a:cubicBezTo>
                        <a:pt x="3151" y="1922"/>
                        <a:pt x="3782" y="1292"/>
                        <a:pt x="4538" y="1292"/>
                      </a:cubicBezTo>
                      <a:cubicBezTo>
                        <a:pt x="5262" y="1292"/>
                        <a:pt x="5892" y="1922"/>
                        <a:pt x="5892" y="2678"/>
                      </a:cubicBezTo>
                      <a:cubicBezTo>
                        <a:pt x="5892" y="3025"/>
                        <a:pt x="5735" y="3340"/>
                        <a:pt x="5546" y="3624"/>
                      </a:cubicBezTo>
                      <a:cubicBezTo>
                        <a:pt x="6365" y="4033"/>
                        <a:pt x="6964" y="4852"/>
                        <a:pt x="6964" y="5829"/>
                      </a:cubicBezTo>
                      <a:lnTo>
                        <a:pt x="6964" y="6554"/>
                      </a:lnTo>
                      <a:cubicBezTo>
                        <a:pt x="6964" y="6743"/>
                        <a:pt x="6806" y="6900"/>
                        <a:pt x="6617" y="6900"/>
                      </a:cubicBezTo>
                      <a:lnTo>
                        <a:pt x="4884" y="6900"/>
                      </a:lnTo>
                      <a:lnTo>
                        <a:pt x="4884" y="8318"/>
                      </a:lnTo>
                      <a:lnTo>
                        <a:pt x="6995" y="8318"/>
                      </a:lnTo>
                      <a:cubicBezTo>
                        <a:pt x="7027" y="8286"/>
                        <a:pt x="7121" y="8192"/>
                        <a:pt x="7247" y="8129"/>
                      </a:cubicBezTo>
                      <a:cubicBezTo>
                        <a:pt x="8413" y="7184"/>
                        <a:pt x="9011" y="5829"/>
                        <a:pt x="9011" y="4506"/>
                      </a:cubicBezTo>
                      <a:cubicBezTo>
                        <a:pt x="9011" y="2017"/>
                        <a:pt x="6995" y="1"/>
                        <a:pt x="453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50" name="Google Shape;9452;p73">
                  <a:extLst>
                    <a:ext uri="{FF2B5EF4-FFF2-40B4-BE49-F238E27FC236}">
                      <a16:creationId xmlns:a16="http://schemas.microsoft.com/office/drawing/2014/main" id="{4746372A-60C7-AD2F-D91D-1CC5BEB13867}"/>
                    </a:ext>
                  </a:extLst>
                </p:cNvPr>
                <p:cNvSpPr/>
                <p:nvPr/>
              </p:nvSpPr>
              <p:spPr>
                <a:xfrm>
                  <a:off x="3262600" y="3278475"/>
                  <a:ext cx="35450" cy="35475"/>
                </a:xfrm>
                <a:custGeom>
                  <a:avLst/>
                  <a:gdLst/>
                  <a:ahLst/>
                  <a:cxnLst/>
                  <a:rect l="l" t="t" r="r" b="b"/>
                  <a:pathLst>
                    <a:path w="1418" h="1419" extrusionOk="0">
                      <a:moveTo>
                        <a:pt x="725" y="0"/>
                      </a:moveTo>
                      <a:cubicBezTo>
                        <a:pt x="315" y="0"/>
                        <a:pt x="0" y="315"/>
                        <a:pt x="0" y="725"/>
                      </a:cubicBezTo>
                      <a:cubicBezTo>
                        <a:pt x="0" y="1103"/>
                        <a:pt x="315"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51" name="Google Shape;9453;p73">
                  <a:extLst>
                    <a:ext uri="{FF2B5EF4-FFF2-40B4-BE49-F238E27FC236}">
                      <a16:creationId xmlns:a16="http://schemas.microsoft.com/office/drawing/2014/main" id="{B85A67F4-8864-3121-8401-D992B08F1AD2}"/>
                    </a:ext>
                  </a:extLst>
                </p:cNvPr>
                <p:cNvSpPr/>
                <p:nvPr/>
              </p:nvSpPr>
              <p:spPr>
                <a:xfrm>
                  <a:off x="3220050" y="3452525"/>
                  <a:ext cx="121325" cy="35475"/>
                </a:xfrm>
                <a:custGeom>
                  <a:avLst/>
                  <a:gdLst/>
                  <a:ahLst/>
                  <a:cxnLst/>
                  <a:rect l="l" t="t" r="r" b="b"/>
                  <a:pathLst>
                    <a:path w="4853" h="1419" extrusionOk="0">
                      <a:moveTo>
                        <a:pt x="1" y="1"/>
                      </a:moveTo>
                      <a:lnTo>
                        <a:pt x="1" y="347"/>
                      </a:lnTo>
                      <a:cubicBezTo>
                        <a:pt x="1" y="946"/>
                        <a:pt x="473" y="1419"/>
                        <a:pt x="1040" y="1419"/>
                      </a:cubicBezTo>
                      <a:lnTo>
                        <a:pt x="3781" y="1419"/>
                      </a:lnTo>
                      <a:cubicBezTo>
                        <a:pt x="4380" y="1419"/>
                        <a:pt x="4853" y="946"/>
                        <a:pt x="4853" y="347"/>
                      </a:cubicBezTo>
                      <a:lnTo>
                        <a:pt x="4853"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52" name="Google Shape;9454;p73">
                  <a:extLst>
                    <a:ext uri="{FF2B5EF4-FFF2-40B4-BE49-F238E27FC236}">
                      <a16:creationId xmlns:a16="http://schemas.microsoft.com/office/drawing/2014/main" id="{5C8CC359-1B65-A7BA-5653-0F741F706387}"/>
                    </a:ext>
                  </a:extLst>
                </p:cNvPr>
                <p:cNvSpPr/>
                <p:nvPr/>
              </p:nvSpPr>
              <p:spPr>
                <a:xfrm>
                  <a:off x="3237375" y="3332025"/>
                  <a:ext cx="86675" cy="52000"/>
                </a:xfrm>
                <a:custGeom>
                  <a:avLst/>
                  <a:gdLst/>
                  <a:ahLst/>
                  <a:cxnLst/>
                  <a:rect l="l" t="t" r="r" b="b"/>
                  <a:pathLst>
                    <a:path w="3467" h="2080" extrusionOk="0">
                      <a:moveTo>
                        <a:pt x="1734" y="1"/>
                      </a:moveTo>
                      <a:cubicBezTo>
                        <a:pt x="789" y="1"/>
                        <a:pt x="1" y="725"/>
                        <a:pt x="1" y="1733"/>
                      </a:cubicBezTo>
                      <a:lnTo>
                        <a:pt x="1" y="2080"/>
                      </a:lnTo>
                      <a:lnTo>
                        <a:pt x="3466" y="2080"/>
                      </a:lnTo>
                      <a:lnTo>
                        <a:pt x="3466" y="1733"/>
                      </a:lnTo>
                      <a:cubicBezTo>
                        <a:pt x="3466" y="788"/>
                        <a:pt x="2679" y="1"/>
                        <a:pt x="1734"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53" name="Google Shape;9455;p73">
                  <a:extLst>
                    <a:ext uri="{FF2B5EF4-FFF2-40B4-BE49-F238E27FC236}">
                      <a16:creationId xmlns:a16="http://schemas.microsoft.com/office/drawing/2014/main" id="{CAB09941-E853-A04C-D3FC-E41125E5E887}"/>
                    </a:ext>
                  </a:extLst>
                </p:cNvPr>
                <p:cNvSpPr/>
                <p:nvPr/>
              </p:nvSpPr>
              <p:spPr>
                <a:xfrm>
                  <a:off x="3237375" y="3505300"/>
                  <a:ext cx="87450" cy="17350"/>
                </a:xfrm>
                <a:custGeom>
                  <a:avLst/>
                  <a:gdLst/>
                  <a:ahLst/>
                  <a:cxnLst/>
                  <a:rect l="l" t="t" r="r" b="b"/>
                  <a:pathLst>
                    <a:path w="3498" h="694" extrusionOk="0">
                      <a:moveTo>
                        <a:pt x="32" y="1"/>
                      </a:moveTo>
                      <a:cubicBezTo>
                        <a:pt x="1" y="379"/>
                        <a:pt x="284" y="694"/>
                        <a:pt x="694" y="694"/>
                      </a:cubicBezTo>
                      <a:lnTo>
                        <a:pt x="2773" y="694"/>
                      </a:lnTo>
                      <a:cubicBezTo>
                        <a:pt x="3183" y="694"/>
                        <a:pt x="3498" y="379"/>
                        <a:pt x="349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sp>
            <p:nvSpPr>
              <p:cNvPr id="17419" name="Google Shape;9456;p73">
                <a:extLst>
                  <a:ext uri="{FF2B5EF4-FFF2-40B4-BE49-F238E27FC236}">
                    <a16:creationId xmlns:a16="http://schemas.microsoft.com/office/drawing/2014/main" id="{F69B2378-0AE2-BC3E-FD29-2E716F623885}"/>
                  </a:ext>
                </a:extLst>
              </p:cNvPr>
              <p:cNvSpPr/>
              <p:nvPr/>
            </p:nvSpPr>
            <p:spPr>
              <a:xfrm>
                <a:off x="5202621" y="4377430"/>
                <a:ext cx="525925" cy="501585"/>
              </a:xfrm>
              <a:custGeom>
                <a:avLst/>
                <a:gdLst/>
                <a:ahLst/>
                <a:cxnLst/>
                <a:rect l="l" t="t" r="r" b="b"/>
                <a:pathLst>
                  <a:path w="12446" h="11870" extrusionOk="0">
                    <a:moveTo>
                      <a:pt x="9421" y="1410"/>
                    </a:moveTo>
                    <a:cubicBezTo>
                      <a:pt x="9775" y="1410"/>
                      <a:pt x="10130" y="1544"/>
                      <a:pt x="10397" y="1812"/>
                    </a:cubicBezTo>
                    <a:cubicBezTo>
                      <a:pt x="10901" y="2316"/>
                      <a:pt x="10901" y="3198"/>
                      <a:pt x="10366" y="3734"/>
                    </a:cubicBezTo>
                    <a:lnTo>
                      <a:pt x="9169" y="4931"/>
                    </a:lnTo>
                    <a:cubicBezTo>
                      <a:pt x="8948" y="5152"/>
                      <a:pt x="8633" y="5278"/>
                      <a:pt x="8318" y="5309"/>
                    </a:cubicBezTo>
                    <a:lnTo>
                      <a:pt x="8476" y="5152"/>
                    </a:lnTo>
                    <a:cubicBezTo>
                      <a:pt x="8854" y="4773"/>
                      <a:pt x="8854" y="4112"/>
                      <a:pt x="8476" y="3702"/>
                    </a:cubicBezTo>
                    <a:cubicBezTo>
                      <a:pt x="8271" y="3513"/>
                      <a:pt x="8003" y="3419"/>
                      <a:pt x="7739" y="3419"/>
                    </a:cubicBezTo>
                    <a:cubicBezTo>
                      <a:pt x="7475" y="3419"/>
                      <a:pt x="7215" y="3513"/>
                      <a:pt x="7026" y="3702"/>
                    </a:cubicBezTo>
                    <a:lnTo>
                      <a:pt x="6869" y="3860"/>
                    </a:lnTo>
                    <a:cubicBezTo>
                      <a:pt x="6900" y="3545"/>
                      <a:pt x="7026" y="3230"/>
                      <a:pt x="7247" y="3009"/>
                    </a:cubicBezTo>
                    <a:lnTo>
                      <a:pt x="8444" y="1812"/>
                    </a:lnTo>
                    <a:cubicBezTo>
                      <a:pt x="8712" y="1544"/>
                      <a:pt x="9066" y="1410"/>
                      <a:pt x="9421" y="1410"/>
                    </a:cubicBezTo>
                    <a:close/>
                    <a:moveTo>
                      <a:pt x="4128" y="6475"/>
                    </a:moveTo>
                    <a:lnTo>
                      <a:pt x="3970" y="6601"/>
                    </a:lnTo>
                    <a:cubicBezTo>
                      <a:pt x="3592" y="7010"/>
                      <a:pt x="3592" y="7672"/>
                      <a:pt x="3970" y="8081"/>
                    </a:cubicBezTo>
                    <a:cubicBezTo>
                      <a:pt x="4175" y="8270"/>
                      <a:pt x="4443" y="8365"/>
                      <a:pt x="4711" y="8365"/>
                    </a:cubicBezTo>
                    <a:cubicBezTo>
                      <a:pt x="4978" y="8365"/>
                      <a:pt x="5246" y="8270"/>
                      <a:pt x="5451" y="8081"/>
                    </a:cubicBezTo>
                    <a:lnTo>
                      <a:pt x="5577" y="7924"/>
                    </a:lnTo>
                    <a:lnTo>
                      <a:pt x="5577" y="7924"/>
                    </a:lnTo>
                    <a:cubicBezTo>
                      <a:pt x="5640" y="8270"/>
                      <a:pt x="5483" y="8586"/>
                      <a:pt x="5231" y="8838"/>
                    </a:cubicBezTo>
                    <a:lnTo>
                      <a:pt x="4065" y="10003"/>
                    </a:lnTo>
                    <a:cubicBezTo>
                      <a:pt x="3781" y="10271"/>
                      <a:pt x="3427" y="10405"/>
                      <a:pt x="3072" y="10405"/>
                    </a:cubicBezTo>
                    <a:cubicBezTo>
                      <a:pt x="2718" y="10405"/>
                      <a:pt x="2364" y="10271"/>
                      <a:pt x="2080" y="10003"/>
                    </a:cubicBezTo>
                    <a:cubicBezTo>
                      <a:pt x="1544" y="9468"/>
                      <a:pt x="1544" y="8586"/>
                      <a:pt x="2080" y="8050"/>
                    </a:cubicBezTo>
                    <a:lnTo>
                      <a:pt x="3277" y="6853"/>
                    </a:lnTo>
                    <a:cubicBezTo>
                      <a:pt x="3498" y="6601"/>
                      <a:pt x="3813" y="6506"/>
                      <a:pt x="4128" y="6475"/>
                    </a:cubicBezTo>
                    <a:close/>
                    <a:moveTo>
                      <a:pt x="9373" y="0"/>
                    </a:moveTo>
                    <a:cubicBezTo>
                      <a:pt x="8665" y="0"/>
                      <a:pt x="7956" y="268"/>
                      <a:pt x="7404" y="804"/>
                    </a:cubicBezTo>
                    <a:lnTo>
                      <a:pt x="6239" y="1970"/>
                    </a:lnTo>
                    <a:cubicBezTo>
                      <a:pt x="5451" y="2757"/>
                      <a:pt x="5199" y="3986"/>
                      <a:pt x="5640" y="4994"/>
                    </a:cubicBezTo>
                    <a:lnTo>
                      <a:pt x="5325" y="5309"/>
                    </a:lnTo>
                    <a:cubicBezTo>
                      <a:pt x="4994" y="5170"/>
                      <a:pt x="4634" y="5100"/>
                      <a:pt x="4270" y="5100"/>
                    </a:cubicBezTo>
                    <a:cubicBezTo>
                      <a:pt x="3562" y="5100"/>
                      <a:pt x="2842" y="5366"/>
                      <a:pt x="2301" y="5908"/>
                    </a:cubicBezTo>
                    <a:lnTo>
                      <a:pt x="1103" y="7105"/>
                    </a:lnTo>
                    <a:cubicBezTo>
                      <a:pt x="1" y="8144"/>
                      <a:pt x="1" y="9940"/>
                      <a:pt x="1103" y="11043"/>
                    </a:cubicBezTo>
                    <a:cubicBezTo>
                      <a:pt x="1655" y="11594"/>
                      <a:pt x="2364" y="11870"/>
                      <a:pt x="3072" y="11870"/>
                    </a:cubicBezTo>
                    <a:cubicBezTo>
                      <a:pt x="3781" y="11870"/>
                      <a:pt x="4490" y="11594"/>
                      <a:pt x="5041" y="11043"/>
                    </a:cubicBezTo>
                    <a:lnTo>
                      <a:pt x="6239" y="9846"/>
                    </a:lnTo>
                    <a:cubicBezTo>
                      <a:pt x="7026" y="9058"/>
                      <a:pt x="7247" y="7829"/>
                      <a:pt x="6806" y="6821"/>
                    </a:cubicBezTo>
                    <a:lnTo>
                      <a:pt x="7121" y="6506"/>
                    </a:lnTo>
                    <a:cubicBezTo>
                      <a:pt x="7473" y="6656"/>
                      <a:pt x="7840" y="6729"/>
                      <a:pt x="8204" y="6729"/>
                    </a:cubicBezTo>
                    <a:cubicBezTo>
                      <a:pt x="8914" y="6729"/>
                      <a:pt x="9614" y="6449"/>
                      <a:pt x="10177" y="5908"/>
                    </a:cubicBezTo>
                    <a:lnTo>
                      <a:pt x="11342" y="4742"/>
                    </a:lnTo>
                    <a:cubicBezTo>
                      <a:pt x="12445" y="3639"/>
                      <a:pt x="12445" y="1907"/>
                      <a:pt x="11342" y="804"/>
                    </a:cubicBezTo>
                    <a:cubicBezTo>
                      <a:pt x="10791" y="268"/>
                      <a:pt x="10082" y="0"/>
                      <a:pt x="937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nvGrpSpPr>
              <p:cNvPr id="17420" name="Google Shape;9457;p73">
                <a:extLst>
                  <a:ext uri="{FF2B5EF4-FFF2-40B4-BE49-F238E27FC236}">
                    <a16:creationId xmlns:a16="http://schemas.microsoft.com/office/drawing/2014/main" id="{28EC3719-B00B-AB18-1E7C-ADD81100BFEC}"/>
                  </a:ext>
                </a:extLst>
              </p:cNvPr>
              <p:cNvGrpSpPr/>
              <p:nvPr/>
            </p:nvGrpSpPr>
            <p:grpSpPr>
              <a:xfrm>
                <a:off x="5213987" y="4985299"/>
                <a:ext cx="503276" cy="499303"/>
                <a:chOff x="3133425" y="3955025"/>
                <a:chExt cx="297750" cy="295400"/>
              </a:xfrm>
              <a:grpFill/>
            </p:grpSpPr>
            <p:sp>
              <p:nvSpPr>
                <p:cNvPr id="17546" name="Google Shape;9458;p73">
                  <a:extLst>
                    <a:ext uri="{FF2B5EF4-FFF2-40B4-BE49-F238E27FC236}">
                      <a16:creationId xmlns:a16="http://schemas.microsoft.com/office/drawing/2014/main" id="{43F2E8D9-6484-438A-8499-ED54D76C78ED}"/>
                    </a:ext>
                  </a:extLst>
                </p:cNvPr>
                <p:cNvSpPr/>
                <p:nvPr/>
              </p:nvSpPr>
              <p:spPr>
                <a:xfrm>
                  <a:off x="3133425" y="4058225"/>
                  <a:ext cx="297750" cy="192200"/>
                </a:xfrm>
                <a:custGeom>
                  <a:avLst/>
                  <a:gdLst/>
                  <a:ahLst/>
                  <a:cxnLst/>
                  <a:rect l="l" t="t" r="r" b="b"/>
                  <a:pathLst>
                    <a:path w="11910" h="7688" extrusionOk="0">
                      <a:moveTo>
                        <a:pt x="5923" y="0"/>
                      </a:moveTo>
                      <a:cubicBezTo>
                        <a:pt x="5325" y="0"/>
                        <a:pt x="4821" y="347"/>
                        <a:pt x="4631" y="914"/>
                      </a:cubicBezTo>
                      <a:cubicBezTo>
                        <a:pt x="4505" y="1166"/>
                        <a:pt x="4505" y="1449"/>
                        <a:pt x="4568" y="1764"/>
                      </a:cubicBezTo>
                      <a:cubicBezTo>
                        <a:pt x="4884" y="1922"/>
                        <a:pt x="5199" y="2016"/>
                        <a:pt x="5577" y="2048"/>
                      </a:cubicBezTo>
                      <a:lnTo>
                        <a:pt x="5577" y="2741"/>
                      </a:lnTo>
                      <a:lnTo>
                        <a:pt x="2458" y="2741"/>
                      </a:lnTo>
                      <a:cubicBezTo>
                        <a:pt x="1859" y="2741"/>
                        <a:pt x="1418" y="3214"/>
                        <a:pt x="1418" y="3781"/>
                      </a:cubicBezTo>
                      <a:lnTo>
                        <a:pt x="1418" y="4190"/>
                      </a:lnTo>
                      <a:cubicBezTo>
                        <a:pt x="630" y="4316"/>
                        <a:pt x="0" y="5041"/>
                        <a:pt x="0" y="5891"/>
                      </a:cubicBezTo>
                      <a:cubicBezTo>
                        <a:pt x="0" y="6837"/>
                        <a:pt x="788" y="7687"/>
                        <a:pt x="1765" y="7687"/>
                      </a:cubicBezTo>
                      <a:cubicBezTo>
                        <a:pt x="2710" y="7687"/>
                        <a:pt x="3497" y="6900"/>
                        <a:pt x="3497" y="5891"/>
                      </a:cubicBezTo>
                      <a:cubicBezTo>
                        <a:pt x="3497" y="5072"/>
                        <a:pt x="2930" y="4316"/>
                        <a:pt x="2143" y="4190"/>
                      </a:cubicBezTo>
                      <a:lnTo>
                        <a:pt x="2143" y="3781"/>
                      </a:lnTo>
                      <a:cubicBezTo>
                        <a:pt x="2143" y="3592"/>
                        <a:pt x="2300" y="3434"/>
                        <a:pt x="2489" y="3434"/>
                      </a:cubicBezTo>
                      <a:lnTo>
                        <a:pt x="5608" y="3434"/>
                      </a:lnTo>
                      <a:lnTo>
                        <a:pt x="5608" y="4127"/>
                      </a:lnTo>
                      <a:cubicBezTo>
                        <a:pt x="4821" y="4285"/>
                        <a:pt x="4222" y="5009"/>
                        <a:pt x="4222" y="5860"/>
                      </a:cubicBezTo>
                      <a:cubicBezTo>
                        <a:pt x="4222" y="6805"/>
                        <a:pt x="5010" y="7656"/>
                        <a:pt x="5955" y="7656"/>
                      </a:cubicBezTo>
                      <a:cubicBezTo>
                        <a:pt x="6900" y="7656"/>
                        <a:pt x="7687" y="6868"/>
                        <a:pt x="7687" y="5860"/>
                      </a:cubicBezTo>
                      <a:cubicBezTo>
                        <a:pt x="7687" y="5041"/>
                        <a:pt x="7089" y="4285"/>
                        <a:pt x="6301" y="4127"/>
                      </a:cubicBezTo>
                      <a:lnTo>
                        <a:pt x="6301" y="3434"/>
                      </a:lnTo>
                      <a:lnTo>
                        <a:pt x="9452" y="3434"/>
                      </a:lnTo>
                      <a:cubicBezTo>
                        <a:pt x="9641" y="3434"/>
                        <a:pt x="9798" y="3592"/>
                        <a:pt x="9798" y="3781"/>
                      </a:cubicBezTo>
                      <a:lnTo>
                        <a:pt x="9798" y="4190"/>
                      </a:lnTo>
                      <a:cubicBezTo>
                        <a:pt x="9011" y="4316"/>
                        <a:pt x="8444" y="5041"/>
                        <a:pt x="8444" y="5891"/>
                      </a:cubicBezTo>
                      <a:cubicBezTo>
                        <a:pt x="8444" y="6837"/>
                        <a:pt x="9231" y="7687"/>
                        <a:pt x="10176" y="7687"/>
                      </a:cubicBezTo>
                      <a:cubicBezTo>
                        <a:pt x="11121" y="7687"/>
                        <a:pt x="11909" y="6900"/>
                        <a:pt x="11909" y="5891"/>
                      </a:cubicBezTo>
                      <a:cubicBezTo>
                        <a:pt x="11783" y="5135"/>
                        <a:pt x="11185" y="4379"/>
                        <a:pt x="10397" y="4222"/>
                      </a:cubicBezTo>
                      <a:lnTo>
                        <a:pt x="10397" y="3812"/>
                      </a:lnTo>
                      <a:cubicBezTo>
                        <a:pt x="10397" y="3245"/>
                        <a:pt x="9924" y="2804"/>
                        <a:pt x="9389" y="2804"/>
                      </a:cubicBezTo>
                      <a:lnTo>
                        <a:pt x="6238" y="2804"/>
                      </a:lnTo>
                      <a:lnTo>
                        <a:pt x="6238" y="2079"/>
                      </a:lnTo>
                      <a:cubicBezTo>
                        <a:pt x="6585" y="2048"/>
                        <a:pt x="6900" y="1922"/>
                        <a:pt x="7215" y="1827"/>
                      </a:cubicBezTo>
                      <a:cubicBezTo>
                        <a:pt x="7341" y="1418"/>
                        <a:pt x="7246" y="977"/>
                        <a:pt x="7057" y="630"/>
                      </a:cubicBezTo>
                      <a:cubicBezTo>
                        <a:pt x="6774" y="221"/>
                        <a:pt x="6396" y="0"/>
                        <a:pt x="592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47" name="Google Shape;9459;p73">
                  <a:extLst>
                    <a:ext uri="{FF2B5EF4-FFF2-40B4-BE49-F238E27FC236}">
                      <a16:creationId xmlns:a16="http://schemas.microsoft.com/office/drawing/2014/main" id="{EBE77CC2-A888-677D-BEC0-1663DE4E183A}"/>
                    </a:ext>
                  </a:extLst>
                </p:cNvPr>
                <p:cNvSpPr/>
                <p:nvPr/>
              </p:nvSpPr>
              <p:spPr>
                <a:xfrm>
                  <a:off x="3263375" y="4007025"/>
                  <a:ext cx="35475" cy="35450"/>
                </a:xfrm>
                <a:custGeom>
                  <a:avLst/>
                  <a:gdLst/>
                  <a:ahLst/>
                  <a:cxnLst/>
                  <a:rect l="l" t="t" r="r" b="b"/>
                  <a:pathLst>
                    <a:path w="1419" h="1418" extrusionOk="0">
                      <a:moveTo>
                        <a:pt x="725" y="0"/>
                      </a:moveTo>
                      <a:cubicBezTo>
                        <a:pt x="284" y="0"/>
                        <a:pt x="1" y="315"/>
                        <a:pt x="1" y="725"/>
                      </a:cubicBezTo>
                      <a:cubicBezTo>
                        <a:pt x="1" y="1103"/>
                        <a:pt x="316" y="1418"/>
                        <a:pt x="725" y="1418"/>
                      </a:cubicBezTo>
                      <a:cubicBezTo>
                        <a:pt x="1103" y="1418"/>
                        <a:pt x="1418" y="1103"/>
                        <a:pt x="1418" y="725"/>
                      </a:cubicBezTo>
                      <a:cubicBezTo>
                        <a:pt x="1418" y="315"/>
                        <a:pt x="1103" y="0"/>
                        <a:pt x="72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48" name="Google Shape;9460;p73">
                  <a:extLst>
                    <a:ext uri="{FF2B5EF4-FFF2-40B4-BE49-F238E27FC236}">
                      <a16:creationId xmlns:a16="http://schemas.microsoft.com/office/drawing/2014/main" id="{6D55C2A5-D71B-64CF-5DAA-8DA768213113}"/>
                    </a:ext>
                  </a:extLst>
                </p:cNvPr>
                <p:cNvSpPr/>
                <p:nvPr/>
              </p:nvSpPr>
              <p:spPr>
                <a:xfrm>
                  <a:off x="3203525" y="3955025"/>
                  <a:ext cx="155175" cy="135500"/>
                </a:xfrm>
                <a:custGeom>
                  <a:avLst/>
                  <a:gdLst/>
                  <a:ahLst/>
                  <a:cxnLst/>
                  <a:rect l="l" t="t" r="r" b="b"/>
                  <a:pathLst>
                    <a:path w="6207" h="5420" extrusionOk="0">
                      <a:moveTo>
                        <a:pt x="3119" y="1"/>
                      </a:moveTo>
                      <a:cubicBezTo>
                        <a:pt x="1386" y="1"/>
                        <a:pt x="0" y="1387"/>
                        <a:pt x="0" y="3120"/>
                      </a:cubicBezTo>
                      <a:cubicBezTo>
                        <a:pt x="0" y="4002"/>
                        <a:pt x="410" y="4853"/>
                        <a:pt x="1071" y="5420"/>
                      </a:cubicBezTo>
                      <a:cubicBezTo>
                        <a:pt x="1071" y="5231"/>
                        <a:pt x="1103" y="5042"/>
                        <a:pt x="1197" y="4853"/>
                      </a:cubicBezTo>
                      <a:cubicBezTo>
                        <a:pt x="1323" y="4380"/>
                        <a:pt x="1701" y="3971"/>
                        <a:pt x="2111" y="3750"/>
                      </a:cubicBezTo>
                      <a:cubicBezTo>
                        <a:pt x="1890" y="3498"/>
                        <a:pt x="1733" y="3151"/>
                        <a:pt x="1733" y="2805"/>
                      </a:cubicBezTo>
                      <a:cubicBezTo>
                        <a:pt x="1733" y="2049"/>
                        <a:pt x="2363" y="1419"/>
                        <a:pt x="3119" y="1419"/>
                      </a:cubicBezTo>
                      <a:cubicBezTo>
                        <a:pt x="3844" y="1419"/>
                        <a:pt x="4474" y="2049"/>
                        <a:pt x="4474" y="2805"/>
                      </a:cubicBezTo>
                      <a:cubicBezTo>
                        <a:pt x="4474" y="3151"/>
                        <a:pt x="4348" y="3498"/>
                        <a:pt x="4096" y="3750"/>
                      </a:cubicBezTo>
                      <a:cubicBezTo>
                        <a:pt x="4379" y="3876"/>
                        <a:pt x="4600" y="4097"/>
                        <a:pt x="4789" y="4380"/>
                      </a:cubicBezTo>
                      <a:cubicBezTo>
                        <a:pt x="5009" y="4695"/>
                        <a:pt x="5135" y="5042"/>
                        <a:pt x="5167" y="5420"/>
                      </a:cubicBezTo>
                      <a:cubicBezTo>
                        <a:pt x="5797" y="4853"/>
                        <a:pt x="6207" y="4065"/>
                        <a:pt x="6207" y="3120"/>
                      </a:cubicBezTo>
                      <a:cubicBezTo>
                        <a:pt x="6207" y="1387"/>
                        <a:pt x="4852" y="1"/>
                        <a:pt x="311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21" name="Google Shape;9461;p73">
                <a:extLst>
                  <a:ext uri="{FF2B5EF4-FFF2-40B4-BE49-F238E27FC236}">
                    <a16:creationId xmlns:a16="http://schemas.microsoft.com/office/drawing/2014/main" id="{D13DAC0F-61B5-DB93-3052-24C5C14B1760}"/>
                  </a:ext>
                </a:extLst>
              </p:cNvPr>
              <p:cNvGrpSpPr/>
              <p:nvPr/>
            </p:nvGrpSpPr>
            <p:grpSpPr>
              <a:xfrm>
                <a:off x="8379176" y="3746993"/>
                <a:ext cx="500612" cy="502387"/>
                <a:chOff x="4991425" y="3234750"/>
                <a:chExt cx="296175" cy="297225"/>
              </a:xfrm>
              <a:grpFill/>
            </p:grpSpPr>
            <p:sp>
              <p:nvSpPr>
                <p:cNvPr id="17540" name="Google Shape;9462;p73">
                  <a:extLst>
                    <a:ext uri="{FF2B5EF4-FFF2-40B4-BE49-F238E27FC236}">
                      <a16:creationId xmlns:a16="http://schemas.microsoft.com/office/drawing/2014/main" id="{FA1209A9-0681-8DCA-EC5A-2FD8230C67AE}"/>
                    </a:ext>
                  </a:extLst>
                </p:cNvPr>
                <p:cNvSpPr/>
                <p:nvPr/>
              </p:nvSpPr>
              <p:spPr>
                <a:xfrm>
                  <a:off x="5077275" y="3304450"/>
                  <a:ext cx="122100" cy="99275"/>
                </a:xfrm>
                <a:custGeom>
                  <a:avLst/>
                  <a:gdLst/>
                  <a:ahLst/>
                  <a:cxnLst/>
                  <a:rect l="l" t="t" r="r" b="b"/>
                  <a:pathLst>
                    <a:path w="4884" h="3971" extrusionOk="0">
                      <a:moveTo>
                        <a:pt x="2426" y="1"/>
                      </a:moveTo>
                      <a:cubicBezTo>
                        <a:pt x="1103" y="1"/>
                        <a:pt x="0" y="1104"/>
                        <a:pt x="0" y="2427"/>
                      </a:cubicBezTo>
                      <a:cubicBezTo>
                        <a:pt x="0" y="3025"/>
                        <a:pt x="190" y="3530"/>
                        <a:pt x="536" y="3971"/>
                      </a:cubicBezTo>
                      <a:cubicBezTo>
                        <a:pt x="820" y="3624"/>
                        <a:pt x="1103" y="3309"/>
                        <a:pt x="1481" y="3057"/>
                      </a:cubicBezTo>
                      <a:cubicBezTo>
                        <a:pt x="1261" y="2805"/>
                        <a:pt x="1103" y="2458"/>
                        <a:pt x="1103" y="2112"/>
                      </a:cubicBezTo>
                      <a:cubicBezTo>
                        <a:pt x="1103" y="1356"/>
                        <a:pt x="1733" y="726"/>
                        <a:pt x="2489" y="726"/>
                      </a:cubicBezTo>
                      <a:cubicBezTo>
                        <a:pt x="3214" y="726"/>
                        <a:pt x="3844" y="1356"/>
                        <a:pt x="3844" y="2112"/>
                      </a:cubicBezTo>
                      <a:cubicBezTo>
                        <a:pt x="3844" y="2458"/>
                        <a:pt x="3687" y="2805"/>
                        <a:pt x="3466" y="3057"/>
                      </a:cubicBezTo>
                      <a:cubicBezTo>
                        <a:pt x="3844" y="3246"/>
                        <a:pt x="4128" y="3561"/>
                        <a:pt x="4317" y="3971"/>
                      </a:cubicBezTo>
                      <a:cubicBezTo>
                        <a:pt x="4695" y="3530"/>
                        <a:pt x="4884" y="3025"/>
                        <a:pt x="4884" y="2427"/>
                      </a:cubicBezTo>
                      <a:cubicBezTo>
                        <a:pt x="4884" y="1104"/>
                        <a:pt x="3781" y="1"/>
                        <a:pt x="242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41" name="Google Shape;9463;p73">
                  <a:extLst>
                    <a:ext uri="{FF2B5EF4-FFF2-40B4-BE49-F238E27FC236}">
                      <a16:creationId xmlns:a16="http://schemas.microsoft.com/office/drawing/2014/main" id="{CAE176C9-D707-E52B-8DC2-417C3E521E77}"/>
                    </a:ext>
                  </a:extLst>
                </p:cNvPr>
                <p:cNvSpPr/>
                <p:nvPr/>
              </p:nvSpPr>
              <p:spPr>
                <a:xfrm>
                  <a:off x="5121375" y="3339900"/>
                  <a:ext cx="35475" cy="35475"/>
                </a:xfrm>
                <a:custGeom>
                  <a:avLst/>
                  <a:gdLst/>
                  <a:ahLst/>
                  <a:cxnLst/>
                  <a:rect l="l" t="t" r="r" b="b"/>
                  <a:pathLst>
                    <a:path w="1419" h="1419" extrusionOk="0">
                      <a:moveTo>
                        <a:pt x="725" y="1"/>
                      </a:moveTo>
                      <a:cubicBezTo>
                        <a:pt x="316" y="1"/>
                        <a:pt x="1" y="316"/>
                        <a:pt x="1" y="694"/>
                      </a:cubicBezTo>
                      <a:cubicBezTo>
                        <a:pt x="1" y="1103"/>
                        <a:pt x="316" y="1418"/>
                        <a:pt x="725" y="1418"/>
                      </a:cubicBezTo>
                      <a:cubicBezTo>
                        <a:pt x="1103" y="1418"/>
                        <a:pt x="1418" y="1103"/>
                        <a:pt x="1418" y="694"/>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42" name="Google Shape;9464;p73">
                  <a:extLst>
                    <a:ext uri="{FF2B5EF4-FFF2-40B4-BE49-F238E27FC236}">
                      <a16:creationId xmlns:a16="http://schemas.microsoft.com/office/drawing/2014/main" id="{27CB0D91-0D94-618E-94BF-AA43EB6157C5}"/>
                    </a:ext>
                  </a:extLst>
                </p:cNvPr>
                <p:cNvSpPr/>
                <p:nvPr/>
              </p:nvSpPr>
              <p:spPr>
                <a:xfrm>
                  <a:off x="5009550" y="3234750"/>
                  <a:ext cx="259150" cy="261125"/>
                </a:xfrm>
                <a:custGeom>
                  <a:avLst/>
                  <a:gdLst/>
                  <a:ahLst/>
                  <a:cxnLst/>
                  <a:rect l="l" t="t" r="r" b="b"/>
                  <a:pathLst>
                    <a:path w="10366" h="10445" extrusionOk="0">
                      <a:moveTo>
                        <a:pt x="5198" y="2159"/>
                      </a:moveTo>
                      <a:cubicBezTo>
                        <a:pt x="6931" y="2159"/>
                        <a:pt x="8286" y="3514"/>
                        <a:pt x="8286" y="5246"/>
                      </a:cubicBezTo>
                      <a:cubicBezTo>
                        <a:pt x="8286" y="6916"/>
                        <a:pt x="6931" y="8365"/>
                        <a:pt x="5198" y="8365"/>
                      </a:cubicBezTo>
                      <a:cubicBezTo>
                        <a:pt x="3340" y="8365"/>
                        <a:pt x="2079" y="6822"/>
                        <a:pt x="2079" y="5246"/>
                      </a:cubicBezTo>
                      <a:cubicBezTo>
                        <a:pt x="2079" y="3514"/>
                        <a:pt x="3497" y="2159"/>
                        <a:pt x="5198" y="2159"/>
                      </a:cubicBezTo>
                      <a:close/>
                      <a:moveTo>
                        <a:pt x="5167" y="1"/>
                      </a:moveTo>
                      <a:cubicBezTo>
                        <a:pt x="5088" y="1"/>
                        <a:pt x="5009" y="17"/>
                        <a:pt x="4946" y="48"/>
                      </a:cubicBezTo>
                      <a:lnTo>
                        <a:pt x="4001" y="836"/>
                      </a:lnTo>
                      <a:lnTo>
                        <a:pt x="2773" y="678"/>
                      </a:lnTo>
                      <a:cubicBezTo>
                        <a:pt x="2756" y="675"/>
                        <a:pt x="2739" y="673"/>
                        <a:pt x="2723" y="673"/>
                      </a:cubicBezTo>
                      <a:cubicBezTo>
                        <a:pt x="2583" y="673"/>
                        <a:pt x="2454" y="786"/>
                        <a:pt x="2426" y="899"/>
                      </a:cubicBezTo>
                      <a:lnTo>
                        <a:pt x="1953" y="2033"/>
                      </a:lnTo>
                      <a:lnTo>
                        <a:pt x="819" y="2505"/>
                      </a:lnTo>
                      <a:cubicBezTo>
                        <a:pt x="662" y="2568"/>
                        <a:pt x="567" y="2694"/>
                        <a:pt x="630" y="2852"/>
                      </a:cubicBezTo>
                      <a:lnTo>
                        <a:pt x="788" y="4081"/>
                      </a:lnTo>
                      <a:lnTo>
                        <a:pt x="32" y="5026"/>
                      </a:lnTo>
                      <a:cubicBezTo>
                        <a:pt x="0" y="5183"/>
                        <a:pt x="0" y="5341"/>
                        <a:pt x="63" y="5467"/>
                      </a:cubicBezTo>
                      <a:lnTo>
                        <a:pt x="819" y="6381"/>
                      </a:lnTo>
                      <a:lnTo>
                        <a:pt x="662" y="7609"/>
                      </a:lnTo>
                      <a:cubicBezTo>
                        <a:pt x="630" y="7767"/>
                        <a:pt x="725" y="7924"/>
                        <a:pt x="851" y="7956"/>
                      </a:cubicBezTo>
                      <a:lnTo>
                        <a:pt x="1985" y="8428"/>
                      </a:lnTo>
                      <a:lnTo>
                        <a:pt x="2457" y="9594"/>
                      </a:lnTo>
                      <a:cubicBezTo>
                        <a:pt x="2536" y="9725"/>
                        <a:pt x="2637" y="9791"/>
                        <a:pt x="2741" y="9791"/>
                      </a:cubicBezTo>
                      <a:cubicBezTo>
                        <a:pt x="2762" y="9791"/>
                        <a:pt x="2783" y="9788"/>
                        <a:pt x="2804" y="9783"/>
                      </a:cubicBezTo>
                      <a:lnTo>
                        <a:pt x="4033" y="9626"/>
                      </a:lnTo>
                      <a:lnTo>
                        <a:pt x="4978" y="10382"/>
                      </a:lnTo>
                      <a:cubicBezTo>
                        <a:pt x="5072" y="10413"/>
                        <a:pt x="5104" y="10445"/>
                        <a:pt x="5167" y="10445"/>
                      </a:cubicBezTo>
                      <a:cubicBezTo>
                        <a:pt x="5261" y="10445"/>
                        <a:pt x="5324" y="10413"/>
                        <a:pt x="5387" y="10382"/>
                      </a:cubicBezTo>
                      <a:lnTo>
                        <a:pt x="6333" y="9626"/>
                      </a:lnTo>
                      <a:lnTo>
                        <a:pt x="7530" y="9783"/>
                      </a:lnTo>
                      <a:cubicBezTo>
                        <a:pt x="7687" y="9783"/>
                        <a:pt x="7876" y="9689"/>
                        <a:pt x="7908" y="9594"/>
                      </a:cubicBezTo>
                      <a:lnTo>
                        <a:pt x="8380" y="8428"/>
                      </a:lnTo>
                      <a:lnTo>
                        <a:pt x="9515" y="7956"/>
                      </a:lnTo>
                      <a:cubicBezTo>
                        <a:pt x="9672" y="7893"/>
                        <a:pt x="9735" y="7767"/>
                        <a:pt x="9704" y="7609"/>
                      </a:cubicBezTo>
                      <a:lnTo>
                        <a:pt x="9546" y="6381"/>
                      </a:lnTo>
                      <a:lnTo>
                        <a:pt x="10302" y="5467"/>
                      </a:lnTo>
                      <a:cubicBezTo>
                        <a:pt x="10365" y="5341"/>
                        <a:pt x="10365" y="5120"/>
                        <a:pt x="10302" y="5026"/>
                      </a:cubicBezTo>
                      <a:lnTo>
                        <a:pt x="9546" y="4081"/>
                      </a:lnTo>
                      <a:lnTo>
                        <a:pt x="9704" y="2852"/>
                      </a:lnTo>
                      <a:cubicBezTo>
                        <a:pt x="9735" y="2694"/>
                        <a:pt x="9641" y="2537"/>
                        <a:pt x="9515" y="2505"/>
                      </a:cubicBezTo>
                      <a:lnTo>
                        <a:pt x="8380" y="2033"/>
                      </a:lnTo>
                      <a:lnTo>
                        <a:pt x="7908" y="899"/>
                      </a:lnTo>
                      <a:cubicBezTo>
                        <a:pt x="7826" y="762"/>
                        <a:pt x="7719" y="672"/>
                        <a:pt x="7589" y="672"/>
                      </a:cubicBezTo>
                      <a:cubicBezTo>
                        <a:pt x="7570" y="672"/>
                        <a:pt x="7550" y="674"/>
                        <a:pt x="7530" y="678"/>
                      </a:cubicBezTo>
                      <a:lnTo>
                        <a:pt x="6333" y="836"/>
                      </a:lnTo>
                      <a:lnTo>
                        <a:pt x="5387" y="48"/>
                      </a:lnTo>
                      <a:cubicBezTo>
                        <a:pt x="5324" y="17"/>
                        <a:pt x="5246" y="1"/>
                        <a:pt x="516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43" name="Google Shape;9465;p73">
                  <a:extLst>
                    <a:ext uri="{FF2B5EF4-FFF2-40B4-BE49-F238E27FC236}">
                      <a16:creationId xmlns:a16="http://schemas.microsoft.com/office/drawing/2014/main" id="{0D53A7C0-8EB3-F416-922A-85FE6C9CC01B}"/>
                    </a:ext>
                  </a:extLst>
                </p:cNvPr>
                <p:cNvSpPr/>
                <p:nvPr/>
              </p:nvSpPr>
              <p:spPr>
                <a:xfrm>
                  <a:off x="5105625" y="3391900"/>
                  <a:ext cx="66975" cy="34675"/>
                </a:xfrm>
                <a:custGeom>
                  <a:avLst/>
                  <a:gdLst/>
                  <a:ahLst/>
                  <a:cxnLst/>
                  <a:rect l="l" t="t" r="r" b="b"/>
                  <a:pathLst>
                    <a:path w="2679" h="1387" extrusionOk="0">
                      <a:moveTo>
                        <a:pt x="1355" y="0"/>
                      </a:moveTo>
                      <a:cubicBezTo>
                        <a:pt x="725" y="0"/>
                        <a:pt x="190" y="441"/>
                        <a:pt x="1" y="977"/>
                      </a:cubicBezTo>
                      <a:cubicBezTo>
                        <a:pt x="410" y="1229"/>
                        <a:pt x="820" y="1386"/>
                        <a:pt x="1355" y="1386"/>
                      </a:cubicBezTo>
                      <a:cubicBezTo>
                        <a:pt x="1859" y="1386"/>
                        <a:pt x="2301" y="1229"/>
                        <a:pt x="2679" y="977"/>
                      </a:cubicBezTo>
                      <a:cubicBezTo>
                        <a:pt x="2521" y="410"/>
                        <a:pt x="1985" y="0"/>
                        <a:pt x="13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44" name="Google Shape;9466;p73">
                  <a:extLst>
                    <a:ext uri="{FF2B5EF4-FFF2-40B4-BE49-F238E27FC236}">
                      <a16:creationId xmlns:a16="http://schemas.microsoft.com/office/drawing/2014/main" id="{0B59C257-B4EA-91F5-73A4-7A0716566738}"/>
                    </a:ext>
                  </a:extLst>
                </p:cNvPr>
                <p:cNvSpPr/>
                <p:nvPr/>
              </p:nvSpPr>
              <p:spPr>
                <a:xfrm>
                  <a:off x="5192275" y="3443075"/>
                  <a:ext cx="95325" cy="86975"/>
                </a:xfrm>
                <a:custGeom>
                  <a:avLst/>
                  <a:gdLst/>
                  <a:ahLst/>
                  <a:cxnLst/>
                  <a:rect l="l" t="t" r="r" b="b"/>
                  <a:pathLst>
                    <a:path w="3813" h="3479" extrusionOk="0">
                      <a:moveTo>
                        <a:pt x="2867" y="1"/>
                      </a:moveTo>
                      <a:cubicBezTo>
                        <a:pt x="2741" y="127"/>
                        <a:pt x="2647" y="221"/>
                        <a:pt x="2489" y="284"/>
                      </a:cubicBezTo>
                      <a:lnTo>
                        <a:pt x="1607" y="631"/>
                      </a:lnTo>
                      <a:lnTo>
                        <a:pt x="1260" y="1482"/>
                      </a:lnTo>
                      <a:cubicBezTo>
                        <a:pt x="1103" y="1891"/>
                        <a:pt x="693" y="2112"/>
                        <a:pt x="284" y="2112"/>
                      </a:cubicBezTo>
                      <a:lnTo>
                        <a:pt x="158" y="2112"/>
                      </a:lnTo>
                      <a:lnTo>
                        <a:pt x="0" y="2080"/>
                      </a:lnTo>
                      <a:lnTo>
                        <a:pt x="1166" y="3372"/>
                      </a:lnTo>
                      <a:cubicBezTo>
                        <a:pt x="1237" y="3443"/>
                        <a:pt x="1343" y="3478"/>
                        <a:pt x="1445" y="3478"/>
                      </a:cubicBezTo>
                      <a:cubicBezTo>
                        <a:pt x="1479" y="3478"/>
                        <a:pt x="1512" y="3474"/>
                        <a:pt x="1544" y="3466"/>
                      </a:cubicBezTo>
                      <a:cubicBezTo>
                        <a:pt x="1638" y="3403"/>
                        <a:pt x="1764" y="3340"/>
                        <a:pt x="1764" y="3183"/>
                      </a:cubicBezTo>
                      <a:lnTo>
                        <a:pt x="2080" y="1639"/>
                      </a:lnTo>
                      <a:lnTo>
                        <a:pt x="3497" y="1324"/>
                      </a:lnTo>
                      <a:cubicBezTo>
                        <a:pt x="3532" y="1338"/>
                        <a:pt x="3563" y="1344"/>
                        <a:pt x="3592" y="1344"/>
                      </a:cubicBezTo>
                      <a:cubicBezTo>
                        <a:pt x="3693" y="1344"/>
                        <a:pt x="3756" y="1265"/>
                        <a:pt x="3781" y="1167"/>
                      </a:cubicBezTo>
                      <a:cubicBezTo>
                        <a:pt x="3812" y="1072"/>
                        <a:pt x="3781" y="946"/>
                        <a:pt x="3686" y="820"/>
                      </a:cubicBezTo>
                      <a:lnTo>
                        <a:pt x="2867"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45" name="Google Shape;9467;p73">
                  <a:extLst>
                    <a:ext uri="{FF2B5EF4-FFF2-40B4-BE49-F238E27FC236}">
                      <a16:creationId xmlns:a16="http://schemas.microsoft.com/office/drawing/2014/main" id="{9AA0EFC0-A8C3-22AD-6E7F-CBA320C805CD}"/>
                    </a:ext>
                  </a:extLst>
                </p:cNvPr>
                <p:cNvSpPr/>
                <p:nvPr/>
              </p:nvSpPr>
              <p:spPr>
                <a:xfrm>
                  <a:off x="4991425" y="3444650"/>
                  <a:ext cx="95325" cy="87325"/>
                </a:xfrm>
                <a:custGeom>
                  <a:avLst/>
                  <a:gdLst/>
                  <a:ahLst/>
                  <a:cxnLst/>
                  <a:rect l="l" t="t" r="r" b="b"/>
                  <a:pathLst>
                    <a:path w="3813" h="3493" extrusionOk="0">
                      <a:moveTo>
                        <a:pt x="946" y="1"/>
                      </a:moveTo>
                      <a:lnTo>
                        <a:pt x="126" y="851"/>
                      </a:lnTo>
                      <a:cubicBezTo>
                        <a:pt x="0" y="851"/>
                        <a:pt x="0" y="1009"/>
                        <a:pt x="32" y="1104"/>
                      </a:cubicBezTo>
                      <a:cubicBezTo>
                        <a:pt x="95" y="1230"/>
                        <a:pt x="158" y="1324"/>
                        <a:pt x="315" y="1356"/>
                      </a:cubicBezTo>
                      <a:lnTo>
                        <a:pt x="1733" y="1671"/>
                      </a:lnTo>
                      <a:lnTo>
                        <a:pt x="2048" y="3214"/>
                      </a:lnTo>
                      <a:cubicBezTo>
                        <a:pt x="2080" y="3309"/>
                        <a:pt x="2174" y="3435"/>
                        <a:pt x="2300" y="3466"/>
                      </a:cubicBezTo>
                      <a:cubicBezTo>
                        <a:pt x="2328" y="3485"/>
                        <a:pt x="2361" y="3492"/>
                        <a:pt x="2396" y="3492"/>
                      </a:cubicBezTo>
                      <a:cubicBezTo>
                        <a:pt x="2482" y="3492"/>
                        <a:pt x="2580" y="3448"/>
                        <a:pt x="2647" y="3403"/>
                      </a:cubicBezTo>
                      <a:lnTo>
                        <a:pt x="3813" y="2112"/>
                      </a:lnTo>
                      <a:lnTo>
                        <a:pt x="3813" y="2112"/>
                      </a:lnTo>
                      <a:lnTo>
                        <a:pt x="3624" y="2143"/>
                      </a:lnTo>
                      <a:lnTo>
                        <a:pt x="3561" y="2143"/>
                      </a:lnTo>
                      <a:cubicBezTo>
                        <a:pt x="3119" y="2143"/>
                        <a:pt x="2773" y="1891"/>
                        <a:pt x="2552" y="1513"/>
                      </a:cubicBezTo>
                      <a:lnTo>
                        <a:pt x="2206" y="631"/>
                      </a:lnTo>
                      <a:lnTo>
                        <a:pt x="1355" y="284"/>
                      </a:lnTo>
                      <a:cubicBezTo>
                        <a:pt x="1198" y="221"/>
                        <a:pt x="1072" y="127"/>
                        <a:pt x="94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22" name="Google Shape;9468;p73">
                <a:extLst>
                  <a:ext uri="{FF2B5EF4-FFF2-40B4-BE49-F238E27FC236}">
                    <a16:creationId xmlns:a16="http://schemas.microsoft.com/office/drawing/2014/main" id="{2FA5463A-55CF-6803-BA84-49302C464277}"/>
                  </a:ext>
                </a:extLst>
              </p:cNvPr>
              <p:cNvGrpSpPr/>
              <p:nvPr/>
            </p:nvGrpSpPr>
            <p:grpSpPr>
              <a:xfrm>
                <a:off x="8379176" y="4407885"/>
                <a:ext cx="500612" cy="440694"/>
                <a:chOff x="4991425" y="3617150"/>
                <a:chExt cx="296175" cy="260725"/>
              </a:xfrm>
              <a:grpFill/>
            </p:grpSpPr>
            <p:sp>
              <p:nvSpPr>
                <p:cNvPr id="17533" name="Google Shape;9469;p73">
                  <a:extLst>
                    <a:ext uri="{FF2B5EF4-FFF2-40B4-BE49-F238E27FC236}">
                      <a16:creationId xmlns:a16="http://schemas.microsoft.com/office/drawing/2014/main" id="{BB304AF2-3EBC-1407-AA68-FE2E54AF26B2}"/>
                    </a:ext>
                  </a:extLst>
                </p:cNvPr>
                <p:cNvSpPr/>
                <p:nvPr/>
              </p:nvSpPr>
              <p:spPr>
                <a:xfrm>
                  <a:off x="5069400" y="3738450"/>
                  <a:ext cx="139425" cy="139425"/>
                </a:xfrm>
                <a:custGeom>
                  <a:avLst/>
                  <a:gdLst/>
                  <a:ahLst/>
                  <a:cxnLst/>
                  <a:rect l="l" t="t" r="r" b="b"/>
                  <a:pathLst>
                    <a:path w="5577" h="5577" extrusionOk="0">
                      <a:moveTo>
                        <a:pt x="2804" y="0"/>
                      </a:moveTo>
                      <a:cubicBezTo>
                        <a:pt x="1607" y="0"/>
                        <a:pt x="1450" y="725"/>
                        <a:pt x="1009" y="3308"/>
                      </a:cubicBezTo>
                      <a:cubicBezTo>
                        <a:pt x="946" y="3749"/>
                        <a:pt x="851" y="4285"/>
                        <a:pt x="757" y="4883"/>
                      </a:cubicBezTo>
                      <a:lnTo>
                        <a:pt x="347" y="4883"/>
                      </a:lnTo>
                      <a:cubicBezTo>
                        <a:pt x="158" y="4883"/>
                        <a:pt x="0" y="5041"/>
                        <a:pt x="0" y="5230"/>
                      </a:cubicBezTo>
                      <a:cubicBezTo>
                        <a:pt x="0" y="5419"/>
                        <a:pt x="158" y="5576"/>
                        <a:pt x="347" y="5576"/>
                      </a:cubicBezTo>
                      <a:lnTo>
                        <a:pt x="5230" y="5576"/>
                      </a:lnTo>
                      <a:cubicBezTo>
                        <a:pt x="5419" y="5545"/>
                        <a:pt x="5577" y="5387"/>
                        <a:pt x="5577" y="5198"/>
                      </a:cubicBezTo>
                      <a:cubicBezTo>
                        <a:pt x="5577" y="5009"/>
                        <a:pt x="5419" y="4852"/>
                        <a:pt x="5230" y="4852"/>
                      </a:cubicBezTo>
                      <a:lnTo>
                        <a:pt x="4852" y="4852"/>
                      </a:lnTo>
                      <a:cubicBezTo>
                        <a:pt x="4726" y="4253"/>
                        <a:pt x="4632" y="3749"/>
                        <a:pt x="4569" y="3277"/>
                      </a:cubicBezTo>
                      <a:cubicBezTo>
                        <a:pt x="4128" y="756"/>
                        <a:pt x="3970" y="0"/>
                        <a:pt x="280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34" name="Google Shape;9470;p73">
                  <a:extLst>
                    <a:ext uri="{FF2B5EF4-FFF2-40B4-BE49-F238E27FC236}">
                      <a16:creationId xmlns:a16="http://schemas.microsoft.com/office/drawing/2014/main" id="{A1C0B796-F903-E2CD-1D5F-E60446A8788D}"/>
                    </a:ext>
                  </a:extLst>
                </p:cNvPr>
                <p:cNvSpPr/>
                <p:nvPr/>
              </p:nvSpPr>
              <p:spPr>
                <a:xfrm>
                  <a:off x="5200150" y="3617150"/>
                  <a:ext cx="69325" cy="69325"/>
                </a:xfrm>
                <a:custGeom>
                  <a:avLst/>
                  <a:gdLst/>
                  <a:ahLst/>
                  <a:cxnLst/>
                  <a:rect l="l" t="t" r="r" b="b"/>
                  <a:pathLst>
                    <a:path w="2773" h="2773" extrusionOk="0">
                      <a:moveTo>
                        <a:pt x="1386" y="0"/>
                      </a:moveTo>
                      <a:cubicBezTo>
                        <a:pt x="630" y="0"/>
                        <a:pt x="0" y="630"/>
                        <a:pt x="0" y="1387"/>
                      </a:cubicBezTo>
                      <a:cubicBezTo>
                        <a:pt x="0" y="2111"/>
                        <a:pt x="630" y="2773"/>
                        <a:pt x="1386" y="2773"/>
                      </a:cubicBezTo>
                      <a:cubicBezTo>
                        <a:pt x="2143" y="2773"/>
                        <a:pt x="2773" y="2111"/>
                        <a:pt x="2773" y="1387"/>
                      </a:cubicBezTo>
                      <a:cubicBezTo>
                        <a:pt x="2773" y="630"/>
                        <a:pt x="2143" y="0"/>
                        <a:pt x="138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35" name="Google Shape;9471;p73">
                  <a:extLst>
                    <a:ext uri="{FF2B5EF4-FFF2-40B4-BE49-F238E27FC236}">
                      <a16:creationId xmlns:a16="http://schemas.microsoft.com/office/drawing/2014/main" id="{C3BAFDCF-90EA-8860-F823-024FA6EEB4F1}"/>
                    </a:ext>
                  </a:extLst>
                </p:cNvPr>
                <p:cNvSpPr/>
                <p:nvPr/>
              </p:nvSpPr>
              <p:spPr>
                <a:xfrm>
                  <a:off x="5009550" y="3617150"/>
                  <a:ext cx="68525" cy="69325"/>
                </a:xfrm>
                <a:custGeom>
                  <a:avLst/>
                  <a:gdLst/>
                  <a:ahLst/>
                  <a:cxnLst/>
                  <a:rect l="l" t="t" r="r" b="b"/>
                  <a:pathLst>
                    <a:path w="2741" h="2773" extrusionOk="0">
                      <a:moveTo>
                        <a:pt x="1355" y="0"/>
                      </a:moveTo>
                      <a:cubicBezTo>
                        <a:pt x="599" y="0"/>
                        <a:pt x="0" y="630"/>
                        <a:pt x="0" y="1387"/>
                      </a:cubicBezTo>
                      <a:cubicBezTo>
                        <a:pt x="0" y="2143"/>
                        <a:pt x="599" y="2773"/>
                        <a:pt x="1355" y="2773"/>
                      </a:cubicBezTo>
                      <a:cubicBezTo>
                        <a:pt x="2111" y="2773"/>
                        <a:pt x="2741" y="2143"/>
                        <a:pt x="2741" y="1387"/>
                      </a:cubicBezTo>
                      <a:cubicBezTo>
                        <a:pt x="2741" y="630"/>
                        <a:pt x="2111" y="0"/>
                        <a:pt x="13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36" name="Google Shape;9472;p73">
                  <a:extLst>
                    <a:ext uri="{FF2B5EF4-FFF2-40B4-BE49-F238E27FC236}">
                      <a16:creationId xmlns:a16="http://schemas.microsoft.com/office/drawing/2014/main" id="{F703C58E-4DF3-42AD-DBAE-BF269AA1AC58}"/>
                    </a:ext>
                  </a:extLst>
                </p:cNvPr>
                <p:cNvSpPr/>
                <p:nvPr/>
              </p:nvSpPr>
              <p:spPr>
                <a:xfrm>
                  <a:off x="4991425" y="3686450"/>
                  <a:ext cx="104775" cy="52025"/>
                </a:xfrm>
                <a:custGeom>
                  <a:avLst/>
                  <a:gdLst/>
                  <a:ahLst/>
                  <a:cxnLst/>
                  <a:rect l="l" t="t" r="r" b="b"/>
                  <a:pathLst>
                    <a:path w="4191" h="2081" extrusionOk="0">
                      <a:moveTo>
                        <a:pt x="568" y="1"/>
                      </a:moveTo>
                      <a:cubicBezTo>
                        <a:pt x="252" y="347"/>
                        <a:pt x="0" y="851"/>
                        <a:pt x="0" y="1356"/>
                      </a:cubicBezTo>
                      <a:lnTo>
                        <a:pt x="0" y="1734"/>
                      </a:lnTo>
                      <a:cubicBezTo>
                        <a:pt x="0" y="1923"/>
                        <a:pt x="158" y="2080"/>
                        <a:pt x="347" y="2080"/>
                      </a:cubicBezTo>
                      <a:lnTo>
                        <a:pt x="3813" y="2080"/>
                      </a:lnTo>
                      <a:cubicBezTo>
                        <a:pt x="4033" y="2080"/>
                        <a:pt x="4191" y="1923"/>
                        <a:pt x="4191" y="1734"/>
                      </a:cubicBezTo>
                      <a:lnTo>
                        <a:pt x="4191" y="1356"/>
                      </a:lnTo>
                      <a:cubicBezTo>
                        <a:pt x="4191" y="820"/>
                        <a:pt x="3970" y="347"/>
                        <a:pt x="3624" y="1"/>
                      </a:cubicBezTo>
                      <a:cubicBezTo>
                        <a:pt x="3245" y="410"/>
                        <a:pt x="2678" y="694"/>
                        <a:pt x="2080" y="694"/>
                      </a:cubicBezTo>
                      <a:cubicBezTo>
                        <a:pt x="1513" y="694"/>
                        <a:pt x="946" y="410"/>
                        <a:pt x="56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37" name="Google Shape;9473;p73">
                  <a:extLst>
                    <a:ext uri="{FF2B5EF4-FFF2-40B4-BE49-F238E27FC236}">
                      <a16:creationId xmlns:a16="http://schemas.microsoft.com/office/drawing/2014/main" id="{447A0F95-F988-D0A0-8EA3-3D58AECB06F2}"/>
                    </a:ext>
                  </a:extLst>
                </p:cNvPr>
                <p:cNvSpPr/>
                <p:nvPr/>
              </p:nvSpPr>
              <p:spPr>
                <a:xfrm>
                  <a:off x="5183600" y="3686450"/>
                  <a:ext cx="104000" cy="52025"/>
                </a:xfrm>
                <a:custGeom>
                  <a:avLst/>
                  <a:gdLst/>
                  <a:ahLst/>
                  <a:cxnLst/>
                  <a:rect l="l" t="t" r="r" b="b"/>
                  <a:pathLst>
                    <a:path w="4160" h="2081" extrusionOk="0">
                      <a:moveTo>
                        <a:pt x="536" y="1"/>
                      </a:moveTo>
                      <a:cubicBezTo>
                        <a:pt x="221" y="347"/>
                        <a:pt x="1" y="851"/>
                        <a:pt x="1" y="1356"/>
                      </a:cubicBezTo>
                      <a:lnTo>
                        <a:pt x="1" y="1702"/>
                      </a:lnTo>
                      <a:cubicBezTo>
                        <a:pt x="1" y="1923"/>
                        <a:pt x="158" y="2080"/>
                        <a:pt x="347" y="2080"/>
                      </a:cubicBezTo>
                      <a:lnTo>
                        <a:pt x="3813" y="2080"/>
                      </a:lnTo>
                      <a:cubicBezTo>
                        <a:pt x="4002" y="2080"/>
                        <a:pt x="4159" y="1923"/>
                        <a:pt x="4159" y="1702"/>
                      </a:cubicBezTo>
                      <a:lnTo>
                        <a:pt x="4159" y="1356"/>
                      </a:lnTo>
                      <a:cubicBezTo>
                        <a:pt x="4159" y="820"/>
                        <a:pt x="3970" y="347"/>
                        <a:pt x="3624" y="1"/>
                      </a:cubicBezTo>
                      <a:cubicBezTo>
                        <a:pt x="3214" y="410"/>
                        <a:pt x="2679" y="694"/>
                        <a:pt x="2080" y="694"/>
                      </a:cubicBezTo>
                      <a:cubicBezTo>
                        <a:pt x="1450" y="694"/>
                        <a:pt x="946" y="410"/>
                        <a:pt x="53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38" name="Google Shape;9474;p73">
                  <a:extLst>
                    <a:ext uri="{FF2B5EF4-FFF2-40B4-BE49-F238E27FC236}">
                      <a16:creationId xmlns:a16="http://schemas.microsoft.com/office/drawing/2014/main" id="{5CED08A7-3C4C-D188-9420-82A5C7771187}"/>
                    </a:ext>
                  </a:extLst>
                </p:cNvPr>
                <p:cNvSpPr/>
                <p:nvPr/>
              </p:nvSpPr>
              <p:spPr>
                <a:xfrm>
                  <a:off x="5187550" y="3755775"/>
                  <a:ext cx="100050" cy="52800"/>
                </a:xfrm>
                <a:custGeom>
                  <a:avLst/>
                  <a:gdLst/>
                  <a:ahLst/>
                  <a:cxnLst/>
                  <a:rect l="l" t="t" r="r" b="b"/>
                  <a:pathLst>
                    <a:path w="4002" h="2112" extrusionOk="0">
                      <a:moveTo>
                        <a:pt x="0" y="0"/>
                      </a:moveTo>
                      <a:cubicBezTo>
                        <a:pt x="189" y="567"/>
                        <a:pt x="315" y="1229"/>
                        <a:pt x="473" y="2111"/>
                      </a:cubicBezTo>
                      <a:lnTo>
                        <a:pt x="3655" y="2111"/>
                      </a:lnTo>
                      <a:cubicBezTo>
                        <a:pt x="3844" y="2111"/>
                        <a:pt x="4001" y="1954"/>
                        <a:pt x="4001" y="1733"/>
                      </a:cubicBezTo>
                      <a:lnTo>
                        <a:pt x="4001" y="378"/>
                      </a:lnTo>
                      <a:cubicBezTo>
                        <a:pt x="3970" y="158"/>
                        <a:pt x="3844" y="0"/>
                        <a:pt x="365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39" name="Google Shape;9475;p73">
                  <a:extLst>
                    <a:ext uri="{FF2B5EF4-FFF2-40B4-BE49-F238E27FC236}">
                      <a16:creationId xmlns:a16="http://schemas.microsoft.com/office/drawing/2014/main" id="{0908F6F4-4246-4B67-D2AB-EC1090E59764}"/>
                    </a:ext>
                  </a:extLst>
                </p:cNvPr>
                <p:cNvSpPr/>
                <p:nvPr/>
              </p:nvSpPr>
              <p:spPr>
                <a:xfrm>
                  <a:off x="4991425" y="3755775"/>
                  <a:ext cx="100850" cy="52000"/>
                </a:xfrm>
                <a:custGeom>
                  <a:avLst/>
                  <a:gdLst/>
                  <a:ahLst/>
                  <a:cxnLst/>
                  <a:rect l="l" t="t" r="r" b="b"/>
                  <a:pathLst>
                    <a:path w="4034" h="2080" extrusionOk="0">
                      <a:moveTo>
                        <a:pt x="347" y="0"/>
                      </a:moveTo>
                      <a:cubicBezTo>
                        <a:pt x="158" y="0"/>
                        <a:pt x="0" y="158"/>
                        <a:pt x="0" y="347"/>
                      </a:cubicBezTo>
                      <a:lnTo>
                        <a:pt x="0" y="1733"/>
                      </a:lnTo>
                      <a:cubicBezTo>
                        <a:pt x="0" y="1954"/>
                        <a:pt x="158" y="2080"/>
                        <a:pt x="347" y="2080"/>
                      </a:cubicBezTo>
                      <a:lnTo>
                        <a:pt x="3561" y="2080"/>
                      </a:lnTo>
                      <a:cubicBezTo>
                        <a:pt x="3718" y="1229"/>
                        <a:pt x="3813" y="567"/>
                        <a:pt x="403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23" name="Google Shape;9476;p73">
                <a:extLst>
                  <a:ext uri="{FF2B5EF4-FFF2-40B4-BE49-F238E27FC236}">
                    <a16:creationId xmlns:a16="http://schemas.microsoft.com/office/drawing/2014/main" id="{FF6104C2-A367-8005-02BF-2AFF6A8EF15B}"/>
                  </a:ext>
                </a:extLst>
              </p:cNvPr>
              <p:cNvGrpSpPr/>
              <p:nvPr/>
            </p:nvGrpSpPr>
            <p:grpSpPr>
              <a:xfrm>
                <a:off x="8489677" y="4985299"/>
                <a:ext cx="279612" cy="499303"/>
                <a:chOff x="5056800" y="3962900"/>
                <a:chExt cx="165425" cy="295400"/>
              </a:xfrm>
              <a:grpFill/>
            </p:grpSpPr>
            <p:sp>
              <p:nvSpPr>
                <p:cNvPr id="17530" name="Google Shape;9477;p73">
                  <a:extLst>
                    <a:ext uri="{FF2B5EF4-FFF2-40B4-BE49-F238E27FC236}">
                      <a16:creationId xmlns:a16="http://schemas.microsoft.com/office/drawing/2014/main" id="{688AF427-559B-E661-E9C7-D1CA13233767}"/>
                    </a:ext>
                  </a:extLst>
                </p:cNvPr>
                <p:cNvSpPr/>
                <p:nvPr/>
              </p:nvSpPr>
              <p:spPr>
                <a:xfrm>
                  <a:off x="5155250" y="4042450"/>
                  <a:ext cx="66975" cy="104800"/>
                </a:xfrm>
                <a:custGeom>
                  <a:avLst/>
                  <a:gdLst/>
                  <a:ahLst/>
                  <a:cxnLst/>
                  <a:rect l="l" t="t" r="r" b="b"/>
                  <a:pathLst>
                    <a:path w="2679" h="4192" extrusionOk="0">
                      <a:moveTo>
                        <a:pt x="0" y="1"/>
                      </a:moveTo>
                      <a:lnTo>
                        <a:pt x="505" y="3467"/>
                      </a:lnTo>
                      <a:lnTo>
                        <a:pt x="1103" y="4065"/>
                      </a:lnTo>
                      <a:cubicBezTo>
                        <a:pt x="1166" y="4128"/>
                        <a:pt x="1261" y="4191"/>
                        <a:pt x="1324" y="4191"/>
                      </a:cubicBezTo>
                      <a:lnTo>
                        <a:pt x="2300" y="4191"/>
                      </a:lnTo>
                      <a:cubicBezTo>
                        <a:pt x="2521" y="4191"/>
                        <a:pt x="2678" y="4034"/>
                        <a:pt x="2678" y="3813"/>
                      </a:cubicBezTo>
                      <a:lnTo>
                        <a:pt x="2678" y="2805"/>
                      </a:lnTo>
                      <a:cubicBezTo>
                        <a:pt x="2678" y="2710"/>
                        <a:pt x="2615" y="2616"/>
                        <a:pt x="2552" y="2553"/>
                      </a:cubicBezTo>
                      <a:lnTo>
                        <a:pt x="0"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31" name="Google Shape;9478;p73">
                  <a:extLst>
                    <a:ext uri="{FF2B5EF4-FFF2-40B4-BE49-F238E27FC236}">
                      <a16:creationId xmlns:a16="http://schemas.microsoft.com/office/drawing/2014/main" id="{593E3FDA-AA80-3250-DF9A-3537C40B5209}"/>
                    </a:ext>
                  </a:extLst>
                </p:cNvPr>
                <p:cNvSpPr/>
                <p:nvPr/>
              </p:nvSpPr>
              <p:spPr>
                <a:xfrm>
                  <a:off x="5065450" y="3962900"/>
                  <a:ext cx="88250" cy="52025"/>
                </a:xfrm>
                <a:custGeom>
                  <a:avLst/>
                  <a:gdLst/>
                  <a:ahLst/>
                  <a:cxnLst/>
                  <a:rect l="l" t="t" r="r" b="b"/>
                  <a:pathLst>
                    <a:path w="3530" h="2081" extrusionOk="0">
                      <a:moveTo>
                        <a:pt x="347" y="1"/>
                      </a:moveTo>
                      <a:cubicBezTo>
                        <a:pt x="221" y="1"/>
                        <a:pt x="158" y="33"/>
                        <a:pt x="64" y="159"/>
                      </a:cubicBezTo>
                      <a:cubicBezTo>
                        <a:pt x="1" y="222"/>
                        <a:pt x="1" y="348"/>
                        <a:pt x="32" y="474"/>
                      </a:cubicBezTo>
                      <a:lnTo>
                        <a:pt x="568" y="2080"/>
                      </a:lnTo>
                      <a:lnTo>
                        <a:pt x="2931" y="2080"/>
                      </a:lnTo>
                      <a:lnTo>
                        <a:pt x="3498" y="474"/>
                      </a:lnTo>
                      <a:cubicBezTo>
                        <a:pt x="3529" y="348"/>
                        <a:pt x="3498" y="222"/>
                        <a:pt x="3466" y="159"/>
                      </a:cubicBezTo>
                      <a:cubicBezTo>
                        <a:pt x="3340" y="64"/>
                        <a:pt x="3214" y="1"/>
                        <a:pt x="312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32" name="Google Shape;9479;p73">
                  <a:extLst>
                    <a:ext uri="{FF2B5EF4-FFF2-40B4-BE49-F238E27FC236}">
                      <a16:creationId xmlns:a16="http://schemas.microsoft.com/office/drawing/2014/main" id="{A46D2A10-89D4-150E-65D3-371AF4E221AD}"/>
                    </a:ext>
                  </a:extLst>
                </p:cNvPr>
                <p:cNvSpPr/>
                <p:nvPr/>
              </p:nvSpPr>
              <p:spPr>
                <a:xfrm>
                  <a:off x="5056800" y="4032225"/>
                  <a:ext cx="104000" cy="226075"/>
                </a:xfrm>
                <a:custGeom>
                  <a:avLst/>
                  <a:gdLst/>
                  <a:ahLst/>
                  <a:cxnLst/>
                  <a:rect l="l" t="t" r="r" b="b"/>
                  <a:pathLst>
                    <a:path w="4160" h="9043" extrusionOk="0">
                      <a:moveTo>
                        <a:pt x="977" y="0"/>
                      </a:moveTo>
                      <a:lnTo>
                        <a:pt x="0" y="6553"/>
                      </a:lnTo>
                      <a:cubicBezTo>
                        <a:pt x="0" y="6648"/>
                        <a:pt x="0" y="6742"/>
                        <a:pt x="63" y="6837"/>
                      </a:cubicBezTo>
                      <a:lnTo>
                        <a:pt x="1796" y="8916"/>
                      </a:lnTo>
                      <a:cubicBezTo>
                        <a:pt x="1859" y="9011"/>
                        <a:pt x="1954" y="9042"/>
                        <a:pt x="2080" y="9042"/>
                      </a:cubicBezTo>
                      <a:cubicBezTo>
                        <a:pt x="2174" y="9042"/>
                        <a:pt x="2269" y="9011"/>
                        <a:pt x="2332" y="8916"/>
                      </a:cubicBezTo>
                      <a:lnTo>
                        <a:pt x="4065" y="6837"/>
                      </a:lnTo>
                      <a:cubicBezTo>
                        <a:pt x="4159" y="6742"/>
                        <a:pt x="4159" y="6679"/>
                        <a:pt x="4159" y="6553"/>
                      </a:cubicBezTo>
                      <a:lnTo>
                        <a:pt x="3182"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24" name="Google Shape;9480;p73">
                <a:extLst>
                  <a:ext uri="{FF2B5EF4-FFF2-40B4-BE49-F238E27FC236}">
                    <a16:creationId xmlns:a16="http://schemas.microsoft.com/office/drawing/2014/main" id="{8D5600BF-DB30-E42D-278A-BB94544FEE08}"/>
                  </a:ext>
                </a:extLst>
              </p:cNvPr>
              <p:cNvGrpSpPr/>
              <p:nvPr/>
            </p:nvGrpSpPr>
            <p:grpSpPr>
              <a:xfrm>
                <a:off x="10279035" y="4985321"/>
                <a:ext cx="501923" cy="499261"/>
                <a:chOff x="6168925" y="3936925"/>
                <a:chExt cx="296950" cy="295375"/>
              </a:xfrm>
              <a:grpFill/>
            </p:grpSpPr>
            <p:sp>
              <p:nvSpPr>
                <p:cNvPr id="17524" name="Google Shape;9481;p73">
                  <a:extLst>
                    <a:ext uri="{FF2B5EF4-FFF2-40B4-BE49-F238E27FC236}">
                      <a16:creationId xmlns:a16="http://schemas.microsoft.com/office/drawing/2014/main" id="{65260F20-2E42-F47D-4AE8-4FDD93D748B3}"/>
                    </a:ext>
                  </a:extLst>
                </p:cNvPr>
                <p:cNvSpPr/>
                <p:nvPr/>
              </p:nvSpPr>
              <p:spPr>
                <a:xfrm>
                  <a:off x="6220900" y="416455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25" name="Google Shape;9482;p73">
                  <a:extLst>
                    <a:ext uri="{FF2B5EF4-FFF2-40B4-BE49-F238E27FC236}">
                      <a16:creationId xmlns:a16="http://schemas.microsoft.com/office/drawing/2014/main" id="{A0E1C9B5-0197-54AC-39AE-095DF44FEC66}"/>
                    </a:ext>
                  </a:extLst>
                </p:cNvPr>
                <p:cNvSpPr/>
                <p:nvPr/>
              </p:nvSpPr>
              <p:spPr>
                <a:xfrm>
                  <a:off x="6168925" y="3972375"/>
                  <a:ext cx="227650" cy="259925"/>
                </a:xfrm>
                <a:custGeom>
                  <a:avLst/>
                  <a:gdLst/>
                  <a:ahLst/>
                  <a:cxnLst/>
                  <a:rect l="l" t="t" r="r" b="b"/>
                  <a:pathLst>
                    <a:path w="9106" h="10397" extrusionOk="0">
                      <a:moveTo>
                        <a:pt x="3115" y="2135"/>
                      </a:moveTo>
                      <a:cubicBezTo>
                        <a:pt x="3206" y="2135"/>
                        <a:pt x="3293" y="2158"/>
                        <a:pt x="3340" y="2205"/>
                      </a:cubicBezTo>
                      <a:cubicBezTo>
                        <a:pt x="3466" y="2331"/>
                        <a:pt x="3466" y="2583"/>
                        <a:pt x="3340" y="2678"/>
                      </a:cubicBezTo>
                      <a:lnTo>
                        <a:pt x="2930" y="3119"/>
                      </a:lnTo>
                      <a:lnTo>
                        <a:pt x="3340" y="3560"/>
                      </a:lnTo>
                      <a:cubicBezTo>
                        <a:pt x="3466" y="3686"/>
                        <a:pt x="3466" y="3907"/>
                        <a:pt x="3340" y="4033"/>
                      </a:cubicBezTo>
                      <a:cubicBezTo>
                        <a:pt x="3293" y="4096"/>
                        <a:pt x="3206" y="4127"/>
                        <a:pt x="3115" y="4127"/>
                      </a:cubicBezTo>
                      <a:cubicBezTo>
                        <a:pt x="3025" y="4127"/>
                        <a:pt x="2930" y="4096"/>
                        <a:pt x="2867" y="4033"/>
                      </a:cubicBezTo>
                      <a:lnTo>
                        <a:pt x="2458" y="3592"/>
                      </a:lnTo>
                      <a:lnTo>
                        <a:pt x="2017" y="4033"/>
                      </a:lnTo>
                      <a:cubicBezTo>
                        <a:pt x="1954" y="4096"/>
                        <a:pt x="1867" y="4127"/>
                        <a:pt x="1780" y="4127"/>
                      </a:cubicBezTo>
                      <a:cubicBezTo>
                        <a:pt x="1694" y="4127"/>
                        <a:pt x="1607" y="4096"/>
                        <a:pt x="1544" y="4033"/>
                      </a:cubicBezTo>
                      <a:cubicBezTo>
                        <a:pt x="1418" y="3907"/>
                        <a:pt x="1418" y="3686"/>
                        <a:pt x="1544" y="3560"/>
                      </a:cubicBezTo>
                      <a:lnTo>
                        <a:pt x="1985" y="3119"/>
                      </a:lnTo>
                      <a:lnTo>
                        <a:pt x="1544" y="2678"/>
                      </a:lnTo>
                      <a:cubicBezTo>
                        <a:pt x="1418" y="2583"/>
                        <a:pt x="1418" y="2331"/>
                        <a:pt x="1544" y="2205"/>
                      </a:cubicBezTo>
                      <a:cubicBezTo>
                        <a:pt x="1591" y="2158"/>
                        <a:pt x="1678" y="2135"/>
                        <a:pt x="1769" y="2135"/>
                      </a:cubicBezTo>
                      <a:cubicBezTo>
                        <a:pt x="1859" y="2135"/>
                        <a:pt x="1954" y="2158"/>
                        <a:pt x="2017" y="2205"/>
                      </a:cubicBezTo>
                      <a:lnTo>
                        <a:pt x="2458" y="2646"/>
                      </a:lnTo>
                      <a:lnTo>
                        <a:pt x="2867" y="2205"/>
                      </a:lnTo>
                      <a:cubicBezTo>
                        <a:pt x="2930" y="2158"/>
                        <a:pt x="3025" y="2135"/>
                        <a:pt x="3115" y="2135"/>
                      </a:cubicBezTo>
                      <a:close/>
                      <a:moveTo>
                        <a:pt x="6727" y="2079"/>
                      </a:moveTo>
                      <a:cubicBezTo>
                        <a:pt x="6813" y="2079"/>
                        <a:pt x="6900" y="2111"/>
                        <a:pt x="6963" y="2174"/>
                      </a:cubicBezTo>
                      <a:lnTo>
                        <a:pt x="7688" y="2898"/>
                      </a:lnTo>
                      <a:cubicBezTo>
                        <a:pt x="7719" y="2993"/>
                        <a:pt x="7719" y="3245"/>
                        <a:pt x="7593" y="3371"/>
                      </a:cubicBezTo>
                      <a:cubicBezTo>
                        <a:pt x="7546" y="3418"/>
                        <a:pt x="7459" y="3442"/>
                        <a:pt x="7369" y="3442"/>
                      </a:cubicBezTo>
                      <a:cubicBezTo>
                        <a:pt x="7278" y="3442"/>
                        <a:pt x="7183" y="3418"/>
                        <a:pt x="7120" y="3371"/>
                      </a:cubicBezTo>
                      <a:lnTo>
                        <a:pt x="7026" y="3245"/>
                      </a:lnTo>
                      <a:lnTo>
                        <a:pt x="7026" y="4505"/>
                      </a:lnTo>
                      <a:cubicBezTo>
                        <a:pt x="7026" y="5104"/>
                        <a:pt x="6553" y="5513"/>
                        <a:pt x="5986" y="5513"/>
                      </a:cubicBezTo>
                      <a:lnTo>
                        <a:pt x="3151" y="5513"/>
                      </a:lnTo>
                      <a:cubicBezTo>
                        <a:pt x="2962" y="5513"/>
                        <a:pt x="2804" y="5671"/>
                        <a:pt x="2804" y="5891"/>
                      </a:cubicBezTo>
                      <a:lnTo>
                        <a:pt x="2804" y="7026"/>
                      </a:lnTo>
                      <a:cubicBezTo>
                        <a:pt x="3182" y="7183"/>
                        <a:pt x="3497" y="7530"/>
                        <a:pt x="3497" y="8002"/>
                      </a:cubicBezTo>
                      <a:cubicBezTo>
                        <a:pt x="3497" y="8601"/>
                        <a:pt x="3025" y="9042"/>
                        <a:pt x="2489" y="9042"/>
                      </a:cubicBezTo>
                      <a:cubicBezTo>
                        <a:pt x="1922" y="9042"/>
                        <a:pt x="1450" y="8569"/>
                        <a:pt x="1450" y="8002"/>
                      </a:cubicBezTo>
                      <a:cubicBezTo>
                        <a:pt x="1450" y="7561"/>
                        <a:pt x="1733" y="7183"/>
                        <a:pt x="2174" y="7026"/>
                      </a:cubicBezTo>
                      <a:lnTo>
                        <a:pt x="2174" y="5891"/>
                      </a:lnTo>
                      <a:cubicBezTo>
                        <a:pt x="2174" y="5293"/>
                        <a:pt x="2647" y="4852"/>
                        <a:pt x="3182" y="4852"/>
                      </a:cubicBezTo>
                      <a:lnTo>
                        <a:pt x="6018" y="4852"/>
                      </a:lnTo>
                      <a:cubicBezTo>
                        <a:pt x="6207" y="4852"/>
                        <a:pt x="6364" y="4694"/>
                        <a:pt x="6364" y="4505"/>
                      </a:cubicBezTo>
                      <a:lnTo>
                        <a:pt x="6364" y="3245"/>
                      </a:lnTo>
                      <a:lnTo>
                        <a:pt x="6270" y="3371"/>
                      </a:lnTo>
                      <a:cubicBezTo>
                        <a:pt x="6207" y="3418"/>
                        <a:pt x="6120" y="3442"/>
                        <a:pt x="6034" y="3442"/>
                      </a:cubicBezTo>
                      <a:cubicBezTo>
                        <a:pt x="5947" y="3442"/>
                        <a:pt x="5860" y="3418"/>
                        <a:pt x="5797" y="3371"/>
                      </a:cubicBezTo>
                      <a:cubicBezTo>
                        <a:pt x="5671" y="3245"/>
                        <a:pt x="5671" y="2993"/>
                        <a:pt x="5797" y="2898"/>
                      </a:cubicBezTo>
                      <a:lnTo>
                        <a:pt x="6490" y="2174"/>
                      </a:lnTo>
                      <a:cubicBezTo>
                        <a:pt x="6553" y="2111"/>
                        <a:pt x="6640" y="2079"/>
                        <a:pt x="6727" y="2079"/>
                      </a:cubicBezTo>
                      <a:close/>
                      <a:moveTo>
                        <a:pt x="7369" y="7057"/>
                      </a:moveTo>
                      <a:cubicBezTo>
                        <a:pt x="7459" y="7057"/>
                        <a:pt x="7546" y="7089"/>
                        <a:pt x="7593" y="7152"/>
                      </a:cubicBezTo>
                      <a:cubicBezTo>
                        <a:pt x="7719" y="7246"/>
                        <a:pt x="7719" y="7498"/>
                        <a:pt x="7593" y="7624"/>
                      </a:cubicBezTo>
                      <a:lnTo>
                        <a:pt x="7183" y="8034"/>
                      </a:lnTo>
                      <a:lnTo>
                        <a:pt x="7593" y="8475"/>
                      </a:lnTo>
                      <a:cubicBezTo>
                        <a:pt x="7719" y="8601"/>
                        <a:pt x="7719" y="8821"/>
                        <a:pt x="7593" y="8947"/>
                      </a:cubicBezTo>
                      <a:cubicBezTo>
                        <a:pt x="7546" y="9010"/>
                        <a:pt x="7459" y="9042"/>
                        <a:pt x="7369" y="9042"/>
                      </a:cubicBezTo>
                      <a:cubicBezTo>
                        <a:pt x="7278" y="9042"/>
                        <a:pt x="7183" y="9010"/>
                        <a:pt x="7120" y="8947"/>
                      </a:cubicBezTo>
                      <a:lnTo>
                        <a:pt x="6711" y="8506"/>
                      </a:lnTo>
                      <a:lnTo>
                        <a:pt x="6270" y="8947"/>
                      </a:lnTo>
                      <a:cubicBezTo>
                        <a:pt x="6207" y="9010"/>
                        <a:pt x="6120" y="9042"/>
                        <a:pt x="6034" y="9042"/>
                      </a:cubicBezTo>
                      <a:cubicBezTo>
                        <a:pt x="5947" y="9042"/>
                        <a:pt x="5860" y="9010"/>
                        <a:pt x="5797" y="8947"/>
                      </a:cubicBezTo>
                      <a:cubicBezTo>
                        <a:pt x="5671" y="8821"/>
                        <a:pt x="5671" y="8601"/>
                        <a:pt x="5797" y="8475"/>
                      </a:cubicBezTo>
                      <a:lnTo>
                        <a:pt x="6207" y="8034"/>
                      </a:lnTo>
                      <a:lnTo>
                        <a:pt x="5797" y="7624"/>
                      </a:lnTo>
                      <a:cubicBezTo>
                        <a:pt x="5671" y="7498"/>
                        <a:pt x="5671" y="7246"/>
                        <a:pt x="5797" y="7152"/>
                      </a:cubicBezTo>
                      <a:cubicBezTo>
                        <a:pt x="5845" y="7089"/>
                        <a:pt x="5931" y="7057"/>
                        <a:pt x="6022" y="7057"/>
                      </a:cubicBezTo>
                      <a:cubicBezTo>
                        <a:pt x="6112" y="7057"/>
                        <a:pt x="6207" y="7089"/>
                        <a:pt x="6270" y="7152"/>
                      </a:cubicBezTo>
                      <a:lnTo>
                        <a:pt x="6711" y="7561"/>
                      </a:lnTo>
                      <a:lnTo>
                        <a:pt x="7120" y="7152"/>
                      </a:lnTo>
                      <a:cubicBezTo>
                        <a:pt x="7183" y="7089"/>
                        <a:pt x="7278" y="7057"/>
                        <a:pt x="7369" y="7057"/>
                      </a:cubicBezTo>
                      <a:close/>
                      <a:moveTo>
                        <a:pt x="1040" y="0"/>
                      </a:moveTo>
                      <a:cubicBezTo>
                        <a:pt x="441" y="0"/>
                        <a:pt x="0" y="473"/>
                        <a:pt x="0" y="1040"/>
                      </a:cubicBezTo>
                      <a:lnTo>
                        <a:pt x="0" y="9388"/>
                      </a:lnTo>
                      <a:cubicBezTo>
                        <a:pt x="0" y="9987"/>
                        <a:pt x="473" y="10397"/>
                        <a:pt x="1040" y="10397"/>
                      </a:cubicBezTo>
                      <a:lnTo>
                        <a:pt x="8003" y="10397"/>
                      </a:lnTo>
                      <a:cubicBezTo>
                        <a:pt x="8601" y="10397"/>
                        <a:pt x="9011" y="9924"/>
                        <a:pt x="9011" y="9388"/>
                      </a:cubicBezTo>
                      <a:lnTo>
                        <a:pt x="9011" y="1040"/>
                      </a:lnTo>
                      <a:cubicBezTo>
                        <a:pt x="9105" y="473"/>
                        <a:pt x="8633" y="0"/>
                        <a:pt x="8034" y="0"/>
                      </a:cubicBezTo>
                      <a:lnTo>
                        <a:pt x="7341" y="0"/>
                      </a:lnTo>
                      <a:cubicBezTo>
                        <a:pt x="7341" y="756"/>
                        <a:pt x="6711" y="1386"/>
                        <a:pt x="5955" y="1386"/>
                      </a:cubicBezTo>
                      <a:lnTo>
                        <a:pt x="3119" y="1386"/>
                      </a:lnTo>
                      <a:cubicBezTo>
                        <a:pt x="2363" y="1386"/>
                        <a:pt x="1733" y="756"/>
                        <a:pt x="173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26" name="Google Shape;9483;p73">
                  <a:extLst>
                    <a:ext uri="{FF2B5EF4-FFF2-40B4-BE49-F238E27FC236}">
                      <a16:creationId xmlns:a16="http://schemas.microsoft.com/office/drawing/2014/main" id="{B77F4A19-49C5-4AD5-707A-C786BEC553E5}"/>
                    </a:ext>
                  </a:extLst>
                </p:cNvPr>
                <p:cNvSpPr/>
                <p:nvPr/>
              </p:nvSpPr>
              <p:spPr>
                <a:xfrm>
                  <a:off x="6228775" y="3936925"/>
                  <a:ext cx="106350" cy="53575"/>
                </a:xfrm>
                <a:custGeom>
                  <a:avLst/>
                  <a:gdLst/>
                  <a:ahLst/>
                  <a:cxnLst/>
                  <a:rect l="l" t="t" r="r" b="b"/>
                  <a:pathLst>
                    <a:path w="4254" h="2143" extrusionOk="0">
                      <a:moveTo>
                        <a:pt x="2143" y="0"/>
                      </a:moveTo>
                      <a:cubicBezTo>
                        <a:pt x="1860" y="0"/>
                        <a:pt x="1576" y="221"/>
                        <a:pt x="1450" y="473"/>
                      </a:cubicBezTo>
                      <a:lnTo>
                        <a:pt x="1387" y="725"/>
                      </a:lnTo>
                      <a:lnTo>
                        <a:pt x="725" y="725"/>
                      </a:lnTo>
                      <a:cubicBezTo>
                        <a:pt x="316" y="725"/>
                        <a:pt x="1" y="1040"/>
                        <a:pt x="1" y="1418"/>
                      </a:cubicBezTo>
                      <a:cubicBezTo>
                        <a:pt x="1" y="1828"/>
                        <a:pt x="316" y="2143"/>
                        <a:pt x="725" y="2143"/>
                      </a:cubicBezTo>
                      <a:lnTo>
                        <a:pt x="3561" y="2143"/>
                      </a:lnTo>
                      <a:cubicBezTo>
                        <a:pt x="3939" y="2143"/>
                        <a:pt x="4254" y="1828"/>
                        <a:pt x="4254" y="1418"/>
                      </a:cubicBezTo>
                      <a:cubicBezTo>
                        <a:pt x="4254" y="1040"/>
                        <a:pt x="3939" y="725"/>
                        <a:pt x="3561" y="725"/>
                      </a:cubicBezTo>
                      <a:lnTo>
                        <a:pt x="2868" y="725"/>
                      </a:lnTo>
                      <a:lnTo>
                        <a:pt x="2805" y="473"/>
                      </a:lnTo>
                      <a:cubicBezTo>
                        <a:pt x="2710" y="221"/>
                        <a:pt x="2458" y="0"/>
                        <a:pt x="214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27" name="Google Shape;9484;p73">
                  <a:extLst>
                    <a:ext uri="{FF2B5EF4-FFF2-40B4-BE49-F238E27FC236}">
                      <a16:creationId xmlns:a16="http://schemas.microsoft.com/office/drawing/2014/main" id="{582176A7-AEEB-A44B-3FF7-3210D446C8C2}"/>
                    </a:ext>
                  </a:extLst>
                </p:cNvPr>
                <p:cNvSpPr/>
                <p:nvPr/>
              </p:nvSpPr>
              <p:spPr>
                <a:xfrm>
                  <a:off x="6412300" y="4059000"/>
                  <a:ext cx="52000" cy="105575"/>
                </a:xfrm>
                <a:custGeom>
                  <a:avLst/>
                  <a:gdLst/>
                  <a:ahLst/>
                  <a:cxnLst/>
                  <a:rect l="l" t="t" r="r" b="b"/>
                  <a:pathLst>
                    <a:path w="2080" h="4223" extrusionOk="0">
                      <a:moveTo>
                        <a:pt x="0" y="1"/>
                      </a:moveTo>
                      <a:lnTo>
                        <a:pt x="0" y="4222"/>
                      </a:lnTo>
                      <a:lnTo>
                        <a:pt x="32" y="4222"/>
                      </a:lnTo>
                      <a:cubicBezTo>
                        <a:pt x="315" y="4002"/>
                        <a:pt x="662" y="3876"/>
                        <a:pt x="1072" y="3876"/>
                      </a:cubicBezTo>
                      <a:cubicBezTo>
                        <a:pt x="1450" y="3876"/>
                        <a:pt x="1796" y="4002"/>
                        <a:pt x="2080" y="4222"/>
                      </a:cubicBezTo>
                      <a:lnTo>
                        <a:pt x="2080"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28" name="Google Shape;9485;p73">
                  <a:extLst>
                    <a:ext uri="{FF2B5EF4-FFF2-40B4-BE49-F238E27FC236}">
                      <a16:creationId xmlns:a16="http://schemas.microsoft.com/office/drawing/2014/main" id="{CD4C2751-EBCA-9A2F-5644-5E492CF532AB}"/>
                    </a:ext>
                  </a:extLst>
                </p:cNvPr>
                <p:cNvSpPr/>
                <p:nvPr/>
              </p:nvSpPr>
              <p:spPr>
                <a:xfrm>
                  <a:off x="6413875" y="4007025"/>
                  <a:ext cx="52000" cy="34675"/>
                </a:xfrm>
                <a:custGeom>
                  <a:avLst/>
                  <a:gdLst/>
                  <a:ahLst/>
                  <a:cxnLst/>
                  <a:rect l="l" t="t" r="r" b="b"/>
                  <a:pathLst>
                    <a:path w="2080" h="1387" extrusionOk="0">
                      <a:moveTo>
                        <a:pt x="1040" y="0"/>
                      </a:moveTo>
                      <a:cubicBezTo>
                        <a:pt x="441" y="0"/>
                        <a:pt x="0" y="473"/>
                        <a:pt x="0" y="1040"/>
                      </a:cubicBezTo>
                      <a:lnTo>
                        <a:pt x="0" y="1386"/>
                      </a:lnTo>
                      <a:lnTo>
                        <a:pt x="2080" y="1386"/>
                      </a:lnTo>
                      <a:lnTo>
                        <a:pt x="2080" y="1040"/>
                      </a:lnTo>
                      <a:cubicBezTo>
                        <a:pt x="2048" y="473"/>
                        <a:pt x="1576" y="0"/>
                        <a:pt x="104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29" name="Google Shape;9486;p73">
                  <a:extLst>
                    <a:ext uri="{FF2B5EF4-FFF2-40B4-BE49-F238E27FC236}">
                      <a16:creationId xmlns:a16="http://schemas.microsoft.com/office/drawing/2014/main" id="{05717B48-6B56-6992-F7A8-08F6BEEB34AB}"/>
                    </a:ext>
                  </a:extLst>
                </p:cNvPr>
                <p:cNvSpPr/>
                <p:nvPr/>
              </p:nvSpPr>
              <p:spPr>
                <a:xfrm>
                  <a:off x="6417800" y="4173200"/>
                  <a:ext cx="43350" cy="43350"/>
                </a:xfrm>
                <a:custGeom>
                  <a:avLst/>
                  <a:gdLst/>
                  <a:ahLst/>
                  <a:cxnLst/>
                  <a:rect l="l" t="t" r="r" b="b"/>
                  <a:pathLst>
                    <a:path w="1734" h="1734" extrusionOk="0">
                      <a:moveTo>
                        <a:pt x="883" y="1"/>
                      </a:moveTo>
                      <a:cubicBezTo>
                        <a:pt x="537" y="1"/>
                        <a:pt x="190" y="221"/>
                        <a:pt x="1" y="442"/>
                      </a:cubicBezTo>
                      <a:lnTo>
                        <a:pt x="568" y="1545"/>
                      </a:lnTo>
                      <a:cubicBezTo>
                        <a:pt x="600" y="1671"/>
                        <a:pt x="757" y="1734"/>
                        <a:pt x="883" y="1734"/>
                      </a:cubicBezTo>
                      <a:cubicBezTo>
                        <a:pt x="978" y="1734"/>
                        <a:pt x="1104" y="1671"/>
                        <a:pt x="1198" y="1545"/>
                      </a:cubicBezTo>
                      <a:lnTo>
                        <a:pt x="1734" y="442"/>
                      </a:lnTo>
                      <a:cubicBezTo>
                        <a:pt x="1545" y="158"/>
                        <a:pt x="1230" y="1"/>
                        <a:pt x="88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25" name="Google Shape;9487;p73">
                <a:extLst>
                  <a:ext uri="{FF2B5EF4-FFF2-40B4-BE49-F238E27FC236}">
                    <a16:creationId xmlns:a16="http://schemas.microsoft.com/office/drawing/2014/main" id="{9F44E99C-D019-D8B6-E4B4-E09107D9B320}"/>
                  </a:ext>
                </a:extLst>
              </p:cNvPr>
              <p:cNvGrpSpPr/>
              <p:nvPr/>
            </p:nvGrpSpPr>
            <p:grpSpPr>
              <a:xfrm>
                <a:off x="2672075" y="3748558"/>
                <a:ext cx="497908" cy="499261"/>
                <a:chOff x="1674750" y="3254050"/>
                <a:chExt cx="294575" cy="295375"/>
              </a:xfrm>
              <a:grpFill/>
            </p:grpSpPr>
            <p:sp>
              <p:nvSpPr>
                <p:cNvPr id="17521" name="Google Shape;9488;p73">
                  <a:extLst>
                    <a:ext uri="{FF2B5EF4-FFF2-40B4-BE49-F238E27FC236}">
                      <a16:creationId xmlns:a16="http://schemas.microsoft.com/office/drawing/2014/main" id="{C57E509E-4496-A7FF-25E6-B183A4F7F4DE}"/>
                    </a:ext>
                  </a:extLst>
                </p:cNvPr>
                <p:cNvSpPr/>
                <p:nvPr/>
              </p:nvSpPr>
              <p:spPr>
                <a:xfrm>
                  <a:off x="1691275" y="3351700"/>
                  <a:ext cx="278050" cy="197725"/>
                </a:xfrm>
                <a:custGeom>
                  <a:avLst/>
                  <a:gdLst/>
                  <a:ahLst/>
                  <a:cxnLst/>
                  <a:rect l="l" t="t" r="r" b="b"/>
                  <a:pathLst>
                    <a:path w="11122" h="7909" extrusionOk="0">
                      <a:moveTo>
                        <a:pt x="10535" y="0"/>
                      </a:moveTo>
                      <a:cubicBezTo>
                        <a:pt x="10489" y="0"/>
                        <a:pt x="10442" y="10"/>
                        <a:pt x="10397" y="33"/>
                      </a:cubicBezTo>
                      <a:cubicBezTo>
                        <a:pt x="10208" y="64"/>
                        <a:pt x="10114" y="253"/>
                        <a:pt x="10177" y="474"/>
                      </a:cubicBezTo>
                      <a:cubicBezTo>
                        <a:pt x="10334" y="978"/>
                        <a:pt x="10429" y="1482"/>
                        <a:pt x="10429" y="1986"/>
                      </a:cubicBezTo>
                      <a:cubicBezTo>
                        <a:pt x="10429" y="4885"/>
                        <a:pt x="8066" y="7247"/>
                        <a:pt x="5199" y="7247"/>
                      </a:cubicBezTo>
                      <a:cubicBezTo>
                        <a:pt x="3561" y="7247"/>
                        <a:pt x="2017" y="6397"/>
                        <a:pt x="1072" y="5137"/>
                      </a:cubicBezTo>
                      <a:lnTo>
                        <a:pt x="1733" y="5137"/>
                      </a:lnTo>
                      <a:cubicBezTo>
                        <a:pt x="1922" y="5137"/>
                        <a:pt x="2080" y="4979"/>
                        <a:pt x="2080" y="4790"/>
                      </a:cubicBezTo>
                      <a:cubicBezTo>
                        <a:pt x="2080" y="4601"/>
                        <a:pt x="1922" y="4443"/>
                        <a:pt x="1733" y="4443"/>
                      </a:cubicBezTo>
                      <a:lnTo>
                        <a:pt x="347" y="4443"/>
                      </a:lnTo>
                      <a:cubicBezTo>
                        <a:pt x="158" y="4443"/>
                        <a:pt x="1" y="4601"/>
                        <a:pt x="1" y="4790"/>
                      </a:cubicBezTo>
                      <a:lnTo>
                        <a:pt x="1" y="6176"/>
                      </a:lnTo>
                      <a:cubicBezTo>
                        <a:pt x="1" y="6365"/>
                        <a:pt x="158" y="6523"/>
                        <a:pt x="347" y="6523"/>
                      </a:cubicBezTo>
                      <a:cubicBezTo>
                        <a:pt x="536" y="6523"/>
                        <a:pt x="694" y="6365"/>
                        <a:pt x="694" y="6176"/>
                      </a:cubicBezTo>
                      <a:lnTo>
                        <a:pt x="694" y="5767"/>
                      </a:lnTo>
                      <a:cubicBezTo>
                        <a:pt x="1796" y="7090"/>
                        <a:pt x="3466" y="7909"/>
                        <a:pt x="5199" y="7909"/>
                      </a:cubicBezTo>
                      <a:cubicBezTo>
                        <a:pt x="8412" y="7909"/>
                        <a:pt x="11122" y="5231"/>
                        <a:pt x="11122" y="1986"/>
                      </a:cubicBezTo>
                      <a:cubicBezTo>
                        <a:pt x="11122" y="1419"/>
                        <a:pt x="10996" y="820"/>
                        <a:pt x="10838" y="222"/>
                      </a:cubicBezTo>
                      <a:cubicBezTo>
                        <a:pt x="10814" y="102"/>
                        <a:pt x="10681" y="0"/>
                        <a:pt x="1053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22" name="Google Shape;9489;p73">
                  <a:extLst>
                    <a:ext uri="{FF2B5EF4-FFF2-40B4-BE49-F238E27FC236}">
                      <a16:creationId xmlns:a16="http://schemas.microsoft.com/office/drawing/2014/main" id="{8D18D4B7-8499-97E3-00CE-C6875FDEC7F5}"/>
                    </a:ext>
                  </a:extLst>
                </p:cNvPr>
                <p:cNvSpPr/>
                <p:nvPr/>
              </p:nvSpPr>
              <p:spPr>
                <a:xfrm>
                  <a:off x="1674750" y="3254050"/>
                  <a:ext cx="277250" cy="197900"/>
                </a:xfrm>
                <a:custGeom>
                  <a:avLst/>
                  <a:gdLst/>
                  <a:ahLst/>
                  <a:cxnLst/>
                  <a:rect l="l" t="t" r="r" b="b"/>
                  <a:pathLst>
                    <a:path w="11090" h="7916" extrusionOk="0">
                      <a:moveTo>
                        <a:pt x="5891" y="1"/>
                      </a:moveTo>
                      <a:cubicBezTo>
                        <a:pt x="2678" y="1"/>
                        <a:pt x="0" y="2679"/>
                        <a:pt x="0" y="5892"/>
                      </a:cubicBezTo>
                      <a:cubicBezTo>
                        <a:pt x="0" y="6491"/>
                        <a:pt x="126" y="7089"/>
                        <a:pt x="284" y="7656"/>
                      </a:cubicBezTo>
                      <a:cubicBezTo>
                        <a:pt x="310" y="7842"/>
                        <a:pt x="448" y="7916"/>
                        <a:pt x="604" y="7916"/>
                      </a:cubicBezTo>
                      <a:cubicBezTo>
                        <a:pt x="633" y="7916"/>
                        <a:pt x="663" y="7913"/>
                        <a:pt x="693" y="7908"/>
                      </a:cubicBezTo>
                      <a:cubicBezTo>
                        <a:pt x="882" y="7877"/>
                        <a:pt x="977" y="7656"/>
                        <a:pt x="945" y="7467"/>
                      </a:cubicBezTo>
                      <a:cubicBezTo>
                        <a:pt x="788" y="6963"/>
                        <a:pt x="662" y="6459"/>
                        <a:pt x="662" y="5892"/>
                      </a:cubicBezTo>
                      <a:cubicBezTo>
                        <a:pt x="662" y="3025"/>
                        <a:pt x="3025" y="662"/>
                        <a:pt x="5891" y="662"/>
                      </a:cubicBezTo>
                      <a:cubicBezTo>
                        <a:pt x="7561" y="662"/>
                        <a:pt x="9105" y="1481"/>
                        <a:pt x="10050" y="2742"/>
                      </a:cubicBezTo>
                      <a:lnTo>
                        <a:pt x="9357" y="2742"/>
                      </a:lnTo>
                      <a:cubicBezTo>
                        <a:pt x="9168" y="2742"/>
                        <a:pt x="9010" y="2899"/>
                        <a:pt x="9010" y="3088"/>
                      </a:cubicBezTo>
                      <a:cubicBezTo>
                        <a:pt x="9010" y="3309"/>
                        <a:pt x="9168" y="3466"/>
                        <a:pt x="9357" y="3466"/>
                      </a:cubicBezTo>
                      <a:lnTo>
                        <a:pt x="10743" y="3466"/>
                      </a:lnTo>
                      <a:cubicBezTo>
                        <a:pt x="10932" y="3466"/>
                        <a:pt x="11090" y="3309"/>
                        <a:pt x="11090" y="3088"/>
                      </a:cubicBezTo>
                      <a:lnTo>
                        <a:pt x="11090" y="1733"/>
                      </a:lnTo>
                      <a:cubicBezTo>
                        <a:pt x="11090" y="1513"/>
                        <a:pt x="10932" y="1355"/>
                        <a:pt x="10743" y="1355"/>
                      </a:cubicBezTo>
                      <a:cubicBezTo>
                        <a:pt x="10554" y="1355"/>
                        <a:pt x="10397" y="1513"/>
                        <a:pt x="10397" y="1733"/>
                      </a:cubicBezTo>
                      <a:lnTo>
                        <a:pt x="10397" y="2111"/>
                      </a:lnTo>
                      <a:cubicBezTo>
                        <a:pt x="9294" y="820"/>
                        <a:pt x="7624" y="1"/>
                        <a:pt x="589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23" name="Google Shape;9490;p73">
                  <a:extLst>
                    <a:ext uri="{FF2B5EF4-FFF2-40B4-BE49-F238E27FC236}">
                      <a16:creationId xmlns:a16="http://schemas.microsoft.com/office/drawing/2014/main" id="{B1962EF9-D19C-CDA8-7FAB-178C9CB11481}"/>
                    </a:ext>
                  </a:extLst>
                </p:cNvPr>
                <p:cNvSpPr/>
                <p:nvPr/>
              </p:nvSpPr>
              <p:spPr>
                <a:xfrm>
                  <a:off x="1727500" y="3306825"/>
                  <a:ext cx="189075" cy="189050"/>
                </a:xfrm>
                <a:custGeom>
                  <a:avLst/>
                  <a:gdLst/>
                  <a:ahLst/>
                  <a:cxnLst/>
                  <a:rect l="l" t="t" r="r" b="b"/>
                  <a:pathLst>
                    <a:path w="7563" h="7562" extrusionOk="0">
                      <a:moveTo>
                        <a:pt x="3750" y="2048"/>
                      </a:moveTo>
                      <a:cubicBezTo>
                        <a:pt x="3939" y="2048"/>
                        <a:pt x="4097" y="2206"/>
                        <a:pt x="4097" y="2426"/>
                      </a:cubicBezTo>
                      <a:lnTo>
                        <a:pt x="4097" y="3435"/>
                      </a:lnTo>
                      <a:lnTo>
                        <a:pt x="4475" y="3435"/>
                      </a:lnTo>
                      <a:cubicBezTo>
                        <a:pt x="4664" y="3435"/>
                        <a:pt x="4821" y="3592"/>
                        <a:pt x="4821" y="3781"/>
                      </a:cubicBezTo>
                      <a:cubicBezTo>
                        <a:pt x="4821" y="4002"/>
                        <a:pt x="4664" y="4159"/>
                        <a:pt x="4475" y="4159"/>
                      </a:cubicBezTo>
                      <a:lnTo>
                        <a:pt x="3750" y="4159"/>
                      </a:lnTo>
                      <a:cubicBezTo>
                        <a:pt x="3561" y="4159"/>
                        <a:pt x="3403" y="4002"/>
                        <a:pt x="3403" y="3781"/>
                      </a:cubicBezTo>
                      <a:lnTo>
                        <a:pt x="3403" y="2426"/>
                      </a:lnTo>
                      <a:cubicBezTo>
                        <a:pt x="3403" y="2206"/>
                        <a:pt x="3561" y="2048"/>
                        <a:pt x="3750" y="2048"/>
                      </a:cubicBezTo>
                      <a:close/>
                      <a:moveTo>
                        <a:pt x="3435" y="0"/>
                      </a:moveTo>
                      <a:cubicBezTo>
                        <a:pt x="2647" y="95"/>
                        <a:pt x="1923" y="410"/>
                        <a:pt x="1356" y="883"/>
                      </a:cubicBezTo>
                      <a:lnTo>
                        <a:pt x="2049" y="1576"/>
                      </a:lnTo>
                      <a:cubicBezTo>
                        <a:pt x="2175" y="1702"/>
                        <a:pt x="2175" y="1954"/>
                        <a:pt x="2049" y="2048"/>
                      </a:cubicBezTo>
                      <a:cubicBezTo>
                        <a:pt x="1986" y="2111"/>
                        <a:pt x="1899" y="2143"/>
                        <a:pt x="1812" y="2143"/>
                      </a:cubicBezTo>
                      <a:cubicBezTo>
                        <a:pt x="1726" y="2143"/>
                        <a:pt x="1639" y="2111"/>
                        <a:pt x="1576" y="2048"/>
                      </a:cubicBezTo>
                      <a:lnTo>
                        <a:pt x="883" y="1355"/>
                      </a:lnTo>
                      <a:cubicBezTo>
                        <a:pt x="410" y="1922"/>
                        <a:pt x="95" y="2647"/>
                        <a:pt x="1" y="3435"/>
                      </a:cubicBezTo>
                      <a:lnTo>
                        <a:pt x="1041" y="3435"/>
                      </a:lnTo>
                      <a:cubicBezTo>
                        <a:pt x="1230" y="3435"/>
                        <a:pt x="1387" y="3592"/>
                        <a:pt x="1387" y="3781"/>
                      </a:cubicBezTo>
                      <a:cubicBezTo>
                        <a:pt x="1387" y="3970"/>
                        <a:pt x="1230" y="4128"/>
                        <a:pt x="1041" y="4128"/>
                      </a:cubicBezTo>
                      <a:lnTo>
                        <a:pt x="1" y="4128"/>
                      </a:lnTo>
                      <a:cubicBezTo>
                        <a:pt x="95" y="4915"/>
                        <a:pt x="410" y="5640"/>
                        <a:pt x="883" y="6238"/>
                      </a:cubicBezTo>
                      <a:lnTo>
                        <a:pt x="1576" y="5514"/>
                      </a:lnTo>
                      <a:cubicBezTo>
                        <a:pt x="1639" y="5451"/>
                        <a:pt x="1734" y="5419"/>
                        <a:pt x="1824" y="5419"/>
                      </a:cubicBezTo>
                      <a:cubicBezTo>
                        <a:pt x="1915" y="5419"/>
                        <a:pt x="2001" y="5451"/>
                        <a:pt x="2049" y="5514"/>
                      </a:cubicBezTo>
                      <a:cubicBezTo>
                        <a:pt x="2175" y="5640"/>
                        <a:pt x="2175" y="5860"/>
                        <a:pt x="2049" y="5986"/>
                      </a:cubicBezTo>
                      <a:lnTo>
                        <a:pt x="1356" y="6711"/>
                      </a:lnTo>
                      <a:cubicBezTo>
                        <a:pt x="1923" y="7184"/>
                        <a:pt x="2647" y="7499"/>
                        <a:pt x="3435" y="7562"/>
                      </a:cubicBezTo>
                      <a:lnTo>
                        <a:pt x="3435" y="6553"/>
                      </a:lnTo>
                      <a:cubicBezTo>
                        <a:pt x="3435" y="6333"/>
                        <a:pt x="3592" y="6175"/>
                        <a:pt x="3781" y="6175"/>
                      </a:cubicBezTo>
                      <a:cubicBezTo>
                        <a:pt x="4002" y="6175"/>
                        <a:pt x="4160" y="6333"/>
                        <a:pt x="4160" y="6553"/>
                      </a:cubicBezTo>
                      <a:lnTo>
                        <a:pt x="4160" y="7562"/>
                      </a:lnTo>
                      <a:cubicBezTo>
                        <a:pt x="4947" y="7499"/>
                        <a:pt x="5640" y="7184"/>
                        <a:pt x="6239" y="6711"/>
                      </a:cubicBezTo>
                      <a:lnTo>
                        <a:pt x="5514" y="5986"/>
                      </a:lnTo>
                      <a:cubicBezTo>
                        <a:pt x="5420" y="5860"/>
                        <a:pt x="5420" y="5640"/>
                        <a:pt x="5514" y="5514"/>
                      </a:cubicBezTo>
                      <a:cubicBezTo>
                        <a:pt x="5577" y="5451"/>
                        <a:pt x="5672" y="5419"/>
                        <a:pt x="5762" y="5419"/>
                      </a:cubicBezTo>
                      <a:cubicBezTo>
                        <a:pt x="5853" y="5419"/>
                        <a:pt x="5940" y="5451"/>
                        <a:pt x="5987" y="5514"/>
                      </a:cubicBezTo>
                      <a:lnTo>
                        <a:pt x="6711" y="6238"/>
                      </a:lnTo>
                      <a:cubicBezTo>
                        <a:pt x="7184" y="5640"/>
                        <a:pt x="7499" y="4915"/>
                        <a:pt x="7562" y="4128"/>
                      </a:cubicBezTo>
                      <a:lnTo>
                        <a:pt x="6554" y="4128"/>
                      </a:lnTo>
                      <a:cubicBezTo>
                        <a:pt x="6365" y="4128"/>
                        <a:pt x="6207" y="3970"/>
                        <a:pt x="6207" y="3781"/>
                      </a:cubicBezTo>
                      <a:cubicBezTo>
                        <a:pt x="6207" y="3592"/>
                        <a:pt x="6365" y="3435"/>
                        <a:pt x="6554" y="3435"/>
                      </a:cubicBezTo>
                      <a:lnTo>
                        <a:pt x="7562" y="3435"/>
                      </a:lnTo>
                      <a:cubicBezTo>
                        <a:pt x="7499" y="2647"/>
                        <a:pt x="7184" y="1922"/>
                        <a:pt x="6711" y="1355"/>
                      </a:cubicBezTo>
                      <a:lnTo>
                        <a:pt x="5987" y="2048"/>
                      </a:lnTo>
                      <a:cubicBezTo>
                        <a:pt x="5940" y="2111"/>
                        <a:pt x="5853" y="2143"/>
                        <a:pt x="5762" y="2143"/>
                      </a:cubicBezTo>
                      <a:cubicBezTo>
                        <a:pt x="5672" y="2143"/>
                        <a:pt x="5577" y="2111"/>
                        <a:pt x="5514" y="2048"/>
                      </a:cubicBezTo>
                      <a:cubicBezTo>
                        <a:pt x="5420" y="1922"/>
                        <a:pt x="5420" y="1702"/>
                        <a:pt x="5514" y="1576"/>
                      </a:cubicBezTo>
                      <a:lnTo>
                        <a:pt x="6239" y="883"/>
                      </a:lnTo>
                      <a:cubicBezTo>
                        <a:pt x="5640" y="410"/>
                        <a:pt x="4947" y="95"/>
                        <a:pt x="4160" y="0"/>
                      </a:cubicBezTo>
                      <a:lnTo>
                        <a:pt x="4160" y="1040"/>
                      </a:lnTo>
                      <a:cubicBezTo>
                        <a:pt x="4160" y="1229"/>
                        <a:pt x="4002" y="1387"/>
                        <a:pt x="3781" y="1387"/>
                      </a:cubicBezTo>
                      <a:cubicBezTo>
                        <a:pt x="3592" y="1387"/>
                        <a:pt x="3435" y="1229"/>
                        <a:pt x="3435" y="1040"/>
                      </a:cubicBezTo>
                      <a:lnTo>
                        <a:pt x="3435"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26" name="Google Shape;9491;p73">
                <a:extLst>
                  <a:ext uri="{FF2B5EF4-FFF2-40B4-BE49-F238E27FC236}">
                    <a16:creationId xmlns:a16="http://schemas.microsoft.com/office/drawing/2014/main" id="{47A1DA6D-4F63-2B3F-5626-F2234BE8A939}"/>
                  </a:ext>
                </a:extLst>
              </p:cNvPr>
              <p:cNvGrpSpPr/>
              <p:nvPr/>
            </p:nvGrpSpPr>
            <p:grpSpPr>
              <a:xfrm>
                <a:off x="2692697" y="4378602"/>
                <a:ext cx="456666" cy="499261"/>
                <a:chOff x="1687350" y="3618725"/>
                <a:chExt cx="270175" cy="295375"/>
              </a:xfrm>
              <a:grpFill/>
            </p:grpSpPr>
            <p:sp>
              <p:nvSpPr>
                <p:cNvPr id="17518" name="Google Shape;9492;p73">
                  <a:extLst>
                    <a:ext uri="{FF2B5EF4-FFF2-40B4-BE49-F238E27FC236}">
                      <a16:creationId xmlns:a16="http://schemas.microsoft.com/office/drawing/2014/main" id="{451A25F2-EF0D-3687-9653-2AB76E08CD3A}"/>
                    </a:ext>
                  </a:extLst>
                </p:cNvPr>
                <p:cNvSpPr/>
                <p:nvPr/>
              </p:nvSpPr>
              <p:spPr>
                <a:xfrm>
                  <a:off x="1829900" y="3808550"/>
                  <a:ext cx="18150" cy="35450"/>
                </a:xfrm>
                <a:custGeom>
                  <a:avLst/>
                  <a:gdLst/>
                  <a:ahLst/>
                  <a:cxnLst/>
                  <a:rect l="l" t="t" r="r" b="b"/>
                  <a:pathLst>
                    <a:path w="726" h="1418" extrusionOk="0">
                      <a:moveTo>
                        <a:pt x="1" y="0"/>
                      </a:moveTo>
                      <a:lnTo>
                        <a:pt x="1" y="1418"/>
                      </a:lnTo>
                      <a:lnTo>
                        <a:pt x="379" y="1418"/>
                      </a:lnTo>
                      <a:cubicBezTo>
                        <a:pt x="568" y="1418"/>
                        <a:pt x="725" y="1260"/>
                        <a:pt x="725" y="1040"/>
                      </a:cubicBezTo>
                      <a:lnTo>
                        <a:pt x="725" y="347"/>
                      </a:lnTo>
                      <a:cubicBezTo>
                        <a:pt x="725" y="158"/>
                        <a:pt x="568" y="0"/>
                        <a:pt x="37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19" name="Google Shape;9493;p73">
                  <a:extLst>
                    <a:ext uri="{FF2B5EF4-FFF2-40B4-BE49-F238E27FC236}">
                      <a16:creationId xmlns:a16="http://schemas.microsoft.com/office/drawing/2014/main" id="{9A9972FA-CBEB-F756-2685-146EC73A2F1D}"/>
                    </a:ext>
                  </a:extLst>
                </p:cNvPr>
                <p:cNvSpPr/>
                <p:nvPr/>
              </p:nvSpPr>
              <p:spPr>
                <a:xfrm>
                  <a:off x="1795250" y="3755775"/>
                  <a:ext cx="18125" cy="35450"/>
                </a:xfrm>
                <a:custGeom>
                  <a:avLst/>
                  <a:gdLst/>
                  <a:ahLst/>
                  <a:cxnLst/>
                  <a:rect l="l" t="t" r="r" b="b"/>
                  <a:pathLst>
                    <a:path w="725" h="1418" extrusionOk="0">
                      <a:moveTo>
                        <a:pt x="378" y="0"/>
                      </a:moveTo>
                      <a:cubicBezTo>
                        <a:pt x="189" y="0"/>
                        <a:pt x="0" y="158"/>
                        <a:pt x="0" y="378"/>
                      </a:cubicBezTo>
                      <a:lnTo>
                        <a:pt x="0" y="1071"/>
                      </a:lnTo>
                      <a:cubicBezTo>
                        <a:pt x="0" y="1260"/>
                        <a:pt x="189" y="1418"/>
                        <a:pt x="378" y="1418"/>
                      </a:cubicBezTo>
                      <a:lnTo>
                        <a:pt x="725" y="1418"/>
                      </a:lnTo>
                      <a:lnTo>
                        <a:pt x="725"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20" name="Google Shape;9494;p73">
                  <a:extLst>
                    <a:ext uri="{FF2B5EF4-FFF2-40B4-BE49-F238E27FC236}">
                      <a16:creationId xmlns:a16="http://schemas.microsoft.com/office/drawing/2014/main" id="{86067495-3292-BCEF-DB86-71BD3E3E8F02}"/>
                    </a:ext>
                  </a:extLst>
                </p:cNvPr>
                <p:cNvSpPr/>
                <p:nvPr/>
              </p:nvSpPr>
              <p:spPr>
                <a:xfrm>
                  <a:off x="1687350" y="3618725"/>
                  <a:ext cx="270175" cy="295375"/>
                </a:xfrm>
                <a:custGeom>
                  <a:avLst/>
                  <a:gdLst/>
                  <a:ahLst/>
                  <a:cxnLst/>
                  <a:rect l="l" t="t" r="r" b="b"/>
                  <a:pathLst>
                    <a:path w="10807" h="11815" extrusionOk="0">
                      <a:moveTo>
                        <a:pt x="6459" y="662"/>
                      </a:moveTo>
                      <a:cubicBezTo>
                        <a:pt x="6868" y="662"/>
                        <a:pt x="7183" y="977"/>
                        <a:pt x="7183" y="1355"/>
                      </a:cubicBezTo>
                      <a:cubicBezTo>
                        <a:pt x="7183" y="1765"/>
                        <a:pt x="6868" y="2080"/>
                        <a:pt x="6459" y="2080"/>
                      </a:cubicBezTo>
                      <a:lnTo>
                        <a:pt x="6459" y="1702"/>
                      </a:lnTo>
                      <a:cubicBezTo>
                        <a:pt x="6459" y="1513"/>
                        <a:pt x="6301" y="1355"/>
                        <a:pt x="6112" y="1355"/>
                      </a:cubicBezTo>
                      <a:lnTo>
                        <a:pt x="4726" y="1355"/>
                      </a:lnTo>
                      <a:cubicBezTo>
                        <a:pt x="4537" y="1355"/>
                        <a:pt x="4379" y="1513"/>
                        <a:pt x="4379" y="1702"/>
                      </a:cubicBezTo>
                      <a:lnTo>
                        <a:pt x="4379" y="2080"/>
                      </a:lnTo>
                      <a:cubicBezTo>
                        <a:pt x="3970" y="2017"/>
                        <a:pt x="3655" y="1702"/>
                        <a:pt x="3655" y="1355"/>
                      </a:cubicBezTo>
                      <a:cubicBezTo>
                        <a:pt x="3655" y="977"/>
                        <a:pt x="3970" y="662"/>
                        <a:pt x="4379" y="662"/>
                      </a:cubicBezTo>
                      <a:close/>
                      <a:moveTo>
                        <a:pt x="5387" y="4128"/>
                      </a:moveTo>
                      <a:cubicBezTo>
                        <a:pt x="5608" y="4128"/>
                        <a:pt x="5766" y="4285"/>
                        <a:pt x="5766" y="4474"/>
                      </a:cubicBezTo>
                      <a:lnTo>
                        <a:pt x="5766" y="4821"/>
                      </a:lnTo>
                      <a:lnTo>
                        <a:pt x="6112" y="4821"/>
                      </a:lnTo>
                      <a:cubicBezTo>
                        <a:pt x="6711" y="4821"/>
                        <a:pt x="7120" y="5293"/>
                        <a:pt x="7120" y="5860"/>
                      </a:cubicBezTo>
                      <a:cubicBezTo>
                        <a:pt x="7120" y="6049"/>
                        <a:pt x="6963" y="6207"/>
                        <a:pt x="6774" y="6207"/>
                      </a:cubicBezTo>
                      <a:cubicBezTo>
                        <a:pt x="6585" y="6207"/>
                        <a:pt x="6427" y="6049"/>
                        <a:pt x="6427" y="5860"/>
                      </a:cubicBezTo>
                      <a:cubicBezTo>
                        <a:pt x="6427" y="5640"/>
                        <a:pt x="6270" y="5482"/>
                        <a:pt x="6081" y="5482"/>
                      </a:cubicBezTo>
                      <a:lnTo>
                        <a:pt x="5703" y="5482"/>
                      </a:lnTo>
                      <a:lnTo>
                        <a:pt x="5703" y="6868"/>
                      </a:lnTo>
                      <a:lnTo>
                        <a:pt x="6081" y="6868"/>
                      </a:lnTo>
                      <a:cubicBezTo>
                        <a:pt x="6648" y="6868"/>
                        <a:pt x="7089" y="7341"/>
                        <a:pt x="7089" y="7908"/>
                      </a:cubicBezTo>
                      <a:lnTo>
                        <a:pt x="7089" y="8601"/>
                      </a:lnTo>
                      <a:cubicBezTo>
                        <a:pt x="7089" y="9200"/>
                        <a:pt x="6616" y="9641"/>
                        <a:pt x="6081" y="9641"/>
                      </a:cubicBezTo>
                      <a:lnTo>
                        <a:pt x="5703" y="9641"/>
                      </a:lnTo>
                      <a:lnTo>
                        <a:pt x="5703" y="9987"/>
                      </a:lnTo>
                      <a:cubicBezTo>
                        <a:pt x="5703" y="10176"/>
                        <a:pt x="5545" y="10334"/>
                        <a:pt x="5356" y="10334"/>
                      </a:cubicBezTo>
                      <a:cubicBezTo>
                        <a:pt x="5167" y="10334"/>
                        <a:pt x="5009" y="10176"/>
                        <a:pt x="5009" y="9987"/>
                      </a:cubicBezTo>
                      <a:lnTo>
                        <a:pt x="5009" y="9704"/>
                      </a:lnTo>
                      <a:lnTo>
                        <a:pt x="4631" y="9704"/>
                      </a:lnTo>
                      <a:cubicBezTo>
                        <a:pt x="4064" y="9704"/>
                        <a:pt x="3623" y="9231"/>
                        <a:pt x="3623" y="8664"/>
                      </a:cubicBezTo>
                      <a:cubicBezTo>
                        <a:pt x="3623" y="8475"/>
                        <a:pt x="3781" y="8318"/>
                        <a:pt x="3970" y="8318"/>
                      </a:cubicBezTo>
                      <a:cubicBezTo>
                        <a:pt x="4159" y="8318"/>
                        <a:pt x="4316" y="8475"/>
                        <a:pt x="4316" y="8664"/>
                      </a:cubicBezTo>
                      <a:cubicBezTo>
                        <a:pt x="4316" y="8885"/>
                        <a:pt x="4505" y="9042"/>
                        <a:pt x="4694" y="9042"/>
                      </a:cubicBezTo>
                      <a:lnTo>
                        <a:pt x="5041" y="9042"/>
                      </a:lnTo>
                      <a:lnTo>
                        <a:pt x="5041" y="7625"/>
                      </a:lnTo>
                      <a:lnTo>
                        <a:pt x="4694" y="7625"/>
                      </a:lnTo>
                      <a:lnTo>
                        <a:pt x="4694" y="7593"/>
                      </a:lnTo>
                      <a:cubicBezTo>
                        <a:pt x="4096" y="7593"/>
                        <a:pt x="3655" y="7120"/>
                        <a:pt x="3655" y="6553"/>
                      </a:cubicBezTo>
                      <a:lnTo>
                        <a:pt x="3655" y="5860"/>
                      </a:lnTo>
                      <a:cubicBezTo>
                        <a:pt x="3655" y="5262"/>
                        <a:pt x="4127" y="4821"/>
                        <a:pt x="4694" y="4821"/>
                      </a:cubicBezTo>
                      <a:lnTo>
                        <a:pt x="5041" y="4821"/>
                      </a:lnTo>
                      <a:lnTo>
                        <a:pt x="5041" y="4474"/>
                      </a:lnTo>
                      <a:cubicBezTo>
                        <a:pt x="5041" y="4285"/>
                        <a:pt x="5198" y="4128"/>
                        <a:pt x="5387" y="4128"/>
                      </a:cubicBezTo>
                      <a:close/>
                      <a:moveTo>
                        <a:pt x="4379" y="0"/>
                      </a:moveTo>
                      <a:cubicBezTo>
                        <a:pt x="3623" y="0"/>
                        <a:pt x="2993" y="662"/>
                        <a:pt x="2993" y="1387"/>
                      </a:cubicBezTo>
                      <a:cubicBezTo>
                        <a:pt x="2993" y="2143"/>
                        <a:pt x="3623" y="2773"/>
                        <a:pt x="4379" y="2773"/>
                      </a:cubicBezTo>
                      <a:lnTo>
                        <a:pt x="4379" y="2899"/>
                      </a:lnTo>
                      <a:cubicBezTo>
                        <a:pt x="3781" y="3025"/>
                        <a:pt x="3277" y="3277"/>
                        <a:pt x="2804" y="3592"/>
                      </a:cubicBezTo>
                      <a:lnTo>
                        <a:pt x="2332" y="3056"/>
                      </a:lnTo>
                      <a:lnTo>
                        <a:pt x="2584" y="2804"/>
                      </a:lnTo>
                      <a:cubicBezTo>
                        <a:pt x="2710" y="2710"/>
                        <a:pt x="2710" y="2458"/>
                        <a:pt x="2615" y="2332"/>
                      </a:cubicBezTo>
                      <a:lnTo>
                        <a:pt x="1701" y="1292"/>
                      </a:lnTo>
                      <a:cubicBezTo>
                        <a:pt x="1630" y="1203"/>
                        <a:pt x="1529" y="1165"/>
                        <a:pt x="1432" y="1165"/>
                      </a:cubicBezTo>
                      <a:cubicBezTo>
                        <a:pt x="1357" y="1165"/>
                        <a:pt x="1284" y="1188"/>
                        <a:pt x="1229" y="1229"/>
                      </a:cubicBezTo>
                      <a:lnTo>
                        <a:pt x="158" y="2143"/>
                      </a:lnTo>
                      <a:cubicBezTo>
                        <a:pt x="0" y="2269"/>
                        <a:pt x="0" y="2489"/>
                        <a:pt x="126" y="2615"/>
                      </a:cubicBezTo>
                      <a:lnTo>
                        <a:pt x="1040" y="3686"/>
                      </a:lnTo>
                      <a:cubicBezTo>
                        <a:pt x="1090" y="3770"/>
                        <a:pt x="1183" y="3809"/>
                        <a:pt x="1279" y="3809"/>
                      </a:cubicBezTo>
                      <a:cubicBezTo>
                        <a:pt x="1365" y="3809"/>
                        <a:pt x="1453" y="3777"/>
                        <a:pt x="1512" y="3718"/>
                      </a:cubicBezTo>
                      <a:lnTo>
                        <a:pt x="1764" y="3497"/>
                      </a:lnTo>
                      <a:lnTo>
                        <a:pt x="2237" y="4033"/>
                      </a:lnTo>
                      <a:cubicBezTo>
                        <a:pt x="1418" y="4852"/>
                        <a:pt x="914" y="5986"/>
                        <a:pt x="914" y="7247"/>
                      </a:cubicBezTo>
                      <a:cubicBezTo>
                        <a:pt x="914" y="9735"/>
                        <a:pt x="2930" y="11815"/>
                        <a:pt x="5387" y="11815"/>
                      </a:cubicBezTo>
                      <a:cubicBezTo>
                        <a:pt x="7876" y="11815"/>
                        <a:pt x="9893" y="9798"/>
                        <a:pt x="9893" y="7247"/>
                      </a:cubicBezTo>
                      <a:cubicBezTo>
                        <a:pt x="9893" y="5986"/>
                        <a:pt x="9389" y="4852"/>
                        <a:pt x="8538" y="4033"/>
                      </a:cubicBezTo>
                      <a:lnTo>
                        <a:pt x="9011" y="3497"/>
                      </a:lnTo>
                      <a:lnTo>
                        <a:pt x="9294" y="3718"/>
                      </a:lnTo>
                      <a:cubicBezTo>
                        <a:pt x="9368" y="3777"/>
                        <a:pt x="9450" y="3809"/>
                        <a:pt x="9528" y="3809"/>
                      </a:cubicBezTo>
                      <a:cubicBezTo>
                        <a:pt x="9616" y="3809"/>
                        <a:pt x="9700" y="3770"/>
                        <a:pt x="9767" y="3686"/>
                      </a:cubicBezTo>
                      <a:lnTo>
                        <a:pt x="10680" y="2615"/>
                      </a:lnTo>
                      <a:cubicBezTo>
                        <a:pt x="10806" y="2458"/>
                        <a:pt x="10806" y="2269"/>
                        <a:pt x="10649" y="2143"/>
                      </a:cubicBezTo>
                      <a:lnTo>
                        <a:pt x="9578" y="1229"/>
                      </a:lnTo>
                      <a:cubicBezTo>
                        <a:pt x="9509" y="1188"/>
                        <a:pt x="9434" y="1165"/>
                        <a:pt x="9361" y="1165"/>
                      </a:cubicBezTo>
                      <a:cubicBezTo>
                        <a:pt x="9267" y="1165"/>
                        <a:pt x="9176" y="1203"/>
                        <a:pt x="9105" y="1292"/>
                      </a:cubicBezTo>
                      <a:lnTo>
                        <a:pt x="8191" y="2332"/>
                      </a:lnTo>
                      <a:cubicBezTo>
                        <a:pt x="8065" y="2489"/>
                        <a:pt x="8065" y="2710"/>
                        <a:pt x="8223" y="2804"/>
                      </a:cubicBezTo>
                      <a:lnTo>
                        <a:pt x="8506" y="3056"/>
                      </a:lnTo>
                      <a:lnTo>
                        <a:pt x="8034" y="3592"/>
                      </a:lnTo>
                      <a:cubicBezTo>
                        <a:pt x="7561" y="3245"/>
                        <a:pt x="7057" y="3025"/>
                        <a:pt x="6459" y="2899"/>
                      </a:cubicBezTo>
                      <a:lnTo>
                        <a:pt x="6459" y="2773"/>
                      </a:lnTo>
                      <a:cubicBezTo>
                        <a:pt x="7215" y="2773"/>
                        <a:pt x="7845" y="2143"/>
                        <a:pt x="7845" y="1387"/>
                      </a:cubicBezTo>
                      <a:cubicBezTo>
                        <a:pt x="7845" y="662"/>
                        <a:pt x="7215" y="0"/>
                        <a:pt x="645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27" name="Google Shape;9495;p73">
                <a:extLst>
                  <a:ext uri="{FF2B5EF4-FFF2-40B4-BE49-F238E27FC236}">
                    <a16:creationId xmlns:a16="http://schemas.microsoft.com/office/drawing/2014/main" id="{4FC3B9D1-B26B-E965-F516-EA282A618DB9}"/>
                  </a:ext>
                </a:extLst>
              </p:cNvPr>
              <p:cNvGrpSpPr/>
              <p:nvPr/>
            </p:nvGrpSpPr>
            <p:grpSpPr>
              <a:xfrm>
                <a:off x="2669392" y="4985321"/>
                <a:ext cx="503276" cy="499261"/>
                <a:chOff x="1672375" y="3982600"/>
                <a:chExt cx="297750" cy="295375"/>
              </a:xfrm>
              <a:grpFill/>
            </p:grpSpPr>
            <p:sp>
              <p:nvSpPr>
                <p:cNvPr id="17515" name="Google Shape;9496;p73">
                  <a:extLst>
                    <a:ext uri="{FF2B5EF4-FFF2-40B4-BE49-F238E27FC236}">
                      <a16:creationId xmlns:a16="http://schemas.microsoft.com/office/drawing/2014/main" id="{A57F6FF9-F506-2DC3-EE4E-421A62FE7DF9}"/>
                    </a:ext>
                  </a:extLst>
                </p:cNvPr>
                <p:cNvSpPr/>
                <p:nvPr/>
              </p:nvSpPr>
              <p:spPr>
                <a:xfrm>
                  <a:off x="1796825" y="3982600"/>
                  <a:ext cx="51225" cy="51225"/>
                </a:xfrm>
                <a:custGeom>
                  <a:avLst/>
                  <a:gdLst/>
                  <a:ahLst/>
                  <a:cxnLst/>
                  <a:rect l="l" t="t" r="r" b="b"/>
                  <a:pathLst>
                    <a:path w="2049" h="2049" extrusionOk="0">
                      <a:moveTo>
                        <a:pt x="1008" y="1"/>
                      </a:moveTo>
                      <a:cubicBezTo>
                        <a:pt x="441" y="1"/>
                        <a:pt x="0" y="442"/>
                        <a:pt x="0" y="1009"/>
                      </a:cubicBezTo>
                      <a:cubicBezTo>
                        <a:pt x="0" y="1576"/>
                        <a:pt x="441" y="2048"/>
                        <a:pt x="1008" y="2048"/>
                      </a:cubicBezTo>
                      <a:cubicBezTo>
                        <a:pt x="1576" y="2048"/>
                        <a:pt x="2048" y="1576"/>
                        <a:pt x="2048" y="1009"/>
                      </a:cubicBezTo>
                      <a:cubicBezTo>
                        <a:pt x="2048" y="442"/>
                        <a:pt x="1576" y="1"/>
                        <a:pt x="100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16" name="Google Shape;9497;p73">
                  <a:extLst>
                    <a:ext uri="{FF2B5EF4-FFF2-40B4-BE49-F238E27FC236}">
                      <a16:creationId xmlns:a16="http://schemas.microsoft.com/office/drawing/2014/main" id="{8D7DEA06-BEED-F1D7-495F-A8B719208197}"/>
                    </a:ext>
                  </a:extLst>
                </p:cNvPr>
                <p:cNvSpPr/>
                <p:nvPr/>
              </p:nvSpPr>
              <p:spPr>
                <a:xfrm>
                  <a:off x="1672375" y="4092075"/>
                  <a:ext cx="297750" cy="185900"/>
                </a:xfrm>
                <a:custGeom>
                  <a:avLst/>
                  <a:gdLst/>
                  <a:ahLst/>
                  <a:cxnLst/>
                  <a:rect l="l" t="t" r="r" b="b"/>
                  <a:pathLst>
                    <a:path w="11910" h="7436" extrusionOk="0">
                      <a:moveTo>
                        <a:pt x="3498" y="1"/>
                      </a:moveTo>
                      <a:cubicBezTo>
                        <a:pt x="2174" y="316"/>
                        <a:pt x="1418" y="820"/>
                        <a:pt x="1418" y="1482"/>
                      </a:cubicBezTo>
                      <a:cubicBezTo>
                        <a:pt x="1418" y="2112"/>
                        <a:pt x="2080" y="2553"/>
                        <a:pt x="3088" y="2868"/>
                      </a:cubicBezTo>
                      <a:lnTo>
                        <a:pt x="1891" y="5357"/>
                      </a:lnTo>
                      <a:lnTo>
                        <a:pt x="1765" y="5357"/>
                      </a:lnTo>
                      <a:cubicBezTo>
                        <a:pt x="788" y="5357"/>
                        <a:pt x="1" y="5766"/>
                        <a:pt x="1" y="6365"/>
                      </a:cubicBezTo>
                      <a:cubicBezTo>
                        <a:pt x="1" y="6963"/>
                        <a:pt x="757" y="7404"/>
                        <a:pt x="1765" y="7404"/>
                      </a:cubicBezTo>
                      <a:cubicBezTo>
                        <a:pt x="2804" y="7404"/>
                        <a:pt x="3498" y="6963"/>
                        <a:pt x="3498" y="6365"/>
                      </a:cubicBezTo>
                      <a:cubicBezTo>
                        <a:pt x="3498" y="5987"/>
                        <a:pt x="3151" y="5609"/>
                        <a:pt x="2615" y="5451"/>
                      </a:cubicBezTo>
                      <a:lnTo>
                        <a:pt x="3781" y="3025"/>
                      </a:lnTo>
                      <a:cubicBezTo>
                        <a:pt x="4348" y="3151"/>
                        <a:pt x="4978" y="3183"/>
                        <a:pt x="5608" y="3214"/>
                      </a:cubicBezTo>
                      <a:lnTo>
                        <a:pt x="5608" y="5388"/>
                      </a:lnTo>
                      <a:cubicBezTo>
                        <a:pt x="4758" y="5451"/>
                        <a:pt x="4222" y="5892"/>
                        <a:pt x="4222" y="6396"/>
                      </a:cubicBezTo>
                      <a:cubicBezTo>
                        <a:pt x="4222" y="6995"/>
                        <a:pt x="4978" y="7436"/>
                        <a:pt x="5955" y="7436"/>
                      </a:cubicBezTo>
                      <a:cubicBezTo>
                        <a:pt x="6932" y="7436"/>
                        <a:pt x="7688" y="6995"/>
                        <a:pt x="7688" y="6396"/>
                      </a:cubicBezTo>
                      <a:cubicBezTo>
                        <a:pt x="7688" y="5892"/>
                        <a:pt x="7089" y="5451"/>
                        <a:pt x="6302" y="5388"/>
                      </a:cubicBezTo>
                      <a:lnTo>
                        <a:pt x="6302" y="3214"/>
                      </a:lnTo>
                      <a:cubicBezTo>
                        <a:pt x="6932" y="3214"/>
                        <a:pt x="7562" y="3151"/>
                        <a:pt x="8129" y="3025"/>
                      </a:cubicBezTo>
                      <a:lnTo>
                        <a:pt x="9295" y="5451"/>
                      </a:lnTo>
                      <a:cubicBezTo>
                        <a:pt x="8759" y="5609"/>
                        <a:pt x="8381" y="5987"/>
                        <a:pt x="8381" y="6365"/>
                      </a:cubicBezTo>
                      <a:cubicBezTo>
                        <a:pt x="8381" y="6963"/>
                        <a:pt x="9137" y="7404"/>
                        <a:pt x="10114" y="7404"/>
                      </a:cubicBezTo>
                      <a:cubicBezTo>
                        <a:pt x="11122" y="7404"/>
                        <a:pt x="11909" y="6963"/>
                        <a:pt x="11909" y="6365"/>
                      </a:cubicBezTo>
                      <a:cubicBezTo>
                        <a:pt x="11909" y="5766"/>
                        <a:pt x="11122" y="5357"/>
                        <a:pt x="10145" y="5357"/>
                      </a:cubicBezTo>
                      <a:lnTo>
                        <a:pt x="10019" y="5357"/>
                      </a:lnTo>
                      <a:lnTo>
                        <a:pt x="8822" y="2868"/>
                      </a:lnTo>
                      <a:cubicBezTo>
                        <a:pt x="9830" y="2584"/>
                        <a:pt x="10492" y="2112"/>
                        <a:pt x="10492" y="1482"/>
                      </a:cubicBezTo>
                      <a:cubicBezTo>
                        <a:pt x="10492" y="820"/>
                        <a:pt x="9736" y="316"/>
                        <a:pt x="8381" y="1"/>
                      </a:cubicBezTo>
                      <a:lnTo>
                        <a:pt x="8381" y="64"/>
                      </a:lnTo>
                      <a:lnTo>
                        <a:pt x="8381" y="1450"/>
                      </a:lnTo>
                      <a:cubicBezTo>
                        <a:pt x="8381" y="1639"/>
                        <a:pt x="8223" y="1797"/>
                        <a:pt x="8034" y="1797"/>
                      </a:cubicBezTo>
                      <a:lnTo>
                        <a:pt x="3876" y="1797"/>
                      </a:lnTo>
                      <a:cubicBezTo>
                        <a:pt x="3655" y="1797"/>
                        <a:pt x="3498" y="1639"/>
                        <a:pt x="3498" y="1450"/>
                      </a:cubicBezTo>
                      <a:lnTo>
                        <a:pt x="3498" y="64"/>
                      </a:lnTo>
                      <a:lnTo>
                        <a:pt x="3498"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17" name="Google Shape;9498;p73">
                  <a:extLst>
                    <a:ext uri="{FF2B5EF4-FFF2-40B4-BE49-F238E27FC236}">
                      <a16:creationId xmlns:a16="http://schemas.microsoft.com/office/drawing/2014/main" id="{5918EB2F-4EFF-F352-0A98-975B96563D55}"/>
                    </a:ext>
                  </a:extLst>
                </p:cNvPr>
                <p:cNvSpPr/>
                <p:nvPr/>
              </p:nvSpPr>
              <p:spPr>
                <a:xfrm>
                  <a:off x="1778700" y="4051125"/>
                  <a:ext cx="86675" cy="69325"/>
                </a:xfrm>
                <a:custGeom>
                  <a:avLst/>
                  <a:gdLst/>
                  <a:ahLst/>
                  <a:cxnLst/>
                  <a:rect l="l" t="t" r="r" b="b"/>
                  <a:pathLst>
                    <a:path w="3467" h="2773" extrusionOk="0">
                      <a:moveTo>
                        <a:pt x="1733" y="1"/>
                      </a:moveTo>
                      <a:cubicBezTo>
                        <a:pt x="788" y="1"/>
                        <a:pt x="1" y="757"/>
                        <a:pt x="1" y="1733"/>
                      </a:cubicBezTo>
                      <a:lnTo>
                        <a:pt x="1" y="2773"/>
                      </a:lnTo>
                      <a:lnTo>
                        <a:pt x="3466" y="2773"/>
                      </a:lnTo>
                      <a:lnTo>
                        <a:pt x="3466" y="1733"/>
                      </a:lnTo>
                      <a:cubicBezTo>
                        <a:pt x="3466" y="788"/>
                        <a:pt x="2679" y="1"/>
                        <a:pt x="173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28" name="Google Shape;9499;p73">
                <a:extLst>
                  <a:ext uri="{FF2B5EF4-FFF2-40B4-BE49-F238E27FC236}">
                    <a16:creationId xmlns:a16="http://schemas.microsoft.com/office/drawing/2014/main" id="{DDA52221-A32D-FA1D-9807-E9C663230BFA}"/>
                  </a:ext>
                </a:extLst>
              </p:cNvPr>
              <p:cNvGrpSpPr/>
              <p:nvPr/>
            </p:nvGrpSpPr>
            <p:grpSpPr>
              <a:xfrm>
                <a:off x="5851479" y="3747882"/>
                <a:ext cx="500612" cy="500612"/>
                <a:chOff x="3497300" y="3227275"/>
                <a:chExt cx="296175" cy="296175"/>
              </a:xfrm>
              <a:grpFill/>
            </p:grpSpPr>
            <p:sp>
              <p:nvSpPr>
                <p:cNvPr id="17507" name="Google Shape;9500;p73">
                  <a:extLst>
                    <a:ext uri="{FF2B5EF4-FFF2-40B4-BE49-F238E27FC236}">
                      <a16:creationId xmlns:a16="http://schemas.microsoft.com/office/drawing/2014/main" id="{1CAAA0AA-3C6B-A4F7-3ACC-F95C78F093CC}"/>
                    </a:ext>
                  </a:extLst>
                </p:cNvPr>
                <p:cNvSpPr/>
                <p:nvPr/>
              </p:nvSpPr>
              <p:spPr>
                <a:xfrm>
                  <a:off x="3609925" y="3339900"/>
                  <a:ext cx="69350" cy="68550"/>
                </a:xfrm>
                <a:custGeom>
                  <a:avLst/>
                  <a:gdLst/>
                  <a:ahLst/>
                  <a:cxnLst/>
                  <a:rect l="l" t="t" r="r" b="b"/>
                  <a:pathLst>
                    <a:path w="2774" h="2742" extrusionOk="0">
                      <a:moveTo>
                        <a:pt x="1387" y="1"/>
                      </a:moveTo>
                      <a:cubicBezTo>
                        <a:pt x="631" y="1"/>
                        <a:pt x="1" y="631"/>
                        <a:pt x="1" y="1355"/>
                      </a:cubicBezTo>
                      <a:cubicBezTo>
                        <a:pt x="1" y="2112"/>
                        <a:pt x="631" y="2742"/>
                        <a:pt x="1387" y="2742"/>
                      </a:cubicBezTo>
                      <a:cubicBezTo>
                        <a:pt x="2143" y="2742"/>
                        <a:pt x="2773" y="2112"/>
                        <a:pt x="2773" y="1355"/>
                      </a:cubicBezTo>
                      <a:cubicBezTo>
                        <a:pt x="2773" y="631"/>
                        <a:pt x="2143" y="1"/>
                        <a:pt x="138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08" name="Google Shape;9501;p73">
                  <a:extLst>
                    <a:ext uri="{FF2B5EF4-FFF2-40B4-BE49-F238E27FC236}">
                      <a16:creationId xmlns:a16="http://schemas.microsoft.com/office/drawing/2014/main" id="{8491F67D-D392-14C3-6D28-87D86C44C220}"/>
                    </a:ext>
                  </a:extLst>
                </p:cNvPr>
                <p:cNvSpPr/>
                <p:nvPr/>
              </p:nvSpPr>
              <p:spPr>
                <a:xfrm>
                  <a:off x="3531175" y="3227275"/>
                  <a:ext cx="86650" cy="86675"/>
                </a:xfrm>
                <a:custGeom>
                  <a:avLst/>
                  <a:gdLst/>
                  <a:ahLst/>
                  <a:cxnLst/>
                  <a:rect l="l" t="t" r="r" b="b"/>
                  <a:pathLst>
                    <a:path w="3466" h="3467" extrusionOk="0">
                      <a:moveTo>
                        <a:pt x="1733" y="1"/>
                      </a:moveTo>
                      <a:cubicBezTo>
                        <a:pt x="788" y="1"/>
                        <a:pt x="0" y="788"/>
                        <a:pt x="0" y="1733"/>
                      </a:cubicBezTo>
                      <a:cubicBezTo>
                        <a:pt x="0" y="2678"/>
                        <a:pt x="788" y="3466"/>
                        <a:pt x="1733" y="3466"/>
                      </a:cubicBezTo>
                      <a:cubicBezTo>
                        <a:pt x="2741" y="3466"/>
                        <a:pt x="3466" y="2678"/>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09" name="Google Shape;9502;p73">
                  <a:extLst>
                    <a:ext uri="{FF2B5EF4-FFF2-40B4-BE49-F238E27FC236}">
                      <a16:creationId xmlns:a16="http://schemas.microsoft.com/office/drawing/2014/main" id="{A2504DC1-A72F-CE83-C2FA-8A3CC92443FF}"/>
                    </a:ext>
                  </a:extLst>
                </p:cNvPr>
                <p:cNvSpPr/>
                <p:nvPr/>
              </p:nvSpPr>
              <p:spPr>
                <a:xfrm>
                  <a:off x="3670575" y="3227275"/>
                  <a:ext cx="86675" cy="86675"/>
                </a:xfrm>
                <a:custGeom>
                  <a:avLst/>
                  <a:gdLst/>
                  <a:ahLst/>
                  <a:cxnLst/>
                  <a:rect l="l" t="t" r="r" b="b"/>
                  <a:pathLst>
                    <a:path w="3467" h="3467" extrusionOk="0">
                      <a:moveTo>
                        <a:pt x="1733" y="1"/>
                      </a:moveTo>
                      <a:cubicBezTo>
                        <a:pt x="788" y="1"/>
                        <a:pt x="1" y="788"/>
                        <a:pt x="1" y="1733"/>
                      </a:cubicBezTo>
                      <a:cubicBezTo>
                        <a:pt x="1" y="2678"/>
                        <a:pt x="788" y="3466"/>
                        <a:pt x="1733" y="3466"/>
                      </a:cubicBezTo>
                      <a:cubicBezTo>
                        <a:pt x="2679" y="3466"/>
                        <a:pt x="3466" y="2678"/>
                        <a:pt x="3466" y="1733"/>
                      </a:cubicBezTo>
                      <a:cubicBezTo>
                        <a:pt x="3466" y="788"/>
                        <a:pt x="2679" y="1"/>
                        <a:pt x="173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10" name="Google Shape;9503;p73">
                  <a:extLst>
                    <a:ext uri="{FF2B5EF4-FFF2-40B4-BE49-F238E27FC236}">
                      <a16:creationId xmlns:a16="http://schemas.microsoft.com/office/drawing/2014/main" id="{0F19ECEE-2FB0-87AE-4172-EC20D5D2F848}"/>
                    </a:ext>
                  </a:extLst>
                </p:cNvPr>
                <p:cNvSpPr/>
                <p:nvPr/>
              </p:nvSpPr>
              <p:spPr>
                <a:xfrm>
                  <a:off x="3622525" y="3421825"/>
                  <a:ext cx="41775" cy="25225"/>
                </a:xfrm>
                <a:custGeom>
                  <a:avLst/>
                  <a:gdLst/>
                  <a:ahLst/>
                  <a:cxnLst/>
                  <a:rect l="l" t="t" r="r" b="b"/>
                  <a:pathLst>
                    <a:path w="1671" h="1009" extrusionOk="0">
                      <a:moveTo>
                        <a:pt x="1" y="0"/>
                      </a:moveTo>
                      <a:lnTo>
                        <a:pt x="851" y="1008"/>
                      </a:lnTo>
                      <a:lnTo>
                        <a:pt x="1671" y="0"/>
                      </a:lnTo>
                      <a:lnTo>
                        <a:pt x="1671" y="0"/>
                      </a:lnTo>
                      <a:cubicBezTo>
                        <a:pt x="1450" y="126"/>
                        <a:pt x="1167" y="158"/>
                        <a:pt x="851" y="158"/>
                      </a:cubicBezTo>
                      <a:cubicBezTo>
                        <a:pt x="568" y="158"/>
                        <a:pt x="284" y="95"/>
                        <a:pt x="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11" name="Google Shape;9504;p73">
                  <a:extLst>
                    <a:ext uri="{FF2B5EF4-FFF2-40B4-BE49-F238E27FC236}">
                      <a16:creationId xmlns:a16="http://schemas.microsoft.com/office/drawing/2014/main" id="{5047A9C7-A5B0-785F-3534-F259F2320EBD}"/>
                    </a:ext>
                  </a:extLst>
                </p:cNvPr>
                <p:cNvSpPr/>
                <p:nvPr/>
              </p:nvSpPr>
              <p:spPr>
                <a:xfrm>
                  <a:off x="3566600" y="3416300"/>
                  <a:ext cx="70125" cy="106350"/>
                </a:xfrm>
                <a:custGeom>
                  <a:avLst/>
                  <a:gdLst/>
                  <a:ahLst/>
                  <a:cxnLst/>
                  <a:rect l="l" t="t" r="r" b="b"/>
                  <a:pathLst>
                    <a:path w="2805" h="4254" extrusionOk="0">
                      <a:moveTo>
                        <a:pt x="1261" y="1"/>
                      </a:moveTo>
                      <a:cubicBezTo>
                        <a:pt x="474" y="599"/>
                        <a:pt x="1" y="1513"/>
                        <a:pt x="1" y="2490"/>
                      </a:cubicBezTo>
                      <a:lnTo>
                        <a:pt x="1" y="3907"/>
                      </a:lnTo>
                      <a:cubicBezTo>
                        <a:pt x="1" y="4096"/>
                        <a:pt x="158" y="4254"/>
                        <a:pt x="379" y="4254"/>
                      </a:cubicBezTo>
                      <a:lnTo>
                        <a:pt x="2805" y="4254"/>
                      </a:lnTo>
                      <a:lnTo>
                        <a:pt x="2805" y="1891"/>
                      </a:lnTo>
                      <a:lnTo>
                        <a:pt x="1261"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12" name="Google Shape;9505;p73">
                  <a:extLst>
                    <a:ext uri="{FF2B5EF4-FFF2-40B4-BE49-F238E27FC236}">
                      <a16:creationId xmlns:a16="http://schemas.microsoft.com/office/drawing/2014/main" id="{4A78EB67-75E1-B9D1-E13E-1510A20387FD}"/>
                    </a:ext>
                  </a:extLst>
                </p:cNvPr>
                <p:cNvSpPr/>
                <p:nvPr/>
              </p:nvSpPr>
              <p:spPr>
                <a:xfrm>
                  <a:off x="3653250" y="3417100"/>
                  <a:ext cx="70125" cy="106350"/>
                </a:xfrm>
                <a:custGeom>
                  <a:avLst/>
                  <a:gdLst/>
                  <a:ahLst/>
                  <a:cxnLst/>
                  <a:rect l="l" t="t" r="r" b="b"/>
                  <a:pathLst>
                    <a:path w="2805" h="4254" extrusionOk="0">
                      <a:moveTo>
                        <a:pt x="1544" y="0"/>
                      </a:moveTo>
                      <a:lnTo>
                        <a:pt x="1" y="1890"/>
                      </a:lnTo>
                      <a:lnTo>
                        <a:pt x="1" y="4253"/>
                      </a:lnTo>
                      <a:lnTo>
                        <a:pt x="2458" y="4253"/>
                      </a:lnTo>
                      <a:cubicBezTo>
                        <a:pt x="2647" y="4253"/>
                        <a:pt x="2804" y="4096"/>
                        <a:pt x="2804" y="3907"/>
                      </a:cubicBezTo>
                      <a:lnTo>
                        <a:pt x="2804" y="2489"/>
                      </a:lnTo>
                      <a:cubicBezTo>
                        <a:pt x="2773" y="1481"/>
                        <a:pt x="2300" y="567"/>
                        <a:pt x="154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13" name="Google Shape;9506;p73">
                  <a:extLst>
                    <a:ext uri="{FF2B5EF4-FFF2-40B4-BE49-F238E27FC236}">
                      <a16:creationId xmlns:a16="http://schemas.microsoft.com/office/drawing/2014/main" id="{015AC72E-F1AD-3B17-2486-6CD024C2D4A0}"/>
                    </a:ext>
                  </a:extLst>
                </p:cNvPr>
                <p:cNvSpPr/>
                <p:nvPr/>
              </p:nvSpPr>
              <p:spPr>
                <a:xfrm>
                  <a:off x="3655625" y="3310775"/>
                  <a:ext cx="137850" cy="108700"/>
                </a:xfrm>
                <a:custGeom>
                  <a:avLst/>
                  <a:gdLst/>
                  <a:ahLst/>
                  <a:cxnLst/>
                  <a:rect l="l" t="t" r="r" b="b"/>
                  <a:pathLst>
                    <a:path w="5514" h="4348" extrusionOk="0">
                      <a:moveTo>
                        <a:pt x="3686" y="1512"/>
                      </a:moveTo>
                      <a:cubicBezTo>
                        <a:pt x="3907" y="1512"/>
                        <a:pt x="4064" y="1670"/>
                        <a:pt x="4064" y="1859"/>
                      </a:cubicBezTo>
                      <a:cubicBezTo>
                        <a:pt x="4064" y="2048"/>
                        <a:pt x="3907" y="2205"/>
                        <a:pt x="3686" y="2205"/>
                      </a:cubicBezTo>
                      <a:lnTo>
                        <a:pt x="2993" y="2205"/>
                      </a:lnTo>
                      <a:cubicBezTo>
                        <a:pt x="2804" y="2205"/>
                        <a:pt x="2646" y="2048"/>
                        <a:pt x="2646" y="1859"/>
                      </a:cubicBezTo>
                      <a:cubicBezTo>
                        <a:pt x="2646" y="1670"/>
                        <a:pt x="2804" y="1512"/>
                        <a:pt x="2993" y="1512"/>
                      </a:cubicBezTo>
                      <a:close/>
                      <a:moveTo>
                        <a:pt x="4127" y="0"/>
                      </a:moveTo>
                      <a:cubicBezTo>
                        <a:pt x="3686" y="536"/>
                        <a:pt x="3056" y="851"/>
                        <a:pt x="2331" y="851"/>
                      </a:cubicBezTo>
                      <a:cubicBezTo>
                        <a:pt x="1607" y="851"/>
                        <a:pt x="977" y="504"/>
                        <a:pt x="536" y="63"/>
                      </a:cubicBezTo>
                      <a:cubicBezTo>
                        <a:pt x="347" y="221"/>
                        <a:pt x="158" y="378"/>
                        <a:pt x="0" y="567"/>
                      </a:cubicBezTo>
                      <a:cubicBezTo>
                        <a:pt x="945" y="756"/>
                        <a:pt x="1638" y="1575"/>
                        <a:pt x="1638" y="2615"/>
                      </a:cubicBezTo>
                      <a:cubicBezTo>
                        <a:pt x="1638" y="2930"/>
                        <a:pt x="1575" y="3214"/>
                        <a:pt x="1449" y="3466"/>
                      </a:cubicBezTo>
                      <a:cubicBezTo>
                        <a:pt x="1859" y="3718"/>
                        <a:pt x="2205" y="4001"/>
                        <a:pt x="2520" y="4348"/>
                      </a:cubicBezTo>
                      <a:lnTo>
                        <a:pt x="5167" y="4348"/>
                      </a:lnTo>
                      <a:cubicBezTo>
                        <a:pt x="5356" y="4348"/>
                        <a:pt x="5513" y="4190"/>
                        <a:pt x="5513" y="4001"/>
                      </a:cubicBezTo>
                      <a:lnTo>
                        <a:pt x="5513" y="2615"/>
                      </a:lnTo>
                      <a:cubicBezTo>
                        <a:pt x="5482" y="1512"/>
                        <a:pt x="4915" y="567"/>
                        <a:pt x="412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14" name="Google Shape;9507;p73">
                  <a:extLst>
                    <a:ext uri="{FF2B5EF4-FFF2-40B4-BE49-F238E27FC236}">
                      <a16:creationId xmlns:a16="http://schemas.microsoft.com/office/drawing/2014/main" id="{2D8F5426-AF9B-4D79-C735-B05C665F2959}"/>
                    </a:ext>
                  </a:extLst>
                </p:cNvPr>
                <p:cNvSpPr/>
                <p:nvPr/>
              </p:nvSpPr>
              <p:spPr>
                <a:xfrm>
                  <a:off x="3497300" y="3309975"/>
                  <a:ext cx="136275" cy="108725"/>
                </a:xfrm>
                <a:custGeom>
                  <a:avLst/>
                  <a:gdLst/>
                  <a:ahLst/>
                  <a:cxnLst/>
                  <a:rect l="l" t="t" r="r" b="b"/>
                  <a:pathLst>
                    <a:path w="5451" h="4349" extrusionOk="0">
                      <a:moveTo>
                        <a:pt x="2426" y="1544"/>
                      </a:moveTo>
                      <a:cubicBezTo>
                        <a:pt x="2615" y="1544"/>
                        <a:pt x="2773" y="1702"/>
                        <a:pt x="2773" y="1891"/>
                      </a:cubicBezTo>
                      <a:cubicBezTo>
                        <a:pt x="2773" y="2080"/>
                        <a:pt x="2615" y="2237"/>
                        <a:pt x="2426" y="2237"/>
                      </a:cubicBezTo>
                      <a:lnTo>
                        <a:pt x="1733" y="2237"/>
                      </a:lnTo>
                      <a:cubicBezTo>
                        <a:pt x="1513" y="2237"/>
                        <a:pt x="1355" y="2080"/>
                        <a:pt x="1355" y="1891"/>
                      </a:cubicBezTo>
                      <a:cubicBezTo>
                        <a:pt x="1355" y="1702"/>
                        <a:pt x="1513" y="1544"/>
                        <a:pt x="1733" y="1544"/>
                      </a:cubicBezTo>
                      <a:close/>
                      <a:moveTo>
                        <a:pt x="1324" y="1"/>
                      </a:moveTo>
                      <a:cubicBezTo>
                        <a:pt x="536" y="568"/>
                        <a:pt x="1" y="1513"/>
                        <a:pt x="1" y="2552"/>
                      </a:cubicBezTo>
                      <a:lnTo>
                        <a:pt x="1" y="3939"/>
                      </a:lnTo>
                      <a:cubicBezTo>
                        <a:pt x="1" y="4191"/>
                        <a:pt x="95" y="4348"/>
                        <a:pt x="316" y="4348"/>
                      </a:cubicBezTo>
                      <a:lnTo>
                        <a:pt x="2930" y="4348"/>
                      </a:lnTo>
                      <a:cubicBezTo>
                        <a:pt x="3214" y="3970"/>
                        <a:pt x="3561" y="3655"/>
                        <a:pt x="4002" y="3466"/>
                      </a:cubicBezTo>
                      <a:cubicBezTo>
                        <a:pt x="3876" y="3183"/>
                        <a:pt x="3813" y="2930"/>
                        <a:pt x="3813" y="2615"/>
                      </a:cubicBezTo>
                      <a:cubicBezTo>
                        <a:pt x="3813" y="1607"/>
                        <a:pt x="4506" y="757"/>
                        <a:pt x="5451" y="568"/>
                      </a:cubicBezTo>
                      <a:cubicBezTo>
                        <a:pt x="5293" y="347"/>
                        <a:pt x="5104" y="190"/>
                        <a:pt x="4915" y="32"/>
                      </a:cubicBezTo>
                      <a:cubicBezTo>
                        <a:pt x="4474" y="505"/>
                        <a:pt x="3844" y="820"/>
                        <a:pt x="3151" y="820"/>
                      </a:cubicBezTo>
                      <a:cubicBezTo>
                        <a:pt x="2426" y="820"/>
                        <a:pt x="1796" y="505"/>
                        <a:pt x="1324"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29" name="Google Shape;9508;p73">
                <a:extLst>
                  <a:ext uri="{FF2B5EF4-FFF2-40B4-BE49-F238E27FC236}">
                    <a16:creationId xmlns:a16="http://schemas.microsoft.com/office/drawing/2014/main" id="{9DB71135-D972-9020-A8EF-072B2846D87E}"/>
                  </a:ext>
                </a:extLst>
              </p:cNvPr>
              <p:cNvGrpSpPr/>
              <p:nvPr/>
            </p:nvGrpSpPr>
            <p:grpSpPr>
              <a:xfrm>
                <a:off x="5852154" y="4379933"/>
                <a:ext cx="499261" cy="496599"/>
                <a:chOff x="3497300" y="3591950"/>
                <a:chExt cx="295375" cy="293800"/>
              </a:xfrm>
              <a:grpFill/>
            </p:grpSpPr>
            <p:sp>
              <p:nvSpPr>
                <p:cNvPr id="17499" name="Google Shape;9509;p73">
                  <a:extLst>
                    <a:ext uri="{FF2B5EF4-FFF2-40B4-BE49-F238E27FC236}">
                      <a16:creationId xmlns:a16="http://schemas.microsoft.com/office/drawing/2014/main" id="{634323F7-7D43-5B42-B393-99BFDCF777A8}"/>
                    </a:ext>
                  </a:extLst>
                </p:cNvPr>
                <p:cNvSpPr/>
                <p:nvPr/>
              </p:nvSpPr>
              <p:spPr>
                <a:xfrm>
                  <a:off x="3628825" y="3724275"/>
                  <a:ext cx="18150" cy="16550"/>
                </a:xfrm>
                <a:custGeom>
                  <a:avLst/>
                  <a:gdLst/>
                  <a:ahLst/>
                  <a:cxnLst/>
                  <a:rect l="l" t="t" r="r" b="b"/>
                  <a:pathLst>
                    <a:path w="726" h="662" extrusionOk="0">
                      <a:moveTo>
                        <a:pt x="375" y="0"/>
                      </a:moveTo>
                      <a:cubicBezTo>
                        <a:pt x="292" y="0"/>
                        <a:pt x="206" y="32"/>
                        <a:pt x="127" y="95"/>
                      </a:cubicBezTo>
                      <a:cubicBezTo>
                        <a:pt x="1" y="221"/>
                        <a:pt x="1" y="441"/>
                        <a:pt x="127" y="567"/>
                      </a:cubicBezTo>
                      <a:cubicBezTo>
                        <a:pt x="190" y="630"/>
                        <a:pt x="277" y="662"/>
                        <a:pt x="363" y="662"/>
                      </a:cubicBezTo>
                      <a:cubicBezTo>
                        <a:pt x="450" y="662"/>
                        <a:pt x="536" y="630"/>
                        <a:pt x="599" y="567"/>
                      </a:cubicBezTo>
                      <a:cubicBezTo>
                        <a:pt x="725" y="441"/>
                        <a:pt x="725" y="221"/>
                        <a:pt x="599" y="95"/>
                      </a:cubicBezTo>
                      <a:cubicBezTo>
                        <a:pt x="536" y="32"/>
                        <a:pt x="458" y="0"/>
                        <a:pt x="37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00" name="Google Shape;9510;p73">
                  <a:extLst>
                    <a:ext uri="{FF2B5EF4-FFF2-40B4-BE49-F238E27FC236}">
                      <a16:creationId xmlns:a16="http://schemas.microsoft.com/office/drawing/2014/main" id="{0A2FC356-6031-07F2-BD15-81EEDB628629}"/>
                    </a:ext>
                  </a:extLst>
                </p:cNvPr>
                <p:cNvSpPr/>
                <p:nvPr/>
              </p:nvSpPr>
              <p:spPr>
                <a:xfrm>
                  <a:off x="3590250" y="3689400"/>
                  <a:ext cx="94525" cy="86675"/>
                </a:xfrm>
                <a:custGeom>
                  <a:avLst/>
                  <a:gdLst/>
                  <a:ahLst/>
                  <a:cxnLst/>
                  <a:rect l="l" t="t" r="r" b="b"/>
                  <a:pathLst>
                    <a:path w="3781" h="3467" extrusionOk="0">
                      <a:moveTo>
                        <a:pt x="1922" y="710"/>
                      </a:moveTo>
                      <a:cubicBezTo>
                        <a:pt x="2190" y="710"/>
                        <a:pt x="2458" y="812"/>
                        <a:pt x="2647" y="1017"/>
                      </a:cubicBezTo>
                      <a:cubicBezTo>
                        <a:pt x="3088" y="1395"/>
                        <a:pt x="3088" y="2088"/>
                        <a:pt x="2647" y="2466"/>
                      </a:cubicBezTo>
                      <a:cubicBezTo>
                        <a:pt x="2458" y="2671"/>
                        <a:pt x="2190" y="2773"/>
                        <a:pt x="1922" y="2773"/>
                      </a:cubicBezTo>
                      <a:cubicBezTo>
                        <a:pt x="1654" y="2773"/>
                        <a:pt x="1386" y="2671"/>
                        <a:pt x="1197" y="2466"/>
                      </a:cubicBezTo>
                      <a:cubicBezTo>
                        <a:pt x="788" y="2088"/>
                        <a:pt x="788" y="1395"/>
                        <a:pt x="1197" y="1017"/>
                      </a:cubicBezTo>
                      <a:cubicBezTo>
                        <a:pt x="1386" y="812"/>
                        <a:pt x="1654" y="710"/>
                        <a:pt x="1922" y="710"/>
                      </a:cubicBezTo>
                      <a:close/>
                      <a:moveTo>
                        <a:pt x="1930" y="1"/>
                      </a:moveTo>
                      <a:cubicBezTo>
                        <a:pt x="1489" y="1"/>
                        <a:pt x="1040" y="182"/>
                        <a:pt x="693" y="544"/>
                      </a:cubicBezTo>
                      <a:cubicBezTo>
                        <a:pt x="0" y="1206"/>
                        <a:pt x="0" y="2309"/>
                        <a:pt x="693" y="2970"/>
                      </a:cubicBezTo>
                      <a:cubicBezTo>
                        <a:pt x="1024" y="3301"/>
                        <a:pt x="1473" y="3466"/>
                        <a:pt x="1918" y="3466"/>
                      </a:cubicBezTo>
                      <a:cubicBezTo>
                        <a:pt x="2363" y="3466"/>
                        <a:pt x="2804" y="3301"/>
                        <a:pt x="3119" y="2970"/>
                      </a:cubicBezTo>
                      <a:cubicBezTo>
                        <a:pt x="3781" y="2309"/>
                        <a:pt x="3781" y="1206"/>
                        <a:pt x="3119" y="544"/>
                      </a:cubicBezTo>
                      <a:cubicBezTo>
                        <a:pt x="2804" y="182"/>
                        <a:pt x="2371" y="1"/>
                        <a:pt x="193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01" name="Google Shape;9511;p73">
                  <a:extLst>
                    <a:ext uri="{FF2B5EF4-FFF2-40B4-BE49-F238E27FC236}">
                      <a16:creationId xmlns:a16="http://schemas.microsoft.com/office/drawing/2014/main" id="{78C605D1-AEC1-DD92-DEAA-79A00451B536}"/>
                    </a:ext>
                  </a:extLst>
                </p:cNvPr>
                <p:cNvSpPr/>
                <p:nvPr/>
              </p:nvSpPr>
              <p:spPr>
                <a:xfrm>
                  <a:off x="3674525" y="3601400"/>
                  <a:ext cx="118150" cy="118950"/>
                </a:xfrm>
                <a:custGeom>
                  <a:avLst/>
                  <a:gdLst/>
                  <a:ahLst/>
                  <a:cxnLst/>
                  <a:rect l="l" t="t" r="r" b="b"/>
                  <a:pathLst>
                    <a:path w="4726" h="4758" extrusionOk="0">
                      <a:moveTo>
                        <a:pt x="3533" y="0"/>
                      </a:moveTo>
                      <a:cubicBezTo>
                        <a:pt x="3442" y="0"/>
                        <a:pt x="3355" y="32"/>
                        <a:pt x="3308" y="95"/>
                      </a:cubicBezTo>
                      <a:lnTo>
                        <a:pt x="0" y="3308"/>
                      </a:lnTo>
                      <a:cubicBezTo>
                        <a:pt x="410" y="3623"/>
                        <a:pt x="788" y="4127"/>
                        <a:pt x="1953" y="4758"/>
                      </a:cubicBezTo>
                      <a:lnTo>
                        <a:pt x="4600" y="2678"/>
                      </a:lnTo>
                      <a:cubicBezTo>
                        <a:pt x="4663" y="2615"/>
                        <a:pt x="4726" y="2521"/>
                        <a:pt x="4726" y="2395"/>
                      </a:cubicBezTo>
                      <a:cubicBezTo>
                        <a:pt x="4726" y="1544"/>
                        <a:pt x="4348" y="693"/>
                        <a:pt x="3781" y="95"/>
                      </a:cubicBezTo>
                      <a:cubicBezTo>
                        <a:pt x="3718" y="32"/>
                        <a:pt x="3623" y="0"/>
                        <a:pt x="353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02" name="Google Shape;9512;p73">
                  <a:extLst>
                    <a:ext uri="{FF2B5EF4-FFF2-40B4-BE49-F238E27FC236}">
                      <a16:creationId xmlns:a16="http://schemas.microsoft.com/office/drawing/2014/main" id="{07DEA9B0-BECD-8315-1769-40C286544FBA}"/>
                    </a:ext>
                  </a:extLst>
                </p:cNvPr>
                <p:cNvSpPr/>
                <p:nvPr/>
              </p:nvSpPr>
              <p:spPr>
                <a:xfrm>
                  <a:off x="3631200" y="3774675"/>
                  <a:ext cx="103200" cy="102400"/>
                </a:xfrm>
                <a:custGeom>
                  <a:avLst/>
                  <a:gdLst/>
                  <a:ahLst/>
                  <a:cxnLst/>
                  <a:rect l="l" t="t" r="r" b="b"/>
                  <a:pathLst>
                    <a:path w="4128" h="4096" extrusionOk="0">
                      <a:moveTo>
                        <a:pt x="2048" y="0"/>
                      </a:moveTo>
                      <a:cubicBezTo>
                        <a:pt x="1985" y="32"/>
                        <a:pt x="1985" y="63"/>
                        <a:pt x="1954" y="126"/>
                      </a:cubicBezTo>
                      <a:cubicBezTo>
                        <a:pt x="1506" y="546"/>
                        <a:pt x="859" y="767"/>
                        <a:pt x="235" y="767"/>
                      </a:cubicBezTo>
                      <a:cubicBezTo>
                        <a:pt x="156" y="767"/>
                        <a:pt x="78" y="764"/>
                        <a:pt x="0" y="756"/>
                      </a:cubicBezTo>
                      <a:lnTo>
                        <a:pt x="0" y="756"/>
                      </a:lnTo>
                      <a:cubicBezTo>
                        <a:pt x="567" y="1670"/>
                        <a:pt x="1355" y="3749"/>
                        <a:pt x="1418" y="3875"/>
                      </a:cubicBezTo>
                      <a:cubicBezTo>
                        <a:pt x="1450" y="4001"/>
                        <a:pt x="1607" y="4096"/>
                        <a:pt x="1733" y="4096"/>
                      </a:cubicBezTo>
                      <a:cubicBezTo>
                        <a:pt x="1891" y="4096"/>
                        <a:pt x="1985" y="4033"/>
                        <a:pt x="2048" y="3875"/>
                      </a:cubicBezTo>
                      <a:lnTo>
                        <a:pt x="2426" y="2647"/>
                      </a:lnTo>
                      <a:lnTo>
                        <a:pt x="3182" y="2647"/>
                      </a:lnTo>
                      <a:cubicBezTo>
                        <a:pt x="4128" y="2647"/>
                        <a:pt x="2710" y="630"/>
                        <a:pt x="204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03" name="Google Shape;9513;p73">
                  <a:extLst>
                    <a:ext uri="{FF2B5EF4-FFF2-40B4-BE49-F238E27FC236}">
                      <a16:creationId xmlns:a16="http://schemas.microsoft.com/office/drawing/2014/main" id="{B894CE8F-F3D3-7EC9-6528-8AD73289A65F}"/>
                    </a:ext>
                  </a:extLst>
                </p:cNvPr>
                <p:cNvSpPr/>
                <p:nvPr/>
              </p:nvSpPr>
              <p:spPr>
                <a:xfrm>
                  <a:off x="3691850" y="3726625"/>
                  <a:ext cx="89800" cy="89050"/>
                </a:xfrm>
                <a:custGeom>
                  <a:avLst/>
                  <a:gdLst/>
                  <a:ahLst/>
                  <a:cxnLst/>
                  <a:rect l="l" t="t" r="r" b="b"/>
                  <a:pathLst>
                    <a:path w="3592" h="3562" extrusionOk="0">
                      <a:moveTo>
                        <a:pt x="252" y="1"/>
                      </a:moveTo>
                      <a:cubicBezTo>
                        <a:pt x="284" y="410"/>
                        <a:pt x="189" y="883"/>
                        <a:pt x="0" y="1292"/>
                      </a:cubicBezTo>
                      <a:cubicBezTo>
                        <a:pt x="630" y="1922"/>
                        <a:pt x="1134" y="2615"/>
                        <a:pt x="1544" y="3466"/>
                      </a:cubicBezTo>
                      <a:cubicBezTo>
                        <a:pt x="1565" y="3530"/>
                        <a:pt x="1634" y="3562"/>
                        <a:pt x="1715" y="3562"/>
                      </a:cubicBezTo>
                      <a:cubicBezTo>
                        <a:pt x="1874" y="3562"/>
                        <a:pt x="2080" y="3443"/>
                        <a:pt x="2080" y="3214"/>
                      </a:cubicBezTo>
                      <a:lnTo>
                        <a:pt x="2080" y="2458"/>
                      </a:lnTo>
                      <a:lnTo>
                        <a:pt x="3308" y="2080"/>
                      </a:lnTo>
                      <a:cubicBezTo>
                        <a:pt x="3497" y="1985"/>
                        <a:pt x="3592" y="1891"/>
                        <a:pt x="3592" y="1733"/>
                      </a:cubicBezTo>
                      <a:cubicBezTo>
                        <a:pt x="3592" y="1576"/>
                        <a:pt x="3497" y="1450"/>
                        <a:pt x="3340" y="1418"/>
                      </a:cubicBezTo>
                      <a:cubicBezTo>
                        <a:pt x="3182" y="1355"/>
                        <a:pt x="1134" y="568"/>
                        <a:pt x="25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04" name="Google Shape;9514;p73">
                  <a:extLst>
                    <a:ext uri="{FF2B5EF4-FFF2-40B4-BE49-F238E27FC236}">
                      <a16:creationId xmlns:a16="http://schemas.microsoft.com/office/drawing/2014/main" id="{920AE97A-4BDA-BDA4-DB2C-4F7B8CDC49A0}"/>
                    </a:ext>
                  </a:extLst>
                </p:cNvPr>
                <p:cNvSpPr/>
                <p:nvPr/>
              </p:nvSpPr>
              <p:spPr>
                <a:xfrm>
                  <a:off x="3505175" y="3767575"/>
                  <a:ext cx="120525" cy="118175"/>
                </a:xfrm>
                <a:custGeom>
                  <a:avLst/>
                  <a:gdLst/>
                  <a:ahLst/>
                  <a:cxnLst/>
                  <a:rect l="l" t="t" r="r" b="b"/>
                  <a:pathLst>
                    <a:path w="4821" h="4727" extrusionOk="0">
                      <a:moveTo>
                        <a:pt x="3372" y="1"/>
                      </a:moveTo>
                      <a:lnTo>
                        <a:pt x="95" y="3277"/>
                      </a:lnTo>
                      <a:cubicBezTo>
                        <a:pt x="1" y="3435"/>
                        <a:pt x="1" y="3687"/>
                        <a:pt x="158" y="3781"/>
                      </a:cubicBezTo>
                      <a:cubicBezTo>
                        <a:pt x="788" y="4411"/>
                        <a:pt x="1607" y="4727"/>
                        <a:pt x="2458" y="4727"/>
                      </a:cubicBezTo>
                      <a:cubicBezTo>
                        <a:pt x="2584" y="4727"/>
                        <a:pt x="2679" y="4695"/>
                        <a:pt x="2742" y="4632"/>
                      </a:cubicBezTo>
                      <a:lnTo>
                        <a:pt x="4821" y="1986"/>
                      </a:lnTo>
                      <a:cubicBezTo>
                        <a:pt x="4254" y="851"/>
                        <a:pt x="3718" y="442"/>
                        <a:pt x="337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05" name="Google Shape;9515;p73">
                  <a:extLst>
                    <a:ext uri="{FF2B5EF4-FFF2-40B4-BE49-F238E27FC236}">
                      <a16:creationId xmlns:a16="http://schemas.microsoft.com/office/drawing/2014/main" id="{C89225CF-9960-3868-64C8-6ABF87220F7E}"/>
                    </a:ext>
                  </a:extLst>
                </p:cNvPr>
                <p:cNvSpPr/>
                <p:nvPr/>
              </p:nvSpPr>
              <p:spPr>
                <a:xfrm>
                  <a:off x="3631200" y="3591950"/>
                  <a:ext cx="104000" cy="84300"/>
                </a:xfrm>
                <a:custGeom>
                  <a:avLst/>
                  <a:gdLst/>
                  <a:ahLst/>
                  <a:cxnLst/>
                  <a:rect l="l" t="t" r="r" b="b"/>
                  <a:pathLst>
                    <a:path w="4160" h="3372" extrusionOk="0">
                      <a:moveTo>
                        <a:pt x="2836" y="0"/>
                      </a:moveTo>
                      <a:cubicBezTo>
                        <a:pt x="2678" y="0"/>
                        <a:pt x="2584" y="32"/>
                        <a:pt x="2521" y="95"/>
                      </a:cubicBezTo>
                      <a:lnTo>
                        <a:pt x="0" y="3245"/>
                      </a:lnTo>
                      <a:cubicBezTo>
                        <a:pt x="90" y="3238"/>
                        <a:pt x="181" y="3234"/>
                        <a:pt x="272" y="3234"/>
                      </a:cubicBezTo>
                      <a:cubicBezTo>
                        <a:pt x="568" y="3234"/>
                        <a:pt x="870" y="3275"/>
                        <a:pt x="1135" y="3371"/>
                      </a:cubicBezTo>
                      <a:cubicBezTo>
                        <a:pt x="1324" y="3119"/>
                        <a:pt x="3939" y="567"/>
                        <a:pt x="4159" y="347"/>
                      </a:cubicBezTo>
                      <a:cubicBezTo>
                        <a:pt x="3718" y="158"/>
                        <a:pt x="3308" y="0"/>
                        <a:pt x="283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506" name="Google Shape;9516;p73">
                  <a:extLst>
                    <a:ext uri="{FF2B5EF4-FFF2-40B4-BE49-F238E27FC236}">
                      <a16:creationId xmlns:a16="http://schemas.microsoft.com/office/drawing/2014/main" id="{2C5B7D3C-8614-E2CB-347F-650453A9C3AA}"/>
                    </a:ext>
                  </a:extLst>
                </p:cNvPr>
                <p:cNvSpPr/>
                <p:nvPr/>
              </p:nvSpPr>
              <p:spPr>
                <a:xfrm>
                  <a:off x="3497300" y="3721900"/>
                  <a:ext cx="84300" cy="107150"/>
                </a:xfrm>
                <a:custGeom>
                  <a:avLst/>
                  <a:gdLst/>
                  <a:ahLst/>
                  <a:cxnLst/>
                  <a:rect l="l" t="t" r="r" b="b"/>
                  <a:pathLst>
                    <a:path w="3372" h="4286" extrusionOk="0">
                      <a:moveTo>
                        <a:pt x="3246" y="1"/>
                      </a:moveTo>
                      <a:lnTo>
                        <a:pt x="95" y="2552"/>
                      </a:lnTo>
                      <a:cubicBezTo>
                        <a:pt x="32" y="2615"/>
                        <a:pt x="1" y="2710"/>
                        <a:pt x="1" y="2836"/>
                      </a:cubicBezTo>
                      <a:cubicBezTo>
                        <a:pt x="1" y="3340"/>
                        <a:pt x="95" y="3844"/>
                        <a:pt x="347" y="4285"/>
                      </a:cubicBezTo>
                      <a:lnTo>
                        <a:pt x="3372" y="1261"/>
                      </a:lnTo>
                      <a:cubicBezTo>
                        <a:pt x="3214" y="851"/>
                        <a:pt x="3183" y="410"/>
                        <a:pt x="324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0" name="Google Shape;9517;p73">
                <a:extLst>
                  <a:ext uri="{FF2B5EF4-FFF2-40B4-BE49-F238E27FC236}">
                    <a16:creationId xmlns:a16="http://schemas.microsoft.com/office/drawing/2014/main" id="{F4EB06D3-45ED-D6A7-9F38-3485AA046CDA}"/>
                  </a:ext>
                </a:extLst>
              </p:cNvPr>
              <p:cNvGrpSpPr/>
              <p:nvPr/>
            </p:nvGrpSpPr>
            <p:grpSpPr>
              <a:xfrm>
                <a:off x="5852154" y="4985299"/>
                <a:ext cx="499261" cy="499303"/>
                <a:chOff x="3497300" y="3955025"/>
                <a:chExt cx="295375" cy="295400"/>
              </a:xfrm>
              <a:grpFill/>
            </p:grpSpPr>
            <p:sp>
              <p:nvSpPr>
                <p:cNvPr id="17496" name="Google Shape;9518;p73">
                  <a:extLst>
                    <a:ext uri="{FF2B5EF4-FFF2-40B4-BE49-F238E27FC236}">
                      <a16:creationId xmlns:a16="http://schemas.microsoft.com/office/drawing/2014/main" id="{FF747517-6097-2376-34AE-B0493D829692}"/>
                    </a:ext>
                  </a:extLst>
                </p:cNvPr>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97" name="Google Shape;9519;p73">
                  <a:extLst>
                    <a:ext uri="{FF2B5EF4-FFF2-40B4-BE49-F238E27FC236}">
                      <a16:creationId xmlns:a16="http://schemas.microsoft.com/office/drawing/2014/main" id="{12873A53-F89B-2ECB-7440-1C7EF450A8C6}"/>
                    </a:ext>
                  </a:extLst>
                </p:cNvPr>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98" name="Google Shape;9520;p73">
                  <a:extLst>
                    <a:ext uri="{FF2B5EF4-FFF2-40B4-BE49-F238E27FC236}">
                      <a16:creationId xmlns:a16="http://schemas.microsoft.com/office/drawing/2014/main" id="{22EE14F0-35AA-1A41-BE13-8671F6C28C53}"/>
                    </a:ext>
                  </a:extLst>
                </p:cNvPr>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1" name="Google Shape;9521;p73">
                <a:extLst>
                  <a:ext uri="{FF2B5EF4-FFF2-40B4-BE49-F238E27FC236}">
                    <a16:creationId xmlns:a16="http://schemas.microsoft.com/office/drawing/2014/main" id="{73A575D0-257E-2905-187B-D13CBBC13E4D}"/>
                  </a:ext>
                </a:extLst>
              </p:cNvPr>
              <p:cNvGrpSpPr/>
              <p:nvPr/>
            </p:nvGrpSpPr>
            <p:grpSpPr>
              <a:xfrm>
                <a:off x="9033293" y="3748917"/>
                <a:ext cx="468667" cy="498542"/>
                <a:chOff x="5364750" y="3235150"/>
                <a:chExt cx="277275" cy="294950"/>
              </a:xfrm>
              <a:grpFill/>
            </p:grpSpPr>
            <p:sp>
              <p:nvSpPr>
                <p:cNvPr id="17488" name="Google Shape;9522;p73">
                  <a:extLst>
                    <a:ext uri="{FF2B5EF4-FFF2-40B4-BE49-F238E27FC236}">
                      <a16:creationId xmlns:a16="http://schemas.microsoft.com/office/drawing/2014/main" id="{00229278-29D9-19EB-985D-CCBC792623D6}"/>
                    </a:ext>
                  </a:extLst>
                </p:cNvPr>
                <p:cNvSpPr/>
                <p:nvPr/>
              </p:nvSpPr>
              <p:spPr>
                <a:xfrm>
                  <a:off x="5502600" y="3235150"/>
                  <a:ext cx="17350" cy="44125"/>
                </a:xfrm>
                <a:custGeom>
                  <a:avLst/>
                  <a:gdLst/>
                  <a:ahLst/>
                  <a:cxnLst/>
                  <a:rect l="l" t="t" r="r" b="b"/>
                  <a:pathLst>
                    <a:path w="694" h="1765" extrusionOk="0">
                      <a:moveTo>
                        <a:pt x="347" y="1"/>
                      </a:moveTo>
                      <a:cubicBezTo>
                        <a:pt x="158" y="1"/>
                        <a:pt x="0" y="158"/>
                        <a:pt x="0" y="347"/>
                      </a:cubicBezTo>
                      <a:lnTo>
                        <a:pt x="0" y="1418"/>
                      </a:lnTo>
                      <a:cubicBezTo>
                        <a:pt x="0" y="1607"/>
                        <a:pt x="158" y="1765"/>
                        <a:pt x="347" y="1765"/>
                      </a:cubicBezTo>
                      <a:cubicBezTo>
                        <a:pt x="536" y="1765"/>
                        <a:pt x="693" y="1607"/>
                        <a:pt x="693" y="1418"/>
                      </a:cubicBezTo>
                      <a:lnTo>
                        <a:pt x="693" y="347"/>
                      </a:lnTo>
                      <a:cubicBezTo>
                        <a:pt x="693" y="158"/>
                        <a:pt x="536" y="1"/>
                        <a:pt x="34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89" name="Google Shape;9523;p73">
                  <a:extLst>
                    <a:ext uri="{FF2B5EF4-FFF2-40B4-BE49-F238E27FC236}">
                      <a16:creationId xmlns:a16="http://schemas.microsoft.com/office/drawing/2014/main" id="{8CCF3E55-AFD5-91D5-F492-749BB8B848F4}"/>
                    </a:ext>
                  </a:extLst>
                </p:cNvPr>
                <p:cNvSpPr/>
                <p:nvPr/>
              </p:nvSpPr>
              <p:spPr>
                <a:xfrm>
                  <a:off x="5555375" y="3253850"/>
                  <a:ext cx="35450" cy="34100"/>
                </a:xfrm>
                <a:custGeom>
                  <a:avLst/>
                  <a:gdLst/>
                  <a:ahLst/>
                  <a:cxnLst/>
                  <a:rect l="l" t="t" r="r" b="b"/>
                  <a:pathLst>
                    <a:path w="1418" h="1364" extrusionOk="0">
                      <a:moveTo>
                        <a:pt x="1071" y="1"/>
                      </a:moveTo>
                      <a:cubicBezTo>
                        <a:pt x="977" y="1"/>
                        <a:pt x="882" y="24"/>
                        <a:pt x="819" y="72"/>
                      </a:cubicBezTo>
                      <a:lnTo>
                        <a:pt x="126" y="796"/>
                      </a:lnTo>
                      <a:cubicBezTo>
                        <a:pt x="0" y="922"/>
                        <a:pt x="0" y="1143"/>
                        <a:pt x="126" y="1269"/>
                      </a:cubicBezTo>
                      <a:cubicBezTo>
                        <a:pt x="189" y="1332"/>
                        <a:pt x="268" y="1363"/>
                        <a:pt x="350" y="1363"/>
                      </a:cubicBezTo>
                      <a:cubicBezTo>
                        <a:pt x="433" y="1363"/>
                        <a:pt x="520" y="1332"/>
                        <a:pt x="599" y="1269"/>
                      </a:cubicBezTo>
                      <a:lnTo>
                        <a:pt x="1323" y="544"/>
                      </a:lnTo>
                      <a:cubicBezTo>
                        <a:pt x="1418" y="418"/>
                        <a:pt x="1418" y="198"/>
                        <a:pt x="1323" y="72"/>
                      </a:cubicBezTo>
                      <a:cubicBezTo>
                        <a:pt x="1260" y="24"/>
                        <a:pt x="1166" y="1"/>
                        <a:pt x="107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90" name="Google Shape;9524;p73">
                  <a:extLst>
                    <a:ext uri="{FF2B5EF4-FFF2-40B4-BE49-F238E27FC236}">
                      <a16:creationId xmlns:a16="http://schemas.microsoft.com/office/drawing/2014/main" id="{ABCFAA90-4A0E-0EC3-31D1-AD46447146E3}"/>
                    </a:ext>
                  </a:extLst>
                </p:cNvPr>
                <p:cNvSpPr/>
                <p:nvPr/>
              </p:nvSpPr>
              <p:spPr>
                <a:xfrm>
                  <a:off x="5606550" y="3357225"/>
                  <a:ext cx="35475" cy="18150"/>
                </a:xfrm>
                <a:custGeom>
                  <a:avLst/>
                  <a:gdLst/>
                  <a:ahLst/>
                  <a:cxnLst/>
                  <a:rect l="l" t="t" r="r" b="b"/>
                  <a:pathLst>
                    <a:path w="1419" h="726" extrusionOk="0">
                      <a:moveTo>
                        <a:pt x="379" y="1"/>
                      </a:moveTo>
                      <a:cubicBezTo>
                        <a:pt x="158" y="1"/>
                        <a:pt x="1" y="158"/>
                        <a:pt x="1" y="347"/>
                      </a:cubicBezTo>
                      <a:cubicBezTo>
                        <a:pt x="1" y="568"/>
                        <a:pt x="158" y="725"/>
                        <a:pt x="379" y="725"/>
                      </a:cubicBezTo>
                      <a:lnTo>
                        <a:pt x="1072" y="725"/>
                      </a:lnTo>
                      <a:cubicBezTo>
                        <a:pt x="1261" y="725"/>
                        <a:pt x="1419" y="568"/>
                        <a:pt x="1419" y="347"/>
                      </a:cubicBezTo>
                      <a:cubicBezTo>
                        <a:pt x="1419" y="158"/>
                        <a:pt x="1261" y="1"/>
                        <a:pt x="107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91" name="Google Shape;9525;p73">
                  <a:extLst>
                    <a:ext uri="{FF2B5EF4-FFF2-40B4-BE49-F238E27FC236}">
                      <a16:creationId xmlns:a16="http://schemas.microsoft.com/office/drawing/2014/main" id="{E590DB8D-DB1C-1B85-B6D6-1EB9CBDDEF40}"/>
                    </a:ext>
                  </a:extLst>
                </p:cNvPr>
                <p:cNvSpPr/>
                <p:nvPr/>
              </p:nvSpPr>
              <p:spPr>
                <a:xfrm>
                  <a:off x="5364750" y="3357225"/>
                  <a:ext cx="35475" cy="17350"/>
                </a:xfrm>
                <a:custGeom>
                  <a:avLst/>
                  <a:gdLst/>
                  <a:ahLst/>
                  <a:cxnLst/>
                  <a:rect l="l" t="t" r="r" b="b"/>
                  <a:pathLst>
                    <a:path w="1419" h="694" extrusionOk="0">
                      <a:moveTo>
                        <a:pt x="347" y="1"/>
                      </a:moveTo>
                      <a:cubicBezTo>
                        <a:pt x="158" y="1"/>
                        <a:pt x="1" y="158"/>
                        <a:pt x="1" y="347"/>
                      </a:cubicBezTo>
                      <a:cubicBezTo>
                        <a:pt x="1" y="568"/>
                        <a:pt x="158" y="694"/>
                        <a:pt x="347" y="694"/>
                      </a:cubicBezTo>
                      <a:lnTo>
                        <a:pt x="1072" y="694"/>
                      </a:lnTo>
                      <a:cubicBezTo>
                        <a:pt x="1261" y="694"/>
                        <a:pt x="1419" y="568"/>
                        <a:pt x="1419" y="347"/>
                      </a:cubicBezTo>
                      <a:cubicBezTo>
                        <a:pt x="1419" y="158"/>
                        <a:pt x="1261" y="1"/>
                        <a:pt x="107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92" name="Google Shape;9526;p73">
                  <a:extLst>
                    <a:ext uri="{FF2B5EF4-FFF2-40B4-BE49-F238E27FC236}">
                      <a16:creationId xmlns:a16="http://schemas.microsoft.com/office/drawing/2014/main" id="{B69103C3-6AFF-14F7-A94B-EC42C82E389B}"/>
                    </a:ext>
                  </a:extLst>
                </p:cNvPr>
                <p:cNvSpPr/>
                <p:nvPr/>
              </p:nvSpPr>
              <p:spPr>
                <a:xfrm>
                  <a:off x="5433275" y="3253850"/>
                  <a:ext cx="35475" cy="34100"/>
                </a:xfrm>
                <a:custGeom>
                  <a:avLst/>
                  <a:gdLst/>
                  <a:ahLst/>
                  <a:cxnLst/>
                  <a:rect l="l" t="t" r="r" b="b"/>
                  <a:pathLst>
                    <a:path w="1419" h="1364" extrusionOk="0">
                      <a:moveTo>
                        <a:pt x="363" y="1"/>
                      </a:moveTo>
                      <a:cubicBezTo>
                        <a:pt x="276" y="1"/>
                        <a:pt x="190" y="24"/>
                        <a:pt x="127" y="72"/>
                      </a:cubicBezTo>
                      <a:cubicBezTo>
                        <a:pt x="1" y="198"/>
                        <a:pt x="1" y="450"/>
                        <a:pt x="127" y="544"/>
                      </a:cubicBezTo>
                      <a:lnTo>
                        <a:pt x="820" y="1269"/>
                      </a:lnTo>
                      <a:cubicBezTo>
                        <a:pt x="883" y="1332"/>
                        <a:pt x="977" y="1363"/>
                        <a:pt x="1072" y="1363"/>
                      </a:cubicBezTo>
                      <a:cubicBezTo>
                        <a:pt x="1166" y="1363"/>
                        <a:pt x="1261" y="1332"/>
                        <a:pt x="1324" y="1269"/>
                      </a:cubicBezTo>
                      <a:cubicBezTo>
                        <a:pt x="1418" y="1143"/>
                        <a:pt x="1418" y="922"/>
                        <a:pt x="1324" y="796"/>
                      </a:cubicBezTo>
                      <a:lnTo>
                        <a:pt x="599" y="72"/>
                      </a:lnTo>
                      <a:cubicBezTo>
                        <a:pt x="536" y="24"/>
                        <a:pt x="450" y="1"/>
                        <a:pt x="36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93" name="Google Shape;9527;p73">
                  <a:extLst>
                    <a:ext uri="{FF2B5EF4-FFF2-40B4-BE49-F238E27FC236}">
                      <a16:creationId xmlns:a16="http://schemas.microsoft.com/office/drawing/2014/main" id="{001BCC18-196C-83E6-FC6E-CFC3EA6FE4A9}"/>
                    </a:ext>
                  </a:extLst>
                </p:cNvPr>
                <p:cNvSpPr/>
                <p:nvPr/>
              </p:nvSpPr>
              <p:spPr>
                <a:xfrm>
                  <a:off x="5380500" y="3287775"/>
                  <a:ext cx="37050" cy="25975"/>
                </a:xfrm>
                <a:custGeom>
                  <a:avLst/>
                  <a:gdLst/>
                  <a:ahLst/>
                  <a:cxnLst/>
                  <a:rect l="l" t="t" r="r" b="b"/>
                  <a:pathLst>
                    <a:path w="1482" h="1039" extrusionOk="0">
                      <a:moveTo>
                        <a:pt x="396" y="0"/>
                      </a:moveTo>
                      <a:cubicBezTo>
                        <a:pt x="267" y="0"/>
                        <a:pt x="132" y="81"/>
                        <a:pt x="64" y="195"/>
                      </a:cubicBezTo>
                      <a:cubicBezTo>
                        <a:pt x="1" y="353"/>
                        <a:pt x="64" y="573"/>
                        <a:pt x="221" y="668"/>
                      </a:cubicBezTo>
                      <a:lnTo>
                        <a:pt x="946" y="1015"/>
                      </a:lnTo>
                      <a:cubicBezTo>
                        <a:pt x="987" y="1031"/>
                        <a:pt x="1032" y="1039"/>
                        <a:pt x="1077" y="1039"/>
                      </a:cubicBezTo>
                      <a:cubicBezTo>
                        <a:pt x="1209" y="1039"/>
                        <a:pt x="1349" y="974"/>
                        <a:pt x="1419" y="857"/>
                      </a:cubicBezTo>
                      <a:cubicBezTo>
                        <a:pt x="1482" y="699"/>
                        <a:pt x="1419" y="447"/>
                        <a:pt x="1261" y="384"/>
                      </a:cubicBezTo>
                      <a:lnTo>
                        <a:pt x="536" y="38"/>
                      </a:lnTo>
                      <a:cubicBezTo>
                        <a:pt x="493" y="12"/>
                        <a:pt x="445" y="0"/>
                        <a:pt x="39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94" name="Google Shape;9528;p73">
                  <a:extLst>
                    <a:ext uri="{FF2B5EF4-FFF2-40B4-BE49-F238E27FC236}">
                      <a16:creationId xmlns:a16="http://schemas.microsoft.com/office/drawing/2014/main" id="{B07CFAC4-005B-862A-EC79-60CCF55479FF}"/>
                    </a:ext>
                  </a:extLst>
                </p:cNvPr>
                <p:cNvSpPr/>
                <p:nvPr/>
              </p:nvSpPr>
              <p:spPr>
                <a:xfrm>
                  <a:off x="5588450" y="3288075"/>
                  <a:ext cx="37025" cy="26800"/>
                </a:xfrm>
                <a:custGeom>
                  <a:avLst/>
                  <a:gdLst/>
                  <a:ahLst/>
                  <a:cxnLst/>
                  <a:rect l="l" t="t" r="r" b="b"/>
                  <a:pathLst>
                    <a:path w="1481" h="1072" extrusionOk="0">
                      <a:moveTo>
                        <a:pt x="1110" y="0"/>
                      </a:moveTo>
                      <a:cubicBezTo>
                        <a:pt x="1049" y="0"/>
                        <a:pt x="983" y="18"/>
                        <a:pt x="914" y="57"/>
                      </a:cubicBezTo>
                      <a:lnTo>
                        <a:pt x="221" y="404"/>
                      </a:lnTo>
                      <a:cubicBezTo>
                        <a:pt x="63" y="498"/>
                        <a:pt x="0" y="687"/>
                        <a:pt x="63" y="877"/>
                      </a:cubicBezTo>
                      <a:cubicBezTo>
                        <a:pt x="132" y="991"/>
                        <a:pt x="250" y="1072"/>
                        <a:pt x="382" y="1072"/>
                      </a:cubicBezTo>
                      <a:cubicBezTo>
                        <a:pt x="432" y="1072"/>
                        <a:pt x="484" y="1060"/>
                        <a:pt x="536" y="1034"/>
                      </a:cubicBezTo>
                      <a:lnTo>
                        <a:pt x="1260" y="687"/>
                      </a:lnTo>
                      <a:cubicBezTo>
                        <a:pt x="1418" y="593"/>
                        <a:pt x="1481" y="404"/>
                        <a:pt x="1418" y="215"/>
                      </a:cubicBezTo>
                      <a:cubicBezTo>
                        <a:pt x="1353" y="85"/>
                        <a:pt x="1244" y="0"/>
                        <a:pt x="111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95" name="Google Shape;9529;p73">
                  <a:extLst>
                    <a:ext uri="{FF2B5EF4-FFF2-40B4-BE49-F238E27FC236}">
                      <a16:creationId xmlns:a16="http://schemas.microsoft.com/office/drawing/2014/main" id="{555126F2-2E06-B5F7-5930-0BF08843CBBD}"/>
                    </a:ext>
                  </a:extLst>
                </p:cNvPr>
                <p:cNvSpPr/>
                <p:nvPr/>
              </p:nvSpPr>
              <p:spPr>
                <a:xfrm>
                  <a:off x="5412025" y="3286350"/>
                  <a:ext cx="177225" cy="243750"/>
                </a:xfrm>
                <a:custGeom>
                  <a:avLst/>
                  <a:gdLst/>
                  <a:ahLst/>
                  <a:cxnLst/>
                  <a:rect l="l" t="t" r="r" b="b"/>
                  <a:pathLst>
                    <a:path w="7089" h="9750" extrusionOk="0">
                      <a:moveTo>
                        <a:pt x="3529" y="0"/>
                      </a:moveTo>
                      <a:cubicBezTo>
                        <a:pt x="3151" y="0"/>
                        <a:pt x="2836" y="315"/>
                        <a:pt x="2836" y="725"/>
                      </a:cubicBezTo>
                      <a:lnTo>
                        <a:pt x="2836" y="1418"/>
                      </a:lnTo>
                      <a:cubicBezTo>
                        <a:pt x="2836" y="1040"/>
                        <a:pt x="2520" y="725"/>
                        <a:pt x="2111" y="725"/>
                      </a:cubicBezTo>
                      <a:cubicBezTo>
                        <a:pt x="1733" y="725"/>
                        <a:pt x="1418" y="1040"/>
                        <a:pt x="1418" y="1418"/>
                      </a:cubicBezTo>
                      <a:lnTo>
                        <a:pt x="1418" y="2143"/>
                      </a:lnTo>
                      <a:cubicBezTo>
                        <a:pt x="1544" y="2143"/>
                        <a:pt x="1638" y="2080"/>
                        <a:pt x="1764" y="2080"/>
                      </a:cubicBezTo>
                      <a:lnTo>
                        <a:pt x="3497" y="2080"/>
                      </a:lnTo>
                      <a:cubicBezTo>
                        <a:pt x="4253" y="2080"/>
                        <a:pt x="4883" y="2710"/>
                        <a:pt x="4883" y="3466"/>
                      </a:cubicBezTo>
                      <a:cubicBezTo>
                        <a:pt x="4883" y="4096"/>
                        <a:pt x="4474" y="4600"/>
                        <a:pt x="3907" y="4758"/>
                      </a:cubicBezTo>
                      <a:cubicBezTo>
                        <a:pt x="4064" y="5073"/>
                        <a:pt x="4159" y="5482"/>
                        <a:pt x="4159" y="5860"/>
                      </a:cubicBezTo>
                      <a:cubicBezTo>
                        <a:pt x="4159" y="6081"/>
                        <a:pt x="4001" y="6238"/>
                        <a:pt x="3812" y="6238"/>
                      </a:cubicBezTo>
                      <a:cubicBezTo>
                        <a:pt x="3623" y="6238"/>
                        <a:pt x="3466" y="6081"/>
                        <a:pt x="3466" y="5860"/>
                      </a:cubicBezTo>
                      <a:cubicBezTo>
                        <a:pt x="3466" y="4915"/>
                        <a:pt x="2678" y="4128"/>
                        <a:pt x="1733" y="4128"/>
                      </a:cubicBezTo>
                      <a:lnTo>
                        <a:pt x="3466" y="4128"/>
                      </a:lnTo>
                      <a:cubicBezTo>
                        <a:pt x="3844" y="4128"/>
                        <a:pt x="4159" y="3812"/>
                        <a:pt x="4159" y="3434"/>
                      </a:cubicBezTo>
                      <a:cubicBezTo>
                        <a:pt x="4159" y="3025"/>
                        <a:pt x="3844" y="2710"/>
                        <a:pt x="3466" y="2710"/>
                      </a:cubicBezTo>
                      <a:lnTo>
                        <a:pt x="1733" y="2710"/>
                      </a:lnTo>
                      <a:cubicBezTo>
                        <a:pt x="788" y="2710"/>
                        <a:pt x="0" y="3497"/>
                        <a:pt x="0" y="4443"/>
                      </a:cubicBezTo>
                      <a:lnTo>
                        <a:pt x="0" y="5167"/>
                      </a:lnTo>
                      <a:cubicBezTo>
                        <a:pt x="0" y="6112"/>
                        <a:pt x="536" y="6963"/>
                        <a:pt x="1386" y="7372"/>
                      </a:cubicBezTo>
                      <a:lnTo>
                        <a:pt x="1386" y="8318"/>
                      </a:lnTo>
                      <a:cubicBezTo>
                        <a:pt x="977" y="8318"/>
                        <a:pt x="662" y="8633"/>
                        <a:pt x="662" y="9011"/>
                      </a:cubicBezTo>
                      <a:lnTo>
                        <a:pt x="662" y="9389"/>
                      </a:lnTo>
                      <a:cubicBezTo>
                        <a:pt x="662" y="9578"/>
                        <a:pt x="819" y="9735"/>
                        <a:pt x="1008" y="9735"/>
                      </a:cubicBezTo>
                      <a:lnTo>
                        <a:pt x="5860" y="9735"/>
                      </a:lnTo>
                      <a:cubicBezTo>
                        <a:pt x="5923" y="9745"/>
                        <a:pt x="5979" y="9749"/>
                        <a:pt x="6029" y="9749"/>
                      </a:cubicBezTo>
                      <a:cubicBezTo>
                        <a:pt x="6305" y="9749"/>
                        <a:pt x="6396" y="9612"/>
                        <a:pt x="6396" y="9452"/>
                      </a:cubicBezTo>
                      <a:lnTo>
                        <a:pt x="6396" y="9105"/>
                      </a:lnTo>
                      <a:cubicBezTo>
                        <a:pt x="6396" y="8696"/>
                        <a:pt x="6112" y="8381"/>
                        <a:pt x="5702" y="8381"/>
                      </a:cubicBezTo>
                      <a:lnTo>
                        <a:pt x="5702" y="7436"/>
                      </a:lnTo>
                      <a:cubicBezTo>
                        <a:pt x="6522" y="7057"/>
                        <a:pt x="7089" y="6175"/>
                        <a:pt x="7089" y="5230"/>
                      </a:cubicBezTo>
                      <a:lnTo>
                        <a:pt x="7089" y="2143"/>
                      </a:lnTo>
                      <a:cubicBezTo>
                        <a:pt x="7089" y="1733"/>
                        <a:pt x="6774" y="1418"/>
                        <a:pt x="6364" y="1418"/>
                      </a:cubicBezTo>
                      <a:cubicBezTo>
                        <a:pt x="5986" y="1418"/>
                        <a:pt x="5671" y="1733"/>
                        <a:pt x="5671" y="2143"/>
                      </a:cubicBezTo>
                      <a:lnTo>
                        <a:pt x="5671" y="1418"/>
                      </a:lnTo>
                      <a:cubicBezTo>
                        <a:pt x="5671" y="1040"/>
                        <a:pt x="5356" y="725"/>
                        <a:pt x="4946" y="725"/>
                      </a:cubicBezTo>
                      <a:cubicBezTo>
                        <a:pt x="4568" y="725"/>
                        <a:pt x="4253" y="1040"/>
                        <a:pt x="4253" y="1418"/>
                      </a:cubicBezTo>
                      <a:lnTo>
                        <a:pt x="4253" y="725"/>
                      </a:lnTo>
                      <a:cubicBezTo>
                        <a:pt x="4253" y="315"/>
                        <a:pt x="3938" y="0"/>
                        <a:pt x="352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2" name="Google Shape;9530;p73">
                <a:extLst>
                  <a:ext uri="{FF2B5EF4-FFF2-40B4-BE49-F238E27FC236}">
                    <a16:creationId xmlns:a16="http://schemas.microsoft.com/office/drawing/2014/main" id="{EB755826-DE75-0DCC-BA96-072E6026329C}"/>
                  </a:ext>
                </a:extLst>
              </p:cNvPr>
              <p:cNvGrpSpPr/>
              <p:nvPr/>
            </p:nvGrpSpPr>
            <p:grpSpPr>
              <a:xfrm>
                <a:off x="9016645" y="4376595"/>
                <a:ext cx="501965" cy="503276"/>
                <a:chOff x="5355300" y="3598250"/>
                <a:chExt cx="296975" cy="297750"/>
              </a:xfrm>
              <a:grpFill/>
            </p:grpSpPr>
            <p:sp>
              <p:nvSpPr>
                <p:cNvPr id="17480" name="Google Shape;9531;p73">
                  <a:extLst>
                    <a:ext uri="{FF2B5EF4-FFF2-40B4-BE49-F238E27FC236}">
                      <a16:creationId xmlns:a16="http://schemas.microsoft.com/office/drawing/2014/main" id="{F64B3056-6846-7381-B32A-B599761CE6FD}"/>
                    </a:ext>
                  </a:extLst>
                </p:cNvPr>
                <p:cNvSpPr/>
                <p:nvPr/>
              </p:nvSpPr>
              <p:spPr>
                <a:xfrm>
                  <a:off x="5355300" y="3703000"/>
                  <a:ext cx="35475" cy="191425"/>
                </a:xfrm>
                <a:custGeom>
                  <a:avLst/>
                  <a:gdLst/>
                  <a:ahLst/>
                  <a:cxnLst/>
                  <a:rect l="l" t="t" r="r" b="b"/>
                  <a:pathLst>
                    <a:path w="1419" h="7657" extrusionOk="0">
                      <a:moveTo>
                        <a:pt x="410" y="0"/>
                      </a:moveTo>
                      <a:cubicBezTo>
                        <a:pt x="221" y="0"/>
                        <a:pt x="64" y="158"/>
                        <a:pt x="64" y="347"/>
                      </a:cubicBezTo>
                      <a:cubicBezTo>
                        <a:pt x="1" y="2867"/>
                        <a:pt x="1" y="4789"/>
                        <a:pt x="1" y="7310"/>
                      </a:cubicBezTo>
                      <a:cubicBezTo>
                        <a:pt x="1" y="7530"/>
                        <a:pt x="158" y="7656"/>
                        <a:pt x="379" y="7656"/>
                      </a:cubicBezTo>
                      <a:cubicBezTo>
                        <a:pt x="568" y="7656"/>
                        <a:pt x="725" y="7530"/>
                        <a:pt x="725" y="7310"/>
                      </a:cubicBezTo>
                      <a:lnTo>
                        <a:pt x="725" y="1355"/>
                      </a:lnTo>
                      <a:lnTo>
                        <a:pt x="1418" y="1355"/>
                      </a:lnTo>
                      <a:lnTo>
                        <a:pt x="1418"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81" name="Google Shape;9532;p73">
                  <a:extLst>
                    <a:ext uri="{FF2B5EF4-FFF2-40B4-BE49-F238E27FC236}">
                      <a16:creationId xmlns:a16="http://schemas.microsoft.com/office/drawing/2014/main" id="{66D6C507-B557-347E-EA7A-1AB26B087FF8}"/>
                    </a:ext>
                  </a:extLst>
                </p:cNvPr>
                <p:cNvSpPr/>
                <p:nvPr/>
              </p:nvSpPr>
              <p:spPr>
                <a:xfrm>
                  <a:off x="5389175" y="3773100"/>
                  <a:ext cx="122900" cy="122900"/>
                </a:xfrm>
                <a:custGeom>
                  <a:avLst/>
                  <a:gdLst/>
                  <a:ahLst/>
                  <a:cxnLst/>
                  <a:rect l="l" t="t" r="r" b="b"/>
                  <a:pathLst>
                    <a:path w="4916" h="4916" extrusionOk="0">
                      <a:moveTo>
                        <a:pt x="2080" y="0"/>
                      </a:moveTo>
                      <a:lnTo>
                        <a:pt x="2080" y="693"/>
                      </a:lnTo>
                      <a:lnTo>
                        <a:pt x="1733" y="693"/>
                      </a:lnTo>
                      <a:cubicBezTo>
                        <a:pt x="788" y="693"/>
                        <a:pt x="0" y="1481"/>
                        <a:pt x="0" y="2458"/>
                      </a:cubicBezTo>
                      <a:cubicBezTo>
                        <a:pt x="0" y="2678"/>
                        <a:pt x="158" y="2836"/>
                        <a:pt x="347" y="2836"/>
                      </a:cubicBezTo>
                      <a:lnTo>
                        <a:pt x="2080" y="2836"/>
                      </a:lnTo>
                      <a:lnTo>
                        <a:pt x="2080" y="3529"/>
                      </a:lnTo>
                      <a:lnTo>
                        <a:pt x="1072" y="3529"/>
                      </a:lnTo>
                      <a:cubicBezTo>
                        <a:pt x="473" y="3529"/>
                        <a:pt x="32" y="4001"/>
                        <a:pt x="32" y="4569"/>
                      </a:cubicBezTo>
                      <a:cubicBezTo>
                        <a:pt x="32" y="4758"/>
                        <a:pt x="189" y="4915"/>
                        <a:pt x="410" y="4915"/>
                      </a:cubicBezTo>
                      <a:cubicBezTo>
                        <a:pt x="599" y="4915"/>
                        <a:pt x="757" y="4758"/>
                        <a:pt x="757" y="4569"/>
                      </a:cubicBezTo>
                      <a:cubicBezTo>
                        <a:pt x="757" y="4348"/>
                        <a:pt x="914" y="4190"/>
                        <a:pt x="1103" y="4190"/>
                      </a:cubicBezTo>
                      <a:lnTo>
                        <a:pt x="2143" y="4190"/>
                      </a:lnTo>
                      <a:lnTo>
                        <a:pt x="2143" y="4569"/>
                      </a:lnTo>
                      <a:cubicBezTo>
                        <a:pt x="2143" y="4758"/>
                        <a:pt x="2300" y="4915"/>
                        <a:pt x="2489" y="4915"/>
                      </a:cubicBezTo>
                      <a:cubicBezTo>
                        <a:pt x="2678" y="4915"/>
                        <a:pt x="2836" y="4758"/>
                        <a:pt x="2836" y="4569"/>
                      </a:cubicBezTo>
                      <a:lnTo>
                        <a:pt x="2836" y="4190"/>
                      </a:lnTo>
                      <a:lnTo>
                        <a:pt x="3876" y="4190"/>
                      </a:lnTo>
                      <a:cubicBezTo>
                        <a:pt x="4065" y="4190"/>
                        <a:pt x="4222" y="4348"/>
                        <a:pt x="4222" y="4569"/>
                      </a:cubicBezTo>
                      <a:cubicBezTo>
                        <a:pt x="4222" y="4758"/>
                        <a:pt x="4380" y="4915"/>
                        <a:pt x="4569" y="4915"/>
                      </a:cubicBezTo>
                      <a:cubicBezTo>
                        <a:pt x="4758" y="4915"/>
                        <a:pt x="4915" y="4758"/>
                        <a:pt x="4915" y="4569"/>
                      </a:cubicBezTo>
                      <a:cubicBezTo>
                        <a:pt x="4915" y="3970"/>
                        <a:pt x="4443" y="3529"/>
                        <a:pt x="3907" y="3529"/>
                      </a:cubicBezTo>
                      <a:lnTo>
                        <a:pt x="2867" y="3529"/>
                      </a:lnTo>
                      <a:lnTo>
                        <a:pt x="2867" y="2836"/>
                      </a:lnTo>
                      <a:lnTo>
                        <a:pt x="4537" y="2836"/>
                      </a:lnTo>
                      <a:lnTo>
                        <a:pt x="4537" y="2773"/>
                      </a:lnTo>
                      <a:cubicBezTo>
                        <a:pt x="4726" y="2773"/>
                        <a:pt x="4884" y="2615"/>
                        <a:pt x="4884" y="2426"/>
                      </a:cubicBezTo>
                      <a:cubicBezTo>
                        <a:pt x="4884" y="1481"/>
                        <a:pt x="4096" y="662"/>
                        <a:pt x="3151" y="662"/>
                      </a:cubicBezTo>
                      <a:lnTo>
                        <a:pt x="2804" y="662"/>
                      </a:lnTo>
                      <a:lnTo>
                        <a:pt x="2804"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82" name="Google Shape;9533;p73">
                  <a:extLst>
                    <a:ext uri="{FF2B5EF4-FFF2-40B4-BE49-F238E27FC236}">
                      <a16:creationId xmlns:a16="http://schemas.microsoft.com/office/drawing/2014/main" id="{BFE75B35-31D0-854C-5AD2-ABC5DCDD5234}"/>
                    </a:ext>
                  </a:extLst>
                </p:cNvPr>
                <p:cNvSpPr/>
                <p:nvPr/>
              </p:nvSpPr>
              <p:spPr>
                <a:xfrm>
                  <a:off x="5527800" y="3598250"/>
                  <a:ext cx="105550" cy="35450"/>
                </a:xfrm>
                <a:custGeom>
                  <a:avLst/>
                  <a:gdLst/>
                  <a:ahLst/>
                  <a:cxnLst/>
                  <a:rect l="l" t="t" r="r" b="b"/>
                  <a:pathLst>
                    <a:path w="4222" h="1418" extrusionOk="0">
                      <a:moveTo>
                        <a:pt x="725" y="0"/>
                      </a:moveTo>
                      <a:cubicBezTo>
                        <a:pt x="315" y="0"/>
                        <a:pt x="0" y="315"/>
                        <a:pt x="0" y="725"/>
                      </a:cubicBezTo>
                      <a:cubicBezTo>
                        <a:pt x="63" y="1103"/>
                        <a:pt x="378" y="1418"/>
                        <a:pt x="725" y="1418"/>
                      </a:cubicBezTo>
                      <a:lnTo>
                        <a:pt x="3875" y="1418"/>
                      </a:lnTo>
                      <a:cubicBezTo>
                        <a:pt x="4064" y="1418"/>
                        <a:pt x="4222" y="1260"/>
                        <a:pt x="4222" y="1071"/>
                      </a:cubicBezTo>
                      <a:lnTo>
                        <a:pt x="4222" y="378"/>
                      </a:lnTo>
                      <a:cubicBezTo>
                        <a:pt x="4222" y="158"/>
                        <a:pt x="4064" y="0"/>
                        <a:pt x="387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83" name="Google Shape;9534;p73">
                  <a:extLst>
                    <a:ext uri="{FF2B5EF4-FFF2-40B4-BE49-F238E27FC236}">
                      <a16:creationId xmlns:a16="http://schemas.microsoft.com/office/drawing/2014/main" id="{29D64B38-2A2A-7C4D-D1EB-F92AEA1B0586}"/>
                    </a:ext>
                  </a:extLst>
                </p:cNvPr>
                <p:cNvSpPr/>
                <p:nvPr/>
              </p:nvSpPr>
              <p:spPr>
                <a:xfrm>
                  <a:off x="5545900" y="3651800"/>
                  <a:ext cx="104800" cy="35475"/>
                </a:xfrm>
                <a:custGeom>
                  <a:avLst/>
                  <a:gdLst/>
                  <a:ahLst/>
                  <a:cxnLst/>
                  <a:rect l="l" t="t" r="r" b="b"/>
                  <a:pathLst>
                    <a:path w="4192" h="1419" extrusionOk="0">
                      <a:moveTo>
                        <a:pt x="694" y="1"/>
                      </a:moveTo>
                      <a:cubicBezTo>
                        <a:pt x="316" y="1"/>
                        <a:pt x="1" y="316"/>
                        <a:pt x="1" y="694"/>
                      </a:cubicBezTo>
                      <a:cubicBezTo>
                        <a:pt x="1" y="1103"/>
                        <a:pt x="316" y="1418"/>
                        <a:pt x="694" y="1418"/>
                      </a:cubicBezTo>
                      <a:lnTo>
                        <a:pt x="3845" y="1418"/>
                      </a:lnTo>
                      <a:cubicBezTo>
                        <a:pt x="4065" y="1418"/>
                        <a:pt x="4191" y="1261"/>
                        <a:pt x="4191" y="1072"/>
                      </a:cubicBezTo>
                      <a:lnTo>
                        <a:pt x="4191" y="347"/>
                      </a:lnTo>
                      <a:cubicBezTo>
                        <a:pt x="4191" y="158"/>
                        <a:pt x="4065" y="1"/>
                        <a:pt x="384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84" name="Google Shape;9535;p73">
                  <a:extLst>
                    <a:ext uri="{FF2B5EF4-FFF2-40B4-BE49-F238E27FC236}">
                      <a16:creationId xmlns:a16="http://schemas.microsoft.com/office/drawing/2014/main" id="{5F71A9A7-8222-980F-66ED-9D28D5C1342B}"/>
                    </a:ext>
                  </a:extLst>
                </p:cNvPr>
                <p:cNvSpPr/>
                <p:nvPr/>
              </p:nvSpPr>
              <p:spPr>
                <a:xfrm>
                  <a:off x="5529375" y="3754975"/>
                  <a:ext cx="122100" cy="35475"/>
                </a:xfrm>
                <a:custGeom>
                  <a:avLst/>
                  <a:gdLst/>
                  <a:ahLst/>
                  <a:cxnLst/>
                  <a:rect l="l" t="t" r="r" b="b"/>
                  <a:pathLst>
                    <a:path w="4884" h="1419" extrusionOk="0">
                      <a:moveTo>
                        <a:pt x="0" y="1"/>
                      </a:moveTo>
                      <a:lnTo>
                        <a:pt x="0" y="1418"/>
                      </a:lnTo>
                      <a:lnTo>
                        <a:pt x="4884" y="1418"/>
                      </a:lnTo>
                      <a:lnTo>
                        <a:pt x="4884" y="1"/>
                      </a:lnTo>
                      <a:lnTo>
                        <a:pt x="2773" y="1"/>
                      </a:lnTo>
                      <a:lnTo>
                        <a:pt x="2773" y="347"/>
                      </a:lnTo>
                      <a:cubicBezTo>
                        <a:pt x="2773" y="568"/>
                        <a:pt x="2615" y="725"/>
                        <a:pt x="2426" y="725"/>
                      </a:cubicBezTo>
                      <a:cubicBezTo>
                        <a:pt x="2237" y="725"/>
                        <a:pt x="2080" y="568"/>
                        <a:pt x="2080" y="347"/>
                      </a:cubicBezTo>
                      <a:lnTo>
                        <a:pt x="2080"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85" name="Google Shape;9536;p73">
                  <a:extLst>
                    <a:ext uri="{FF2B5EF4-FFF2-40B4-BE49-F238E27FC236}">
                      <a16:creationId xmlns:a16="http://schemas.microsoft.com/office/drawing/2014/main" id="{8A23AE87-6772-DD39-C411-1F192C25F6A3}"/>
                    </a:ext>
                  </a:extLst>
                </p:cNvPr>
                <p:cNvSpPr/>
                <p:nvPr/>
              </p:nvSpPr>
              <p:spPr>
                <a:xfrm>
                  <a:off x="5511250" y="3703000"/>
                  <a:ext cx="140225" cy="33900"/>
                </a:xfrm>
                <a:custGeom>
                  <a:avLst/>
                  <a:gdLst/>
                  <a:ahLst/>
                  <a:cxnLst/>
                  <a:rect l="l" t="t" r="r" b="b"/>
                  <a:pathLst>
                    <a:path w="5609" h="1356" extrusionOk="0">
                      <a:moveTo>
                        <a:pt x="1" y="0"/>
                      </a:moveTo>
                      <a:lnTo>
                        <a:pt x="1" y="1355"/>
                      </a:lnTo>
                      <a:lnTo>
                        <a:pt x="5609" y="1355"/>
                      </a:lnTo>
                      <a:lnTo>
                        <a:pt x="5609" y="347"/>
                      </a:lnTo>
                      <a:cubicBezTo>
                        <a:pt x="5577" y="158"/>
                        <a:pt x="5451" y="0"/>
                        <a:pt x="523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86" name="Google Shape;9537;p73">
                  <a:extLst>
                    <a:ext uri="{FF2B5EF4-FFF2-40B4-BE49-F238E27FC236}">
                      <a16:creationId xmlns:a16="http://schemas.microsoft.com/office/drawing/2014/main" id="{94D19844-16B6-5671-ACB6-0619EA8C3A5D}"/>
                    </a:ext>
                  </a:extLst>
                </p:cNvPr>
                <p:cNvSpPr/>
                <p:nvPr/>
              </p:nvSpPr>
              <p:spPr>
                <a:xfrm>
                  <a:off x="5529375" y="3808550"/>
                  <a:ext cx="122900" cy="87450"/>
                </a:xfrm>
                <a:custGeom>
                  <a:avLst/>
                  <a:gdLst/>
                  <a:ahLst/>
                  <a:cxnLst/>
                  <a:rect l="l" t="t" r="r" b="b"/>
                  <a:pathLst>
                    <a:path w="4916" h="3498" extrusionOk="0">
                      <a:moveTo>
                        <a:pt x="0" y="0"/>
                      </a:moveTo>
                      <a:lnTo>
                        <a:pt x="0" y="3151"/>
                      </a:lnTo>
                      <a:cubicBezTo>
                        <a:pt x="0" y="3340"/>
                        <a:pt x="158" y="3497"/>
                        <a:pt x="347" y="3497"/>
                      </a:cubicBezTo>
                      <a:cubicBezTo>
                        <a:pt x="536" y="3497"/>
                        <a:pt x="693" y="3340"/>
                        <a:pt x="693" y="3151"/>
                      </a:cubicBezTo>
                      <a:lnTo>
                        <a:pt x="693" y="1418"/>
                      </a:lnTo>
                      <a:lnTo>
                        <a:pt x="4190" y="1418"/>
                      </a:lnTo>
                      <a:lnTo>
                        <a:pt x="4190" y="3151"/>
                      </a:lnTo>
                      <a:cubicBezTo>
                        <a:pt x="4190" y="3340"/>
                        <a:pt x="4348" y="3497"/>
                        <a:pt x="4569" y="3497"/>
                      </a:cubicBezTo>
                      <a:cubicBezTo>
                        <a:pt x="4758" y="3497"/>
                        <a:pt x="4915" y="3340"/>
                        <a:pt x="4915" y="3151"/>
                      </a:cubicBezTo>
                      <a:lnTo>
                        <a:pt x="4915" y="0"/>
                      </a:lnTo>
                      <a:lnTo>
                        <a:pt x="2773" y="0"/>
                      </a:lnTo>
                      <a:lnTo>
                        <a:pt x="2773" y="347"/>
                      </a:lnTo>
                      <a:cubicBezTo>
                        <a:pt x="2773" y="536"/>
                        <a:pt x="2615" y="693"/>
                        <a:pt x="2426" y="693"/>
                      </a:cubicBezTo>
                      <a:cubicBezTo>
                        <a:pt x="2237" y="693"/>
                        <a:pt x="2080" y="536"/>
                        <a:pt x="2080" y="347"/>
                      </a:cubicBezTo>
                      <a:lnTo>
                        <a:pt x="2080"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87" name="Google Shape;9538;p73">
                  <a:extLst>
                    <a:ext uri="{FF2B5EF4-FFF2-40B4-BE49-F238E27FC236}">
                      <a16:creationId xmlns:a16="http://schemas.microsoft.com/office/drawing/2014/main" id="{126CF029-8DB6-FE2F-3BAE-E6FEE73B0D32}"/>
                    </a:ext>
                  </a:extLst>
                </p:cNvPr>
                <p:cNvSpPr/>
                <p:nvPr/>
              </p:nvSpPr>
              <p:spPr>
                <a:xfrm>
                  <a:off x="5408075" y="3651025"/>
                  <a:ext cx="86675" cy="103975"/>
                </a:xfrm>
                <a:custGeom>
                  <a:avLst/>
                  <a:gdLst/>
                  <a:ahLst/>
                  <a:cxnLst/>
                  <a:rect l="l" t="t" r="r" b="b"/>
                  <a:pathLst>
                    <a:path w="3467" h="4159" extrusionOk="0">
                      <a:moveTo>
                        <a:pt x="1733" y="0"/>
                      </a:moveTo>
                      <a:cubicBezTo>
                        <a:pt x="788" y="0"/>
                        <a:pt x="1" y="788"/>
                        <a:pt x="1" y="1733"/>
                      </a:cubicBezTo>
                      <a:lnTo>
                        <a:pt x="1" y="3812"/>
                      </a:lnTo>
                      <a:cubicBezTo>
                        <a:pt x="1" y="4001"/>
                        <a:pt x="158" y="4159"/>
                        <a:pt x="347" y="4159"/>
                      </a:cubicBezTo>
                      <a:lnTo>
                        <a:pt x="3120" y="4159"/>
                      </a:lnTo>
                      <a:cubicBezTo>
                        <a:pt x="3309" y="4159"/>
                        <a:pt x="3466" y="4001"/>
                        <a:pt x="3466" y="3812"/>
                      </a:cubicBezTo>
                      <a:lnTo>
                        <a:pt x="3466" y="1733"/>
                      </a:lnTo>
                      <a:cubicBezTo>
                        <a:pt x="3466" y="788"/>
                        <a:pt x="2678" y="0"/>
                        <a:pt x="173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3" name="Google Shape;9539;p73">
                <a:extLst>
                  <a:ext uri="{FF2B5EF4-FFF2-40B4-BE49-F238E27FC236}">
                    <a16:creationId xmlns:a16="http://schemas.microsoft.com/office/drawing/2014/main" id="{14AE3BFC-5EF6-E87C-F12B-EC33C97F0A6D}"/>
                  </a:ext>
                </a:extLst>
              </p:cNvPr>
              <p:cNvGrpSpPr/>
              <p:nvPr/>
            </p:nvGrpSpPr>
            <p:grpSpPr>
              <a:xfrm>
                <a:off x="9022644" y="5073172"/>
                <a:ext cx="489964" cy="323559"/>
                <a:chOff x="5358450" y="4015675"/>
                <a:chExt cx="289875" cy="191425"/>
              </a:xfrm>
              <a:grpFill/>
            </p:grpSpPr>
            <p:sp>
              <p:nvSpPr>
                <p:cNvPr id="17476" name="Google Shape;9540;p73">
                  <a:extLst>
                    <a:ext uri="{FF2B5EF4-FFF2-40B4-BE49-F238E27FC236}">
                      <a16:creationId xmlns:a16="http://schemas.microsoft.com/office/drawing/2014/main" id="{B8D6CD4E-C137-DDB1-6ABC-CD43C5CEE725}"/>
                    </a:ext>
                  </a:extLst>
                </p:cNvPr>
                <p:cNvSpPr/>
                <p:nvPr/>
              </p:nvSpPr>
              <p:spPr>
                <a:xfrm>
                  <a:off x="5358450" y="4015675"/>
                  <a:ext cx="289875" cy="89025"/>
                </a:xfrm>
                <a:custGeom>
                  <a:avLst/>
                  <a:gdLst/>
                  <a:ahLst/>
                  <a:cxnLst/>
                  <a:rect l="l" t="t" r="r" b="b"/>
                  <a:pathLst>
                    <a:path w="11595" h="3561" extrusionOk="0">
                      <a:moveTo>
                        <a:pt x="5798" y="1"/>
                      </a:moveTo>
                      <a:cubicBezTo>
                        <a:pt x="2773" y="1"/>
                        <a:pt x="316" y="3120"/>
                        <a:pt x="1" y="3561"/>
                      </a:cubicBezTo>
                      <a:cubicBezTo>
                        <a:pt x="1229" y="2679"/>
                        <a:pt x="3561" y="1734"/>
                        <a:pt x="5798" y="1734"/>
                      </a:cubicBezTo>
                      <a:cubicBezTo>
                        <a:pt x="7751" y="1734"/>
                        <a:pt x="10051" y="2490"/>
                        <a:pt x="11595" y="3561"/>
                      </a:cubicBezTo>
                      <a:cubicBezTo>
                        <a:pt x="11280" y="3120"/>
                        <a:pt x="8822" y="1"/>
                        <a:pt x="579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77" name="Google Shape;9541;p73">
                  <a:extLst>
                    <a:ext uri="{FF2B5EF4-FFF2-40B4-BE49-F238E27FC236}">
                      <a16:creationId xmlns:a16="http://schemas.microsoft.com/office/drawing/2014/main" id="{D9B8DF72-94E6-A7D2-D455-EB85149DD990}"/>
                    </a:ext>
                  </a:extLst>
                </p:cNvPr>
                <p:cNvSpPr/>
                <p:nvPr/>
              </p:nvSpPr>
              <p:spPr>
                <a:xfrm>
                  <a:off x="5494725" y="4101525"/>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78" name="Google Shape;9542;p73">
                  <a:extLst>
                    <a:ext uri="{FF2B5EF4-FFF2-40B4-BE49-F238E27FC236}">
                      <a16:creationId xmlns:a16="http://schemas.microsoft.com/office/drawing/2014/main" id="{C7CA6ED4-1775-4585-8C79-E572F251E2A3}"/>
                    </a:ext>
                  </a:extLst>
                </p:cNvPr>
                <p:cNvSpPr/>
                <p:nvPr/>
              </p:nvSpPr>
              <p:spPr>
                <a:xfrm>
                  <a:off x="5460050" y="4077125"/>
                  <a:ext cx="86675" cy="78000"/>
                </a:xfrm>
                <a:custGeom>
                  <a:avLst/>
                  <a:gdLst/>
                  <a:ahLst/>
                  <a:cxnLst/>
                  <a:rect l="l" t="t" r="r" b="b"/>
                  <a:pathLst>
                    <a:path w="3467" h="3120" extrusionOk="0">
                      <a:moveTo>
                        <a:pt x="1734" y="315"/>
                      </a:moveTo>
                      <a:cubicBezTo>
                        <a:pt x="2332" y="315"/>
                        <a:pt x="2773" y="788"/>
                        <a:pt x="2773" y="1323"/>
                      </a:cubicBezTo>
                      <a:cubicBezTo>
                        <a:pt x="2773" y="1922"/>
                        <a:pt x="2269" y="2363"/>
                        <a:pt x="1734" y="2363"/>
                      </a:cubicBezTo>
                      <a:cubicBezTo>
                        <a:pt x="1135" y="2363"/>
                        <a:pt x="694" y="1890"/>
                        <a:pt x="694" y="1323"/>
                      </a:cubicBezTo>
                      <a:cubicBezTo>
                        <a:pt x="663" y="788"/>
                        <a:pt x="1135" y="315"/>
                        <a:pt x="1734" y="315"/>
                      </a:cubicBezTo>
                      <a:close/>
                      <a:moveTo>
                        <a:pt x="1734" y="0"/>
                      </a:moveTo>
                      <a:cubicBezTo>
                        <a:pt x="1324" y="0"/>
                        <a:pt x="978" y="32"/>
                        <a:pt x="599" y="63"/>
                      </a:cubicBezTo>
                      <a:cubicBezTo>
                        <a:pt x="190" y="378"/>
                        <a:pt x="1" y="851"/>
                        <a:pt x="1" y="1386"/>
                      </a:cubicBezTo>
                      <a:cubicBezTo>
                        <a:pt x="1" y="2332"/>
                        <a:pt x="789" y="3119"/>
                        <a:pt x="1734" y="3119"/>
                      </a:cubicBezTo>
                      <a:cubicBezTo>
                        <a:pt x="2679" y="3119"/>
                        <a:pt x="3466" y="2332"/>
                        <a:pt x="3466" y="1386"/>
                      </a:cubicBezTo>
                      <a:cubicBezTo>
                        <a:pt x="3466" y="851"/>
                        <a:pt x="3214" y="378"/>
                        <a:pt x="2868" y="63"/>
                      </a:cubicBezTo>
                      <a:cubicBezTo>
                        <a:pt x="2521" y="32"/>
                        <a:pt x="2112" y="0"/>
                        <a:pt x="173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79" name="Google Shape;9543;p73">
                  <a:extLst>
                    <a:ext uri="{FF2B5EF4-FFF2-40B4-BE49-F238E27FC236}">
                      <a16:creationId xmlns:a16="http://schemas.microsoft.com/office/drawing/2014/main" id="{BB33B190-9521-5B10-AB55-FB76C3B93646}"/>
                    </a:ext>
                  </a:extLst>
                </p:cNvPr>
                <p:cNvSpPr/>
                <p:nvPr/>
              </p:nvSpPr>
              <p:spPr>
                <a:xfrm>
                  <a:off x="5362400" y="4084200"/>
                  <a:ext cx="282000" cy="122900"/>
                </a:xfrm>
                <a:custGeom>
                  <a:avLst/>
                  <a:gdLst/>
                  <a:ahLst/>
                  <a:cxnLst/>
                  <a:rect l="l" t="t" r="r" b="b"/>
                  <a:pathLst>
                    <a:path w="11280" h="4916" extrusionOk="0">
                      <a:moveTo>
                        <a:pt x="3466" y="1"/>
                      </a:moveTo>
                      <a:lnTo>
                        <a:pt x="3466" y="1"/>
                      </a:lnTo>
                      <a:cubicBezTo>
                        <a:pt x="2332" y="253"/>
                        <a:pt x="1103" y="820"/>
                        <a:pt x="0" y="1576"/>
                      </a:cubicBezTo>
                      <a:cubicBezTo>
                        <a:pt x="693" y="2395"/>
                        <a:pt x="2899" y="4915"/>
                        <a:pt x="5640" y="4915"/>
                      </a:cubicBezTo>
                      <a:cubicBezTo>
                        <a:pt x="8349" y="4884"/>
                        <a:pt x="10617" y="2395"/>
                        <a:pt x="11279" y="1576"/>
                      </a:cubicBezTo>
                      <a:cubicBezTo>
                        <a:pt x="10176" y="820"/>
                        <a:pt x="8948" y="253"/>
                        <a:pt x="7814" y="1"/>
                      </a:cubicBezTo>
                      <a:lnTo>
                        <a:pt x="7814" y="1"/>
                      </a:lnTo>
                      <a:cubicBezTo>
                        <a:pt x="7971" y="347"/>
                        <a:pt x="8097" y="694"/>
                        <a:pt x="8097" y="1103"/>
                      </a:cubicBezTo>
                      <a:cubicBezTo>
                        <a:pt x="8097" y="2427"/>
                        <a:pt x="6994" y="3529"/>
                        <a:pt x="5640" y="3529"/>
                      </a:cubicBezTo>
                      <a:cubicBezTo>
                        <a:pt x="4316" y="3529"/>
                        <a:pt x="3214" y="2427"/>
                        <a:pt x="3214" y="1103"/>
                      </a:cubicBezTo>
                      <a:cubicBezTo>
                        <a:pt x="3214" y="694"/>
                        <a:pt x="3277" y="347"/>
                        <a:pt x="346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4" name="Google Shape;9544;p73">
                <a:extLst>
                  <a:ext uri="{FF2B5EF4-FFF2-40B4-BE49-F238E27FC236}">
                    <a16:creationId xmlns:a16="http://schemas.microsoft.com/office/drawing/2014/main" id="{665AAED6-833C-731D-D50D-74C2A8844AC7}"/>
                  </a:ext>
                </a:extLst>
              </p:cNvPr>
              <p:cNvGrpSpPr/>
              <p:nvPr/>
            </p:nvGrpSpPr>
            <p:grpSpPr>
              <a:xfrm>
                <a:off x="10925482" y="3765480"/>
                <a:ext cx="501965" cy="465413"/>
                <a:chOff x="6543825" y="3202075"/>
                <a:chExt cx="296975" cy="275350"/>
              </a:xfrm>
              <a:grpFill/>
            </p:grpSpPr>
            <p:sp>
              <p:nvSpPr>
                <p:cNvPr id="17469" name="Google Shape;9545;p73">
                  <a:extLst>
                    <a:ext uri="{FF2B5EF4-FFF2-40B4-BE49-F238E27FC236}">
                      <a16:creationId xmlns:a16="http://schemas.microsoft.com/office/drawing/2014/main" id="{D1294509-78D0-25FD-593D-AE21FC70257A}"/>
                    </a:ext>
                  </a:extLst>
                </p:cNvPr>
                <p:cNvSpPr/>
                <p:nvPr/>
              </p:nvSpPr>
              <p:spPr>
                <a:xfrm>
                  <a:off x="6683250" y="3202075"/>
                  <a:ext cx="17350" cy="43350"/>
                </a:xfrm>
                <a:custGeom>
                  <a:avLst/>
                  <a:gdLst/>
                  <a:ahLst/>
                  <a:cxnLst/>
                  <a:rect l="l" t="t" r="r" b="b"/>
                  <a:pathLst>
                    <a:path w="694" h="1734" extrusionOk="0">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70" name="Google Shape;9546;p73">
                  <a:extLst>
                    <a:ext uri="{FF2B5EF4-FFF2-40B4-BE49-F238E27FC236}">
                      <a16:creationId xmlns:a16="http://schemas.microsoft.com/office/drawing/2014/main" id="{763D7B27-A542-CC10-1BB2-8CE806ED118A}"/>
                    </a:ext>
                  </a:extLst>
                </p:cNvPr>
                <p:cNvSpPr/>
                <p:nvPr/>
              </p:nvSpPr>
              <p:spPr>
                <a:xfrm>
                  <a:off x="6613925" y="3236125"/>
                  <a:ext cx="35475" cy="34700"/>
                </a:xfrm>
                <a:custGeom>
                  <a:avLst/>
                  <a:gdLst/>
                  <a:ahLst/>
                  <a:cxnLst/>
                  <a:rect l="l" t="t" r="r" b="b"/>
                  <a:pathLst>
                    <a:path w="1419" h="1388" extrusionOk="0">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71" name="Google Shape;9547;p73">
                  <a:extLst>
                    <a:ext uri="{FF2B5EF4-FFF2-40B4-BE49-F238E27FC236}">
                      <a16:creationId xmlns:a16="http://schemas.microsoft.com/office/drawing/2014/main" id="{FD6A1A1D-1FF6-B37A-F516-A62ADBC181E2}"/>
                    </a:ext>
                  </a:extLst>
                </p:cNvPr>
                <p:cNvSpPr/>
                <p:nvPr/>
              </p:nvSpPr>
              <p:spPr>
                <a:xfrm>
                  <a:off x="6734425" y="3236425"/>
                  <a:ext cx="35475" cy="34400"/>
                </a:xfrm>
                <a:custGeom>
                  <a:avLst/>
                  <a:gdLst/>
                  <a:ahLst/>
                  <a:cxnLst/>
                  <a:rect l="l" t="t" r="r" b="b"/>
                  <a:pathLst>
                    <a:path w="1419" h="1376" extrusionOk="0">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72" name="Google Shape;9548;p73">
                  <a:extLst>
                    <a:ext uri="{FF2B5EF4-FFF2-40B4-BE49-F238E27FC236}">
                      <a16:creationId xmlns:a16="http://schemas.microsoft.com/office/drawing/2014/main" id="{EC0F4606-DAE9-C8EE-008C-FC3EDFE133D2}"/>
                    </a:ext>
                  </a:extLst>
                </p:cNvPr>
                <p:cNvSpPr/>
                <p:nvPr/>
              </p:nvSpPr>
              <p:spPr>
                <a:xfrm>
                  <a:off x="6805325" y="3322575"/>
                  <a:ext cx="35475" cy="121325"/>
                </a:xfrm>
                <a:custGeom>
                  <a:avLst/>
                  <a:gdLst/>
                  <a:ahLst/>
                  <a:cxnLst/>
                  <a:rect l="l" t="t" r="r" b="b"/>
                  <a:pathLst>
                    <a:path w="1419" h="4853" extrusionOk="0">
                      <a:moveTo>
                        <a:pt x="0" y="1"/>
                      </a:moveTo>
                      <a:lnTo>
                        <a:pt x="0" y="4852"/>
                      </a:lnTo>
                      <a:lnTo>
                        <a:pt x="1040" y="4852"/>
                      </a:lnTo>
                      <a:cubicBezTo>
                        <a:pt x="1261" y="4852"/>
                        <a:pt x="1418" y="4695"/>
                        <a:pt x="1418" y="4506"/>
                      </a:cubicBezTo>
                      <a:lnTo>
                        <a:pt x="1418" y="316"/>
                      </a:lnTo>
                      <a:cubicBezTo>
                        <a:pt x="1355" y="158"/>
                        <a:pt x="1198" y="1"/>
                        <a:pt x="104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73" name="Google Shape;9549;p73">
                  <a:extLst>
                    <a:ext uri="{FF2B5EF4-FFF2-40B4-BE49-F238E27FC236}">
                      <a16:creationId xmlns:a16="http://schemas.microsoft.com/office/drawing/2014/main" id="{2AEFAD47-58B3-88A2-96F5-205E66C2452B}"/>
                    </a:ext>
                  </a:extLst>
                </p:cNvPr>
                <p:cNvSpPr/>
                <p:nvPr/>
              </p:nvSpPr>
              <p:spPr>
                <a:xfrm>
                  <a:off x="6543825" y="3323275"/>
                  <a:ext cx="35475" cy="121400"/>
                </a:xfrm>
                <a:custGeom>
                  <a:avLst/>
                  <a:gdLst/>
                  <a:ahLst/>
                  <a:cxnLst/>
                  <a:rect l="l" t="t" r="r" b="b"/>
                  <a:pathLst>
                    <a:path w="1419" h="4856" extrusionOk="0">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74" name="Google Shape;9550;p73">
                  <a:extLst>
                    <a:ext uri="{FF2B5EF4-FFF2-40B4-BE49-F238E27FC236}">
                      <a16:creationId xmlns:a16="http://schemas.microsoft.com/office/drawing/2014/main" id="{6D4654E2-F4E5-CD24-0713-BFC3E46F8427}"/>
                    </a:ext>
                  </a:extLst>
                </p:cNvPr>
                <p:cNvSpPr/>
                <p:nvPr/>
              </p:nvSpPr>
              <p:spPr>
                <a:xfrm>
                  <a:off x="6643075" y="3332025"/>
                  <a:ext cx="143375" cy="104000"/>
                </a:xfrm>
                <a:custGeom>
                  <a:avLst/>
                  <a:gdLst/>
                  <a:ahLst/>
                  <a:cxnLst/>
                  <a:rect l="l" t="t" r="r" b="b"/>
                  <a:pathLst>
                    <a:path w="5735" h="4160" extrusionOk="0">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75" name="Google Shape;9551;p73">
                  <a:extLst>
                    <a:ext uri="{FF2B5EF4-FFF2-40B4-BE49-F238E27FC236}">
                      <a16:creationId xmlns:a16="http://schemas.microsoft.com/office/drawing/2014/main" id="{62879B1B-DC23-B1BF-03FA-154A93FA85F3}"/>
                    </a:ext>
                  </a:extLst>
                </p:cNvPr>
                <p:cNvSpPr/>
                <p:nvPr/>
              </p:nvSpPr>
              <p:spPr>
                <a:xfrm>
                  <a:off x="6595025" y="3288700"/>
                  <a:ext cx="175675" cy="188725"/>
                </a:xfrm>
                <a:custGeom>
                  <a:avLst/>
                  <a:gdLst/>
                  <a:ahLst/>
                  <a:cxnLst/>
                  <a:rect l="l" t="t" r="r" b="b"/>
                  <a:pathLst>
                    <a:path w="7027" h="7549" extrusionOk="0">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5" name="Google Shape;9552;p73">
                <a:extLst>
                  <a:ext uri="{FF2B5EF4-FFF2-40B4-BE49-F238E27FC236}">
                    <a16:creationId xmlns:a16="http://schemas.microsoft.com/office/drawing/2014/main" id="{57F7C9B7-8DA0-F527-CD79-0637F672945A}"/>
                  </a:ext>
                </a:extLst>
              </p:cNvPr>
              <p:cNvGrpSpPr/>
              <p:nvPr/>
            </p:nvGrpSpPr>
            <p:grpSpPr>
              <a:xfrm>
                <a:off x="3302959" y="3747882"/>
                <a:ext cx="500612" cy="500612"/>
                <a:chOff x="2037825" y="3254050"/>
                <a:chExt cx="296175" cy="296175"/>
              </a:xfrm>
              <a:grpFill/>
            </p:grpSpPr>
            <p:sp>
              <p:nvSpPr>
                <p:cNvPr id="17463" name="Google Shape;9553;p73">
                  <a:extLst>
                    <a:ext uri="{FF2B5EF4-FFF2-40B4-BE49-F238E27FC236}">
                      <a16:creationId xmlns:a16="http://schemas.microsoft.com/office/drawing/2014/main" id="{F99EACE2-7DD4-4B40-E928-B5B99286D3A9}"/>
                    </a:ext>
                  </a:extLst>
                </p:cNvPr>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64" name="Google Shape;9554;p73">
                  <a:extLst>
                    <a:ext uri="{FF2B5EF4-FFF2-40B4-BE49-F238E27FC236}">
                      <a16:creationId xmlns:a16="http://schemas.microsoft.com/office/drawing/2014/main" id="{5D326F3D-1BB7-55A9-5863-E880E0CC2073}"/>
                    </a:ext>
                  </a:extLst>
                </p:cNvPr>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65" name="Google Shape;9555;p73">
                  <a:extLst>
                    <a:ext uri="{FF2B5EF4-FFF2-40B4-BE49-F238E27FC236}">
                      <a16:creationId xmlns:a16="http://schemas.microsoft.com/office/drawing/2014/main" id="{072A0DF2-4AFB-9B8E-16CD-1D80157D8056}"/>
                    </a:ext>
                  </a:extLst>
                </p:cNvPr>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66" name="Google Shape;9556;p73">
                  <a:extLst>
                    <a:ext uri="{FF2B5EF4-FFF2-40B4-BE49-F238E27FC236}">
                      <a16:creationId xmlns:a16="http://schemas.microsoft.com/office/drawing/2014/main" id="{2AD32963-C187-68D6-3899-41E5ACE91964}"/>
                    </a:ext>
                  </a:extLst>
                </p:cNvPr>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67" name="Google Shape;9557;p73">
                  <a:extLst>
                    <a:ext uri="{FF2B5EF4-FFF2-40B4-BE49-F238E27FC236}">
                      <a16:creationId xmlns:a16="http://schemas.microsoft.com/office/drawing/2014/main" id="{F2A4E036-0C5D-7093-E277-3B068CCE3CAB}"/>
                    </a:ext>
                  </a:extLst>
                </p:cNvPr>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68" name="Google Shape;9558;p73">
                  <a:extLst>
                    <a:ext uri="{FF2B5EF4-FFF2-40B4-BE49-F238E27FC236}">
                      <a16:creationId xmlns:a16="http://schemas.microsoft.com/office/drawing/2014/main" id="{937D84EA-9877-17AB-DD5E-301596134914}"/>
                    </a:ext>
                  </a:extLst>
                </p:cNvPr>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6" name="Google Shape;9559;p73">
                <a:extLst>
                  <a:ext uri="{FF2B5EF4-FFF2-40B4-BE49-F238E27FC236}">
                    <a16:creationId xmlns:a16="http://schemas.microsoft.com/office/drawing/2014/main" id="{9ECD6877-D30E-5202-B5D5-3C9EE57A4F7C}"/>
                  </a:ext>
                </a:extLst>
              </p:cNvPr>
              <p:cNvGrpSpPr/>
              <p:nvPr/>
            </p:nvGrpSpPr>
            <p:grpSpPr>
              <a:xfrm>
                <a:off x="3300297" y="4378750"/>
                <a:ext cx="505937" cy="498964"/>
                <a:chOff x="2034675" y="3617925"/>
                <a:chExt cx="299325" cy="295200"/>
              </a:xfrm>
              <a:grpFill/>
            </p:grpSpPr>
            <p:sp>
              <p:nvSpPr>
                <p:cNvPr id="17458" name="Google Shape;9560;p73">
                  <a:extLst>
                    <a:ext uri="{FF2B5EF4-FFF2-40B4-BE49-F238E27FC236}">
                      <a16:creationId xmlns:a16="http://schemas.microsoft.com/office/drawing/2014/main" id="{D0617B81-5C55-5FCA-12A7-AE607CDAEE47}"/>
                    </a:ext>
                  </a:extLst>
                </p:cNvPr>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59" name="Google Shape;9561;p73">
                  <a:extLst>
                    <a:ext uri="{FF2B5EF4-FFF2-40B4-BE49-F238E27FC236}">
                      <a16:creationId xmlns:a16="http://schemas.microsoft.com/office/drawing/2014/main" id="{54A047F6-0585-117E-A0A2-21E5090C6C30}"/>
                    </a:ext>
                  </a:extLst>
                </p:cNvPr>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60" name="Google Shape;9562;p73">
                  <a:extLst>
                    <a:ext uri="{FF2B5EF4-FFF2-40B4-BE49-F238E27FC236}">
                      <a16:creationId xmlns:a16="http://schemas.microsoft.com/office/drawing/2014/main" id="{61B0AE6B-4A87-4211-4348-EE6ED2AA9C54}"/>
                    </a:ext>
                  </a:extLst>
                </p:cNvPr>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61" name="Google Shape;9563;p73">
                  <a:extLst>
                    <a:ext uri="{FF2B5EF4-FFF2-40B4-BE49-F238E27FC236}">
                      <a16:creationId xmlns:a16="http://schemas.microsoft.com/office/drawing/2014/main" id="{78BD484B-A381-DBFC-8BB0-D9ECD5728E3E}"/>
                    </a:ext>
                  </a:extLst>
                </p:cNvPr>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62" name="Google Shape;9564;p73">
                  <a:extLst>
                    <a:ext uri="{FF2B5EF4-FFF2-40B4-BE49-F238E27FC236}">
                      <a16:creationId xmlns:a16="http://schemas.microsoft.com/office/drawing/2014/main" id="{FAF4D61E-BA44-87B5-E41C-35E430BCBECB}"/>
                    </a:ext>
                  </a:extLst>
                </p:cNvPr>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7" name="Google Shape;9565;p73">
                <a:extLst>
                  <a:ext uri="{FF2B5EF4-FFF2-40B4-BE49-F238E27FC236}">
                    <a16:creationId xmlns:a16="http://schemas.microsoft.com/office/drawing/2014/main" id="{0109F354-0D06-C008-0C34-864EAA5EAF99}"/>
                  </a:ext>
                </a:extLst>
              </p:cNvPr>
              <p:cNvGrpSpPr/>
              <p:nvPr/>
            </p:nvGrpSpPr>
            <p:grpSpPr>
              <a:xfrm>
                <a:off x="3302959" y="4985321"/>
                <a:ext cx="500612" cy="499261"/>
                <a:chOff x="2037825" y="3981825"/>
                <a:chExt cx="296175" cy="295375"/>
              </a:xfrm>
              <a:grpFill/>
            </p:grpSpPr>
            <p:sp>
              <p:nvSpPr>
                <p:cNvPr id="17455" name="Google Shape;9566;p73">
                  <a:extLst>
                    <a:ext uri="{FF2B5EF4-FFF2-40B4-BE49-F238E27FC236}">
                      <a16:creationId xmlns:a16="http://schemas.microsoft.com/office/drawing/2014/main" id="{28F6CB92-27F4-4EB3-4503-1648087F0F2D}"/>
                    </a:ext>
                  </a:extLst>
                </p:cNvPr>
                <p:cNvSpPr/>
                <p:nvPr/>
              </p:nvSpPr>
              <p:spPr>
                <a:xfrm>
                  <a:off x="2072500" y="4085775"/>
                  <a:ext cx="88225" cy="86675"/>
                </a:xfrm>
                <a:custGeom>
                  <a:avLst/>
                  <a:gdLst/>
                  <a:ahLst/>
                  <a:cxnLst/>
                  <a:rect l="l" t="t" r="r" b="b"/>
                  <a:pathLst>
                    <a:path w="3529" h="3467" extrusionOk="0">
                      <a:moveTo>
                        <a:pt x="1764" y="1"/>
                      </a:moveTo>
                      <a:cubicBezTo>
                        <a:pt x="819" y="1"/>
                        <a:pt x="0" y="788"/>
                        <a:pt x="0" y="1734"/>
                      </a:cubicBezTo>
                      <a:cubicBezTo>
                        <a:pt x="0" y="2679"/>
                        <a:pt x="819" y="3466"/>
                        <a:pt x="1764" y="3466"/>
                      </a:cubicBezTo>
                      <a:cubicBezTo>
                        <a:pt x="2709" y="3466"/>
                        <a:pt x="3529" y="2679"/>
                        <a:pt x="3529" y="1734"/>
                      </a:cubicBezTo>
                      <a:cubicBezTo>
                        <a:pt x="3529" y="788"/>
                        <a:pt x="2741" y="1"/>
                        <a:pt x="1764"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56" name="Google Shape;9567;p73">
                  <a:extLst>
                    <a:ext uri="{FF2B5EF4-FFF2-40B4-BE49-F238E27FC236}">
                      <a16:creationId xmlns:a16="http://schemas.microsoft.com/office/drawing/2014/main" id="{166F6111-CA9B-6034-1FDF-30D9C1B86579}"/>
                    </a:ext>
                  </a:extLst>
                </p:cNvPr>
                <p:cNvSpPr/>
                <p:nvPr/>
              </p:nvSpPr>
              <p:spPr>
                <a:xfrm>
                  <a:off x="2176450" y="3981825"/>
                  <a:ext cx="157550" cy="155975"/>
                </a:xfrm>
                <a:custGeom>
                  <a:avLst/>
                  <a:gdLst/>
                  <a:ahLst/>
                  <a:cxnLst/>
                  <a:rect l="l" t="t" r="r" b="b"/>
                  <a:pathLst>
                    <a:path w="6302" h="6239" extrusionOk="0">
                      <a:moveTo>
                        <a:pt x="3151" y="1733"/>
                      </a:moveTo>
                      <a:cubicBezTo>
                        <a:pt x="3372" y="1733"/>
                        <a:pt x="3529" y="1890"/>
                        <a:pt x="3529" y="2079"/>
                      </a:cubicBezTo>
                      <a:cubicBezTo>
                        <a:pt x="3529" y="2268"/>
                        <a:pt x="3372" y="2426"/>
                        <a:pt x="3151" y="2426"/>
                      </a:cubicBezTo>
                      <a:cubicBezTo>
                        <a:pt x="2962" y="2426"/>
                        <a:pt x="2805" y="2268"/>
                        <a:pt x="2805" y="2079"/>
                      </a:cubicBezTo>
                      <a:cubicBezTo>
                        <a:pt x="2805" y="1890"/>
                        <a:pt x="2962" y="1733"/>
                        <a:pt x="3151" y="1733"/>
                      </a:cubicBezTo>
                      <a:close/>
                      <a:moveTo>
                        <a:pt x="3151" y="2773"/>
                      </a:moveTo>
                      <a:cubicBezTo>
                        <a:pt x="3372" y="2773"/>
                        <a:pt x="3529" y="2930"/>
                        <a:pt x="3529" y="3151"/>
                      </a:cubicBezTo>
                      <a:lnTo>
                        <a:pt x="3529" y="4505"/>
                      </a:lnTo>
                      <a:cubicBezTo>
                        <a:pt x="3529" y="4726"/>
                        <a:pt x="3372" y="4883"/>
                        <a:pt x="3151" y="4883"/>
                      </a:cubicBezTo>
                      <a:cubicBezTo>
                        <a:pt x="2962" y="4883"/>
                        <a:pt x="2805" y="4726"/>
                        <a:pt x="2805" y="4505"/>
                      </a:cubicBezTo>
                      <a:lnTo>
                        <a:pt x="2805" y="3151"/>
                      </a:lnTo>
                      <a:cubicBezTo>
                        <a:pt x="2805" y="2930"/>
                        <a:pt x="2962" y="2773"/>
                        <a:pt x="3151" y="2773"/>
                      </a:cubicBezTo>
                      <a:close/>
                      <a:moveTo>
                        <a:pt x="3151" y="0"/>
                      </a:moveTo>
                      <a:cubicBezTo>
                        <a:pt x="1418" y="0"/>
                        <a:pt x="64" y="1418"/>
                        <a:pt x="64" y="3088"/>
                      </a:cubicBezTo>
                      <a:cubicBezTo>
                        <a:pt x="64" y="3655"/>
                        <a:pt x="158" y="4159"/>
                        <a:pt x="442" y="4631"/>
                      </a:cubicBezTo>
                      <a:lnTo>
                        <a:pt x="64" y="5765"/>
                      </a:lnTo>
                      <a:cubicBezTo>
                        <a:pt x="1" y="5892"/>
                        <a:pt x="64" y="6018"/>
                        <a:pt x="127" y="6112"/>
                      </a:cubicBezTo>
                      <a:cubicBezTo>
                        <a:pt x="190" y="6207"/>
                        <a:pt x="379" y="6238"/>
                        <a:pt x="473" y="6238"/>
                      </a:cubicBezTo>
                      <a:lnTo>
                        <a:pt x="1796" y="5923"/>
                      </a:lnTo>
                      <a:cubicBezTo>
                        <a:pt x="2206" y="6175"/>
                        <a:pt x="2679" y="6238"/>
                        <a:pt x="3214" y="6238"/>
                      </a:cubicBezTo>
                      <a:cubicBezTo>
                        <a:pt x="4947" y="6238"/>
                        <a:pt x="6302" y="4820"/>
                        <a:pt x="6302" y="3119"/>
                      </a:cubicBezTo>
                      <a:cubicBezTo>
                        <a:pt x="6270" y="1418"/>
                        <a:pt x="4884" y="0"/>
                        <a:pt x="315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57" name="Google Shape;9568;p73">
                  <a:extLst>
                    <a:ext uri="{FF2B5EF4-FFF2-40B4-BE49-F238E27FC236}">
                      <a16:creationId xmlns:a16="http://schemas.microsoft.com/office/drawing/2014/main" id="{C5C1D95E-0E14-C661-CA48-995F05F96852}"/>
                    </a:ext>
                  </a:extLst>
                </p:cNvPr>
                <p:cNvSpPr/>
                <p:nvPr/>
              </p:nvSpPr>
              <p:spPr>
                <a:xfrm>
                  <a:off x="2037825" y="4168475"/>
                  <a:ext cx="157550" cy="108725"/>
                </a:xfrm>
                <a:custGeom>
                  <a:avLst/>
                  <a:gdLst/>
                  <a:ahLst/>
                  <a:cxnLst/>
                  <a:rect l="l" t="t" r="r" b="b"/>
                  <a:pathLst>
                    <a:path w="6302" h="4349" extrusionOk="0">
                      <a:moveTo>
                        <a:pt x="1356" y="1"/>
                      </a:moveTo>
                      <a:cubicBezTo>
                        <a:pt x="568" y="568"/>
                        <a:pt x="1" y="1513"/>
                        <a:pt x="1" y="2553"/>
                      </a:cubicBezTo>
                      <a:lnTo>
                        <a:pt x="1" y="3970"/>
                      </a:lnTo>
                      <a:cubicBezTo>
                        <a:pt x="1" y="4222"/>
                        <a:pt x="158" y="4348"/>
                        <a:pt x="347" y="4348"/>
                      </a:cubicBezTo>
                      <a:lnTo>
                        <a:pt x="5955" y="4348"/>
                      </a:lnTo>
                      <a:cubicBezTo>
                        <a:pt x="6144" y="4348"/>
                        <a:pt x="6302" y="4191"/>
                        <a:pt x="6302" y="3970"/>
                      </a:cubicBezTo>
                      <a:lnTo>
                        <a:pt x="6302" y="2553"/>
                      </a:lnTo>
                      <a:cubicBezTo>
                        <a:pt x="6302" y="1513"/>
                        <a:pt x="5798" y="599"/>
                        <a:pt x="4947" y="1"/>
                      </a:cubicBezTo>
                      <a:cubicBezTo>
                        <a:pt x="4538" y="505"/>
                        <a:pt x="3844" y="820"/>
                        <a:pt x="3151" y="820"/>
                      </a:cubicBezTo>
                      <a:cubicBezTo>
                        <a:pt x="2427" y="820"/>
                        <a:pt x="1765" y="505"/>
                        <a:pt x="135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8" name="Google Shape;9569;p73">
                <a:extLst>
                  <a:ext uri="{FF2B5EF4-FFF2-40B4-BE49-F238E27FC236}">
                    <a16:creationId xmlns:a16="http://schemas.microsoft.com/office/drawing/2014/main" id="{610D5E38-84E4-6C6A-0F20-DDB486D6E518}"/>
                  </a:ext>
                </a:extLst>
              </p:cNvPr>
              <p:cNvGrpSpPr/>
              <p:nvPr/>
            </p:nvGrpSpPr>
            <p:grpSpPr>
              <a:xfrm>
                <a:off x="6475073" y="3793814"/>
                <a:ext cx="500612" cy="408748"/>
                <a:chOff x="3860400" y="3254050"/>
                <a:chExt cx="296175" cy="241825"/>
              </a:xfrm>
              <a:grpFill/>
            </p:grpSpPr>
            <p:sp>
              <p:nvSpPr>
                <p:cNvPr id="17448" name="Google Shape;9570;p73">
                  <a:extLst>
                    <a:ext uri="{FF2B5EF4-FFF2-40B4-BE49-F238E27FC236}">
                      <a16:creationId xmlns:a16="http://schemas.microsoft.com/office/drawing/2014/main" id="{45344967-0142-7115-F751-1D2E946B8CAD}"/>
                    </a:ext>
                  </a:extLst>
                </p:cNvPr>
                <p:cNvSpPr/>
                <p:nvPr/>
              </p:nvSpPr>
              <p:spPr>
                <a:xfrm>
                  <a:off x="4112425" y="3358025"/>
                  <a:ext cx="44150" cy="18125"/>
                </a:xfrm>
                <a:custGeom>
                  <a:avLst/>
                  <a:gdLst/>
                  <a:ahLst/>
                  <a:cxnLst/>
                  <a:rect l="l" t="t" r="r" b="b"/>
                  <a:pathLst>
                    <a:path w="1766" h="725" extrusionOk="0">
                      <a:moveTo>
                        <a:pt x="347" y="0"/>
                      </a:moveTo>
                      <a:cubicBezTo>
                        <a:pt x="158" y="0"/>
                        <a:pt x="1" y="158"/>
                        <a:pt x="1" y="378"/>
                      </a:cubicBezTo>
                      <a:cubicBezTo>
                        <a:pt x="1" y="567"/>
                        <a:pt x="158" y="725"/>
                        <a:pt x="347" y="725"/>
                      </a:cubicBezTo>
                      <a:lnTo>
                        <a:pt x="1419" y="725"/>
                      </a:lnTo>
                      <a:cubicBezTo>
                        <a:pt x="1608" y="725"/>
                        <a:pt x="1765" y="567"/>
                        <a:pt x="1765" y="378"/>
                      </a:cubicBezTo>
                      <a:cubicBezTo>
                        <a:pt x="1734" y="158"/>
                        <a:pt x="1608" y="0"/>
                        <a:pt x="1419"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49" name="Google Shape;9571;p73">
                  <a:extLst>
                    <a:ext uri="{FF2B5EF4-FFF2-40B4-BE49-F238E27FC236}">
                      <a16:creationId xmlns:a16="http://schemas.microsoft.com/office/drawing/2014/main" id="{D6B912F4-DFE5-7B9E-A2D9-AA3CBE7E9298}"/>
                    </a:ext>
                  </a:extLst>
                </p:cNvPr>
                <p:cNvSpPr/>
                <p:nvPr/>
              </p:nvSpPr>
              <p:spPr>
                <a:xfrm>
                  <a:off x="4102200" y="3393475"/>
                  <a:ext cx="37050" cy="33875"/>
                </a:xfrm>
                <a:custGeom>
                  <a:avLst/>
                  <a:gdLst/>
                  <a:ahLst/>
                  <a:cxnLst/>
                  <a:rect l="l" t="t" r="r" b="b"/>
                  <a:pathLst>
                    <a:path w="1482" h="1355" extrusionOk="0">
                      <a:moveTo>
                        <a:pt x="394" y="0"/>
                      </a:moveTo>
                      <a:cubicBezTo>
                        <a:pt x="308" y="0"/>
                        <a:pt x="221" y="32"/>
                        <a:pt x="158" y="95"/>
                      </a:cubicBezTo>
                      <a:cubicBezTo>
                        <a:pt x="0" y="221"/>
                        <a:pt x="0" y="410"/>
                        <a:pt x="158" y="567"/>
                      </a:cubicBezTo>
                      <a:lnTo>
                        <a:pt x="882" y="1260"/>
                      </a:lnTo>
                      <a:cubicBezTo>
                        <a:pt x="945" y="1323"/>
                        <a:pt x="1032" y="1355"/>
                        <a:pt x="1119" y="1355"/>
                      </a:cubicBezTo>
                      <a:cubicBezTo>
                        <a:pt x="1205" y="1355"/>
                        <a:pt x="1292" y="1323"/>
                        <a:pt x="1355" y="1260"/>
                      </a:cubicBezTo>
                      <a:cubicBezTo>
                        <a:pt x="1481" y="1134"/>
                        <a:pt x="1481" y="914"/>
                        <a:pt x="1355" y="788"/>
                      </a:cubicBezTo>
                      <a:lnTo>
                        <a:pt x="630" y="95"/>
                      </a:lnTo>
                      <a:cubicBezTo>
                        <a:pt x="567" y="32"/>
                        <a:pt x="481" y="0"/>
                        <a:pt x="39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50" name="Google Shape;9572;p73">
                  <a:extLst>
                    <a:ext uri="{FF2B5EF4-FFF2-40B4-BE49-F238E27FC236}">
                      <a16:creationId xmlns:a16="http://schemas.microsoft.com/office/drawing/2014/main" id="{C67F2188-C1FB-2D4F-EE81-96302D56C860}"/>
                    </a:ext>
                  </a:extLst>
                </p:cNvPr>
                <p:cNvSpPr/>
                <p:nvPr/>
              </p:nvSpPr>
              <p:spPr>
                <a:xfrm>
                  <a:off x="4103775" y="3306025"/>
                  <a:ext cx="35475" cy="34500"/>
                </a:xfrm>
                <a:custGeom>
                  <a:avLst/>
                  <a:gdLst/>
                  <a:ahLst/>
                  <a:cxnLst/>
                  <a:rect l="l" t="t" r="r" b="b"/>
                  <a:pathLst>
                    <a:path w="1419" h="1380" extrusionOk="0">
                      <a:moveTo>
                        <a:pt x="1056" y="1"/>
                      </a:moveTo>
                      <a:cubicBezTo>
                        <a:pt x="969" y="1"/>
                        <a:pt x="882" y="32"/>
                        <a:pt x="819" y="96"/>
                      </a:cubicBezTo>
                      <a:lnTo>
                        <a:pt x="95" y="789"/>
                      </a:lnTo>
                      <a:cubicBezTo>
                        <a:pt x="0" y="915"/>
                        <a:pt x="0" y="1135"/>
                        <a:pt x="95" y="1261"/>
                      </a:cubicBezTo>
                      <a:cubicBezTo>
                        <a:pt x="158" y="1340"/>
                        <a:pt x="252" y="1379"/>
                        <a:pt x="343" y="1379"/>
                      </a:cubicBezTo>
                      <a:cubicBezTo>
                        <a:pt x="434" y="1379"/>
                        <a:pt x="520" y="1340"/>
                        <a:pt x="567" y="1261"/>
                      </a:cubicBezTo>
                      <a:lnTo>
                        <a:pt x="1292" y="568"/>
                      </a:lnTo>
                      <a:cubicBezTo>
                        <a:pt x="1418" y="442"/>
                        <a:pt x="1418" y="190"/>
                        <a:pt x="1292" y="96"/>
                      </a:cubicBezTo>
                      <a:cubicBezTo>
                        <a:pt x="1229" y="32"/>
                        <a:pt x="1142" y="1"/>
                        <a:pt x="1056"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51" name="Google Shape;9573;p73">
                  <a:extLst>
                    <a:ext uri="{FF2B5EF4-FFF2-40B4-BE49-F238E27FC236}">
                      <a16:creationId xmlns:a16="http://schemas.microsoft.com/office/drawing/2014/main" id="{0FB29202-4928-8EA2-7543-83E2FBAB019A}"/>
                    </a:ext>
                  </a:extLst>
                </p:cNvPr>
                <p:cNvSpPr/>
                <p:nvPr/>
              </p:nvSpPr>
              <p:spPr>
                <a:xfrm>
                  <a:off x="3860400" y="3306025"/>
                  <a:ext cx="105550" cy="104800"/>
                </a:xfrm>
                <a:custGeom>
                  <a:avLst/>
                  <a:gdLst/>
                  <a:ahLst/>
                  <a:cxnLst/>
                  <a:rect l="l" t="t" r="r" b="b"/>
                  <a:pathLst>
                    <a:path w="4222" h="4192" extrusionOk="0">
                      <a:moveTo>
                        <a:pt x="2489" y="1"/>
                      </a:moveTo>
                      <a:cubicBezTo>
                        <a:pt x="2048" y="1"/>
                        <a:pt x="1639" y="285"/>
                        <a:pt x="1481" y="726"/>
                      </a:cubicBezTo>
                      <a:lnTo>
                        <a:pt x="1418" y="726"/>
                      </a:lnTo>
                      <a:cubicBezTo>
                        <a:pt x="662" y="726"/>
                        <a:pt x="0" y="1356"/>
                        <a:pt x="0" y="2080"/>
                      </a:cubicBezTo>
                      <a:cubicBezTo>
                        <a:pt x="0" y="2836"/>
                        <a:pt x="630" y="3467"/>
                        <a:pt x="1418" y="3467"/>
                      </a:cubicBezTo>
                      <a:lnTo>
                        <a:pt x="1481" y="3467"/>
                      </a:lnTo>
                      <a:cubicBezTo>
                        <a:pt x="1639" y="3845"/>
                        <a:pt x="2017" y="4191"/>
                        <a:pt x="2489" y="4191"/>
                      </a:cubicBezTo>
                      <a:lnTo>
                        <a:pt x="4222" y="4191"/>
                      </a:lnTo>
                      <a:lnTo>
                        <a:pt x="4222"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52" name="Google Shape;9574;p73">
                  <a:extLst>
                    <a:ext uri="{FF2B5EF4-FFF2-40B4-BE49-F238E27FC236}">
                      <a16:creationId xmlns:a16="http://schemas.microsoft.com/office/drawing/2014/main" id="{2168A58E-D6BA-859C-2544-C6BDCCA9AD30}"/>
                    </a:ext>
                  </a:extLst>
                </p:cNvPr>
                <p:cNvSpPr/>
                <p:nvPr/>
              </p:nvSpPr>
              <p:spPr>
                <a:xfrm>
                  <a:off x="4050225" y="3254050"/>
                  <a:ext cx="35450" cy="208750"/>
                </a:xfrm>
                <a:custGeom>
                  <a:avLst/>
                  <a:gdLst/>
                  <a:ahLst/>
                  <a:cxnLst/>
                  <a:rect l="l" t="t" r="r" b="b"/>
                  <a:pathLst>
                    <a:path w="1418" h="8350" extrusionOk="0">
                      <a:moveTo>
                        <a:pt x="725" y="1"/>
                      </a:moveTo>
                      <a:cubicBezTo>
                        <a:pt x="315" y="1"/>
                        <a:pt x="0" y="316"/>
                        <a:pt x="0" y="694"/>
                      </a:cubicBezTo>
                      <a:lnTo>
                        <a:pt x="0" y="7625"/>
                      </a:lnTo>
                      <a:cubicBezTo>
                        <a:pt x="0" y="8034"/>
                        <a:pt x="315" y="8349"/>
                        <a:pt x="725" y="8349"/>
                      </a:cubicBezTo>
                      <a:cubicBezTo>
                        <a:pt x="1134" y="8286"/>
                        <a:pt x="1418" y="8003"/>
                        <a:pt x="1418" y="7625"/>
                      </a:cubicBezTo>
                      <a:lnTo>
                        <a:pt x="1418" y="694"/>
                      </a:lnTo>
                      <a:cubicBezTo>
                        <a:pt x="1418" y="316"/>
                        <a:pt x="1103" y="1"/>
                        <a:pt x="72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53" name="Google Shape;9575;p73">
                  <a:extLst>
                    <a:ext uri="{FF2B5EF4-FFF2-40B4-BE49-F238E27FC236}">
                      <a16:creationId xmlns:a16="http://schemas.microsoft.com/office/drawing/2014/main" id="{1D360885-D1D6-FC61-E975-648F2E5AAC34}"/>
                    </a:ext>
                  </a:extLst>
                </p:cNvPr>
                <p:cNvSpPr/>
                <p:nvPr/>
              </p:nvSpPr>
              <p:spPr>
                <a:xfrm>
                  <a:off x="3912375" y="3426550"/>
                  <a:ext cx="51225" cy="69325"/>
                </a:xfrm>
                <a:custGeom>
                  <a:avLst/>
                  <a:gdLst/>
                  <a:ahLst/>
                  <a:cxnLst/>
                  <a:rect l="l" t="t" r="r" b="b"/>
                  <a:pathLst>
                    <a:path w="2049" h="2773" extrusionOk="0">
                      <a:moveTo>
                        <a:pt x="1" y="0"/>
                      </a:moveTo>
                      <a:lnTo>
                        <a:pt x="1" y="1764"/>
                      </a:lnTo>
                      <a:cubicBezTo>
                        <a:pt x="1" y="2363"/>
                        <a:pt x="473" y="2773"/>
                        <a:pt x="1040" y="2773"/>
                      </a:cubicBezTo>
                      <a:cubicBezTo>
                        <a:pt x="1607" y="2773"/>
                        <a:pt x="2048" y="2300"/>
                        <a:pt x="2048" y="1764"/>
                      </a:cubicBezTo>
                      <a:lnTo>
                        <a:pt x="2048" y="32"/>
                      </a:lnTo>
                      <a:lnTo>
                        <a:pt x="316" y="32"/>
                      </a:lnTo>
                      <a:cubicBezTo>
                        <a:pt x="253" y="32"/>
                        <a:pt x="127" y="32"/>
                        <a:pt x="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54" name="Google Shape;9576;p73">
                  <a:extLst>
                    <a:ext uri="{FF2B5EF4-FFF2-40B4-BE49-F238E27FC236}">
                      <a16:creationId xmlns:a16="http://schemas.microsoft.com/office/drawing/2014/main" id="{268F06D4-C9DA-61B7-C10B-7CB91E9160D6}"/>
                    </a:ext>
                  </a:extLst>
                </p:cNvPr>
                <p:cNvSpPr/>
                <p:nvPr/>
              </p:nvSpPr>
              <p:spPr>
                <a:xfrm>
                  <a:off x="3982475" y="3275325"/>
                  <a:ext cx="52000" cy="163850"/>
                </a:xfrm>
                <a:custGeom>
                  <a:avLst/>
                  <a:gdLst/>
                  <a:ahLst/>
                  <a:cxnLst/>
                  <a:rect l="l" t="t" r="r" b="b"/>
                  <a:pathLst>
                    <a:path w="2080" h="6554" extrusionOk="0">
                      <a:moveTo>
                        <a:pt x="2080" y="0"/>
                      </a:moveTo>
                      <a:lnTo>
                        <a:pt x="1765" y="315"/>
                      </a:lnTo>
                      <a:cubicBezTo>
                        <a:pt x="1292" y="788"/>
                        <a:pt x="662" y="1071"/>
                        <a:pt x="1" y="1166"/>
                      </a:cubicBezTo>
                      <a:lnTo>
                        <a:pt x="1" y="5419"/>
                      </a:lnTo>
                      <a:cubicBezTo>
                        <a:pt x="662" y="5482"/>
                        <a:pt x="1292" y="5766"/>
                        <a:pt x="1765" y="6238"/>
                      </a:cubicBezTo>
                      <a:lnTo>
                        <a:pt x="2080" y="6553"/>
                      </a:lnTo>
                      <a:lnTo>
                        <a:pt x="2080"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7439" name="Google Shape;9577;p73">
                <a:extLst>
                  <a:ext uri="{FF2B5EF4-FFF2-40B4-BE49-F238E27FC236}">
                    <a16:creationId xmlns:a16="http://schemas.microsoft.com/office/drawing/2014/main" id="{B7CBB925-F9A1-BCB8-0DEE-AB3259A0A411}"/>
                  </a:ext>
                </a:extLst>
              </p:cNvPr>
              <p:cNvGrpSpPr/>
              <p:nvPr/>
            </p:nvGrpSpPr>
            <p:grpSpPr>
              <a:xfrm>
                <a:off x="6474397" y="4377925"/>
                <a:ext cx="501965" cy="500612"/>
                <a:chOff x="3859600" y="3591950"/>
                <a:chExt cx="296975" cy="296175"/>
              </a:xfrm>
              <a:grpFill/>
            </p:grpSpPr>
            <p:sp>
              <p:nvSpPr>
                <p:cNvPr id="17445" name="Google Shape;9578;p73">
                  <a:extLst>
                    <a:ext uri="{FF2B5EF4-FFF2-40B4-BE49-F238E27FC236}">
                      <a16:creationId xmlns:a16="http://schemas.microsoft.com/office/drawing/2014/main" id="{B6600A9F-561D-C193-7A31-026EAB7F7B36}"/>
                    </a:ext>
                  </a:extLst>
                </p:cNvPr>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46" name="Google Shape;9579;p73">
                  <a:extLst>
                    <a:ext uri="{FF2B5EF4-FFF2-40B4-BE49-F238E27FC236}">
                      <a16:creationId xmlns:a16="http://schemas.microsoft.com/office/drawing/2014/main" id="{BDA409DC-B596-0B04-18C7-F52246FF36AC}"/>
                    </a:ext>
                  </a:extLst>
                </p:cNvPr>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47" name="Google Shape;9580;p73">
                  <a:extLst>
                    <a:ext uri="{FF2B5EF4-FFF2-40B4-BE49-F238E27FC236}">
                      <a16:creationId xmlns:a16="http://schemas.microsoft.com/office/drawing/2014/main" id="{9770E3E5-3B9F-8360-D5D6-ED802A133C2E}"/>
                    </a:ext>
                  </a:extLst>
                </p:cNvPr>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92" name="Google Shape;9581;p73">
                <a:extLst>
                  <a:ext uri="{FF2B5EF4-FFF2-40B4-BE49-F238E27FC236}">
                    <a16:creationId xmlns:a16="http://schemas.microsoft.com/office/drawing/2014/main" id="{84C74058-7D7B-F0F2-B002-23BD0C89892A}"/>
                  </a:ext>
                </a:extLst>
              </p:cNvPr>
              <p:cNvGrpSpPr/>
              <p:nvPr/>
            </p:nvGrpSpPr>
            <p:grpSpPr>
              <a:xfrm>
                <a:off x="6475073" y="4984646"/>
                <a:ext cx="500612" cy="500612"/>
                <a:chOff x="3860400" y="3955025"/>
                <a:chExt cx="296175" cy="296175"/>
              </a:xfrm>
              <a:grpFill/>
            </p:grpSpPr>
            <p:sp>
              <p:nvSpPr>
                <p:cNvPr id="17440" name="Google Shape;9582;p73">
                  <a:extLst>
                    <a:ext uri="{FF2B5EF4-FFF2-40B4-BE49-F238E27FC236}">
                      <a16:creationId xmlns:a16="http://schemas.microsoft.com/office/drawing/2014/main" id="{8010354F-F06D-F9A0-E9C6-E856951E1278}"/>
                    </a:ext>
                  </a:extLst>
                </p:cNvPr>
                <p:cNvSpPr/>
                <p:nvPr/>
              </p:nvSpPr>
              <p:spPr>
                <a:xfrm>
                  <a:off x="3973825" y="3955025"/>
                  <a:ext cx="68525" cy="68550"/>
                </a:xfrm>
                <a:custGeom>
                  <a:avLst/>
                  <a:gdLst/>
                  <a:ahLst/>
                  <a:cxnLst/>
                  <a:rect l="l" t="t" r="r" b="b"/>
                  <a:pathLst>
                    <a:path w="2741" h="2742" extrusionOk="0">
                      <a:moveTo>
                        <a:pt x="1355" y="1"/>
                      </a:moveTo>
                      <a:cubicBezTo>
                        <a:pt x="630" y="1"/>
                        <a:pt x="0" y="631"/>
                        <a:pt x="0" y="1387"/>
                      </a:cubicBezTo>
                      <a:cubicBezTo>
                        <a:pt x="0" y="2112"/>
                        <a:pt x="630" y="2742"/>
                        <a:pt x="1355" y="2742"/>
                      </a:cubicBezTo>
                      <a:cubicBezTo>
                        <a:pt x="2111" y="2742"/>
                        <a:pt x="2741" y="2112"/>
                        <a:pt x="2741" y="1387"/>
                      </a:cubicBezTo>
                      <a:cubicBezTo>
                        <a:pt x="2741" y="631"/>
                        <a:pt x="2142" y="1"/>
                        <a:pt x="1355"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41" name="Google Shape;9583;p73">
                  <a:extLst>
                    <a:ext uri="{FF2B5EF4-FFF2-40B4-BE49-F238E27FC236}">
                      <a16:creationId xmlns:a16="http://schemas.microsoft.com/office/drawing/2014/main" id="{58401B3C-739C-EA76-4908-5F9A15B270E2}"/>
                    </a:ext>
                  </a:extLst>
                </p:cNvPr>
                <p:cNvSpPr/>
                <p:nvPr/>
              </p:nvSpPr>
              <p:spPr>
                <a:xfrm>
                  <a:off x="3947025" y="4021975"/>
                  <a:ext cx="122125" cy="71700"/>
                </a:xfrm>
                <a:custGeom>
                  <a:avLst/>
                  <a:gdLst/>
                  <a:ahLst/>
                  <a:cxnLst/>
                  <a:rect l="l" t="t" r="r" b="b"/>
                  <a:pathLst>
                    <a:path w="4885" h="2868" extrusionOk="0">
                      <a:moveTo>
                        <a:pt x="820" y="1"/>
                      </a:moveTo>
                      <a:cubicBezTo>
                        <a:pt x="316" y="442"/>
                        <a:pt x="1" y="1104"/>
                        <a:pt x="1" y="1797"/>
                      </a:cubicBezTo>
                      <a:lnTo>
                        <a:pt x="1" y="2521"/>
                      </a:lnTo>
                      <a:cubicBezTo>
                        <a:pt x="1" y="2710"/>
                        <a:pt x="158" y="2868"/>
                        <a:pt x="347" y="2868"/>
                      </a:cubicBezTo>
                      <a:lnTo>
                        <a:pt x="4506" y="2868"/>
                      </a:lnTo>
                      <a:cubicBezTo>
                        <a:pt x="4727" y="2868"/>
                        <a:pt x="4884" y="2710"/>
                        <a:pt x="4884" y="2521"/>
                      </a:cubicBezTo>
                      <a:lnTo>
                        <a:pt x="4884" y="1860"/>
                      </a:lnTo>
                      <a:cubicBezTo>
                        <a:pt x="4884" y="1135"/>
                        <a:pt x="4569" y="473"/>
                        <a:pt x="4034" y="32"/>
                      </a:cubicBezTo>
                      <a:cubicBezTo>
                        <a:pt x="3655" y="473"/>
                        <a:pt x="3120" y="788"/>
                        <a:pt x="2427" y="788"/>
                      </a:cubicBezTo>
                      <a:cubicBezTo>
                        <a:pt x="1797" y="788"/>
                        <a:pt x="1198" y="473"/>
                        <a:pt x="820"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42" name="Google Shape;9584;p73">
                  <a:extLst>
                    <a:ext uri="{FF2B5EF4-FFF2-40B4-BE49-F238E27FC236}">
                      <a16:creationId xmlns:a16="http://schemas.microsoft.com/office/drawing/2014/main" id="{742BDA9C-ACDE-70AD-7C82-595AB1231A81}"/>
                    </a:ext>
                  </a:extLst>
                </p:cNvPr>
                <p:cNvSpPr/>
                <p:nvPr/>
              </p:nvSpPr>
              <p:spPr>
                <a:xfrm>
                  <a:off x="4086450" y="4145650"/>
                  <a:ext cx="70125" cy="104775"/>
                </a:xfrm>
                <a:custGeom>
                  <a:avLst/>
                  <a:gdLst/>
                  <a:ahLst/>
                  <a:cxnLst/>
                  <a:rect l="l" t="t" r="r" b="b"/>
                  <a:pathLst>
                    <a:path w="2805" h="4191" extrusionOk="0">
                      <a:moveTo>
                        <a:pt x="0" y="0"/>
                      </a:moveTo>
                      <a:lnTo>
                        <a:pt x="0" y="4190"/>
                      </a:lnTo>
                      <a:lnTo>
                        <a:pt x="2458" y="4190"/>
                      </a:lnTo>
                      <a:cubicBezTo>
                        <a:pt x="2647" y="4190"/>
                        <a:pt x="2804" y="4033"/>
                        <a:pt x="2804" y="3844"/>
                      </a:cubicBezTo>
                      <a:lnTo>
                        <a:pt x="2804" y="315"/>
                      </a:lnTo>
                      <a:cubicBezTo>
                        <a:pt x="2773" y="158"/>
                        <a:pt x="2647" y="0"/>
                        <a:pt x="245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43" name="Google Shape;9585;p73">
                  <a:extLst>
                    <a:ext uri="{FF2B5EF4-FFF2-40B4-BE49-F238E27FC236}">
                      <a16:creationId xmlns:a16="http://schemas.microsoft.com/office/drawing/2014/main" id="{832070B4-D6BC-4EB2-AF33-6DD95B2A9EA4}"/>
                    </a:ext>
                  </a:extLst>
                </p:cNvPr>
                <p:cNvSpPr/>
                <p:nvPr/>
              </p:nvSpPr>
              <p:spPr>
                <a:xfrm>
                  <a:off x="3860400" y="4180300"/>
                  <a:ext cx="70125" cy="70125"/>
                </a:xfrm>
                <a:custGeom>
                  <a:avLst/>
                  <a:gdLst/>
                  <a:ahLst/>
                  <a:cxnLst/>
                  <a:rect l="l" t="t" r="r" b="b"/>
                  <a:pathLst>
                    <a:path w="2805" h="2805" extrusionOk="0">
                      <a:moveTo>
                        <a:pt x="347" y="0"/>
                      </a:moveTo>
                      <a:cubicBezTo>
                        <a:pt x="158" y="0"/>
                        <a:pt x="0" y="189"/>
                        <a:pt x="0" y="347"/>
                      </a:cubicBezTo>
                      <a:lnTo>
                        <a:pt x="0" y="2458"/>
                      </a:lnTo>
                      <a:cubicBezTo>
                        <a:pt x="0" y="2678"/>
                        <a:pt x="158" y="2804"/>
                        <a:pt x="347" y="2804"/>
                      </a:cubicBezTo>
                      <a:lnTo>
                        <a:pt x="2804" y="2804"/>
                      </a:lnTo>
                      <a:lnTo>
                        <a:pt x="2804"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7444" name="Google Shape;9586;p73">
                  <a:extLst>
                    <a:ext uri="{FF2B5EF4-FFF2-40B4-BE49-F238E27FC236}">
                      <a16:creationId xmlns:a16="http://schemas.microsoft.com/office/drawing/2014/main" id="{2BADB560-B07B-56AC-C1D4-E9E6B253426C}"/>
                    </a:ext>
                  </a:extLst>
                </p:cNvPr>
                <p:cNvSpPr/>
                <p:nvPr/>
              </p:nvSpPr>
              <p:spPr>
                <a:xfrm>
                  <a:off x="3947025" y="4111775"/>
                  <a:ext cx="122125" cy="139425"/>
                </a:xfrm>
                <a:custGeom>
                  <a:avLst/>
                  <a:gdLst/>
                  <a:ahLst/>
                  <a:cxnLst/>
                  <a:rect l="l" t="t" r="r" b="b"/>
                  <a:pathLst>
                    <a:path w="4885" h="5577" extrusionOk="0">
                      <a:moveTo>
                        <a:pt x="2466" y="1377"/>
                      </a:moveTo>
                      <a:cubicBezTo>
                        <a:pt x="2522" y="1377"/>
                        <a:pt x="2582" y="1392"/>
                        <a:pt x="2647" y="1418"/>
                      </a:cubicBezTo>
                      <a:cubicBezTo>
                        <a:pt x="2742" y="1450"/>
                        <a:pt x="2836" y="1607"/>
                        <a:pt x="2836" y="1733"/>
                      </a:cubicBezTo>
                      <a:lnTo>
                        <a:pt x="2836" y="3497"/>
                      </a:lnTo>
                      <a:lnTo>
                        <a:pt x="3183" y="3497"/>
                      </a:lnTo>
                      <a:cubicBezTo>
                        <a:pt x="3372" y="3497"/>
                        <a:pt x="3529" y="3655"/>
                        <a:pt x="3529" y="3844"/>
                      </a:cubicBezTo>
                      <a:cubicBezTo>
                        <a:pt x="3529" y="4033"/>
                        <a:pt x="3340" y="4159"/>
                        <a:pt x="3151" y="4159"/>
                      </a:cubicBezTo>
                      <a:lnTo>
                        <a:pt x="1765" y="4159"/>
                      </a:lnTo>
                      <a:cubicBezTo>
                        <a:pt x="1576" y="4159"/>
                        <a:pt x="1419" y="4002"/>
                        <a:pt x="1419" y="3812"/>
                      </a:cubicBezTo>
                      <a:cubicBezTo>
                        <a:pt x="1419" y="3623"/>
                        <a:pt x="1576" y="3466"/>
                        <a:pt x="1765" y="3466"/>
                      </a:cubicBezTo>
                      <a:lnTo>
                        <a:pt x="2112" y="3466"/>
                      </a:lnTo>
                      <a:lnTo>
                        <a:pt x="2112" y="2552"/>
                      </a:lnTo>
                      <a:lnTo>
                        <a:pt x="1986" y="2678"/>
                      </a:lnTo>
                      <a:cubicBezTo>
                        <a:pt x="1938" y="2726"/>
                        <a:pt x="1852" y="2749"/>
                        <a:pt x="1765" y="2749"/>
                      </a:cubicBezTo>
                      <a:cubicBezTo>
                        <a:pt x="1679" y="2749"/>
                        <a:pt x="1592" y="2726"/>
                        <a:pt x="1545" y="2678"/>
                      </a:cubicBezTo>
                      <a:cubicBezTo>
                        <a:pt x="1419" y="2552"/>
                        <a:pt x="1419" y="2300"/>
                        <a:pt x="1545" y="2206"/>
                      </a:cubicBezTo>
                      <a:lnTo>
                        <a:pt x="2238" y="1481"/>
                      </a:lnTo>
                      <a:cubicBezTo>
                        <a:pt x="2312" y="1407"/>
                        <a:pt x="2385" y="1377"/>
                        <a:pt x="2466" y="1377"/>
                      </a:cubicBezTo>
                      <a:close/>
                      <a:moveTo>
                        <a:pt x="347" y="0"/>
                      </a:moveTo>
                      <a:cubicBezTo>
                        <a:pt x="158" y="0"/>
                        <a:pt x="1" y="158"/>
                        <a:pt x="1" y="347"/>
                      </a:cubicBezTo>
                      <a:lnTo>
                        <a:pt x="1" y="5577"/>
                      </a:lnTo>
                      <a:lnTo>
                        <a:pt x="4853" y="5577"/>
                      </a:lnTo>
                      <a:cubicBezTo>
                        <a:pt x="4884" y="3245"/>
                        <a:pt x="4884" y="2678"/>
                        <a:pt x="4884" y="347"/>
                      </a:cubicBezTo>
                      <a:cubicBezTo>
                        <a:pt x="4884" y="158"/>
                        <a:pt x="4727" y="0"/>
                        <a:pt x="453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93" name="Google Shape;9587;p73">
                <a:extLst>
                  <a:ext uri="{FF2B5EF4-FFF2-40B4-BE49-F238E27FC236}">
                    <a16:creationId xmlns:a16="http://schemas.microsoft.com/office/drawing/2014/main" id="{3C7CB3A3-FD9E-D005-DCC3-EBD9B5B1D1AC}"/>
                  </a:ext>
                </a:extLst>
              </p:cNvPr>
              <p:cNvGrpSpPr/>
              <p:nvPr/>
            </p:nvGrpSpPr>
            <p:grpSpPr>
              <a:xfrm>
                <a:off x="9642831" y="3748557"/>
                <a:ext cx="508599" cy="499261"/>
                <a:chOff x="5716825" y="3235950"/>
                <a:chExt cx="300900" cy="295375"/>
              </a:xfrm>
              <a:grpFill/>
            </p:grpSpPr>
            <p:sp>
              <p:nvSpPr>
                <p:cNvPr id="220" name="Google Shape;9588;p73">
                  <a:extLst>
                    <a:ext uri="{FF2B5EF4-FFF2-40B4-BE49-F238E27FC236}">
                      <a16:creationId xmlns:a16="http://schemas.microsoft.com/office/drawing/2014/main" id="{2C30F6E9-CCA4-D61F-855F-5582737EF866}"/>
                    </a:ext>
                  </a:extLst>
                </p:cNvPr>
                <p:cNvSpPr/>
                <p:nvPr/>
              </p:nvSpPr>
              <p:spPr>
                <a:xfrm>
                  <a:off x="5716825" y="3309975"/>
                  <a:ext cx="137075" cy="146525"/>
                </a:xfrm>
                <a:custGeom>
                  <a:avLst/>
                  <a:gdLst/>
                  <a:ahLst/>
                  <a:cxnLst/>
                  <a:rect l="l" t="t" r="r" b="b"/>
                  <a:pathLst>
                    <a:path w="5483" h="5861" extrusionOk="0">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21" name="Google Shape;9589;p73">
                  <a:extLst>
                    <a:ext uri="{FF2B5EF4-FFF2-40B4-BE49-F238E27FC236}">
                      <a16:creationId xmlns:a16="http://schemas.microsoft.com/office/drawing/2014/main" id="{9D874D8C-7231-BEF0-5509-B69C71948FAE}"/>
                    </a:ext>
                  </a:extLst>
                </p:cNvPr>
                <p:cNvSpPr/>
                <p:nvPr/>
              </p:nvSpPr>
              <p:spPr>
                <a:xfrm>
                  <a:off x="5794025" y="3235950"/>
                  <a:ext cx="145725" cy="133900"/>
                </a:xfrm>
                <a:custGeom>
                  <a:avLst/>
                  <a:gdLst/>
                  <a:ahLst/>
                  <a:cxnLst/>
                  <a:rect l="l" t="t" r="r" b="b"/>
                  <a:pathLst>
                    <a:path w="5829" h="5356" extrusionOk="0">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22" name="Google Shape;9590;p73">
                  <a:extLst>
                    <a:ext uri="{FF2B5EF4-FFF2-40B4-BE49-F238E27FC236}">
                      <a16:creationId xmlns:a16="http://schemas.microsoft.com/office/drawing/2014/main" id="{5779D0CB-FA23-772B-2228-2176DC1605EB}"/>
                    </a:ext>
                  </a:extLst>
                </p:cNvPr>
                <p:cNvSpPr/>
                <p:nvPr/>
              </p:nvSpPr>
              <p:spPr>
                <a:xfrm>
                  <a:off x="5880650" y="3309975"/>
                  <a:ext cx="137075" cy="145725"/>
                </a:xfrm>
                <a:custGeom>
                  <a:avLst/>
                  <a:gdLst/>
                  <a:ahLst/>
                  <a:cxnLst/>
                  <a:rect l="l" t="t" r="r" b="b"/>
                  <a:pathLst>
                    <a:path w="5483" h="5829" extrusionOk="0">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23" name="Google Shape;9591;p73">
                  <a:extLst>
                    <a:ext uri="{FF2B5EF4-FFF2-40B4-BE49-F238E27FC236}">
                      <a16:creationId xmlns:a16="http://schemas.microsoft.com/office/drawing/2014/main" id="{1C4B7C79-889F-BCBD-0AAD-E8635E196AA7}"/>
                    </a:ext>
                  </a:extLst>
                </p:cNvPr>
                <p:cNvSpPr/>
                <p:nvPr/>
              </p:nvSpPr>
              <p:spPr>
                <a:xfrm>
                  <a:off x="5794025" y="3396625"/>
                  <a:ext cx="147300" cy="134700"/>
                </a:xfrm>
                <a:custGeom>
                  <a:avLst/>
                  <a:gdLst/>
                  <a:ahLst/>
                  <a:cxnLst/>
                  <a:rect l="l" t="t" r="r" b="b"/>
                  <a:pathLst>
                    <a:path w="5892" h="5388" extrusionOk="0">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94" name="Google Shape;9592;p73">
                <a:extLst>
                  <a:ext uri="{FF2B5EF4-FFF2-40B4-BE49-F238E27FC236}">
                    <a16:creationId xmlns:a16="http://schemas.microsoft.com/office/drawing/2014/main" id="{590310F4-29A2-59CF-3A64-3E276F7426F8}"/>
                  </a:ext>
                </a:extLst>
              </p:cNvPr>
              <p:cNvGrpSpPr/>
              <p:nvPr/>
            </p:nvGrpSpPr>
            <p:grpSpPr>
              <a:xfrm>
                <a:off x="9661466" y="4393899"/>
                <a:ext cx="471329" cy="468667"/>
                <a:chOff x="5727850" y="3609275"/>
                <a:chExt cx="278850" cy="277275"/>
              </a:xfrm>
              <a:grpFill/>
            </p:grpSpPr>
            <p:sp>
              <p:nvSpPr>
                <p:cNvPr id="210" name="Google Shape;9593;p73">
                  <a:extLst>
                    <a:ext uri="{FF2B5EF4-FFF2-40B4-BE49-F238E27FC236}">
                      <a16:creationId xmlns:a16="http://schemas.microsoft.com/office/drawing/2014/main" id="{AB0207E7-B2D5-8098-FDEF-A06A220B1A0E}"/>
                    </a:ext>
                  </a:extLst>
                </p:cNvPr>
                <p:cNvSpPr/>
                <p:nvPr/>
              </p:nvSpPr>
              <p:spPr>
                <a:xfrm>
                  <a:off x="5884600" y="3765225"/>
                  <a:ext cx="122100" cy="121325"/>
                </a:xfrm>
                <a:custGeom>
                  <a:avLst/>
                  <a:gdLst/>
                  <a:ahLst/>
                  <a:cxnLst/>
                  <a:rect l="l" t="t" r="r" b="b"/>
                  <a:pathLst>
                    <a:path w="4884" h="4853" extrusionOk="0">
                      <a:moveTo>
                        <a:pt x="2426" y="662"/>
                      </a:moveTo>
                      <a:cubicBezTo>
                        <a:pt x="2646" y="662"/>
                        <a:pt x="2804" y="819"/>
                        <a:pt x="2804" y="1008"/>
                      </a:cubicBezTo>
                      <a:cubicBezTo>
                        <a:pt x="2804" y="1197"/>
                        <a:pt x="2646" y="1355"/>
                        <a:pt x="2426" y="1355"/>
                      </a:cubicBezTo>
                      <a:cubicBezTo>
                        <a:pt x="2237" y="1355"/>
                        <a:pt x="2079" y="1197"/>
                        <a:pt x="2079" y="1008"/>
                      </a:cubicBezTo>
                      <a:cubicBezTo>
                        <a:pt x="2079" y="819"/>
                        <a:pt x="2237" y="662"/>
                        <a:pt x="2426" y="662"/>
                      </a:cubicBezTo>
                      <a:close/>
                      <a:moveTo>
                        <a:pt x="2426" y="1670"/>
                      </a:moveTo>
                      <a:cubicBezTo>
                        <a:pt x="2646" y="1670"/>
                        <a:pt x="2804" y="1828"/>
                        <a:pt x="2804" y="2048"/>
                      </a:cubicBezTo>
                      <a:lnTo>
                        <a:pt x="2804" y="3781"/>
                      </a:lnTo>
                      <a:cubicBezTo>
                        <a:pt x="2804" y="3970"/>
                        <a:pt x="2646" y="4127"/>
                        <a:pt x="2426" y="4127"/>
                      </a:cubicBezTo>
                      <a:cubicBezTo>
                        <a:pt x="2237" y="4127"/>
                        <a:pt x="2079" y="3970"/>
                        <a:pt x="2079" y="3781"/>
                      </a:cubicBezTo>
                      <a:lnTo>
                        <a:pt x="2079" y="2048"/>
                      </a:lnTo>
                      <a:cubicBezTo>
                        <a:pt x="2079" y="1828"/>
                        <a:pt x="2237" y="1670"/>
                        <a:pt x="2426" y="1670"/>
                      </a:cubicBezTo>
                      <a:close/>
                      <a:moveTo>
                        <a:pt x="2426" y="0"/>
                      </a:moveTo>
                      <a:cubicBezTo>
                        <a:pt x="1103" y="0"/>
                        <a:pt x="0" y="1103"/>
                        <a:pt x="0" y="2426"/>
                      </a:cubicBezTo>
                      <a:cubicBezTo>
                        <a:pt x="0" y="3749"/>
                        <a:pt x="1103" y="4852"/>
                        <a:pt x="2426" y="4852"/>
                      </a:cubicBezTo>
                      <a:cubicBezTo>
                        <a:pt x="3781" y="4852"/>
                        <a:pt x="4883" y="3749"/>
                        <a:pt x="4883" y="2426"/>
                      </a:cubicBezTo>
                      <a:cubicBezTo>
                        <a:pt x="4883" y="1040"/>
                        <a:pt x="3781" y="0"/>
                        <a:pt x="2426"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11" name="Google Shape;9594;p73">
                  <a:extLst>
                    <a:ext uri="{FF2B5EF4-FFF2-40B4-BE49-F238E27FC236}">
                      <a16:creationId xmlns:a16="http://schemas.microsoft.com/office/drawing/2014/main" id="{B590856B-17CD-396A-D9B1-CF93A07427AE}"/>
                    </a:ext>
                  </a:extLst>
                </p:cNvPr>
                <p:cNvSpPr/>
                <p:nvPr/>
              </p:nvSpPr>
              <p:spPr>
                <a:xfrm>
                  <a:off x="5727850" y="3669125"/>
                  <a:ext cx="35475" cy="216625"/>
                </a:xfrm>
                <a:custGeom>
                  <a:avLst/>
                  <a:gdLst/>
                  <a:ahLst/>
                  <a:cxnLst/>
                  <a:rect l="l" t="t" r="r" b="b"/>
                  <a:pathLst>
                    <a:path w="1419" h="8665" extrusionOk="0">
                      <a:moveTo>
                        <a:pt x="32" y="1"/>
                      </a:moveTo>
                      <a:lnTo>
                        <a:pt x="32" y="7310"/>
                      </a:lnTo>
                      <a:cubicBezTo>
                        <a:pt x="1" y="8034"/>
                        <a:pt x="631" y="8665"/>
                        <a:pt x="1418" y="8665"/>
                      </a:cubicBezTo>
                      <a:lnTo>
                        <a:pt x="1418" y="347"/>
                      </a:lnTo>
                      <a:lnTo>
                        <a:pt x="1072" y="347"/>
                      </a:lnTo>
                      <a:cubicBezTo>
                        <a:pt x="662" y="347"/>
                        <a:pt x="316" y="253"/>
                        <a:pt x="3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12" name="Google Shape;9595;p73">
                  <a:extLst>
                    <a:ext uri="{FF2B5EF4-FFF2-40B4-BE49-F238E27FC236}">
                      <a16:creationId xmlns:a16="http://schemas.microsoft.com/office/drawing/2014/main" id="{43FE57BD-8CE7-B5DC-E815-1B5F3A45B769}"/>
                    </a:ext>
                  </a:extLst>
                </p:cNvPr>
                <p:cNvSpPr/>
                <p:nvPr/>
              </p:nvSpPr>
              <p:spPr>
                <a:xfrm>
                  <a:off x="5779825" y="3677800"/>
                  <a:ext cx="174900" cy="207950"/>
                </a:xfrm>
                <a:custGeom>
                  <a:avLst/>
                  <a:gdLst/>
                  <a:ahLst/>
                  <a:cxnLst/>
                  <a:rect l="l" t="t" r="r" b="b"/>
                  <a:pathLst>
                    <a:path w="6996" h="8318" extrusionOk="0">
                      <a:moveTo>
                        <a:pt x="5262" y="693"/>
                      </a:moveTo>
                      <a:cubicBezTo>
                        <a:pt x="5451" y="693"/>
                        <a:pt x="5609" y="851"/>
                        <a:pt x="5609" y="1040"/>
                      </a:cubicBezTo>
                      <a:cubicBezTo>
                        <a:pt x="5609" y="1229"/>
                        <a:pt x="5451" y="1386"/>
                        <a:pt x="5262" y="1386"/>
                      </a:cubicBezTo>
                      <a:lnTo>
                        <a:pt x="1072" y="1386"/>
                      </a:lnTo>
                      <a:cubicBezTo>
                        <a:pt x="883" y="1386"/>
                        <a:pt x="726" y="1229"/>
                        <a:pt x="726" y="1040"/>
                      </a:cubicBezTo>
                      <a:cubicBezTo>
                        <a:pt x="726" y="851"/>
                        <a:pt x="883" y="693"/>
                        <a:pt x="1072" y="693"/>
                      </a:cubicBezTo>
                      <a:close/>
                      <a:moveTo>
                        <a:pt x="5262" y="2080"/>
                      </a:moveTo>
                      <a:cubicBezTo>
                        <a:pt x="5451" y="2080"/>
                        <a:pt x="5609" y="2237"/>
                        <a:pt x="5609" y="2426"/>
                      </a:cubicBezTo>
                      <a:cubicBezTo>
                        <a:pt x="5609" y="2615"/>
                        <a:pt x="5451" y="2773"/>
                        <a:pt x="5262" y="2773"/>
                      </a:cubicBezTo>
                      <a:lnTo>
                        <a:pt x="1072" y="2773"/>
                      </a:lnTo>
                      <a:cubicBezTo>
                        <a:pt x="883" y="2773"/>
                        <a:pt x="726" y="2615"/>
                        <a:pt x="726" y="2426"/>
                      </a:cubicBezTo>
                      <a:cubicBezTo>
                        <a:pt x="726" y="2237"/>
                        <a:pt x="883" y="2080"/>
                        <a:pt x="1072" y="2080"/>
                      </a:cubicBezTo>
                      <a:close/>
                      <a:moveTo>
                        <a:pt x="1" y="0"/>
                      </a:moveTo>
                      <a:lnTo>
                        <a:pt x="1" y="8318"/>
                      </a:lnTo>
                      <a:lnTo>
                        <a:pt x="4695" y="8318"/>
                      </a:lnTo>
                      <a:cubicBezTo>
                        <a:pt x="4002" y="7750"/>
                        <a:pt x="3498" y="6868"/>
                        <a:pt x="3498" y="5892"/>
                      </a:cubicBezTo>
                      <a:cubicBezTo>
                        <a:pt x="3498" y="5766"/>
                        <a:pt x="3561" y="5640"/>
                        <a:pt x="3561" y="5545"/>
                      </a:cubicBezTo>
                      <a:lnTo>
                        <a:pt x="1072" y="5545"/>
                      </a:lnTo>
                      <a:cubicBezTo>
                        <a:pt x="883" y="5545"/>
                        <a:pt x="726" y="5388"/>
                        <a:pt x="726" y="5167"/>
                      </a:cubicBezTo>
                      <a:lnTo>
                        <a:pt x="726" y="3812"/>
                      </a:lnTo>
                      <a:cubicBezTo>
                        <a:pt x="726" y="3592"/>
                        <a:pt x="883" y="3434"/>
                        <a:pt x="1072" y="3434"/>
                      </a:cubicBezTo>
                      <a:lnTo>
                        <a:pt x="4695" y="3434"/>
                      </a:lnTo>
                      <a:cubicBezTo>
                        <a:pt x="5199" y="3056"/>
                        <a:pt x="5861" y="2773"/>
                        <a:pt x="6617" y="2773"/>
                      </a:cubicBezTo>
                      <a:cubicBezTo>
                        <a:pt x="6743" y="2773"/>
                        <a:pt x="6869" y="2804"/>
                        <a:pt x="6995" y="2804"/>
                      </a:cubicBezTo>
                      <a:lnTo>
                        <a:pt x="6995"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13" name="Google Shape;9596;p73">
                  <a:extLst>
                    <a:ext uri="{FF2B5EF4-FFF2-40B4-BE49-F238E27FC236}">
                      <a16:creationId xmlns:a16="http://schemas.microsoft.com/office/drawing/2014/main" id="{A2B58CDB-2D8D-FF16-5713-F82BA0F9EDA3}"/>
                    </a:ext>
                  </a:extLst>
                </p:cNvPr>
                <p:cNvSpPr/>
                <p:nvPr/>
              </p:nvSpPr>
              <p:spPr>
                <a:xfrm>
                  <a:off x="5815275" y="3781750"/>
                  <a:ext cx="66200" cy="17350"/>
                </a:xfrm>
                <a:custGeom>
                  <a:avLst/>
                  <a:gdLst/>
                  <a:ahLst/>
                  <a:cxnLst/>
                  <a:rect l="l" t="t" r="r" b="b"/>
                  <a:pathLst>
                    <a:path w="2648" h="694" extrusionOk="0">
                      <a:moveTo>
                        <a:pt x="1" y="1"/>
                      </a:moveTo>
                      <a:lnTo>
                        <a:pt x="1" y="694"/>
                      </a:lnTo>
                      <a:lnTo>
                        <a:pt x="2301" y="694"/>
                      </a:lnTo>
                      <a:cubicBezTo>
                        <a:pt x="2364" y="473"/>
                        <a:pt x="2490" y="221"/>
                        <a:pt x="2647"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19" name="Google Shape;9597;p73">
                  <a:extLst>
                    <a:ext uri="{FF2B5EF4-FFF2-40B4-BE49-F238E27FC236}">
                      <a16:creationId xmlns:a16="http://schemas.microsoft.com/office/drawing/2014/main" id="{4EB9D4F8-0744-A53B-D6E4-8AE947889291}"/>
                    </a:ext>
                  </a:extLst>
                </p:cNvPr>
                <p:cNvSpPr/>
                <p:nvPr/>
              </p:nvSpPr>
              <p:spPr>
                <a:xfrm>
                  <a:off x="5727850" y="3609275"/>
                  <a:ext cx="226075" cy="51225"/>
                </a:xfrm>
                <a:custGeom>
                  <a:avLst/>
                  <a:gdLst/>
                  <a:ahLst/>
                  <a:cxnLst/>
                  <a:rect l="l" t="t" r="r" b="b"/>
                  <a:pathLst>
                    <a:path w="9043" h="2049" extrusionOk="0">
                      <a:moveTo>
                        <a:pt x="1072" y="0"/>
                      </a:moveTo>
                      <a:cubicBezTo>
                        <a:pt x="473" y="0"/>
                        <a:pt x="32" y="473"/>
                        <a:pt x="32" y="1040"/>
                      </a:cubicBezTo>
                      <a:cubicBezTo>
                        <a:pt x="1" y="1576"/>
                        <a:pt x="473" y="2048"/>
                        <a:pt x="1072" y="2048"/>
                      </a:cubicBezTo>
                      <a:lnTo>
                        <a:pt x="9043" y="2048"/>
                      </a:lnTo>
                      <a:cubicBezTo>
                        <a:pt x="8475" y="2048"/>
                        <a:pt x="8034" y="1576"/>
                        <a:pt x="8034" y="1040"/>
                      </a:cubicBezTo>
                      <a:cubicBezTo>
                        <a:pt x="8034" y="441"/>
                        <a:pt x="8507" y="0"/>
                        <a:pt x="904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95" name="Google Shape;9598;p73">
                <a:extLst>
                  <a:ext uri="{FF2B5EF4-FFF2-40B4-BE49-F238E27FC236}">
                    <a16:creationId xmlns:a16="http://schemas.microsoft.com/office/drawing/2014/main" id="{1F99D43B-E1EF-2C58-D360-579A70FCCB05}"/>
                  </a:ext>
                </a:extLst>
              </p:cNvPr>
              <p:cNvGrpSpPr/>
              <p:nvPr/>
            </p:nvGrpSpPr>
            <p:grpSpPr>
              <a:xfrm>
                <a:off x="9677461" y="4985321"/>
                <a:ext cx="439341" cy="499261"/>
                <a:chOff x="5736525" y="3963700"/>
                <a:chExt cx="259925" cy="295375"/>
              </a:xfrm>
              <a:grpFill/>
            </p:grpSpPr>
            <p:sp>
              <p:nvSpPr>
                <p:cNvPr id="203" name="Google Shape;9599;p73">
                  <a:extLst>
                    <a:ext uri="{FF2B5EF4-FFF2-40B4-BE49-F238E27FC236}">
                      <a16:creationId xmlns:a16="http://schemas.microsoft.com/office/drawing/2014/main" id="{CC95C0FD-2CAA-7F60-589B-587719179ADA}"/>
                    </a:ext>
                  </a:extLst>
                </p:cNvPr>
                <p:cNvSpPr/>
                <p:nvPr/>
              </p:nvSpPr>
              <p:spPr>
                <a:xfrm>
                  <a:off x="5736525" y="4153525"/>
                  <a:ext cx="121300" cy="105550"/>
                </a:xfrm>
                <a:custGeom>
                  <a:avLst/>
                  <a:gdLst/>
                  <a:ahLst/>
                  <a:cxnLst/>
                  <a:rect l="l" t="t" r="r" b="b"/>
                  <a:pathLst>
                    <a:path w="4852" h="4222" extrusionOk="0">
                      <a:moveTo>
                        <a:pt x="1733" y="0"/>
                      </a:moveTo>
                      <a:cubicBezTo>
                        <a:pt x="788" y="0"/>
                        <a:pt x="0" y="788"/>
                        <a:pt x="0" y="1733"/>
                      </a:cubicBezTo>
                      <a:lnTo>
                        <a:pt x="0" y="3875"/>
                      </a:lnTo>
                      <a:cubicBezTo>
                        <a:pt x="0" y="4064"/>
                        <a:pt x="158" y="4222"/>
                        <a:pt x="378" y="4222"/>
                      </a:cubicBezTo>
                      <a:lnTo>
                        <a:pt x="4852" y="4222"/>
                      </a:lnTo>
                      <a:lnTo>
                        <a:pt x="4852" y="2584"/>
                      </a:lnTo>
                      <a:lnTo>
                        <a:pt x="2300" y="0"/>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04" name="Google Shape;9600;p73">
                  <a:extLst>
                    <a:ext uri="{FF2B5EF4-FFF2-40B4-BE49-F238E27FC236}">
                      <a16:creationId xmlns:a16="http://schemas.microsoft.com/office/drawing/2014/main" id="{CEF62F2E-10EB-5C97-BEE3-C783CC595881}"/>
                    </a:ext>
                  </a:extLst>
                </p:cNvPr>
                <p:cNvSpPr/>
                <p:nvPr/>
              </p:nvSpPr>
              <p:spPr>
                <a:xfrm>
                  <a:off x="5833400" y="4168475"/>
                  <a:ext cx="66975" cy="33900"/>
                </a:xfrm>
                <a:custGeom>
                  <a:avLst/>
                  <a:gdLst/>
                  <a:ahLst/>
                  <a:cxnLst/>
                  <a:rect l="l" t="t" r="r" b="b"/>
                  <a:pathLst>
                    <a:path w="2679" h="1356" extrusionOk="0">
                      <a:moveTo>
                        <a:pt x="2678" y="1"/>
                      </a:moveTo>
                      <a:lnTo>
                        <a:pt x="2678" y="1"/>
                      </a:lnTo>
                      <a:cubicBezTo>
                        <a:pt x="2458" y="32"/>
                        <a:pt x="2237" y="127"/>
                        <a:pt x="1985" y="127"/>
                      </a:cubicBezTo>
                      <a:lnTo>
                        <a:pt x="662" y="127"/>
                      </a:lnTo>
                      <a:cubicBezTo>
                        <a:pt x="441" y="127"/>
                        <a:pt x="221" y="95"/>
                        <a:pt x="0" y="1"/>
                      </a:cubicBezTo>
                      <a:lnTo>
                        <a:pt x="0" y="1"/>
                      </a:lnTo>
                      <a:lnTo>
                        <a:pt x="1323" y="1355"/>
                      </a:lnTo>
                      <a:lnTo>
                        <a:pt x="2678"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05" name="Google Shape;9601;p73">
                  <a:extLst>
                    <a:ext uri="{FF2B5EF4-FFF2-40B4-BE49-F238E27FC236}">
                      <a16:creationId xmlns:a16="http://schemas.microsoft.com/office/drawing/2014/main" id="{94FE924A-2ECE-D624-A911-060E5BB28546}"/>
                    </a:ext>
                  </a:extLst>
                </p:cNvPr>
                <p:cNvSpPr/>
                <p:nvPr/>
              </p:nvSpPr>
              <p:spPr>
                <a:xfrm>
                  <a:off x="5875925" y="4153525"/>
                  <a:ext cx="120525" cy="105550"/>
                </a:xfrm>
                <a:custGeom>
                  <a:avLst/>
                  <a:gdLst/>
                  <a:ahLst/>
                  <a:cxnLst/>
                  <a:rect l="l" t="t" r="r" b="b"/>
                  <a:pathLst>
                    <a:path w="4821" h="4222" extrusionOk="0">
                      <a:moveTo>
                        <a:pt x="2426" y="2048"/>
                      </a:moveTo>
                      <a:cubicBezTo>
                        <a:pt x="2615" y="2048"/>
                        <a:pt x="2773" y="2205"/>
                        <a:pt x="2773" y="2426"/>
                      </a:cubicBezTo>
                      <a:cubicBezTo>
                        <a:pt x="2773" y="2615"/>
                        <a:pt x="2615" y="2773"/>
                        <a:pt x="2426" y="2773"/>
                      </a:cubicBezTo>
                      <a:lnTo>
                        <a:pt x="1733" y="2773"/>
                      </a:lnTo>
                      <a:cubicBezTo>
                        <a:pt x="1513" y="2773"/>
                        <a:pt x="1355" y="2615"/>
                        <a:pt x="1355" y="2426"/>
                      </a:cubicBezTo>
                      <a:cubicBezTo>
                        <a:pt x="1355" y="2205"/>
                        <a:pt x="1513" y="2048"/>
                        <a:pt x="1733" y="2048"/>
                      </a:cubicBezTo>
                      <a:close/>
                      <a:moveTo>
                        <a:pt x="2552" y="0"/>
                      </a:moveTo>
                      <a:lnTo>
                        <a:pt x="1" y="2584"/>
                      </a:lnTo>
                      <a:lnTo>
                        <a:pt x="1" y="4222"/>
                      </a:lnTo>
                      <a:lnTo>
                        <a:pt x="4474" y="4222"/>
                      </a:lnTo>
                      <a:cubicBezTo>
                        <a:pt x="4663" y="4222"/>
                        <a:pt x="4821" y="4064"/>
                        <a:pt x="4821" y="3875"/>
                      </a:cubicBezTo>
                      <a:lnTo>
                        <a:pt x="4821" y="1733"/>
                      </a:lnTo>
                      <a:cubicBezTo>
                        <a:pt x="4821" y="788"/>
                        <a:pt x="4033" y="0"/>
                        <a:pt x="3088"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06" name="Google Shape;9602;p73">
                  <a:extLst>
                    <a:ext uri="{FF2B5EF4-FFF2-40B4-BE49-F238E27FC236}">
                      <a16:creationId xmlns:a16="http://schemas.microsoft.com/office/drawing/2014/main" id="{DA08378F-0ADB-BAC9-BC87-3D27A44AEA57}"/>
                    </a:ext>
                  </a:extLst>
                </p:cNvPr>
                <p:cNvSpPr/>
                <p:nvPr/>
              </p:nvSpPr>
              <p:spPr>
                <a:xfrm>
                  <a:off x="5754625" y="3963700"/>
                  <a:ext cx="224500" cy="154400"/>
                </a:xfrm>
                <a:custGeom>
                  <a:avLst/>
                  <a:gdLst/>
                  <a:ahLst/>
                  <a:cxnLst/>
                  <a:rect l="l" t="t" r="r" b="b"/>
                  <a:pathLst>
                    <a:path w="8980" h="6176" extrusionOk="0">
                      <a:moveTo>
                        <a:pt x="3120" y="1"/>
                      </a:moveTo>
                      <a:cubicBezTo>
                        <a:pt x="1387" y="1"/>
                        <a:pt x="1" y="1418"/>
                        <a:pt x="1" y="3119"/>
                      </a:cubicBezTo>
                      <a:lnTo>
                        <a:pt x="1" y="4506"/>
                      </a:lnTo>
                      <a:cubicBezTo>
                        <a:pt x="1" y="5325"/>
                        <a:pt x="568" y="6018"/>
                        <a:pt x="1355" y="6175"/>
                      </a:cubicBezTo>
                      <a:lnTo>
                        <a:pt x="1355" y="2773"/>
                      </a:lnTo>
                      <a:lnTo>
                        <a:pt x="1009" y="2773"/>
                      </a:lnTo>
                      <a:cubicBezTo>
                        <a:pt x="914" y="2773"/>
                        <a:pt x="820" y="2804"/>
                        <a:pt x="694" y="2804"/>
                      </a:cubicBezTo>
                      <a:cubicBezTo>
                        <a:pt x="851" y="1607"/>
                        <a:pt x="1860" y="662"/>
                        <a:pt x="3120" y="662"/>
                      </a:cubicBezTo>
                      <a:lnTo>
                        <a:pt x="5861" y="662"/>
                      </a:lnTo>
                      <a:cubicBezTo>
                        <a:pt x="7089" y="662"/>
                        <a:pt x="8098" y="1607"/>
                        <a:pt x="8255" y="2804"/>
                      </a:cubicBezTo>
                      <a:cubicBezTo>
                        <a:pt x="8161" y="2773"/>
                        <a:pt x="8066" y="2773"/>
                        <a:pt x="7940" y="2773"/>
                      </a:cubicBezTo>
                      <a:lnTo>
                        <a:pt x="7593" y="2773"/>
                      </a:lnTo>
                      <a:lnTo>
                        <a:pt x="7593" y="6175"/>
                      </a:lnTo>
                      <a:cubicBezTo>
                        <a:pt x="8381" y="6018"/>
                        <a:pt x="8980" y="5325"/>
                        <a:pt x="8980" y="4506"/>
                      </a:cubicBezTo>
                      <a:lnTo>
                        <a:pt x="8980" y="3119"/>
                      </a:lnTo>
                      <a:cubicBezTo>
                        <a:pt x="8980" y="1387"/>
                        <a:pt x="7562" y="1"/>
                        <a:pt x="5861"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07" name="Google Shape;9603;p73">
                  <a:extLst>
                    <a:ext uri="{FF2B5EF4-FFF2-40B4-BE49-F238E27FC236}">
                      <a16:creationId xmlns:a16="http://schemas.microsoft.com/office/drawing/2014/main" id="{D06A2799-E6C2-FBB5-A3F7-3ECA9C28DCC2}"/>
                    </a:ext>
                  </a:extLst>
                </p:cNvPr>
                <p:cNvSpPr/>
                <p:nvPr/>
              </p:nvSpPr>
              <p:spPr>
                <a:xfrm>
                  <a:off x="5806625" y="3998350"/>
                  <a:ext cx="69325" cy="52025"/>
                </a:xfrm>
                <a:custGeom>
                  <a:avLst/>
                  <a:gdLst/>
                  <a:ahLst/>
                  <a:cxnLst/>
                  <a:rect l="l" t="t" r="r" b="b"/>
                  <a:pathLst>
                    <a:path w="2773" h="2081" extrusionOk="0">
                      <a:moveTo>
                        <a:pt x="1733" y="1"/>
                      </a:moveTo>
                      <a:cubicBezTo>
                        <a:pt x="788" y="1"/>
                        <a:pt x="0" y="788"/>
                        <a:pt x="0" y="1733"/>
                      </a:cubicBezTo>
                      <a:lnTo>
                        <a:pt x="0" y="2080"/>
                      </a:lnTo>
                      <a:lnTo>
                        <a:pt x="1733" y="2080"/>
                      </a:lnTo>
                      <a:cubicBezTo>
                        <a:pt x="2300" y="2049"/>
                        <a:pt x="2773" y="1607"/>
                        <a:pt x="2773" y="1009"/>
                      </a:cubicBezTo>
                      <a:lnTo>
                        <a:pt x="2773" y="1"/>
                      </a:ln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08" name="Google Shape;9604;p73">
                  <a:extLst>
                    <a:ext uri="{FF2B5EF4-FFF2-40B4-BE49-F238E27FC236}">
                      <a16:creationId xmlns:a16="http://schemas.microsoft.com/office/drawing/2014/main" id="{302F0DFC-1AA1-954A-7951-1E49902C16AF}"/>
                    </a:ext>
                  </a:extLst>
                </p:cNvPr>
                <p:cNvSpPr/>
                <p:nvPr/>
              </p:nvSpPr>
              <p:spPr>
                <a:xfrm>
                  <a:off x="5893250" y="3999150"/>
                  <a:ext cx="34675" cy="51225"/>
                </a:xfrm>
                <a:custGeom>
                  <a:avLst/>
                  <a:gdLst/>
                  <a:ahLst/>
                  <a:cxnLst/>
                  <a:rect l="l" t="t" r="r" b="b"/>
                  <a:pathLst>
                    <a:path w="1387" h="2049" extrusionOk="0">
                      <a:moveTo>
                        <a:pt x="1" y="0"/>
                      </a:moveTo>
                      <a:lnTo>
                        <a:pt x="1" y="1040"/>
                      </a:lnTo>
                      <a:cubicBezTo>
                        <a:pt x="1" y="1607"/>
                        <a:pt x="473" y="2048"/>
                        <a:pt x="1040" y="2048"/>
                      </a:cubicBezTo>
                      <a:lnTo>
                        <a:pt x="1387" y="2048"/>
                      </a:lnTo>
                      <a:lnTo>
                        <a:pt x="1387" y="1701"/>
                      </a:lnTo>
                      <a:cubicBezTo>
                        <a:pt x="1387" y="882"/>
                        <a:pt x="788" y="158"/>
                        <a:pt x="1"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09" name="Google Shape;9605;p73">
                  <a:extLst>
                    <a:ext uri="{FF2B5EF4-FFF2-40B4-BE49-F238E27FC236}">
                      <a16:creationId xmlns:a16="http://schemas.microsoft.com/office/drawing/2014/main" id="{D4A1F93D-ACD3-017C-59C9-D041D3E0B53E}"/>
                    </a:ext>
                  </a:extLst>
                </p:cNvPr>
                <p:cNvSpPr/>
                <p:nvPr/>
              </p:nvSpPr>
              <p:spPr>
                <a:xfrm>
                  <a:off x="5806625" y="4049550"/>
                  <a:ext cx="121300" cy="104000"/>
                </a:xfrm>
                <a:custGeom>
                  <a:avLst/>
                  <a:gdLst/>
                  <a:ahLst/>
                  <a:cxnLst/>
                  <a:rect l="l" t="t" r="r" b="b"/>
                  <a:pathLst>
                    <a:path w="4852" h="4160" extrusionOk="0">
                      <a:moveTo>
                        <a:pt x="3119" y="1"/>
                      </a:moveTo>
                      <a:cubicBezTo>
                        <a:pt x="2804" y="442"/>
                        <a:pt x="2300" y="694"/>
                        <a:pt x="1733" y="694"/>
                      </a:cubicBezTo>
                      <a:lnTo>
                        <a:pt x="0" y="694"/>
                      </a:lnTo>
                      <a:lnTo>
                        <a:pt x="0" y="2426"/>
                      </a:lnTo>
                      <a:cubicBezTo>
                        <a:pt x="0" y="3372"/>
                        <a:pt x="788" y="4159"/>
                        <a:pt x="1733" y="4159"/>
                      </a:cubicBezTo>
                      <a:lnTo>
                        <a:pt x="3119" y="4159"/>
                      </a:lnTo>
                      <a:cubicBezTo>
                        <a:pt x="4064" y="4159"/>
                        <a:pt x="4852" y="3372"/>
                        <a:pt x="4852" y="2426"/>
                      </a:cubicBezTo>
                      <a:lnTo>
                        <a:pt x="4852" y="694"/>
                      </a:lnTo>
                      <a:lnTo>
                        <a:pt x="4505" y="694"/>
                      </a:lnTo>
                      <a:cubicBezTo>
                        <a:pt x="3938" y="694"/>
                        <a:pt x="3434" y="442"/>
                        <a:pt x="3119"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nvGrpSpPr>
              <p:cNvPr id="196" name="Google Shape;9606;p73">
                <a:extLst>
                  <a:ext uri="{FF2B5EF4-FFF2-40B4-BE49-F238E27FC236}">
                    <a16:creationId xmlns:a16="http://schemas.microsoft.com/office/drawing/2014/main" id="{CAD86A38-7B71-79A1-8332-07AD365E77B3}"/>
                  </a:ext>
                </a:extLst>
              </p:cNvPr>
              <p:cNvGrpSpPr/>
              <p:nvPr/>
            </p:nvGrpSpPr>
            <p:grpSpPr>
              <a:xfrm>
                <a:off x="10925482" y="4377925"/>
                <a:ext cx="501965" cy="500612"/>
                <a:chOff x="6553275" y="3604550"/>
                <a:chExt cx="296975" cy="296175"/>
              </a:xfrm>
              <a:grpFill/>
            </p:grpSpPr>
            <p:sp>
              <p:nvSpPr>
                <p:cNvPr id="197" name="Google Shape;9607;p73">
                  <a:extLst>
                    <a:ext uri="{FF2B5EF4-FFF2-40B4-BE49-F238E27FC236}">
                      <a16:creationId xmlns:a16="http://schemas.microsoft.com/office/drawing/2014/main" id="{1733F7A6-6FCD-F5F5-47FC-051C6B69EE21}"/>
                    </a:ext>
                  </a:extLst>
                </p:cNvPr>
                <p:cNvSpPr/>
                <p:nvPr/>
              </p:nvSpPr>
              <p:spPr>
                <a:xfrm>
                  <a:off x="6657250" y="3604550"/>
                  <a:ext cx="86650" cy="86650"/>
                </a:xfrm>
                <a:custGeom>
                  <a:avLst/>
                  <a:gdLst/>
                  <a:ahLst/>
                  <a:cxnLst/>
                  <a:rect l="l" t="t" r="r" b="b"/>
                  <a:pathLst>
                    <a:path w="3466" h="3466" extrusionOk="0">
                      <a:moveTo>
                        <a:pt x="1733" y="0"/>
                      </a:moveTo>
                      <a:cubicBezTo>
                        <a:pt x="788" y="0"/>
                        <a:pt x="0" y="788"/>
                        <a:pt x="0" y="1733"/>
                      </a:cubicBezTo>
                      <a:cubicBezTo>
                        <a:pt x="0" y="2678"/>
                        <a:pt x="788" y="3466"/>
                        <a:pt x="1733" y="3466"/>
                      </a:cubicBezTo>
                      <a:cubicBezTo>
                        <a:pt x="2678" y="3466"/>
                        <a:pt x="3466" y="2678"/>
                        <a:pt x="3466" y="1733"/>
                      </a:cubicBezTo>
                      <a:cubicBezTo>
                        <a:pt x="3466" y="788"/>
                        <a:pt x="2678" y="0"/>
                        <a:pt x="173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98" name="Google Shape;9608;p73">
                  <a:extLst>
                    <a:ext uri="{FF2B5EF4-FFF2-40B4-BE49-F238E27FC236}">
                      <a16:creationId xmlns:a16="http://schemas.microsoft.com/office/drawing/2014/main" id="{0B1A0D9C-6DC1-E7B4-3048-2E6F8C741E4C}"/>
                    </a:ext>
                  </a:extLst>
                </p:cNvPr>
                <p:cNvSpPr/>
                <p:nvPr/>
              </p:nvSpPr>
              <p:spPr>
                <a:xfrm>
                  <a:off x="6553275" y="3777825"/>
                  <a:ext cx="296975" cy="122900"/>
                </a:xfrm>
                <a:custGeom>
                  <a:avLst/>
                  <a:gdLst/>
                  <a:ahLst/>
                  <a:cxnLst/>
                  <a:rect l="l" t="t" r="r" b="b"/>
                  <a:pathLst>
                    <a:path w="11879" h="4916" extrusionOk="0">
                      <a:moveTo>
                        <a:pt x="694" y="0"/>
                      </a:moveTo>
                      <a:cubicBezTo>
                        <a:pt x="316" y="0"/>
                        <a:pt x="1" y="315"/>
                        <a:pt x="1" y="693"/>
                      </a:cubicBezTo>
                      <a:cubicBezTo>
                        <a:pt x="1" y="1103"/>
                        <a:pt x="316" y="1418"/>
                        <a:pt x="694" y="1418"/>
                      </a:cubicBezTo>
                      <a:lnTo>
                        <a:pt x="694" y="4569"/>
                      </a:lnTo>
                      <a:cubicBezTo>
                        <a:pt x="694" y="4758"/>
                        <a:pt x="851" y="4915"/>
                        <a:pt x="1040" y="4915"/>
                      </a:cubicBezTo>
                      <a:lnTo>
                        <a:pt x="10807" y="4915"/>
                      </a:lnTo>
                      <a:cubicBezTo>
                        <a:pt x="11028" y="4915"/>
                        <a:pt x="11185" y="4758"/>
                        <a:pt x="11185" y="4569"/>
                      </a:cubicBezTo>
                      <a:lnTo>
                        <a:pt x="11185" y="1418"/>
                      </a:lnTo>
                      <a:cubicBezTo>
                        <a:pt x="11563" y="1418"/>
                        <a:pt x="11878" y="1103"/>
                        <a:pt x="11878" y="693"/>
                      </a:cubicBezTo>
                      <a:cubicBezTo>
                        <a:pt x="11815" y="315"/>
                        <a:pt x="11500" y="0"/>
                        <a:pt x="11122"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199" name="Google Shape;9609;p73">
                  <a:extLst>
                    <a:ext uri="{FF2B5EF4-FFF2-40B4-BE49-F238E27FC236}">
                      <a16:creationId xmlns:a16="http://schemas.microsoft.com/office/drawing/2014/main" id="{0B1165AD-2D3D-5173-601A-0859F79D0659}"/>
                    </a:ext>
                  </a:extLst>
                </p:cNvPr>
                <p:cNvSpPr/>
                <p:nvPr/>
              </p:nvSpPr>
              <p:spPr>
                <a:xfrm>
                  <a:off x="6755700" y="3640000"/>
                  <a:ext cx="74850" cy="121300"/>
                </a:xfrm>
                <a:custGeom>
                  <a:avLst/>
                  <a:gdLst/>
                  <a:ahLst/>
                  <a:cxnLst/>
                  <a:rect l="l" t="t" r="r" b="b"/>
                  <a:pathLst>
                    <a:path w="2994" h="4852" extrusionOk="0">
                      <a:moveTo>
                        <a:pt x="190" y="0"/>
                      </a:moveTo>
                      <a:cubicBezTo>
                        <a:pt x="190" y="126"/>
                        <a:pt x="253" y="221"/>
                        <a:pt x="253" y="347"/>
                      </a:cubicBezTo>
                      <a:cubicBezTo>
                        <a:pt x="253" y="693"/>
                        <a:pt x="158" y="1071"/>
                        <a:pt x="1" y="1386"/>
                      </a:cubicBezTo>
                      <a:cubicBezTo>
                        <a:pt x="977" y="2079"/>
                        <a:pt x="1607" y="3182"/>
                        <a:pt x="1607" y="4474"/>
                      </a:cubicBezTo>
                      <a:lnTo>
                        <a:pt x="1607" y="4852"/>
                      </a:lnTo>
                      <a:lnTo>
                        <a:pt x="2994" y="4852"/>
                      </a:lnTo>
                      <a:lnTo>
                        <a:pt x="2489" y="756"/>
                      </a:lnTo>
                      <a:cubicBezTo>
                        <a:pt x="2363" y="315"/>
                        <a:pt x="1922" y="0"/>
                        <a:pt x="1450"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00" name="Google Shape;9610;p73">
                  <a:extLst>
                    <a:ext uri="{FF2B5EF4-FFF2-40B4-BE49-F238E27FC236}">
                      <a16:creationId xmlns:a16="http://schemas.microsoft.com/office/drawing/2014/main" id="{1949162F-FA86-A66F-A5F1-71DE55439AA9}"/>
                    </a:ext>
                  </a:extLst>
                </p:cNvPr>
                <p:cNvSpPr/>
                <p:nvPr/>
              </p:nvSpPr>
              <p:spPr>
                <a:xfrm>
                  <a:off x="6570600" y="3640000"/>
                  <a:ext cx="74850" cy="121300"/>
                </a:xfrm>
                <a:custGeom>
                  <a:avLst/>
                  <a:gdLst/>
                  <a:ahLst/>
                  <a:cxnLst/>
                  <a:rect l="l" t="t" r="r" b="b"/>
                  <a:pathLst>
                    <a:path w="2994" h="4852" extrusionOk="0">
                      <a:moveTo>
                        <a:pt x="1545" y="0"/>
                      </a:moveTo>
                      <a:cubicBezTo>
                        <a:pt x="1072" y="0"/>
                        <a:pt x="663" y="315"/>
                        <a:pt x="505" y="788"/>
                      </a:cubicBezTo>
                      <a:lnTo>
                        <a:pt x="1" y="4852"/>
                      </a:lnTo>
                      <a:lnTo>
                        <a:pt x="1356" y="4852"/>
                      </a:lnTo>
                      <a:lnTo>
                        <a:pt x="1356" y="4474"/>
                      </a:lnTo>
                      <a:lnTo>
                        <a:pt x="1387" y="4474"/>
                      </a:lnTo>
                      <a:cubicBezTo>
                        <a:pt x="1387" y="3182"/>
                        <a:pt x="2017" y="2048"/>
                        <a:pt x="2994" y="1386"/>
                      </a:cubicBezTo>
                      <a:cubicBezTo>
                        <a:pt x="2836" y="1071"/>
                        <a:pt x="2773" y="693"/>
                        <a:pt x="2773" y="347"/>
                      </a:cubicBezTo>
                      <a:cubicBezTo>
                        <a:pt x="2773" y="221"/>
                        <a:pt x="2773" y="95"/>
                        <a:pt x="2805"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01" name="Google Shape;9611;p73">
                  <a:extLst>
                    <a:ext uri="{FF2B5EF4-FFF2-40B4-BE49-F238E27FC236}">
                      <a16:creationId xmlns:a16="http://schemas.microsoft.com/office/drawing/2014/main" id="{E5EA8356-CF01-6645-B9EC-DD0A793EEF50}"/>
                    </a:ext>
                  </a:extLst>
                </p:cNvPr>
                <p:cNvSpPr/>
                <p:nvPr/>
              </p:nvSpPr>
              <p:spPr>
                <a:xfrm>
                  <a:off x="6707650" y="3688025"/>
                  <a:ext cx="70925" cy="70925"/>
                </a:xfrm>
                <a:custGeom>
                  <a:avLst/>
                  <a:gdLst/>
                  <a:ahLst/>
                  <a:cxnLst/>
                  <a:rect l="l" t="t" r="r" b="b"/>
                  <a:pathLst>
                    <a:path w="2837" h="2837" extrusionOk="0">
                      <a:moveTo>
                        <a:pt x="1482" y="1"/>
                      </a:moveTo>
                      <a:cubicBezTo>
                        <a:pt x="1450" y="32"/>
                        <a:pt x="1418" y="64"/>
                        <a:pt x="1324" y="127"/>
                      </a:cubicBezTo>
                      <a:cubicBezTo>
                        <a:pt x="1324" y="190"/>
                        <a:pt x="1292" y="253"/>
                        <a:pt x="1261" y="284"/>
                      </a:cubicBezTo>
                      <a:lnTo>
                        <a:pt x="1" y="1923"/>
                      </a:lnTo>
                      <a:lnTo>
                        <a:pt x="1" y="2836"/>
                      </a:lnTo>
                      <a:lnTo>
                        <a:pt x="2742" y="2836"/>
                      </a:lnTo>
                      <a:lnTo>
                        <a:pt x="2742" y="2553"/>
                      </a:lnTo>
                      <a:lnTo>
                        <a:pt x="2836" y="2553"/>
                      </a:lnTo>
                      <a:cubicBezTo>
                        <a:pt x="2836" y="1513"/>
                        <a:pt x="2332" y="599"/>
                        <a:pt x="1482" y="1"/>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sp>
              <p:nvSpPr>
                <p:cNvPr id="202" name="Google Shape;9612;p73">
                  <a:extLst>
                    <a:ext uri="{FF2B5EF4-FFF2-40B4-BE49-F238E27FC236}">
                      <a16:creationId xmlns:a16="http://schemas.microsoft.com/office/drawing/2014/main" id="{5A40A9B1-4C2F-3FE3-F31D-6155E10222B3}"/>
                    </a:ext>
                  </a:extLst>
                </p:cNvPr>
                <p:cNvSpPr/>
                <p:nvPr/>
              </p:nvSpPr>
              <p:spPr>
                <a:xfrm>
                  <a:off x="6621025" y="3688825"/>
                  <a:ext cx="70900" cy="73275"/>
                </a:xfrm>
                <a:custGeom>
                  <a:avLst/>
                  <a:gdLst/>
                  <a:ahLst/>
                  <a:cxnLst/>
                  <a:rect l="l" t="t" r="r" b="b"/>
                  <a:pathLst>
                    <a:path w="2836" h="2931" extrusionOk="0">
                      <a:moveTo>
                        <a:pt x="1323" y="0"/>
                      </a:moveTo>
                      <a:cubicBezTo>
                        <a:pt x="536" y="567"/>
                        <a:pt x="0" y="1513"/>
                        <a:pt x="0" y="2584"/>
                      </a:cubicBezTo>
                      <a:lnTo>
                        <a:pt x="0" y="2930"/>
                      </a:lnTo>
                      <a:lnTo>
                        <a:pt x="2741" y="2930"/>
                      </a:lnTo>
                      <a:lnTo>
                        <a:pt x="2741" y="1922"/>
                      </a:lnTo>
                      <a:lnTo>
                        <a:pt x="2836" y="1922"/>
                      </a:lnTo>
                      <a:lnTo>
                        <a:pt x="1575" y="284"/>
                      </a:lnTo>
                      <a:cubicBezTo>
                        <a:pt x="1512" y="252"/>
                        <a:pt x="1512" y="158"/>
                        <a:pt x="1481" y="126"/>
                      </a:cubicBezTo>
                      <a:cubicBezTo>
                        <a:pt x="1449" y="95"/>
                        <a:pt x="1355" y="63"/>
                        <a:pt x="1323" y="0"/>
                      </a:cubicBezTo>
                      <a:close/>
                    </a:path>
                  </a:pathLst>
                </a:custGeom>
                <a:grpFill/>
                <a:ln>
                  <a:noFill/>
                </a:ln>
              </p:spPr>
              <p:txBody>
                <a:bodyPr spcFirstLastPara="1" wrap="square" lIns="91425" tIns="91425" rIns="91425" bIns="91425" anchor="ctr" anchorCtr="0">
                  <a:noAutofit/>
                </a:bodyPr>
                <a:lstStyle/>
                <a:p>
                  <a:pPr defTabSz="914446">
                    <a:defRPr/>
                  </a:pPr>
                  <a:endParaRPr dirty="0">
                    <a:solidFill>
                      <a:srgbClr val="000000"/>
                    </a:solidFill>
                    <a:latin typeface="Calibri" panose="020F0502020204030204"/>
                  </a:endParaRPr>
                </a:p>
              </p:txBody>
            </p:sp>
          </p:grpSp>
        </p:grpSp>
      </p:grpSp>
      <p:sp>
        <p:nvSpPr>
          <p:cNvPr id="17834" name="TextBox 17833">
            <a:extLst>
              <a:ext uri="{FF2B5EF4-FFF2-40B4-BE49-F238E27FC236}">
                <a16:creationId xmlns:a16="http://schemas.microsoft.com/office/drawing/2014/main" id="{C2D33961-80B6-A009-7B65-FD5B6CB3820D}"/>
              </a:ext>
            </a:extLst>
          </p:cNvPr>
          <p:cNvSpPr txBox="1"/>
          <p:nvPr/>
        </p:nvSpPr>
        <p:spPr>
          <a:xfrm>
            <a:off x="0" y="313639"/>
            <a:ext cx="12192000" cy="707886"/>
          </a:xfrm>
          <a:prstGeom prst="rect">
            <a:avLst/>
          </a:prstGeom>
          <a:noFill/>
          <a:ln>
            <a:noFill/>
          </a:ln>
        </p:spPr>
        <p:txBody>
          <a:bodyPr wrap="square" rtlCol="0">
            <a:spAutoFit/>
          </a:bodyPr>
          <a:lstStyle/>
          <a:p>
            <a:pPr algn="ctr" defTabSz="914446">
              <a:defRPr/>
            </a:pPr>
            <a:r>
              <a:rPr lang="en-US" sz="4000" b="1" dirty="0">
                <a:solidFill>
                  <a:schemeClr val="accent1"/>
                </a:solidFill>
                <a:latin typeface="LORA" pitchFamily="2" charset="0"/>
                <a:ea typeface="Cambria" panose="02040503050406030204" pitchFamily="18" charset="0"/>
              </a:rPr>
              <a:t>Icons</a:t>
            </a:r>
          </a:p>
        </p:txBody>
      </p:sp>
    </p:spTree>
    <p:extLst>
      <p:ext uri="{BB962C8B-B14F-4D97-AF65-F5344CB8AC3E}">
        <p14:creationId xmlns:p14="http://schemas.microsoft.com/office/powerpoint/2010/main" val="681013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34" name="TextBox 17833">
            <a:extLst>
              <a:ext uri="{FF2B5EF4-FFF2-40B4-BE49-F238E27FC236}">
                <a16:creationId xmlns:a16="http://schemas.microsoft.com/office/drawing/2014/main" id="{C2D33961-80B6-A009-7B65-FD5B6CB3820D}"/>
              </a:ext>
            </a:extLst>
          </p:cNvPr>
          <p:cNvSpPr txBox="1"/>
          <p:nvPr/>
        </p:nvSpPr>
        <p:spPr>
          <a:xfrm>
            <a:off x="0" y="313639"/>
            <a:ext cx="12192000" cy="707886"/>
          </a:xfrm>
          <a:prstGeom prst="rect">
            <a:avLst/>
          </a:prstGeom>
          <a:noFill/>
          <a:ln>
            <a:noFill/>
          </a:ln>
        </p:spPr>
        <p:txBody>
          <a:bodyPr wrap="square" rtlCol="0">
            <a:spAutoFit/>
          </a:bodyPr>
          <a:lstStyle/>
          <a:p>
            <a:pPr algn="ctr" defTabSz="914446">
              <a:defRPr/>
            </a:pPr>
            <a:r>
              <a:rPr lang="en-US" sz="4000" b="1" dirty="0">
                <a:solidFill>
                  <a:schemeClr val="accent1"/>
                </a:solidFill>
                <a:latin typeface="LORA" pitchFamily="2" charset="0"/>
                <a:ea typeface="Cambria" panose="02040503050406030204" pitchFamily="18" charset="0"/>
              </a:rPr>
              <a:t>Icons</a:t>
            </a:r>
          </a:p>
        </p:txBody>
      </p:sp>
      <p:grpSp>
        <p:nvGrpSpPr>
          <p:cNvPr id="3" name="Group 2">
            <a:extLst>
              <a:ext uri="{FF2B5EF4-FFF2-40B4-BE49-F238E27FC236}">
                <a16:creationId xmlns:a16="http://schemas.microsoft.com/office/drawing/2014/main" id="{E5E0D878-C180-3421-6E4C-EC4403F50108}"/>
              </a:ext>
            </a:extLst>
          </p:cNvPr>
          <p:cNvGrpSpPr/>
          <p:nvPr/>
        </p:nvGrpSpPr>
        <p:grpSpPr>
          <a:xfrm>
            <a:off x="397192" y="1476397"/>
            <a:ext cx="11397616" cy="4614289"/>
            <a:chOff x="397192" y="1548962"/>
            <a:chExt cx="11397616" cy="4614289"/>
          </a:xfrm>
          <a:solidFill>
            <a:schemeClr val="tx1"/>
          </a:solidFill>
        </p:grpSpPr>
        <p:grpSp>
          <p:nvGrpSpPr>
            <p:cNvPr id="5" name="Group 4">
              <a:extLst>
                <a:ext uri="{FF2B5EF4-FFF2-40B4-BE49-F238E27FC236}">
                  <a16:creationId xmlns:a16="http://schemas.microsoft.com/office/drawing/2014/main" id="{262BF839-C42C-F9C7-25E5-5E23EB9145DD}"/>
                </a:ext>
              </a:extLst>
            </p:cNvPr>
            <p:cNvGrpSpPr/>
            <p:nvPr/>
          </p:nvGrpSpPr>
          <p:grpSpPr>
            <a:xfrm>
              <a:off x="420547" y="3548838"/>
              <a:ext cx="11373408" cy="644982"/>
              <a:chOff x="420547" y="3453239"/>
              <a:chExt cx="11373408" cy="644982"/>
            </a:xfrm>
            <a:grpFill/>
          </p:grpSpPr>
          <p:sp>
            <p:nvSpPr>
              <p:cNvPr id="18004" name="Google Shape;12426;p89">
                <a:extLst>
                  <a:ext uri="{FF2B5EF4-FFF2-40B4-BE49-F238E27FC236}">
                    <a16:creationId xmlns:a16="http://schemas.microsoft.com/office/drawing/2014/main" id="{FBAD5839-800F-CD81-60D8-F557E27D74B8}"/>
                  </a:ext>
                </a:extLst>
              </p:cNvPr>
              <p:cNvSpPr/>
              <p:nvPr/>
            </p:nvSpPr>
            <p:spPr>
              <a:xfrm>
                <a:off x="420547" y="3454119"/>
                <a:ext cx="649979" cy="642992"/>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8005" name="Google Shape;12431;p89">
                <a:extLst>
                  <a:ext uri="{FF2B5EF4-FFF2-40B4-BE49-F238E27FC236}">
                    <a16:creationId xmlns:a16="http://schemas.microsoft.com/office/drawing/2014/main" id="{9A10DD3B-8A4D-509F-3013-8E9D74CCF30A}"/>
                  </a:ext>
                </a:extLst>
              </p:cNvPr>
              <p:cNvGrpSpPr/>
              <p:nvPr/>
            </p:nvGrpSpPr>
            <p:grpSpPr>
              <a:xfrm>
                <a:off x="4541947" y="3455229"/>
                <a:ext cx="644752" cy="641288"/>
                <a:chOff x="-4931075" y="2765725"/>
                <a:chExt cx="293025" cy="291450"/>
              </a:xfrm>
              <a:grpFill/>
            </p:grpSpPr>
            <p:sp>
              <p:nvSpPr>
                <p:cNvPr id="18060" name="Google Shape;12432;p89">
                  <a:extLst>
                    <a:ext uri="{FF2B5EF4-FFF2-40B4-BE49-F238E27FC236}">
                      <a16:creationId xmlns:a16="http://schemas.microsoft.com/office/drawing/2014/main" id="{3C460379-0A0F-3010-87EF-518B9514B6AC}"/>
                    </a:ext>
                  </a:extLst>
                </p:cNvPr>
                <p:cNvSpPr/>
                <p:nvPr/>
              </p:nvSpPr>
              <p:spPr>
                <a:xfrm>
                  <a:off x="-4810550" y="2884650"/>
                  <a:ext cx="51225" cy="51225"/>
                </a:xfrm>
                <a:custGeom>
                  <a:avLst/>
                  <a:gdLst/>
                  <a:ahLst/>
                  <a:cxnLst/>
                  <a:rect l="l" t="t" r="r" b="b"/>
                  <a:pathLst>
                    <a:path w="2049" h="2049" extrusionOk="0">
                      <a:moveTo>
                        <a:pt x="1008" y="663"/>
                      </a:moveTo>
                      <a:cubicBezTo>
                        <a:pt x="1229" y="663"/>
                        <a:pt x="1386" y="820"/>
                        <a:pt x="1386" y="1041"/>
                      </a:cubicBezTo>
                      <a:cubicBezTo>
                        <a:pt x="1386" y="1230"/>
                        <a:pt x="1229" y="1387"/>
                        <a:pt x="1008" y="1387"/>
                      </a:cubicBezTo>
                      <a:cubicBezTo>
                        <a:pt x="819" y="1387"/>
                        <a:pt x="662" y="1230"/>
                        <a:pt x="662" y="1041"/>
                      </a:cubicBezTo>
                      <a:cubicBezTo>
                        <a:pt x="662" y="820"/>
                        <a:pt x="819" y="663"/>
                        <a:pt x="1008" y="663"/>
                      </a:cubicBezTo>
                      <a:close/>
                      <a:moveTo>
                        <a:pt x="1008" y="1"/>
                      </a:moveTo>
                      <a:cubicBezTo>
                        <a:pt x="473" y="1"/>
                        <a:pt x="0" y="473"/>
                        <a:pt x="0" y="1041"/>
                      </a:cubicBezTo>
                      <a:cubicBezTo>
                        <a:pt x="0" y="1576"/>
                        <a:pt x="473" y="2049"/>
                        <a:pt x="1040" y="2049"/>
                      </a:cubicBezTo>
                      <a:cubicBezTo>
                        <a:pt x="1575" y="2049"/>
                        <a:pt x="2048" y="1576"/>
                        <a:pt x="2048" y="1041"/>
                      </a:cubicBezTo>
                      <a:cubicBezTo>
                        <a:pt x="2048" y="473"/>
                        <a:pt x="1607" y="1"/>
                        <a:pt x="100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61" name="Google Shape;12433;p89">
                  <a:extLst>
                    <a:ext uri="{FF2B5EF4-FFF2-40B4-BE49-F238E27FC236}">
                      <a16:creationId xmlns:a16="http://schemas.microsoft.com/office/drawing/2014/main" id="{57172864-8473-2BA2-5B77-C3C364C81FE7}"/>
                    </a:ext>
                  </a:extLst>
                </p:cNvPr>
                <p:cNvSpPr/>
                <p:nvPr/>
              </p:nvSpPr>
              <p:spPr>
                <a:xfrm>
                  <a:off x="-4931075" y="2765725"/>
                  <a:ext cx="293025" cy="291450"/>
                </a:xfrm>
                <a:custGeom>
                  <a:avLst/>
                  <a:gdLst/>
                  <a:ahLst/>
                  <a:cxnLst/>
                  <a:rect l="l" t="t" r="r" b="b"/>
                  <a:pathLst>
                    <a:path w="11721" h="11658" extrusionOk="0">
                      <a:moveTo>
                        <a:pt x="3214" y="1387"/>
                      </a:moveTo>
                      <a:lnTo>
                        <a:pt x="4475" y="3844"/>
                      </a:lnTo>
                      <a:cubicBezTo>
                        <a:pt x="4223" y="4002"/>
                        <a:pt x="4034" y="4222"/>
                        <a:pt x="3876" y="4443"/>
                      </a:cubicBezTo>
                      <a:lnTo>
                        <a:pt x="1356" y="3214"/>
                      </a:lnTo>
                      <a:cubicBezTo>
                        <a:pt x="1828" y="2427"/>
                        <a:pt x="2458" y="1796"/>
                        <a:pt x="3214" y="1387"/>
                      </a:cubicBezTo>
                      <a:close/>
                      <a:moveTo>
                        <a:pt x="5829" y="4128"/>
                      </a:moveTo>
                      <a:cubicBezTo>
                        <a:pt x="6775" y="4128"/>
                        <a:pt x="7531" y="4884"/>
                        <a:pt x="7531" y="5829"/>
                      </a:cubicBezTo>
                      <a:cubicBezTo>
                        <a:pt x="7562" y="6743"/>
                        <a:pt x="6775" y="7530"/>
                        <a:pt x="5829" y="7530"/>
                      </a:cubicBezTo>
                      <a:cubicBezTo>
                        <a:pt x="4884" y="7530"/>
                        <a:pt x="4160" y="6774"/>
                        <a:pt x="4160" y="5829"/>
                      </a:cubicBezTo>
                      <a:cubicBezTo>
                        <a:pt x="4160" y="4884"/>
                        <a:pt x="4884" y="4128"/>
                        <a:pt x="5829" y="4128"/>
                      </a:cubicBezTo>
                      <a:close/>
                      <a:moveTo>
                        <a:pt x="5798" y="662"/>
                      </a:moveTo>
                      <a:cubicBezTo>
                        <a:pt x="8665" y="662"/>
                        <a:pt x="10996" y="2994"/>
                        <a:pt x="10996" y="5861"/>
                      </a:cubicBezTo>
                      <a:cubicBezTo>
                        <a:pt x="10996" y="6585"/>
                        <a:pt x="10839" y="7247"/>
                        <a:pt x="10618" y="7845"/>
                      </a:cubicBezTo>
                      <a:lnTo>
                        <a:pt x="8129" y="6585"/>
                      </a:lnTo>
                      <a:cubicBezTo>
                        <a:pt x="8192" y="6333"/>
                        <a:pt x="8255" y="6050"/>
                        <a:pt x="8255" y="5829"/>
                      </a:cubicBezTo>
                      <a:cubicBezTo>
                        <a:pt x="8255" y="4474"/>
                        <a:pt x="7184" y="3435"/>
                        <a:pt x="5829" y="3435"/>
                      </a:cubicBezTo>
                      <a:cubicBezTo>
                        <a:pt x="5577" y="3435"/>
                        <a:pt x="5325" y="3466"/>
                        <a:pt x="5105" y="3529"/>
                      </a:cubicBezTo>
                      <a:lnTo>
                        <a:pt x="3845" y="1072"/>
                      </a:lnTo>
                      <a:cubicBezTo>
                        <a:pt x="4412" y="820"/>
                        <a:pt x="5105" y="662"/>
                        <a:pt x="5798" y="662"/>
                      </a:cubicBezTo>
                      <a:close/>
                      <a:moveTo>
                        <a:pt x="7814" y="7152"/>
                      </a:moveTo>
                      <a:lnTo>
                        <a:pt x="10303" y="8412"/>
                      </a:lnTo>
                      <a:cubicBezTo>
                        <a:pt x="9862" y="9200"/>
                        <a:pt x="9232" y="9830"/>
                        <a:pt x="8444" y="10271"/>
                      </a:cubicBezTo>
                      <a:lnTo>
                        <a:pt x="7216" y="7751"/>
                      </a:lnTo>
                      <a:cubicBezTo>
                        <a:pt x="7468" y="7593"/>
                        <a:pt x="7657" y="7404"/>
                        <a:pt x="7814" y="7152"/>
                      </a:cubicBezTo>
                      <a:close/>
                      <a:moveTo>
                        <a:pt x="1072" y="3844"/>
                      </a:moveTo>
                      <a:lnTo>
                        <a:pt x="3593" y="5073"/>
                      </a:lnTo>
                      <a:cubicBezTo>
                        <a:pt x="3530" y="5325"/>
                        <a:pt x="3498" y="5546"/>
                        <a:pt x="3498" y="5829"/>
                      </a:cubicBezTo>
                      <a:cubicBezTo>
                        <a:pt x="3498" y="7152"/>
                        <a:pt x="4538" y="8223"/>
                        <a:pt x="5892" y="8223"/>
                      </a:cubicBezTo>
                      <a:cubicBezTo>
                        <a:pt x="6176" y="8223"/>
                        <a:pt x="6396" y="8192"/>
                        <a:pt x="6648" y="8097"/>
                      </a:cubicBezTo>
                      <a:lnTo>
                        <a:pt x="7846" y="10618"/>
                      </a:lnTo>
                      <a:cubicBezTo>
                        <a:pt x="7216" y="10901"/>
                        <a:pt x="6554" y="11027"/>
                        <a:pt x="5892" y="11027"/>
                      </a:cubicBezTo>
                      <a:cubicBezTo>
                        <a:pt x="2994" y="10996"/>
                        <a:pt x="694" y="8665"/>
                        <a:pt x="694" y="5829"/>
                      </a:cubicBezTo>
                      <a:cubicBezTo>
                        <a:pt x="694" y="5104"/>
                        <a:pt x="852" y="4443"/>
                        <a:pt x="1072" y="3844"/>
                      </a:cubicBezTo>
                      <a:close/>
                      <a:moveTo>
                        <a:pt x="5798" y="1"/>
                      </a:moveTo>
                      <a:cubicBezTo>
                        <a:pt x="4254" y="1"/>
                        <a:pt x="2773" y="599"/>
                        <a:pt x="1702" y="1702"/>
                      </a:cubicBezTo>
                      <a:cubicBezTo>
                        <a:pt x="600" y="2805"/>
                        <a:pt x="1" y="4254"/>
                        <a:pt x="1" y="5798"/>
                      </a:cubicBezTo>
                      <a:cubicBezTo>
                        <a:pt x="1" y="8980"/>
                        <a:pt x="2647" y="11657"/>
                        <a:pt x="5892" y="11657"/>
                      </a:cubicBezTo>
                      <a:cubicBezTo>
                        <a:pt x="9106" y="11657"/>
                        <a:pt x="11721" y="9043"/>
                        <a:pt x="11721" y="5829"/>
                      </a:cubicBezTo>
                      <a:cubicBezTo>
                        <a:pt x="11658" y="2647"/>
                        <a:pt x="9043" y="1"/>
                        <a:pt x="579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8006" name="Google Shape;12444;p89">
                <a:extLst>
                  <a:ext uri="{FF2B5EF4-FFF2-40B4-BE49-F238E27FC236}">
                    <a16:creationId xmlns:a16="http://schemas.microsoft.com/office/drawing/2014/main" id="{C53AC2AF-4780-868E-88CF-1A8DBED798E5}"/>
                  </a:ext>
                </a:extLst>
              </p:cNvPr>
              <p:cNvGrpSpPr/>
              <p:nvPr/>
            </p:nvGrpSpPr>
            <p:grpSpPr>
              <a:xfrm>
                <a:off x="8683385" y="3492498"/>
                <a:ext cx="641288" cy="566751"/>
                <a:chOff x="-3137650" y="2787000"/>
                <a:chExt cx="291450" cy="257575"/>
              </a:xfrm>
              <a:grpFill/>
            </p:grpSpPr>
            <p:sp>
              <p:nvSpPr>
                <p:cNvPr id="18052" name="Google Shape;12445;p89">
                  <a:extLst>
                    <a:ext uri="{FF2B5EF4-FFF2-40B4-BE49-F238E27FC236}">
                      <a16:creationId xmlns:a16="http://schemas.microsoft.com/office/drawing/2014/main" id="{6F3FED06-EE94-94F5-01D1-7B077FEF1B7B}"/>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53" name="Google Shape;12446;p89">
                  <a:extLst>
                    <a:ext uri="{FF2B5EF4-FFF2-40B4-BE49-F238E27FC236}">
                      <a16:creationId xmlns:a16="http://schemas.microsoft.com/office/drawing/2014/main" id="{8913422F-594D-A2DA-B4C7-1611B5349B23}"/>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54" name="Google Shape;12447;p89">
                  <a:extLst>
                    <a:ext uri="{FF2B5EF4-FFF2-40B4-BE49-F238E27FC236}">
                      <a16:creationId xmlns:a16="http://schemas.microsoft.com/office/drawing/2014/main" id="{F2502AD4-6DCB-1DF0-22AE-7D07D27BBA39}"/>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55" name="Google Shape;12448;p89">
                  <a:extLst>
                    <a:ext uri="{FF2B5EF4-FFF2-40B4-BE49-F238E27FC236}">
                      <a16:creationId xmlns:a16="http://schemas.microsoft.com/office/drawing/2014/main" id="{B994D15C-5A30-89E5-763C-1A63EAC789E9}"/>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56" name="Google Shape;12449;p89">
                  <a:extLst>
                    <a:ext uri="{FF2B5EF4-FFF2-40B4-BE49-F238E27FC236}">
                      <a16:creationId xmlns:a16="http://schemas.microsoft.com/office/drawing/2014/main" id="{6268C75C-C03C-84C7-67C5-60357EE7A949}"/>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57" name="Google Shape;12450;p89">
                  <a:extLst>
                    <a:ext uri="{FF2B5EF4-FFF2-40B4-BE49-F238E27FC236}">
                      <a16:creationId xmlns:a16="http://schemas.microsoft.com/office/drawing/2014/main" id="{78C49049-4CBB-B176-7676-FABEE681C75A}"/>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58" name="Google Shape;12451;p89">
                  <a:extLst>
                    <a:ext uri="{FF2B5EF4-FFF2-40B4-BE49-F238E27FC236}">
                      <a16:creationId xmlns:a16="http://schemas.microsoft.com/office/drawing/2014/main" id="{B5E5D2EF-362E-36D2-0121-A36426AD26AD}"/>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59" name="Google Shape;12452;p89">
                  <a:extLst>
                    <a:ext uri="{FF2B5EF4-FFF2-40B4-BE49-F238E27FC236}">
                      <a16:creationId xmlns:a16="http://schemas.microsoft.com/office/drawing/2014/main" id="{03D027CD-0572-70F8-BD7A-2EA28AC61116}"/>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8007" name="Google Shape;12456;p89">
                <a:extLst>
                  <a:ext uri="{FF2B5EF4-FFF2-40B4-BE49-F238E27FC236}">
                    <a16:creationId xmlns:a16="http://schemas.microsoft.com/office/drawing/2014/main" id="{801ACCAD-EB53-3406-C169-7BBC07AC642B}"/>
                  </a:ext>
                </a:extLst>
              </p:cNvPr>
              <p:cNvGrpSpPr/>
              <p:nvPr/>
            </p:nvGrpSpPr>
            <p:grpSpPr>
              <a:xfrm>
                <a:off x="1243541" y="3454375"/>
                <a:ext cx="642992" cy="642992"/>
                <a:chOff x="-6354300" y="2757075"/>
                <a:chExt cx="292225" cy="292225"/>
              </a:xfrm>
              <a:grpFill/>
            </p:grpSpPr>
            <p:sp>
              <p:nvSpPr>
                <p:cNvPr id="18048" name="Google Shape;12457;p89">
                  <a:extLst>
                    <a:ext uri="{FF2B5EF4-FFF2-40B4-BE49-F238E27FC236}">
                      <a16:creationId xmlns:a16="http://schemas.microsoft.com/office/drawing/2014/main" id="{AE141DBC-F85C-578E-BC6C-2B17768125DF}"/>
                    </a:ext>
                  </a:extLst>
                </p:cNvPr>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49" name="Google Shape;12458;p89">
                  <a:extLst>
                    <a:ext uri="{FF2B5EF4-FFF2-40B4-BE49-F238E27FC236}">
                      <a16:creationId xmlns:a16="http://schemas.microsoft.com/office/drawing/2014/main" id="{DF2AF500-55D4-D5AD-ED02-0F94CA73037F}"/>
                    </a:ext>
                  </a:extLst>
                </p:cNvPr>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50" name="Google Shape;12459;p89">
                  <a:extLst>
                    <a:ext uri="{FF2B5EF4-FFF2-40B4-BE49-F238E27FC236}">
                      <a16:creationId xmlns:a16="http://schemas.microsoft.com/office/drawing/2014/main" id="{D685856E-AE70-CCFC-0028-F8307B1CA3D4}"/>
                    </a:ext>
                  </a:extLst>
                </p:cNvPr>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51" name="Google Shape;12460;p89">
                  <a:extLst>
                    <a:ext uri="{FF2B5EF4-FFF2-40B4-BE49-F238E27FC236}">
                      <a16:creationId xmlns:a16="http://schemas.microsoft.com/office/drawing/2014/main" id="{CE0EC2FB-2FBD-7E82-653B-319554437645}"/>
                    </a:ext>
                  </a:extLst>
                </p:cNvPr>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8008" name="Google Shape;12467;p89">
                <a:extLst>
                  <a:ext uri="{FF2B5EF4-FFF2-40B4-BE49-F238E27FC236}">
                    <a16:creationId xmlns:a16="http://schemas.microsoft.com/office/drawing/2014/main" id="{D287448A-74BE-5165-203B-B1DB25E98BEE}"/>
                  </a:ext>
                </a:extLst>
              </p:cNvPr>
              <p:cNvGrpSpPr/>
              <p:nvPr/>
            </p:nvGrpSpPr>
            <p:grpSpPr>
              <a:xfrm>
                <a:off x="5368208" y="3453523"/>
                <a:ext cx="644752" cy="644698"/>
                <a:chOff x="-4572700" y="2764950"/>
                <a:chExt cx="293025" cy="293000"/>
              </a:xfrm>
              <a:grpFill/>
            </p:grpSpPr>
            <p:sp>
              <p:nvSpPr>
                <p:cNvPr id="18043" name="Google Shape;12468;p89">
                  <a:extLst>
                    <a:ext uri="{FF2B5EF4-FFF2-40B4-BE49-F238E27FC236}">
                      <a16:creationId xmlns:a16="http://schemas.microsoft.com/office/drawing/2014/main" id="{9776A23D-2068-894F-3343-18F6CF1A1C13}"/>
                    </a:ext>
                  </a:extLst>
                </p:cNvPr>
                <p:cNvSpPr/>
                <p:nvPr/>
              </p:nvSpPr>
              <p:spPr>
                <a:xfrm>
                  <a:off x="-4572700" y="2764950"/>
                  <a:ext cx="293025" cy="293000"/>
                </a:xfrm>
                <a:custGeom>
                  <a:avLst/>
                  <a:gdLst/>
                  <a:ahLst/>
                  <a:cxnLst/>
                  <a:rect l="l" t="t" r="r" b="b"/>
                  <a:pathLst>
                    <a:path w="11721" h="11720" extrusionOk="0">
                      <a:moveTo>
                        <a:pt x="10681" y="2048"/>
                      </a:moveTo>
                      <a:cubicBezTo>
                        <a:pt x="10870" y="2048"/>
                        <a:pt x="11027" y="2206"/>
                        <a:pt x="11027" y="2395"/>
                      </a:cubicBezTo>
                      <a:lnTo>
                        <a:pt x="11027" y="7246"/>
                      </a:lnTo>
                      <a:cubicBezTo>
                        <a:pt x="11027" y="7435"/>
                        <a:pt x="10870" y="7593"/>
                        <a:pt x="10681" y="7593"/>
                      </a:cubicBezTo>
                      <a:lnTo>
                        <a:pt x="1072" y="7593"/>
                      </a:lnTo>
                      <a:cubicBezTo>
                        <a:pt x="883" y="7593"/>
                        <a:pt x="725" y="7435"/>
                        <a:pt x="725" y="7246"/>
                      </a:cubicBezTo>
                      <a:lnTo>
                        <a:pt x="725" y="2395"/>
                      </a:lnTo>
                      <a:cubicBezTo>
                        <a:pt x="725" y="2206"/>
                        <a:pt x="883" y="2048"/>
                        <a:pt x="1072" y="2048"/>
                      </a:cubicBezTo>
                      <a:close/>
                      <a:moveTo>
                        <a:pt x="4821" y="8286"/>
                      </a:moveTo>
                      <a:lnTo>
                        <a:pt x="4821" y="8979"/>
                      </a:lnTo>
                      <a:lnTo>
                        <a:pt x="3435" y="8979"/>
                      </a:lnTo>
                      <a:lnTo>
                        <a:pt x="3435" y="8286"/>
                      </a:lnTo>
                      <a:close/>
                      <a:moveTo>
                        <a:pt x="8287" y="8286"/>
                      </a:moveTo>
                      <a:lnTo>
                        <a:pt x="8287" y="8979"/>
                      </a:lnTo>
                      <a:lnTo>
                        <a:pt x="6869" y="8979"/>
                      </a:lnTo>
                      <a:lnTo>
                        <a:pt x="6869" y="8286"/>
                      </a:lnTo>
                      <a:close/>
                      <a:moveTo>
                        <a:pt x="6207" y="8254"/>
                      </a:moveTo>
                      <a:lnTo>
                        <a:pt x="6207" y="11027"/>
                      </a:lnTo>
                      <a:lnTo>
                        <a:pt x="5514" y="11027"/>
                      </a:lnTo>
                      <a:lnTo>
                        <a:pt x="5514" y="8254"/>
                      </a:lnTo>
                      <a:close/>
                      <a:moveTo>
                        <a:pt x="1733" y="0"/>
                      </a:moveTo>
                      <a:cubicBezTo>
                        <a:pt x="1544" y="0"/>
                        <a:pt x="1387" y="158"/>
                        <a:pt x="1387" y="347"/>
                      </a:cubicBezTo>
                      <a:cubicBezTo>
                        <a:pt x="1387" y="536"/>
                        <a:pt x="1544" y="693"/>
                        <a:pt x="1733" y="693"/>
                      </a:cubicBezTo>
                      <a:lnTo>
                        <a:pt x="2112" y="693"/>
                      </a:lnTo>
                      <a:lnTo>
                        <a:pt x="2112" y="1355"/>
                      </a:lnTo>
                      <a:lnTo>
                        <a:pt x="1072" y="1355"/>
                      </a:lnTo>
                      <a:cubicBezTo>
                        <a:pt x="536" y="1355"/>
                        <a:pt x="64" y="1827"/>
                        <a:pt x="64" y="2395"/>
                      </a:cubicBezTo>
                      <a:lnTo>
                        <a:pt x="64" y="7246"/>
                      </a:lnTo>
                      <a:cubicBezTo>
                        <a:pt x="64" y="7782"/>
                        <a:pt x="536" y="8254"/>
                        <a:pt x="1072" y="8254"/>
                      </a:cubicBezTo>
                      <a:lnTo>
                        <a:pt x="2773" y="8254"/>
                      </a:lnTo>
                      <a:lnTo>
                        <a:pt x="2773" y="8916"/>
                      </a:lnTo>
                      <a:lnTo>
                        <a:pt x="1733" y="8916"/>
                      </a:lnTo>
                      <a:cubicBezTo>
                        <a:pt x="1544" y="8916"/>
                        <a:pt x="1387" y="9074"/>
                        <a:pt x="1387" y="9294"/>
                      </a:cubicBezTo>
                      <a:cubicBezTo>
                        <a:pt x="1387" y="9483"/>
                        <a:pt x="1544" y="9641"/>
                        <a:pt x="1733" y="9641"/>
                      </a:cubicBezTo>
                      <a:lnTo>
                        <a:pt x="4821" y="9641"/>
                      </a:lnTo>
                      <a:lnTo>
                        <a:pt x="4821" y="11027"/>
                      </a:lnTo>
                      <a:lnTo>
                        <a:pt x="379" y="11027"/>
                      </a:lnTo>
                      <a:cubicBezTo>
                        <a:pt x="158" y="11027"/>
                        <a:pt x="1" y="11184"/>
                        <a:pt x="1" y="11373"/>
                      </a:cubicBezTo>
                      <a:cubicBezTo>
                        <a:pt x="1" y="11562"/>
                        <a:pt x="158" y="11720"/>
                        <a:pt x="379" y="11720"/>
                      </a:cubicBezTo>
                      <a:lnTo>
                        <a:pt x="11342" y="11720"/>
                      </a:lnTo>
                      <a:cubicBezTo>
                        <a:pt x="11563" y="11720"/>
                        <a:pt x="11721" y="11562"/>
                        <a:pt x="11721" y="11373"/>
                      </a:cubicBezTo>
                      <a:cubicBezTo>
                        <a:pt x="11721" y="11184"/>
                        <a:pt x="11563" y="11027"/>
                        <a:pt x="11342" y="11027"/>
                      </a:cubicBezTo>
                      <a:lnTo>
                        <a:pt x="6869" y="11027"/>
                      </a:lnTo>
                      <a:lnTo>
                        <a:pt x="6869" y="9641"/>
                      </a:lnTo>
                      <a:lnTo>
                        <a:pt x="9988" y="9641"/>
                      </a:lnTo>
                      <a:cubicBezTo>
                        <a:pt x="10177" y="9641"/>
                        <a:pt x="10334" y="9483"/>
                        <a:pt x="10334" y="9294"/>
                      </a:cubicBezTo>
                      <a:cubicBezTo>
                        <a:pt x="10334" y="9074"/>
                        <a:pt x="10177" y="8916"/>
                        <a:pt x="9988" y="8916"/>
                      </a:cubicBezTo>
                      <a:lnTo>
                        <a:pt x="8948" y="8916"/>
                      </a:lnTo>
                      <a:lnTo>
                        <a:pt x="8948" y="8254"/>
                      </a:lnTo>
                      <a:lnTo>
                        <a:pt x="10681" y="8254"/>
                      </a:lnTo>
                      <a:cubicBezTo>
                        <a:pt x="11248" y="8254"/>
                        <a:pt x="11721" y="7782"/>
                        <a:pt x="11721" y="7246"/>
                      </a:cubicBezTo>
                      <a:lnTo>
                        <a:pt x="11721" y="2395"/>
                      </a:lnTo>
                      <a:cubicBezTo>
                        <a:pt x="11721" y="1827"/>
                        <a:pt x="11248" y="1355"/>
                        <a:pt x="10681" y="1355"/>
                      </a:cubicBezTo>
                      <a:lnTo>
                        <a:pt x="9673" y="1355"/>
                      </a:lnTo>
                      <a:lnTo>
                        <a:pt x="9673" y="693"/>
                      </a:lnTo>
                      <a:lnTo>
                        <a:pt x="10019" y="693"/>
                      </a:lnTo>
                      <a:cubicBezTo>
                        <a:pt x="10208" y="693"/>
                        <a:pt x="10366" y="536"/>
                        <a:pt x="10366" y="347"/>
                      </a:cubicBezTo>
                      <a:cubicBezTo>
                        <a:pt x="10366" y="158"/>
                        <a:pt x="10208" y="0"/>
                        <a:pt x="10019" y="0"/>
                      </a:cubicBezTo>
                      <a:lnTo>
                        <a:pt x="8633" y="0"/>
                      </a:lnTo>
                      <a:cubicBezTo>
                        <a:pt x="8444" y="0"/>
                        <a:pt x="8287" y="158"/>
                        <a:pt x="8287" y="347"/>
                      </a:cubicBezTo>
                      <a:cubicBezTo>
                        <a:pt x="8287" y="536"/>
                        <a:pt x="8444" y="693"/>
                        <a:pt x="8633" y="693"/>
                      </a:cubicBezTo>
                      <a:lnTo>
                        <a:pt x="8980" y="693"/>
                      </a:lnTo>
                      <a:lnTo>
                        <a:pt x="8980" y="1355"/>
                      </a:lnTo>
                      <a:lnTo>
                        <a:pt x="6207" y="1355"/>
                      </a:lnTo>
                      <a:lnTo>
                        <a:pt x="6207" y="693"/>
                      </a:lnTo>
                      <a:lnTo>
                        <a:pt x="6554" y="693"/>
                      </a:lnTo>
                      <a:cubicBezTo>
                        <a:pt x="6743" y="693"/>
                        <a:pt x="6900" y="536"/>
                        <a:pt x="6900" y="347"/>
                      </a:cubicBezTo>
                      <a:cubicBezTo>
                        <a:pt x="6900" y="158"/>
                        <a:pt x="6743" y="0"/>
                        <a:pt x="6554" y="0"/>
                      </a:cubicBezTo>
                      <a:lnTo>
                        <a:pt x="5168" y="0"/>
                      </a:lnTo>
                      <a:cubicBezTo>
                        <a:pt x="4978" y="0"/>
                        <a:pt x="4821" y="158"/>
                        <a:pt x="4821" y="347"/>
                      </a:cubicBezTo>
                      <a:cubicBezTo>
                        <a:pt x="4821" y="536"/>
                        <a:pt x="4978" y="693"/>
                        <a:pt x="5168" y="693"/>
                      </a:cubicBezTo>
                      <a:lnTo>
                        <a:pt x="5514" y="693"/>
                      </a:lnTo>
                      <a:lnTo>
                        <a:pt x="5514" y="1355"/>
                      </a:lnTo>
                      <a:lnTo>
                        <a:pt x="2773" y="1355"/>
                      </a:lnTo>
                      <a:lnTo>
                        <a:pt x="2773" y="693"/>
                      </a:lnTo>
                      <a:lnTo>
                        <a:pt x="3120" y="693"/>
                      </a:lnTo>
                      <a:cubicBezTo>
                        <a:pt x="3309" y="693"/>
                        <a:pt x="3466" y="536"/>
                        <a:pt x="3466" y="347"/>
                      </a:cubicBezTo>
                      <a:cubicBezTo>
                        <a:pt x="3466" y="158"/>
                        <a:pt x="3309" y="0"/>
                        <a:pt x="3120"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44" name="Google Shape;12469;p89">
                  <a:extLst>
                    <a:ext uri="{FF2B5EF4-FFF2-40B4-BE49-F238E27FC236}">
                      <a16:creationId xmlns:a16="http://schemas.microsoft.com/office/drawing/2014/main" id="{58777053-5600-3A2E-120B-EE5A72C71E96}"/>
                    </a:ext>
                  </a:extLst>
                </p:cNvPr>
                <p:cNvSpPr/>
                <p:nvPr/>
              </p:nvSpPr>
              <p:spPr>
                <a:xfrm>
                  <a:off x="-4538825" y="2833475"/>
                  <a:ext cx="86650" cy="104775"/>
                </a:xfrm>
                <a:custGeom>
                  <a:avLst/>
                  <a:gdLst/>
                  <a:ahLst/>
                  <a:cxnLst/>
                  <a:rect l="l" t="t" r="r" b="b"/>
                  <a:pathLst>
                    <a:path w="3466" h="4191" extrusionOk="0">
                      <a:moveTo>
                        <a:pt x="2804" y="662"/>
                      </a:moveTo>
                      <a:lnTo>
                        <a:pt x="2804" y="3466"/>
                      </a:lnTo>
                      <a:lnTo>
                        <a:pt x="757" y="3466"/>
                      </a:lnTo>
                      <a:lnTo>
                        <a:pt x="757" y="662"/>
                      </a:lnTo>
                      <a:close/>
                      <a:moveTo>
                        <a:pt x="347" y="0"/>
                      </a:moveTo>
                      <a:cubicBezTo>
                        <a:pt x="158" y="0"/>
                        <a:pt x="0" y="158"/>
                        <a:pt x="0" y="347"/>
                      </a:cubicBezTo>
                      <a:lnTo>
                        <a:pt x="0" y="3812"/>
                      </a:lnTo>
                      <a:cubicBezTo>
                        <a:pt x="0" y="4033"/>
                        <a:pt x="158" y="4190"/>
                        <a:pt x="347" y="4190"/>
                      </a:cubicBezTo>
                      <a:lnTo>
                        <a:pt x="3119" y="4190"/>
                      </a:lnTo>
                      <a:cubicBezTo>
                        <a:pt x="3308" y="4190"/>
                        <a:pt x="3466" y="4033"/>
                        <a:pt x="3466" y="3812"/>
                      </a:cubicBezTo>
                      <a:lnTo>
                        <a:pt x="3466" y="347"/>
                      </a:lnTo>
                      <a:cubicBezTo>
                        <a:pt x="3466" y="158"/>
                        <a:pt x="3308" y="0"/>
                        <a:pt x="311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45" name="Google Shape;12470;p89">
                  <a:extLst>
                    <a:ext uri="{FF2B5EF4-FFF2-40B4-BE49-F238E27FC236}">
                      <a16:creationId xmlns:a16="http://schemas.microsoft.com/office/drawing/2014/main" id="{FBC17679-609A-DC03-17FB-CC73E7CCF477}"/>
                    </a:ext>
                  </a:extLst>
                </p:cNvPr>
                <p:cNvSpPr/>
                <p:nvPr/>
              </p:nvSpPr>
              <p:spPr>
                <a:xfrm>
                  <a:off x="-4435650" y="2902775"/>
                  <a:ext cx="121325" cy="17350"/>
                </a:xfrm>
                <a:custGeom>
                  <a:avLst/>
                  <a:gdLst/>
                  <a:ahLst/>
                  <a:cxnLst/>
                  <a:rect l="l" t="t" r="r" b="b"/>
                  <a:pathLst>
                    <a:path w="4853" h="694" extrusionOk="0">
                      <a:moveTo>
                        <a:pt x="347" y="1"/>
                      </a:moveTo>
                      <a:cubicBezTo>
                        <a:pt x="158" y="1"/>
                        <a:pt x="1" y="158"/>
                        <a:pt x="1" y="347"/>
                      </a:cubicBezTo>
                      <a:cubicBezTo>
                        <a:pt x="32" y="536"/>
                        <a:pt x="158" y="694"/>
                        <a:pt x="347" y="694"/>
                      </a:cubicBezTo>
                      <a:lnTo>
                        <a:pt x="4506" y="694"/>
                      </a:lnTo>
                      <a:cubicBezTo>
                        <a:pt x="4695" y="694"/>
                        <a:pt x="4852" y="536"/>
                        <a:pt x="4852" y="347"/>
                      </a:cubicBezTo>
                      <a:cubicBezTo>
                        <a:pt x="4852" y="158"/>
                        <a:pt x="4695" y="1"/>
                        <a:pt x="4506"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46" name="Google Shape;12471;p89">
                  <a:extLst>
                    <a:ext uri="{FF2B5EF4-FFF2-40B4-BE49-F238E27FC236}">
                      <a16:creationId xmlns:a16="http://schemas.microsoft.com/office/drawing/2014/main" id="{6F440B8C-F614-C982-DB0B-C5198D83DA81}"/>
                    </a:ext>
                  </a:extLst>
                </p:cNvPr>
                <p:cNvSpPr/>
                <p:nvPr/>
              </p:nvSpPr>
              <p:spPr>
                <a:xfrm>
                  <a:off x="-4435650" y="2867325"/>
                  <a:ext cx="121325" cy="17350"/>
                </a:xfrm>
                <a:custGeom>
                  <a:avLst/>
                  <a:gdLst/>
                  <a:ahLst/>
                  <a:cxnLst/>
                  <a:rect l="l" t="t" r="r" b="b"/>
                  <a:pathLst>
                    <a:path w="4853" h="694" extrusionOk="0">
                      <a:moveTo>
                        <a:pt x="347" y="1"/>
                      </a:moveTo>
                      <a:cubicBezTo>
                        <a:pt x="158" y="1"/>
                        <a:pt x="1" y="158"/>
                        <a:pt x="1" y="347"/>
                      </a:cubicBezTo>
                      <a:cubicBezTo>
                        <a:pt x="32" y="568"/>
                        <a:pt x="158" y="694"/>
                        <a:pt x="347" y="694"/>
                      </a:cubicBezTo>
                      <a:lnTo>
                        <a:pt x="4506" y="694"/>
                      </a:lnTo>
                      <a:cubicBezTo>
                        <a:pt x="4695" y="694"/>
                        <a:pt x="4852" y="536"/>
                        <a:pt x="4852" y="347"/>
                      </a:cubicBezTo>
                      <a:cubicBezTo>
                        <a:pt x="4852" y="158"/>
                        <a:pt x="4695" y="1"/>
                        <a:pt x="4506"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47" name="Google Shape;12472;p89">
                  <a:extLst>
                    <a:ext uri="{FF2B5EF4-FFF2-40B4-BE49-F238E27FC236}">
                      <a16:creationId xmlns:a16="http://schemas.microsoft.com/office/drawing/2014/main" id="{D29FB425-102A-9DB2-47F1-006A0316FA0E}"/>
                    </a:ext>
                  </a:extLst>
                </p:cNvPr>
                <p:cNvSpPr/>
                <p:nvPr/>
              </p:nvSpPr>
              <p:spPr>
                <a:xfrm>
                  <a:off x="-4435650" y="2833475"/>
                  <a:ext cx="121325" cy="18125"/>
                </a:xfrm>
                <a:custGeom>
                  <a:avLst/>
                  <a:gdLst/>
                  <a:ahLst/>
                  <a:cxnLst/>
                  <a:rect l="l" t="t" r="r" b="b"/>
                  <a:pathLst>
                    <a:path w="4853" h="725" extrusionOk="0">
                      <a:moveTo>
                        <a:pt x="347" y="0"/>
                      </a:moveTo>
                      <a:cubicBezTo>
                        <a:pt x="158" y="0"/>
                        <a:pt x="1" y="158"/>
                        <a:pt x="1" y="347"/>
                      </a:cubicBezTo>
                      <a:cubicBezTo>
                        <a:pt x="32" y="567"/>
                        <a:pt x="158" y="725"/>
                        <a:pt x="347" y="725"/>
                      </a:cubicBezTo>
                      <a:lnTo>
                        <a:pt x="4506" y="725"/>
                      </a:lnTo>
                      <a:cubicBezTo>
                        <a:pt x="4695" y="725"/>
                        <a:pt x="4852" y="567"/>
                        <a:pt x="4852" y="347"/>
                      </a:cubicBezTo>
                      <a:cubicBezTo>
                        <a:pt x="4852" y="158"/>
                        <a:pt x="4695" y="0"/>
                        <a:pt x="4506"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8009" name="Google Shape;12485;p89">
                <a:extLst>
                  <a:ext uri="{FF2B5EF4-FFF2-40B4-BE49-F238E27FC236}">
                    <a16:creationId xmlns:a16="http://schemas.microsoft.com/office/drawing/2014/main" id="{FA955663-D422-DBAF-0C48-79115B7285D5}"/>
                  </a:ext>
                </a:extLst>
              </p:cNvPr>
              <p:cNvGrpSpPr/>
              <p:nvPr/>
            </p:nvGrpSpPr>
            <p:grpSpPr>
              <a:xfrm>
                <a:off x="9506180" y="3456108"/>
                <a:ext cx="642992" cy="639527"/>
                <a:chOff x="-2571737" y="2764550"/>
                <a:chExt cx="292225" cy="290650"/>
              </a:xfrm>
              <a:grpFill/>
            </p:grpSpPr>
            <p:sp>
              <p:nvSpPr>
                <p:cNvPr id="18040" name="Google Shape;12486;p89">
                  <a:extLst>
                    <a:ext uri="{FF2B5EF4-FFF2-40B4-BE49-F238E27FC236}">
                      <a16:creationId xmlns:a16="http://schemas.microsoft.com/office/drawing/2014/main" id="{60D4B959-9272-E25D-9C72-35AE47A17A9A}"/>
                    </a:ext>
                  </a:extLst>
                </p:cNvPr>
                <p:cNvSpPr/>
                <p:nvPr/>
              </p:nvSpPr>
              <p:spPr>
                <a:xfrm>
                  <a:off x="-2496085" y="3009100"/>
                  <a:ext cx="17350" cy="17350"/>
                </a:xfrm>
                <a:custGeom>
                  <a:avLst/>
                  <a:gdLst/>
                  <a:ahLst/>
                  <a:cxnLst/>
                  <a:rect l="l" t="t" r="r" b="b"/>
                  <a:pathLst>
                    <a:path w="694" h="694" extrusionOk="0">
                      <a:moveTo>
                        <a:pt x="347" y="1"/>
                      </a:moveTo>
                      <a:cubicBezTo>
                        <a:pt x="127" y="1"/>
                        <a:pt x="0" y="158"/>
                        <a:pt x="0" y="347"/>
                      </a:cubicBezTo>
                      <a:cubicBezTo>
                        <a:pt x="0" y="536"/>
                        <a:pt x="127" y="694"/>
                        <a:pt x="347" y="694"/>
                      </a:cubicBezTo>
                      <a:cubicBezTo>
                        <a:pt x="536" y="694"/>
                        <a:pt x="694" y="536"/>
                        <a:pt x="694" y="347"/>
                      </a:cubicBezTo>
                      <a:cubicBezTo>
                        <a:pt x="662" y="158"/>
                        <a:pt x="505"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41" name="Google Shape;12487;p89">
                  <a:extLst>
                    <a:ext uri="{FF2B5EF4-FFF2-40B4-BE49-F238E27FC236}">
                      <a16:creationId xmlns:a16="http://schemas.microsoft.com/office/drawing/2014/main" id="{539E9D48-4215-75B5-E23B-E133CAF03E22}"/>
                    </a:ext>
                  </a:extLst>
                </p:cNvPr>
                <p:cNvSpPr/>
                <p:nvPr/>
              </p:nvSpPr>
              <p:spPr>
                <a:xfrm>
                  <a:off x="-2398548" y="2800375"/>
                  <a:ext cx="52000" cy="120525"/>
                </a:xfrm>
                <a:custGeom>
                  <a:avLst/>
                  <a:gdLst/>
                  <a:ahLst/>
                  <a:cxnLst/>
                  <a:rect l="l" t="t" r="r" b="b"/>
                  <a:pathLst>
                    <a:path w="2080" h="4821" extrusionOk="0">
                      <a:moveTo>
                        <a:pt x="1008" y="0"/>
                      </a:moveTo>
                      <a:cubicBezTo>
                        <a:pt x="819" y="0"/>
                        <a:pt x="662" y="158"/>
                        <a:pt x="662" y="378"/>
                      </a:cubicBezTo>
                      <a:lnTo>
                        <a:pt x="662" y="757"/>
                      </a:lnTo>
                      <a:cubicBezTo>
                        <a:pt x="252" y="914"/>
                        <a:pt x="0" y="1261"/>
                        <a:pt x="0" y="1733"/>
                      </a:cubicBezTo>
                      <a:cubicBezTo>
                        <a:pt x="0" y="2300"/>
                        <a:pt x="473" y="2773"/>
                        <a:pt x="1008" y="2773"/>
                      </a:cubicBezTo>
                      <a:cubicBezTo>
                        <a:pt x="1323" y="2773"/>
                        <a:pt x="1481" y="3119"/>
                        <a:pt x="1260" y="3371"/>
                      </a:cubicBezTo>
                      <a:cubicBezTo>
                        <a:pt x="1197" y="3419"/>
                        <a:pt x="1103" y="3442"/>
                        <a:pt x="1012" y="3442"/>
                      </a:cubicBezTo>
                      <a:cubicBezTo>
                        <a:pt x="922" y="3442"/>
                        <a:pt x="835" y="3419"/>
                        <a:pt x="788" y="3371"/>
                      </a:cubicBezTo>
                      <a:cubicBezTo>
                        <a:pt x="725" y="3308"/>
                        <a:pt x="630" y="3277"/>
                        <a:pt x="540" y="3277"/>
                      </a:cubicBezTo>
                      <a:cubicBezTo>
                        <a:pt x="449" y="3277"/>
                        <a:pt x="362" y="3308"/>
                        <a:pt x="315" y="3371"/>
                      </a:cubicBezTo>
                      <a:cubicBezTo>
                        <a:pt x="189" y="3466"/>
                        <a:pt x="189" y="3718"/>
                        <a:pt x="315" y="3844"/>
                      </a:cubicBezTo>
                      <a:cubicBezTo>
                        <a:pt x="410" y="3939"/>
                        <a:pt x="536" y="4033"/>
                        <a:pt x="693" y="4065"/>
                      </a:cubicBezTo>
                      <a:lnTo>
                        <a:pt x="693" y="4474"/>
                      </a:lnTo>
                      <a:cubicBezTo>
                        <a:pt x="693" y="4663"/>
                        <a:pt x="851" y="4821"/>
                        <a:pt x="1040" y="4821"/>
                      </a:cubicBezTo>
                      <a:cubicBezTo>
                        <a:pt x="1260" y="4821"/>
                        <a:pt x="1418" y="4663"/>
                        <a:pt x="1418" y="4474"/>
                      </a:cubicBezTo>
                      <a:lnTo>
                        <a:pt x="1418" y="4065"/>
                      </a:lnTo>
                      <a:cubicBezTo>
                        <a:pt x="1796" y="3907"/>
                        <a:pt x="2079" y="3560"/>
                        <a:pt x="2079" y="3088"/>
                      </a:cubicBezTo>
                      <a:cubicBezTo>
                        <a:pt x="2079" y="2521"/>
                        <a:pt x="1607" y="2048"/>
                        <a:pt x="1040" y="2048"/>
                      </a:cubicBezTo>
                      <a:cubicBezTo>
                        <a:pt x="851" y="2048"/>
                        <a:pt x="693" y="1891"/>
                        <a:pt x="693" y="1702"/>
                      </a:cubicBezTo>
                      <a:cubicBezTo>
                        <a:pt x="693" y="1495"/>
                        <a:pt x="842" y="1356"/>
                        <a:pt x="1016" y="1356"/>
                      </a:cubicBezTo>
                      <a:cubicBezTo>
                        <a:pt x="1107" y="1356"/>
                        <a:pt x="1205" y="1394"/>
                        <a:pt x="1292" y="1481"/>
                      </a:cubicBezTo>
                      <a:cubicBezTo>
                        <a:pt x="1355" y="1528"/>
                        <a:pt x="1441" y="1552"/>
                        <a:pt x="1528" y="1552"/>
                      </a:cubicBezTo>
                      <a:cubicBezTo>
                        <a:pt x="1615" y="1552"/>
                        <a:pt x="1701" y="1528"/>
                        <a:pt x="1764" y="1481"/>
                      </a:cubicBezTo>
                      <a:cubicBezTo>
                        <a:pt x="1859" y="1355"/>
                        <a:pt x="1859" y="1103"/>
                        <a:pt x="1764" y="1009"/>
                      </a:cubicBezTo>
                      <a:cubicBezTo>
                        <a:pt x="1638" y="883"/>
                        <a:pt x="1512" y="788"/>
                        <a:pt x="1355" y="757"/>
                      </a:cubicBezTo>
                      <a:lnTo>
                        <a:pt x="1355" y="378"/>
                      </a:lnTo>
                      <a:cubicBezTo>
                        <a:pt x="1355" y="158"/>
                        <a:pt x="1197" y="0"/>
                        <a:pt x="100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42" name="Google Shape;12488;p89">
                  <a:extLst>
                    <a:ext uri="{FF2B5EF4-FFF2-40B4-BE49-F238E27FC236}">
                      <a16:creationId xmlns:a16="http://schemas.microsoft.com/office/drawing/2014/main" id="{1D1EB8A5-30D3-344C-7C04-DF53DF5EA338}"/>
                    </a:ext>
                  </a:extLst>
                </p:cNvPr>
                <p:cNvSpPr/>
                <p:nvPr/>
              </p:nvSpPr>
              <p:spPr>
                <a:xfrm>
                  <a:off x="-2571737" y="2764550"/>
                  <a:ext cx="292225" cy="290650"/>
                </a:xfrm>
                <a:custGeom>
                  <a:avLst/>
                  <a:gdLst/>
                  <a:ahLst/>
                  <a:cxnLst/>
                  <a:rect l="l" t="t" r="r" b="b"/>
                  <a:pathLst>
                    <a:path w="11689" h="11626" extrusionOk="0">
                      <a:moveTo>
                        <a:pt x="5009" y="1355"/>
                      </a:moveTo>
                      <a:cubicBezTo>
                        <a:pt x="4789" y="1576"/>
                        <a:pt x="4694" y="1796"/>
                        <a:pt x="4537" y="2049"/>
                      </a:cubicBezTo>
                      <a:lnTo>
                        <a:pt x="662" y="2049"/>
                      </a:lnTo>
                      <a:lnTo>
                        <a:pt x="662" y="1670"/>
                      </a:lnTo>
                      <a:cubicBezTo>
                        <a:pt x="662" y="1513"/>
                        <a:pt x="819" y="1355"/>
                        <a:pt x="1008" y="1355"/>
                      </a:cubicBezTo>
                      <a:close/>
                      <a:moveTo>
                        <a:pt x="7908" y="694"/>
                      </a:moveTo>
                      <a:cubicBezTo>
                        <a:pt x="9609" y="694"/>
                        <a:pt x="10995" y="2080"/>
                        <a:pt x="10995" y="3781"/>
                      </a:cubicBezTo>
                      <a:cubicBezTo>
                        <a:pt x="10995" y="5451"/>
                        <a:pt x="9609" y="6837"/>
                        <a:pt x="7908" y="6837"/>
                      </a:cubicBezTo>
                      <a:cubicBezTo>
                        <a:pt x="7309" y="6837"/>
                        <a:pt x="6679" y="6680"/>
                        <a:pt x="6206" y="6365"/>
                      </a:cubicBezTo>
                      <a:cubicBezTo>
                        <a:pt x="6162" y="6342"/>
                        <a:pt x="6086" y="6320"/>
                        <a:pt x="6023" y="6320"/>
                      </a:cubicBezTo>
                      <a:cubicBezTo>
                        <a:pt x="5997" y="6320"/>
                        <a:pt x="5973" y="6324"/>
                        <a:pt x="5954" y="6333"/>
                      </a:cubicBezTo>
                      <a:cubicBezTo>
                        <a:pt x="5671" y="6396"/>
                        <a:pt x="5324" y="6522"/>
                        <a:pt x="5009" y="6648"/>
                      </a:cubicBezTo>
                      <a:lnTo>
                        <a:pt x="5324" y="5703"/>
                      </a:lnTo>
                      <a:cubicBezTo>
                        <a:pt x="5356" y="5609"/>
                        <a:pt x="5324" y="5514"/>
                        <a:pt x="5261" y="5420"/>
                      </a:cubicBezTo>
                      <a:cubicBezTo>
                        <a:pt x="4946" y="4947"/>
                        <a:pt x="4789" y="4348"/>
                        <a:pt x="4789" y="3781"/>
                      </a:cubicBezTo>
                      <a:cubicBezTo>
                        <a:pt x="4789" y="2080"/>
                        <a:pt x="6238" y="694"/>
                        <a:pt x="7908" y="694"/>
                      </a:cubicBezTo>
                      <a:close/>
                      <a:moveTo>
                        <a:pt x="4253" y="2710"/>
                      </a:moveTo>
                      <a:cubicBezTo>
                        <a:pt x="4190" y="3025"/>
                        <a:pt x="4096" y="3372"/>
                        <a:pt x="4096" y="3718"/>
                      </a:cubicBezTo>
                      <a:cubicBezTo>
                        <a:pt x="4096" y="4411"/>
                        <a:pt x="4253" y="5041"/>
                        <a:pt x="4600" y="5609"/>
                      </a:cubicBezTo>
                      <a:lnTo>
                        <a:pt x="4127" y="7089"/>
                      </a:lnTo>
                      <a:cubicBezTo>
                        <a:pt x="4096" y="7184"/>
                        <a:pt x="4127" y="7341"/>
                        <a:pt x="4222" y="7436"/>
                      </a:cubicBezTo>
                      <a:cubicBezTo>
                        <a:pt x="4266" y="7480"/>
                        <a:pt x="4358" y="7525"/>
                        <a:pt x="4453" y="7525"/>
                      </a:cubicBezTo>
                      <a:cubicBezTo>
                        <a:pt x="4492" y="7525"/>
                        <a:pt x="4531" y="7517"/>
                        <a:pt x="4568" y="7499"/>
                      </a:cubicBezTo>
                      <a:cubicBezTo>
                        <a:pt x="4568" y="7499"/>
                        <a:pt x="5387" y="7247"/>
                        <a:pt x="6017" y="7026"/>
                      </a:cubicBezTo>
                      <a:cubicBezTo>
                        <a:pt x="6080" y="7089"/>
                        <a:pt x="6143" y="7089"/>
                        <a:pt x="6175" y="7121"/>
                      </a:cubicBezTo>
                      <a:lnTo>
                        <a:pt x="6175" y="8223"/>
                      </a:lnTo>
                      <a:lnTo>
                        <a:pt x="662" y="8223"/>
                      </a:lnTo>
                      <a:lnTo>
                        <a:pt x="662" y="2710"/>
                      </a:lnTo>
                      <a:close/>
                      <a:moveTo>
                        <a:pt x="6112" y="8885"/>
                      </a:moveTo>
                      <a:lnTo>
                        <a:pt x="6112" y="10618"/>
                      </a:lnTo>
                      <a:cubicBezTo>
                        <a:pt x="6143" y="10807"/>
                        <a:pt x="5986" y="10964"/>
                        <a:pt x="5797" y="10964"/>
                      </a:cubicBezTo>
                      <a:lnTo>
                        <a:pt x="977" y="10964"/>
                      </a:lnTo>
                      <a:cubicBezTo>
                        <a:pt x="788" y="10964"/>
                        <a:pt x="630" y="10807"/>
                        <a:pt x="630" y="10618"/>
                      </a:cubicBezTo>
                      <a:lnTo>
                        <a:pt x="630" y="8885"/>
                      </a:lnTo>
                      <a:close/>
                      <a:moveTo>
                        <a:pt x="7908" y="1"/>
                      </a:moveTo>
                      <a:cubicBezTo>
                        <a:pt x="7120" y="1"/>
                        <a:pt x="6364" y="221"/>
                        <a:pt x="5734" y="662"/>
                      </a:cubicBezTo>
                      <a:lnTo>
                        <a:pt x="1008" y="662"/>
                      </a:lnTo>
                      <a:cubicBezTo>
                        <a:pt x="473" y="662"/>
                        <a:pt x="0" y="1135"/>
                        <a:pt x="0" y="1670"/>
                      </a:cubicBezTo>
                      <a:lnTo>
                        <a:pt x="0" y="10618"/>
                      </a:lnTo>
                      <a:cubicBezTo>
                        <a:pt x="0" y="11153"/>
                        <a:pt x="473" y="11626"/>
                        <a:pt x="1008" y="11626"/>
                      </a:cubicBezTo>
                      <a:lnTo>
                        <a:pt x="5828" y="11626"/>
                      </a:lnTo>
                      <a:cubicBezTo>
                        <a:pt x="6364" y="11626"/>
                        <a:pt x="6837" y="11153"/>
                        <a:pt x="6837" y="10618"/>
                      </a:cubicBezTo>
                      <a:lnTo>
                        <a:pt x="6837" y="7341"/>
                      </a:lnTo>
                      <a:cubicBezTo>
                        <a:pt x="7215" y="7436"/>
                        <a:pt x="7561" y="7499"/>
                        <a:pt x="7908" y="7499"/>
                      </a:cubicBezTo>
                      <a:cubicBezTo>
                        <a:pt x="9987" y="7499"/>
                        <a:pt x="11688" y="5798"/>
                        <a:pt x="11688" y="3718"/>
                      </a:cubicBezTo>
                      <a:cubicBezTo>
                        <a:pt x="11657" y="1670"/>
                        <a:pt x="9956" y="1"/>
                        <a:pt x="790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8010" name="Google Shape;12498;p89">
                <a:extLst>
                  <a:ext uri="{FF2B5EF4-FFF2-40B4-BE49-F238E27FC236}">
                    <a16:creationId xmlns:a16="http://schemas.microsoft.com/office/drawing/2014/main" id="{AFCD1A12-D626-50C1-528E-795ECDB2B04F}"/>
                  </a:ext>
                </a:extLst>
              </p:cNvPr>
              <p:cNvGrpSpPr/>
              <p:nvPr/>
            </p:nvGrpSpPr>
            <p:grpSpPr>
              <a:xfrm>
                <a:off x="2088889" y="3454375"/>
                <a:ext cx="606578" cy="642992"/>
                <a:chOff x="-5995925" y="2757850"/>
                <a:chExt cx="275675" cy="292225"/>
              </a:xfrm>
              <a:grpFill/>
            </p:grpSpPr>
            <p:sp>
              <p:nvSpPr>
                <p:cNvPr id="18031" name="Google Shape;12499;p89">
                  <a:extLst>
                    <a:ext uri="{FF2B5EF4-FFF2-40B4-BE49-F238E27FC236}">
                      <a16:creationId xmlns:a16="http://schemas.microsoft.com/office/drawing/2014/main" id="{3792EEF3-2849-B1C6-51E4-CCEB3E68A020}"/>
                    </a:ext>
                  </a:extLst>
                </p:cNvPr>
                <p:cNvSpPr/>
                <p:nvPr/>
              </p:nvSpPr>
              <p:spPr>
                <a:xfrm>
                  <a:off x="-5995925" y="2757850"/>
                  <a:ext cx="275675" cy="292225"/>
                </a:xfrm>
                <a:custGeom>
                  <a:avLst/>
                  <a:gdLst/>
                  <a:ahLst/>
                  <a:cxnLst/>
                  <a:rect l="l" t="t" r="r" b="b"/>
                  <a:pathLst>
                    <a:path w="11027" h="11689" extrusionOk="0">
                      <a:moveTo>
                        <a:pt x="9924" y="1324"/>
                      </a:moveTo>
                      <a:cubicBezTo>
                        <a:pt x="10113" y="1324"/>
                        <a:pt x="10271" y="1481"/>
                        <a:pt x="10271" y="1702"/>
                      </a:cubicBezTo>
                      <a:lnTo>
                        <a:pt x="10271" y="9263"/>
                      </a:lnTo>
                      <a:lnTo>
                        <a:pt x="10302" y="9263"/>
                      </a:lnTo>
                      <a:cubicBezTo>
                        <a:pt x="10302" y="9452"/>
                        <a:pt x="10145" y="9610"/>
                        <a:pt x="9956" y="9610"/>
                      </a:cubicBezTo>
                      <a:lnTo>
                        <a:pt x="9609" y="9610"/>
                      </a:lnTo>
                      <a:lnTo>
                        <a:pt x="9609" y="8570"/>
                      </a:lnTo>
                      <a:cubicBezTo>
                        <a:pt x="9609" y="8381"/>
                        <a:pt x="9452" y="8223"/>
                        <a:pt x="9263" y="8223"/>
                      </a:cubicBezTo>
                      <a:lnTo>
                        <a:pt x="4442" y="8223"/>
                      </a:lnTo>
                      <a:cubicBezTo>
                        <a:pt x="4253" y="8223"/>
                        <a:pt x="4096" y="8381"/>
                        <a:pt x="4096" y="8570"/>
                      </a:cubicBezTo>
                      <a:lnTo>
                        <a:pt x="4096" y="9610"/>
                      </a:lnTo>
                      <a:lnTo>
                        <a:pt x="3434" y="9610"/>
                      </a:lnTo>
                      <a:lnTo>
                        <a:pt x="3434" y="1324"/>
                      </a:lnTo>
                      <a:close/>
                      <a:moveTo>
                        <a:pt x="2426" y="631"/>
                      </a:moveTo>
                      <a:cubicBezTo>
                        <a:pt x="2647" y="631"/>
                        <a:pt x="2804" y="788"/>
                        <a:pt x="2804" y="977"/>
                      </a:cubicBezTo>
                      <a:lnTo>
                        <a:pt x="2804" y="9925"/>
                      </a:lnTo>
                      <a:cubicBezTo>
                        <a:pt x="2804" y="10114"/>
                        <a:pt x="2647" y="10271"/>
                        <a:pt x="2426" y="10271"/>
                      </a:cubicBezTo>
                      <a:lnTo>
                        <a:pt x="1071" y="10271"/>
                      </a:lnTo>
                      <a:cubicBezTo>
                        <a:pt x="851" y="10271"/>
                        <a:pt x="693" y="10114"/>
                        <a:pt x="693" y="9925"/>
                      </a:cubicBezTo>
                      <a:lnTo>
                        <a:pt x="693" y="977"/>
                      </a:lnTo>
                      <a:cubicBezTo>
                        <a:pt x="693" y="788"/>
                        <a:pt x="851" y="631"/>
                        <a:pt x="1071" y="631"/>
                      </a:cubicBezTo>
                      <a:close/>
                      <a:moveTo>
                        <a:pt x="8948" y="8948"/>
                      </a:moveTo>
                      <a:lnTo>
                        <a:pt x="8948" y="10996"/>
                      </a:lnTo>
                      <a:lnTo>
                        <a:pt x="4852" y="10996"/>
                      </a:lnTo>
                      <a:lnTo>
                        <a:pt x="4852" y="8948"/>
                      </a:lnTo>
                      <a:close/>
                      <a:moveTo>
                        <a:pt x="1008" y="1"/>
                      </a:moveTo>
                      <a:cubicBezTo>
                        <a:pt x="473" y="1"/>
                        <a:pt x="0" y="473"/>
                        <a:pt x="0" y="1009"/>
                      </a:cubicBezTo>
                      <a:lnTo>
                        <a:pt x="0" y="9956"/>
                      </a:lnTo>
                      <a:cubicBezTo>
                        <a:pt x="0" y="10523"/>
                        <a:pt x="473" y="10996"/>
                        <a:pt x="1008" y="10996"/>
                      </a:cubicBezTo>
                      <a:lnTo>
                        <a:pt x="2395" y="10996"/>
                      </a:lnTo>
                      <a:cubicBezTo>
                        <a:pt x="2836" y="10996"/>
                        <a:pt x="3214" y="10712"/>
                        <a:pt x="3371" y="10303"/>
                      </a:cubicBezTo>
                      <a:lnTo>
                        <a:pt x="4127" y="10303"/>
                      </a:lnTo>
                      <a:lnTo>
                        <a:pt x="4127" y="11342"/>
                      </a:lnTo>
                      <a:cubicBezTo>
                        <a:pt x="4127" y="11531"/>
                        <a:pt x="4285" y="11689"/>
                        <a:pt x="4474" y="11689"/>
                      </a:cubicBezTo>
                      <a:lnTo>
                        <a:pt x="9294" y="11689"/>
                      </a:lnTo>
                      <a:cubicBezTo>
                        <a:pt x="9483" y="11689"/>
                        <a:pt x="9641" y="11531"/>
                        <a:pt x="9641" y="11342"/>
                      </a:cubicBezTo>
                      <a:lnTo>
                        <a:pt x="9641" y="10271"/>
                      </a:lnTo>
                      <a:lnTo>
                        <a:pt x="9987" y="10271"/>
                      </a:lnTo>
                      <a:cubicBezTo>
                        <a:pt x="10554" y="10271"/>
                        <a:pt x="11027" y="9799"/>
                        <a:pt x="11027" y="9263"/>
                      </a:cubicBezTo>
                      <a:lnTo>
                        <a:pt x="11027" y="1702"/>
                      </a:lnTo>
                      <a:cubicBezTo>
                        <a:pt x="10995" y="1103"/>
                        <a:pt x="10554" y="662"/>
                        <a:pt x="9956" y="662"/>
                      </a:cubicBezTo>
                      <a:lnTo>
                        <a:pt x="3371" y="662"/>
                      </a:lnTo>
                      <a:cubicBezTo>
                        <a:pt x="3214" y="284"/>
                        <a:pt x="2867" y="1"/>
                        <a:pt x="239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32" name="Google Shape;12500;p89">
                  <a:extLst>
                    <a:ext uri="{FF2B5EF4-FFF2-40B4-BE49-F238E27FC236}">
                      <a16:creationId xmlns:a16="http://schemas.microsoft.com/office/drawing/2014/main" id="{CD8D84CF-462D-0188-E38C-B86686965D81}"/>
                    </a:ext>
                  </a:extLst>
                </p:cNvPr>
                <p:cNvSpPr/>
                <p:nvPr/>
              </p:nvSpPr>
              <p:spPr>
                <a:xfrm>
                  <a:off x="-5892750" y="2808250"/>
                  <a:ext cx="137850" cy="69350"/>
                </a:xfrm>
                <a:custGeom>
                  <a:avLst/>
                  <a:gdLst/>
                  <a:ahLst/>
                  <a:cxnLst/>
                  <a:rect l="l" t="t" r="r" b="b"/>
                  <a:pathLst>
                    <a:path w="5514" h="2774" extrusionOk="0">
                      <a:moveTo>
                        <a:pt x="4821" y="694"/>
                      </a:moveTo>
                      <a:lnTo>
                        <a:pt x="4821" y="2112"/>
                      </a:lnTo>
                      <a:lnTo>
                        <a:pt x="725" y="2112"/>
                      </a:lnTo>
                      <a:lnTo>
                        <a:pt x="725" y="694"/>
                      </a:lnTo>
                      <a:close/>
                      <a:moveTo>
                        <a:pt x="347" y="1"/>
                      </a:moveTo>
                      <a:cubicBezTo>
                        <a:pt x="158" y="1"/>
                        <a:pt x="0" y="158"/>
                        <a:pt x="0" y="348"/>
                      </a:cubicBezTo>
                      <a:lnTo>
                        <a:pt x="0" y="2427"/>
                      </a:lnTo>
                      <a:cubicBezTo>
                        <a:pt x="0" y="2616"/>
                        <a:pt x="158" y="2773"/>
                        <a:pt x="347" y="2773"/>
                      </a:cubicBezTo>
                      <a:lnTo>
                        <a:pt x="5167" y="2773"/>
                      </a:lnTo>
                      <a:cubicBezTo>
                        <a:pt x="5356" y="2773"/>
                        <a:pt x="5514" y="2616"/>
                        <a:pt x="5514" y="2427"/>
                      </a:cubicBezTo>
                      <a:lnTo>
                        <a:pt x="5514" y="348"/>
                      </a:lnTo>
                      <a:cubicBezTo>
                        <a:pt x="5514" y="158"/>
                        <a:pt x="5356" y="1"/>
                        <a:pt x="516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33" name="Google Shape;12501;p89">
                  <a:extLst>
                    <a:ext uri="{FF2B5EF4-FFF2-40B4-BE49-F238E27FC236}">
                      <a16:creationId xmlns:a16="http://schemas.microsoft.com/office/drawing/2014/main" id="{909693CD-86AA-98EB-279C-8F91C672EE31}"/>
                    </a:ext>
                  </a:extLst>
                </p:cNvPr>
                <p:cNvSpPr/>
                <p:nvPr/>
              </p:nvSpPr>
              <p:spPr>
                <a:xfrm>
                  <a:off x="-5891975" y="2895675"/>
                  <a:ext cx="34700" cy="17375"/>
                </a:xfrm>
                <a:custGeom>
                  <a:avLst/>
                  <a:gdLst/>
                  <a:ahLst/>
                  <a:cxnLst/>
                  <a:rect l="l" t="t" r="r" b="b"/>
                  <a:pathLst>
                    <a:path w="1388" h="695" extrusionOk="0">
                      <a:moveTo>
                        <a:pt x="379" y="1"/>
                      </a:moveTo>
                      <a:cubicBezTo>
                        <a:pt x="158" y="1"/>
                        <a:pt x="1" y="159"/>
                        <a:pt x="1" y="348"/>
                      </a:cubicBezTo>
                      <a:cubicBezTo>
                        <a:pt x="1" y="537"/>
                        <a:pt x="158" y="694"/>
                        <a:pt x="379" y="694"/>
                      </a:cubicBezTo>
                      <a:lnTo>
                        <a:pt x="1041" y="694"/>
                      </a:lnTo>
                      <a:cubicBezTo>
                        <a:pt x="1230" y="694"/>
                        <a:pt x="1387" y="537"/>
                        <a:pt x="1387" y="348"/>
                      </a:cubicBezTo>
                      <a:cubicBezTo>
                        <a:pt x="1356" y="127"/>
                        <a:pt x="1198" y="1"/>
                        <a:pt x="104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34" name="Google Shape;12502;p89">
                  <a:extLst>
                    <a:ext uri="{FF2B5EF4-FFF2-40B4-BE49-F238E27FC236}">
                      <a16:creationId xmlns:a16="http://schemas.microsoft.com/office/drawing/2014/main" id="{F4D0850F-0F60-DFAB-4AF4-A1EE3208ABF5}"/>
                    </a:ext>
                  </a:extLst>
                </p:cNvPr>
                <p:cNvSpPr/>
                <p:nvPr/>
              </p:nvSpPr>
              <p:spPr>
                <a:xfrm>
                  <a:off x="-5891975" y="2928775"/>
                  <a:ext cx="34700" cy="18125"/>
                </a:xfrm>
                <a:custGeom>
                  <a:avLst/>
                  <a:gdLst/>
                  <a:ahLst/>
                  <a:cxnLst/>
                  <a:rect l="l" t="t" r="r" b="b"/>
                  <a:pathLst>
                    <a:path w="1388" h="725" extrusionOk="0">
                      <a:moveTo>
                        <a:pt x="379" y="0"/>
                      </a:moveTo>
                      <a:cubicBezTo>
                        <a:pt x="158" y="0"/>
                        <a:pt x="1" y="158"/>
                        <a:pt x="1" y="378"/>
                      </a:cubicBezTo>
                      <a:cubicBezTo>
                        <a:pt x="1" y="567"/>
                        <a:pt x="158" y="725"/>
                        <a:pt x="379" y="725"/>
                      </a:cubicBezTo>
                      <a:lnTo>
                        <a:pt x="1041" y="725"/>
                      </a:lnTo>
                      <a:cubicBezTo>
                        <a:pt x="1230" y="725"/>
                        <a:pt x="1387" y="567"/>
                        <a:pt x="1387" y="378"/>
                      </a:cubicBezTo>
                      <a:cubicBezTo>
                        <a:pt x="1356" y="158"/>
                        <a:pt x="1198" y="0"/>
                        <a:pt x="1041"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35" name="Google Shape;12503;p89">
                  <a:extLst>
                    <a:ext uri="{FF2B5EF4-FFF2-40B4-BE49-F238E27FC236}">
                      <a16:creationId xmlns:a16="http://schemas.microsoft.com/office/drawing/2014/main" id="{B3E39510-F5A5-EE71-8894-6299105B0920}"/>
                    </a:ext>
                  </a:extLst>
                </p:cNvPr>
                <p:cNvSpPr/>
                <p:nvPr/>
              </p:nvSpPr>
              <p:spPr>
                <a:xfrm>
                  <a:off x="-58407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36" name="Google Shape;12504;p89">
                  <a:extLst>
                    <a:ext uri="{FF2B5EF4-FFF2-40B4-BE49-F238E27FC236}">
                      <a16:creationId xmlns:a16="http://schemas.microsoft.com/office/drawing/2014/main" id="{29EB52F9-D6B8-4868-5191-EEF30E6FE417}"/>
                    </a:ext>
                  </a:extLst>
                </p:cNvPr>
                <p:cNvSpPr/>
                <p:nvPr/>
              </p:nvSpPr>
              <p:spPr>
                <a:xfrm>
                  <a:off x="-58407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37" name="Google Shape;12505;p89">
                  <a:extLst>
                    <a:ext uri="{FF2B5EF4-FFF2-40B4-BE49-F238E27FC236}">
                      <a16:creationId xmlns:a16="http://schemas.microsoft.com/office/drawing/2014/main" id="{5A44455B-D8C5-E459-65DD-C7DB9A3086FC}"/>
                    </a:ext>
                  </a:extLst>
                </p:cNvPr>
                <p:cNvSpPr/>
                <p:nvPr/>
              </p:nvSpPr>
              <p:spPr>
                <a:xfrm>
                  <a:off x="-57895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38" name="Google Shape;12506;p89">
                  <a:extLst>
                    <a:ext uri="{FF2B5EF4-FFF2-40B4-BE49-F238E27FC236}">
                      <a16:creationId xmlns:a16="http://schemas.microsoft.com/office/drawing/2014/main" id="{C1936708-2D20-2659-A105-E74DC17EF46F}"/>
                    </a:ext>
                  </a:extLst>
                </p:cNvPr>
                <p:cNvSpPr/>
                <p:nvPr/>
              </p:nvSpPr>
              <p:spPr>
                <a:xfrm>
                  <a:off x="-57895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39" name="Google Shape;12507;p89">
                  <a:extLst>
                    <a:ext uri="{FF2B5EF4-FFF2-40B4-BE49-F238E27FC236}">
                      <a16:creationId xmlns:a16="http://schemas.microsoft.com/office/drawing/2014/main" id="{E05FB2D4-AEC3-5DBD-64AC-CF59865DABCC}"/>
                    </a:ext>
                  </a:extLst>
                </p:cNvPr>
                <p:cNvSpPr/>
                <p:nvPr/>
              </p:nvSpPr>
              <p:spPr>
                <a:xfrm>
                  <a:off x="-5858100" y="2998075"/>
                  <a:ext cx="68550" cy="17350"/>
                </a:xfrm>
                <a:custGeom>
                  <a:avLst/>
                  <a:gdLst/>
                  <a:ahLst/>
                  <a:cxnLst/>
                  <a:rect l="l" t="t" r="r" b="b"/>
                  <a:pathLst>
                    <a:path w="2742" h="694" extrusionOk="0">
                      <a:moveTo>
                        <a:pt x="347" y="1"/>
                      </a:moveTo>
                      <a:cubicBezTo>
                        <a:pt x="158" y="1"/>
                        <a:pt x="1" y="158"/>
                        <a:pt x="1" y="347"/>
                      </a:cubicBezTo>
                      <a:cubicBezTo>
                        <a:pt x="1" y="536"/>
                        <a:pt x="158" y="694"/>
                        <a:pt x="347" y="694"/>
                      </a:cubicBezTo>
                      <a:lnTo>
                        <a:pt x="2395" y="694"/>
                      </a:lnTo>
                      <a:cubicBezTo>
                        <a:pt x="2584" y="694"/>
                        <a:pt x="2742" y="536"/>
                        <a:pt x="2742" y="347"/>
                      </a:cubicBezTo>
                      <a:cubicBezTo>
                        <a:pt x="2742" y="158"/>
                        <a:pt x="2584" y="1"/>
                        <a:pt x="239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8011" name="Google Shape;12515;p89">
                <a:extLst>
                  <a:ext uri="{FF2B5EF4-FFF2-40B4-BE49-F238E27FC236}">
                    <a16:creationId xmlns:a16="http://schemas.microsoft.com/office/drawing/2014/main" id="{1C444CAD-E63B-C194-63DE-DC0AAB211E2F}"/>
                  </a:ext>
                </a:extLst>
              </p:cNvPr>
              <p:cNvGrpSpPr/>
              <p:nvPr/>
            </p:nvGrpSpPr>
            <p:grpSpPr>
              <a:xfrm>
                <a:off x="6192681" y="3474318"/>
                <a:ext cx="641288" cy="603112"/>
                <a:chOff x="-4211975" y="2783850"/>
                <a:chExt cx="291450" cy="274100"/>
              </a:xfrm>
              <a:grpFill/>
            </p:grpSpPr>
            <p:sp>
              <p:nvSpPr>
                <p:cNvPr id="18028" name="Google Shape;12516;p89">
                  <a:extLst>
                    <a:ext uri="{FF2B5EF4-FFF2-40B4-BE49-F238E27FC236}">
                      <a16:creationId xmlns:a16="http://schemas.microsoft.com/office/drawing/2014/main" id="{69B44957-36EC-DD9C-283E-67A1B4588940}"/>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29" name="Google Shape;12517;p89">
                  <a:extLst>
                    <a:ext uri="{FF2B5EF4-FFF2-40B4-BE49-F238E27FC236}">
                      <a16:creationId xmlns:a16="http://schemas.microsoft.com/office/drawing/2014/main" id="{E01AB9F0-2FD3-297B-CE41-28D9EF7472BF}"/>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30" name="Google Shape;12518;p89">
                  <a:extLst>
                    <a:ext uri="{FF2B5EF4-FFF2-40B4-BE49-F238E27FC236}">
                      <a16:creationId xmlns:a16="http://schemas.microsoft.com/office/drawing/2014/main" id="{B49803BC-F25E-640E-4A53-CCD6CEDDAB9E}"/>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8012" name="Google Shape;12528;p89">
                <a:extLst>
                  <a:ext uri="{FF2B5EF4-FFF2-40B4-BE49-F238E27FC236}">
                    <a16:creationId xmlns:a16="http://schemas.microsoft.com/office/drawing/2014/main" id="{530A5EDA-2D6C-09EE-C247-952E050EA086}"/>
                  </a:ext>
                </a:extLst>
              </p:cNvPr>
              <p:cNvSpPr/>
              <p:nvPr/>
            </p:nvSpPr>
            <p:spPr>
              <a:xfrm>
                <a:off x="10330796" y="3453239"/>
                <a:ext cx="646458" cy="644753"/>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8013" name="Google Shape;12540;p89">
                <a:extLst>
                  <a:ext uri="{FF2B5EF4-FFF2-40B4-BE49-F238E27FC236}">
                    <a16:creationId xmlns:a16="http://schemas.microsoft.com/office/drawing/2014/main" id="{272E07E7-FF04-EBC4-1D60-4330B66D158F}"/>
                  </a:ext>
                </a:extLst>
              </p:cNvPr>
              <p:cNvGrpSpPr/>
              <p:nvPr/>
            </p:nvGrpSpPr>
            <p:grpSpPr>
              <a:xfrm>
                <a:off x="2893270" y="3454375"/>
                <a:ext cx="644698" cy="642992"/>
                <a:chOff x="-5635975" y="2757075"/>
                <a:chExt cx="293000" cy="292225"/>
              </a:xfrm>
              <a:grpFill/>
            </p:grpSpPr>
            <p:sp>
              <p:nvSpPr>
                <p:cNvPr id="18026" name="Google Shape;12541;p89">
                  <a:extLst>
                    <a:ext uri="{FF2B5EF4-FFF2-40B4-BE49-F238E27FC236}">
                      <a16:creationId xmlns:a16="http://schemas.microsoft.com/office/drawing/2014/main" id="{A8A4FC3C-B000-24DF-2802-AF4A12A784DD}"/>
                    </a:ext>
                  </a:extLst>
                </p:cNvPr>
                <p:cNvSpPr/>
                <p:nvPr/>
              </p:nvSpPr>
              <p:spPr>
                <a:xfrm>
                  <a:off x="-5635975" y="2757075"/>
                  <a:ext cx="293000" cy="292225"/>
                </a:xfrm>
                <a:custGeom>
                  <a:avLst/>
                  <a:gdLst/>
                  <a:ahLst/>
                  <a:cxnLst/>
                  <a:rect l="l" t="t" r="r" b="b"/>
                  <a:pathLst>
                    <a:path w="11720" h="11689" extrusionOk="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27" name="Google Shape;12542;p89">
                  <a:extLst>
                    <a:ext uri="{FF2B5EF4-FFF2-40B4-BE49-F238E27FC236}">
                      <a16:creationId xmlns:a16="http://schemas.microsoft.com/office/drawing/2014/main" id="{78A0C69D-D358-2464-9BA0-2280C2B2EA40}"/>
                    </a:ext>
                  </a:extLst>
                </p:cNvPr>
                <p:cNvSpPr/>
                <p:nvPr/>
              </p:nvSpPr>
              <p:spPr>
                <a:xfrm>
                  <a:off x="-5584800" y="2790150"/>
                  <a:ext cx="189850" cy="138050"/>
                </a:xfrm>
                <a:custGeom>
                  <a:avLst/>
                  <a:gdLst/>
                  <a:ahLst/>
                  <a:cxnLst/>
                  <a:rect l="l" t="t" r="r" b="b"/>
                  <a:pathLst>
                    <a:path w="7594" h="5522" extrusionOk="0">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8014" name="Google Shape;12549;p89">
                <a:extLst>
                  <a:ext uri="{FF2B5EF4-FFF2-40B4-BE49-F238E27FC236}">
                    <a16:creationId xmlns:a16="http://schemas.microsoft.com/office/drawing/2014/main" id="{51FECA6B-CD43-0A57-762B-7ABAB35B6AFA}"/>
                  </a:ext>
                </a:extLst>
              </p:cNvPr>
              <p:cNvGrpSpPr/>
              <p:nvPr/>
            </p:nvGrpSpPr>
            <p:grpSpPr>
              <a:xfrm>
                <a:off x="7003473" y="3453523"/>
                <a:ext cx="641288" cy="644698"/>
                <a:chOff x="-3852025" y="2764950"/>
                <a:chExt cx="291450" cy="293000"/>
              </a:xfrm>
              <a:grpFill/>
            </p:grpSpPr>
            <p:sp>
              <p:nvSpPr>
                <p:cNvPr id="18024" name="Google Shape;12550;p89">
                  <a:extLst>
                    <a:ext uri="{FF2B5EF4-FFF2-40B4-BE49-F238E27FC236}">
                      <a16:creationId xmlns:a16="http://schemas.microsoft.com/office/drawing/2014/main" id="{37876BF7-0AF3-6B2E-C6AD-6030104121F9}"/>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25" name="Google Shape;12551;p89">
                  <a:extLst>
                    <a:ext uri="{FF2B5EF4-FFF2-40B4-BE49-F238E27FC236}">
                      <a16:creationId xmlns:a16="http://schemas.microsoft.com/office/drawing/2014/main" id="{4BCA15B5-7D38-E691-3C74-B5EE94093389}"/>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8015" name="Google Shape;12554;p89">
                <a:extLst>
                  <a:ext uri="{FF2B5EF4-FFF2-40B4-BE49-F238E27FC236}">
                    <a16:creationId xmlns:a16="http://schemas.microsoft.com/office/drawing/2014/main" id="{91ED65F1-DB79-C82F-5C13-D5EBA7C7D0C8}"/>
                  </a:ext>
                </a:extLst>
              </p:cNvPr>
              <p:cNvGrpSpPr/>
              <p:nvPr/>
            </p:nvGrpSpPr>
            <p:grpSpPr>
              <a:xfrm>
                <a:off x="11152667" y="3454376"/>
                <a:ext cx="641288" cy="642992"/>
                <a:chOff x="-2060175" y="2768875"/>
                <a:chExt cx="291450" cy="292225"/>
              </a:xfrm>
              <a:grpFill/>
            </p:grpSpPr>
            <p:sp>
              <p:nvSpPr>
                <p:cNvPr id="18022" name="Google Shape;12555;p89">
                  <a:extLst>
                    <a:ext uri="{FF2B5EF4-FFF2-40B4-BE49-F238E27FC236}">
                      <a16:creationId xmlns:a16="http://schemas.microsoft.com/office/drawing/2014/main" id="{FEE895C4-0BDA-A479-18C6-8CA91E3DAF2D}"/>
                    </a:ext>
                  </a:extLst>
                </p:cNvPr>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23" name="Google Shape;12556;p89">
                  <a:extLst>
                    <a:ext uri="{FF2B5EF4-FFF2-40B4-BE49-F238E27FC236}">
                      <a16:creationId xmlns:a16="http://schemas.microsoft.com/office/drawing/2014/main" id="{ED642E8A-B009-EA15-067A-338517CBF719}"/>
                    </a:ext>
                  </a:extLst>
                </p:cNvPr>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8016" name="Google Shape;12566;p89">
                <a:extLst>
                  <a:ext uri="{FF2B5EF4-FFF2-40B4-BE49-F238E27FC236}">
                    <a16:creationId xmlns:a16="http://schemas.microsoft.com/office/drawing/2014/main" id="{ADB5BE7C-71C7-CEAD-74BE-A216916C6B80}"/>
                  </a:ext>
                </a:extLst>
              </p:cNvPr>
              <p:cNvSpPr/>
              <p:nvPr/>
            </p:nvSpPr>
            <p:spPr>
              <a:xfrm>
                <a:off x="3729407" y="3454999"/>
                <a:ext cx="642992" cy="641232"/>
              </a:xfrm>
              <a:custGeom>
                <a:avLst/>
                <a:gdLst/>
                <a:ahLst/>
                <a:cxnLst/>
                <a:rect l="l" t="t" r="r" b="b"/>
                <a:pathLst>
                  <a:path w="11689" h="11657" extrusionOk="0">
                    <a:moveTo>
                      <a:pt x="5797" y="2111"/>
                    </a:moveTo>
                    <a:cubicBezTo>
                      <a:pt x="6175" y="2111"/>
                      <a:pt x="6459" y="2426"/>
                      <a:pt x="6459" y="2773"/>
                    </a:cubicBezTo>
                    <a:cubicBezTo>
                      <a:pt x="6459" y="3151"/>
                      <a:pt x="6175" y="3466"/>
                      <a:pt x="5797" y="3466"/>
                    </a:cubicBezTo>
                    <a:cubicBezTo>
                      <a:pt x="5388" y="3466"/>
                      <a:pt x="5104" y="3151"/>
                      <a:pt x="5104" y="2773"/>
                    </a:cubicBezTo>
                    <a:cubicBezTo>
                      <a:pt x="5104" y="2426"/>
                      <a:pt x="5419" y="2111"/>
                      <a:pt x="5797" y="2111"/>
                    </a:cubicBezTo>
                    <a:close/>
                    <a:moveTo>
                      <a:pt x="6112" y="4159"/>
                    </a:moveTo>
                    <a:cubicBezTo>
                      <a:pt x="6648" y="4159"/>
                      <a:pt x="7120" y="4631"/>
                      <a:pt x="7120" y="5198"/>
                    </a:cubicBezTo>
                    <a:lnTo>
                      <a:pt x="7120" y="5545"/>
                    </a:lnTo>
                    <a:lnTo>
                      <a:pt x="4379" y="5545"/>
                    </a:lnTo>
                    <a:lnTo>
                      <a:pt x="4379" y="5198"/>
                    </a:lnTo>
                    <a:cubicBezTo>
                      <a:pt x="4411" y="4600"/>
                      <a:pt x="4884" y="4159"/>
                      <a:pt x="5419" y="4159"/>
                    </a:cubicBezTo>
                    <a:close/>
                    <a:moveTo>
                      <a:pt x="10586" y="662"/>
                    </a:moveTo>
                    <a:cubicBezTo>
                      <a:pt x="10775" y="662"/>
                      <a:pt x="10932" y="819"/>
                      <a:pt x="10932" y="1008"/>
                    </a:cubicBezTo>
                    <a:lnTo>
                      <a:pt x="10932" y="5860"/>
                    </a:lnTo>
                    <a:lnTo>
                      <a:pt x="10996" y="5860"/>
                    </a:lnTo>
                    <a:cubicBezTo>
                      <a:pt x="10996" y="6049"/>
                      <a:pt x="10838" y="6207"/>
                      <a:pt x="10617" y="6207"/>
                    </a:cubicBezTo>
                    <a:lnTo>
                      <a:pt x="9483" y="6207"/>
                    </a:lnTo>
                    <a:cubicBezTo>
                      <a:pt x="9326" y="5829"/>
                      <a:pt x="8979" y="5545"/>
                      <a:pt x="8507" y="5545"/>
                    </a:cubicBezTo>
                    <a:lnTo>
                      <a:pt x="7845" y="5545"/>
                    </a:lnTo>
                    <a:lnTo>
                      <a:pt x="7845" y="5198"/>
                    </a:lnTo>
                    <a:cubicBezTo>
                      <a:pt x="7845" y="4505"/>
                      <a:pt x="7435" y="3938"/>
                      <a:pt x="6837" y="3655"/>
                    </a:cubicBezTo>
                    <a:cubicBezTo>
                      <a:pt x="7057" y="3403"/>
                      <a:pt x="7152" y="3151"/>
                      <a:pt x="7152" y="2773"/>
                    </a:cubicBezTo>
                    <a:cubicBezTo>
                      <a:pt x="7152" y="2048"/>
                      <a:pt x="6522" y="1418"/>
                      <a:pt x="5797" y="1418"/>
                    </a:cubicBezTo>
                    <a:cubicBezTo>
                      <a:pt x="5041" y="1418"/>
                      <a:pt x="4411" y="2048"/>
                      <a:pt x="4411" y="2773"/>
                    </a:cubicBezTo>
                    <a:cubicBezTo>
                      <a:pt x="4411" y="3088"/>
                      <a:pt x="4537" y="3403"/>
                      <a:pt x="4726" y="3655"/>
                    </a:cubicBezTo>
                    <a:cubicBezTo>
                      <a:pt x="4127" y="3938"/>
                      <a:pt x="3749" y="4505"/>
                      <a:pt x="3749" y="5198"/>
                    </a:cubicBezTo>
                    <a:lnTo>
                      <a:pt x="3749" y="5545"/>
                    </a:lnTo>
                    <a:lnTo>
                      <a:pt x="3056" y="5545"/>
                    </a:lnTo>
                    <a:cubicBezTo>
                      <a:pt x="2647" y="5545"/>
                      <a:pt x="2237" y="5829"/>
                      <a:pt x="2080" y="6207"/>
                    </a:cubicBezTo>
                    <a:lnTo>
                      <a:pt x="977" y="6207"/>
                    </a:lnTo>
                    <a:cubicBezTo>
                      <a:pt x="788" y="6207"/>
                      <a:pt x="630" y="6049"/>
                      <a:pt x="630" y="5860"/>
                    </a:cubicBezTo>
                    <a:lnTo>
                      <a:pt x="630" y="1008"/>
                    </a:lnTo>
                    <a:cubicBezTo>
                      <a:pt x="630" y="819"/>
                      <a:pt x="788" y="662"/>
                      <a:pt x="977" y="662"/>
                    </a:cubicBezTo>
                    <a:close/>
                    <a:moveTo>
                      <a:pt x="8538" y="6175"/>
                    </a:moveTo>
                    <a:cubicBezTo>
                      <a:pt x="8759" y="6175"/>
                      <a:pt x="8916" y="6333"/>
                      <a:pt x="8916" y="6522"/>
                    </a:cubicBezTo>
                    <a:cubicBezTo>
                      <a:pt x="8853" y="6711"/>
                      <a:pt x="8696" y="6868"/>
                      <a:pt x="8538" y="6868"/>
                    </a:cubicBezTo>
                    <a:lnTo>
                      <a:pt x="3088" y="6868"/>
                    </a:lnTo>
                    <a:cubicBezTo>
                      <a:pt x="2867" y="6868"/>
                      <a:pt x="2710" y="6711"/>
                      <a:pt x="2710" y="6522"/>
                    </a:cubicBezTo>
                    <a:cubicBezTo>
                      <a:pt x="2710" y="6333"/>
                      <a:pt x="2867" y="6175"/>
                      <a:pt x="3088" y="6175"/>
                    </a:cubicBezTo>
                    <a:close/>
                    <a:moveTo>
                      <a:pt x="8160" y="7593"/>
                    </a:moveTo>
                    <a:lnTo>
                      <a:pt x="7561" y="11027"/>
                    </a:lnTo>
                    <a:lnTo>
                      <a:pt x="4033" y="11027"/>
                    </a:lnTo>
                    <a:lnTo>
                      <a:pt x="3466" y="7593"/>
                    </a:lnTo>
                    <a:close/>
                    <a:moveTo>
                      <a:pt x="1008" y="0"/>
                    </a:moveTo>
                    <a:cubicBezTo>
                      <a:pt x="473" y="0"/>
                      <a:pt x="0" y="473"/>
                      <a:pt x="0" y="1008"/>
                    </a:cubicBezTo>
                    <a:lnTo>
                      <a:pt x="0" y="5860"/>
                    </a:lnTo>
                    <a:cubicBezTo>
                      <a:pt x="0" y="6396"/>
                      <a:pt x="473" y="6868"/>
                      <a:pt x="1008" y="6868"/>
                    </a:cubicBezTo>
                    <a:lnTo>
                      <a:pt x="2111" y="6868"/>
                    </a:lnTo>
                    <a:cubicBezTo>
                      <a:pt x="2237" y="7183"/>
                      <a:pt x="2489" y="7435"/>
                      <a:pt x="2804" y="7498"/>
                    </a:cubicBezTo>
                    <a:lnTo>
                      <a:pt x="3434" y="11373"/>
                    </a:lnTo>
                    <a:cubicBezTo>
                      <a:pt x="3466" y="11531"/>
                      <a:pt x="3592" y="11657"/>
                      <a:pt x="3781" y="11657"/>
                    </a:cubicBezTo>
                    <a:lnTo>
                      <a:pt x="7877" y="11657"/>
                    </a:lnTo>
                    <a:cubicBezTo>
                      <a:pt x="8034" y="11657"/>
                      <a:pt x="8192" y="11531"/>
                      <a:pt x="8223" y="11373"/>
                    </a:cubicBezTo>
                    <a:lnTo>
                      <a:pt x="8853" y="7498"/>
                    </a:lnTo>
                    <a:cubicBezTo>
                      <a:pt x="9168" y="7435"/>
                      <a:pt x="9420" y="7183"/>
                      <a:pt x="9546" y="6868"/>
                    </a:cubicBezTo>
                    <a:lnTo>
                      <a:pt x="10680" y="6868"/>
                    </a:lnTo>
                    <a:cubicBezTo>
                      <a:pt x="11216" y="6868"/>
                      <a:pt x="11689" y="6396"/>
                      <a:pt x="11689" y="5860"/>
                    </a:cubicBezTo>
                    <a:lnTo>
                      <a:pt x="11689" y="1008"/>
                    </a:lnTo>
                    <a:cubicBezTo>
                      <a:pt x="11657" y="473"/>
                      <a:pt x="11185" y="0"/>
                      <a:pt x="10617"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8017" name="Google Shape;12580;p89">
                <a:extLst>
                  <a:ext uri="{FF2B5EF4-FFF2-40B4-BE49-F238E27FC236}">
                    <a16:creationId xmlns:a16="http://schemas.microsoft.com/office/drawing/2014/main" id="{E237E88E-10C2-C5C1-F910-EEAC28D2EA77}"/>
                  </a:ext>
                </a:extLst>
              </p:cNvPr>
              <p:cNvGrpSpPr/>
              <p:nvPr/>
            </p:nvGrpSpPr>
            <p:grpSpPr>
              <a:xfrm>
                <a:off x="7973122" y="3454376"/>
                <a:ext cx="414267" cy="642992"/>
                <a:chOff x="-3443250" y="2765725"/>
                <a:chExt cx="188275" cy="292225"/>
              </a:xfrm>
              <a:grpFill/>
            </p:grpSpPr>
            <p:sp>
              <p:nvSpPr>
                <p:cNvPr id="18018" name="Google Shape;12581;p89">
                  <a:extLst>
                    <a:ext uri="{FF2B5EF4-FFF2-40B4-BE49-F238E27FC236}">
                      <a16:creationId xmlns:a16="http://schemas.microsoft.com/office/drawing/2014/main" id="{FFBA6400-A6DD-E966-C7A1-70CE2B4AA8C7}"/>
                    </a:ext>
                  </a:extLst>
                </p:cNvPr>
                <p:cNvSpPr/>
                <p:nvPr/>
              </p:nvSpPr>
              <p:spPr>
                <a:xfrm>
                  <a:off x="-3443250" y="2765725"/>
                  <a:ext cx="188275" cy="292225"/>
                </a:xfrm>
                <a:custGeom>
                  <a:avLst/>
                  <a:gdLst/>
                  <a:ahLst/>
                  <a:cxnLst/>
                  <a:rect l="l" t="t" r="r" b="b"/>
                  <a:pathLst>
                    <a:path w="7531" h="11689" extrusionOk="0">
                      <a:moveTo>
                        <a:pt x="6491" y="662"/>
                      </a:moveTo>
                      <a:cubicBezTo>
                        <a:pt x="6711" y="662"/>
                        <a:pt x="6869" y="820"/>
                        <a:pt x="6869" y="1009"/>
                      </a:cubicBezTo>
                      <a:lnTo>
                        <a:pt x="6869" y="7908"/>
                      </a:lnTo>
                      <a:cubicBezTo>
                        <a:pt x="6869" y="8097"/>
                        <a:pt x="6711" y="8255"/>
                        <a:pt x="6491" y="8255"/>
                      </a:cubicBezTo>
                      <a:lnTo>
                        <a:pt x="1040" y="8255"/>
                      </a:lnTo>
                      <a:cubicBezTo>
                        <a:pt x="851" y="8255"/>
                        <a:pt x="694" y="8097"/>
                        <a:pt x="694" y="7908"/>
                      </a:cubicBezTo>
                      <a:lnTo>
                        <a:pt x="694" y="1009"/>
                      </a:lnTo>
                      <a:cubicBezTo>
                        <a:pt x="694" y="820"/>
                        <a:pt x="851" y="662"/>
                        <a:pt x="1040" y="662"/>
                      </a:cubicBezTo>
                      <a:close/>
                      <a:moveTo>
                        <a:pt x="4821" y="8948"/>
                      </a:moveTo>
                      <a:lnTo>
                        <a:pt x="4821" y="10996"/>
                      </a:lnTo>
                      <a:lnTo>
                        <a:pt x="2773" y="10996"/>
                      </a:lnTo>
                      <a:lnTo>
                        <a:pt x="2773" y="8948"/>
                      </a:lnTo>
                      <a:close/>
                      <a:moveTo>
                        <a:pt x="1040" y="1"/>
                      </a:moveTo>
                      <a:cubicBezTo>
                        <a:pt x="473" y="1"/>
                        <a:pt x="1" y="473"/>
                        <a:pt x="1" y="1009"/>
                      </a:cubicBezTo>
                      <a:lnTo>
                        <a:pt x="1" y="7908"/>
                      </a:lnTo>
                      <a:cubicBezTo>
                        <a:pt x="1" y="8475"/>
                        <a:pt x="473" y="8917"/>
                        <a:pt x="1040" y="8917"/>
                      </a:cubicBezTo>
                      <a:lnTo>
                        <a:pt x="2049" y="8917"/>
                      </a:lnTo>
                      <a:lnTo>
                        <a:pt x="2049" y="10964"/>
                      </a:lnTo>
                      <a:lnTo>
                        <a:pt x="1040" y="10964"/>
                      </a:lnTo>
                      <a:cubicBezTo>
                        <a:pt x="851" y="10964"/>
                        <a:pt x="694" y="11122"/>
                        <a:pt x="694" y="11342"/>
                      </a:cubicBezTo>
                      <a:cubicBezTo>
                        <a:pt x="694" y="11531"/>
                        <a:pt x="851" y="11689"/>
                        <a:pt x="1040" y="11689"/>
                      </a:cubicBezTo>
                      <a:lnTo>
                        <a:pt x="6491" y="11689"/>
                      </a:lnTo>
                      <a:cubicBezTo>
                        <a:pt x="6711" y="11689"/>
                        <a:pt x="6869" y="11531"/>
                        <a:pt x="6869" y="11342"/>
                      </a:cubicBezTo>
                      <a:cubicBezTo>
                        <a:pt x="6869" y="11122"/>
                        <a:pt x="6711" y="10964"/>
                        <a:pt x="6491" y="10964"/>
                      </a:cubicBezTo>
                      <a:lnTo>
                        <a:pt x="5483" y="10964"/>
                      </a:lnTo>
                      <a:lnTo>
                        <a:pt x="5483" y="8917"/>
                      </a:lnTo>
                      <a:lnTo>
                        <a:pt x="6491" y="8917"/>
                      </a:lnTo>
                      <a:cubicBezTo>
                        <a:pt x="7058" y="8917"/>
                        <a:pt x="7531" y="8475"/>
                        <a:pt x="7531" y="7908"/>
                      </a:cubicBezTo>
                      <a:lnTo>
                        <a:pt x="7531" y="1009"/>
                      </a:lnTo>
                      <a:cubicBezTo>
                        <a:pt x="7531" y="442"/>
                        <a:pt x="7089" y="1"/>
                        <a:pt x="649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19" name="Google Shape;12582;p89">
                  <a:extLst>
                    <a:ext uri="{FF2B5EF4-FFF2-40B4-BE49-F238E27FC236}">
                      <a16:creationId xmlns:a16="http://schemas.microsoft.com/office/drawing/2014/main" id="{7F6E0AEA-DDC7-1B87-0D26-266E64857D46}"/>
                    </a:ext>
                  </a:extLst>
                </p:cNvPr>
                <p:cNvSpPr/>
                <p:nvPr/>
              </p:nvSpPr>
              <p:spPr>
                <a:xfrm>
                  <a:off x="-3411725" y="2799375"/>
                  <a:ext cx="124450" cy="86100"/>
                </a:xfrm>
                <a:custGeom>
                  <a:avLst/>
                  <a:gdLst/>
                  <a:ahLst/>
                  <a:cxnLst/>
                  <a:rect l="l" t="t" r="r" b="b"/>
                  <a:pathLst>
                    <a:path w="4978" h="3444" extrusionOk="0">
                      <a:moveTo>
                        <a:pt x="1859" y="1144"/>
                      </a:moveTo>
                      <a:lnTo>
                        <a:pt x="2678" y="2750"/>
                      </a:lnTo>
                      <a:lnTo>
                        <a:pt x="1040" y="2750"/>
                      </a:lnTo>
                      <a:lnTo>
                        <a:pt x="1859" y="1144"/>
                      </a:lnTo>
                      <a:close/>
                      <a:moveTo>
                        <a:pt x="3151" y="1049"/>
                      </a:moveTo>
                      <a:lnTo>
                        <a:pt x="4033" y="2782"/>
                      </a:lnTo>
                      <a:lnTo>
                        <a:pt x="3403" y="2782"/>
                      </a:lnTo>
                      <a:lnTo>
                        <a:pt x="3403" y="2750"/>
                      </a:lnTo>
                      <a:lnTo>
                        <a:pt x="2804" y="1553"/>
                      </a:lnTo>
                      <a:lnTo>
                        <a:pt x="3151" y="1049"/>
                      </a:lnTo>
                      <a:close/>
                      <a:moveTo>
                        <a:pt x="3213" y="1"/>
                      </a:moveTo>
                      <a:cubicBezTo>
                        <a:pt x="3110" y="1"/>
                        <a:pt x="3003" y="48"/>
                        <a:pt x="2930" y="135"/>
                      </a:cubicBezTo>
                      <a:lnTo>
                        <a:pt x="2457" y="829"/>
                      </a:lnTo>
                      <a:lnTo>
                        <a:pt x="2142" y="198"/>
                      </a:lnTo>
                      <a:cubicBezTo>
                        <a:pt x="2079" y="72"/>
                        <a:pt x="1961" y="9"/>
                        <a:pt x="1839" y="9"/>
                      </a:cubicBezTo>
                      <a:cubicBezTo>
                        <a:pt x="1717" y="9"/>
                        <a:pt x="1591" y="72"/>
                        <a:pt x="1512" y="198"/>
                      </a:cubicBezTo>
                      <a:lnTo>
                        <a:pt x="126" y="2939"/>
                      </a:lnTo>
                      <a:cubicBezTo>
                        <a:pt x="0" y="3191"/>
                        <a:pt x="158" y="3443"/>
                        <a:pt x="441" y="3443"/>
                      </a:cubicBezTo>
                      <a:lnTo>
                        <a:pt x="4537" y="3443"/>
                      </a:lnTo>
                      <a:cubicBezTo>
                        <a:pt x="4757" y="3443"/>
                        <a:pt x="4978" y="3191"/>
                        <a:pt x="4852" y="2939"/>
                      </a:cubicBezTo>
                      <a:lnTo>
                        <a:pt x="3497" y="198"/>
                      </a:lnTo>
                      <a:cubicBezTo>
                        <a:pt x="3446" y="63"/>
                        <a:pt x="3332" y="1"/>
                        <a:pt x="3213"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20" name="Google Shape;12583;p89">
                  <a:extLst>
                    <a:ext uri="{FF2B5EF4-FFF2-40B4-BE49-F238E27FC236}">
                      <a16:creationId xmlns:a16="http://schemas.microsoft.com/office/drawing/2014/main" id="{13F50F80-E548-EC15-FE52-1FA4CAA0B01B}"/>
                    </a:ext>
                  </a:extLst>
                </p:cNvPr>
                <p:cNvSpPr/>
                <p:nvPr/>
              </p:nvSpPr>
              <p:spPr>
                <a:xfrm>
                  <a:off x="-3392825" y="2903575"/>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119" y="693"/>
                      </a:lnTo>
                      <a:cubicBezTo>
                        <a:pt x="3308" y="693"/>
                        <a:pt x="3466" y="536"/>
                        <a:pt x="3466" y="347"/>
                      </a:cubicBezTo>
                      <a:cubicBezTo>
                        <a:pt x="3466" y="158"/>
                        <a:pt x="3308" y="0"/>
                        <a:pt x="311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21" name="Google Shape;12584;p89">
                  <a:extLst>
                    <a:ext uri="{FF2B5EF4-FFF2-40B4-BE49-F238E27FC236}">
                      <a16:creationId xmlns:a16="http://schemas.microsoft.com/office/drawing/2014/main" id="{5B48A40C-A1C0-572C-B7DF-8505611F765B}"/>
                    </a:ext>
                  </a:extLst>
                </p:cNvPr>
                <p:cNvSpPr/>
                <p:nvPr/>
              </p:nvSpPr>
              <p:spPr>
                <a:xfrm>
                  <a:off x="-3392825" y="2938225"/>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119" y="693"/>
                      </a:lnTo>
                      <a:cubicBezTo>
                        <a:pt x="3308" y="693"/>
                        <a:pt x="3466" y="536"/>
                        <a:pt x="3466" y="347"/>
                      </a:cubicBezTo>
                      <a:cubicBezTo>
                        <a:pt x="3466" y="158"/>
                        <a:pt x="3308" y="0"/>
                        <a:pt x="311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grpSp>
          <p:nvGrpSpPr>
            <p:cNvPr id="6" name="Group 5">
              <a:extLst>
                <a:ext uri="{FF2B5EF4-FFF2-40B4-BE49-F238E27FC236}">
                  <a16:creationId xmlns:a16="http://schemas.microsoft.com/office/drawing/2014/main" id="{00A99978-D673-3A96-50A8-C251DC983E50}"/>
                </a:ext>
              </a:extLst>
            </p:cNvPr>
            <p:cNvGrpSpPr/>
            <p:nvPr/>
          </p:nvGrpSpPr>
          <p:grpSpPr>
            <a:xfrm>
              <a:off x="397192" y="1548962"/>
              <a:ext cx="11397616" cy="650754"/>
              <a:chOff x="397192" y="1883391"/>
              <a:chExt cx="11397616" cy="650754"/>
            </a:xfrm>
            <a:grpFill/>
          </p:grpSpPr>
          <p:sp>
            <p:nvSpPr>
              <p:cNvPr id="17962" name="Google Shape;12422;p89">
                <a:extLst>
                  <a:ext uri="{FF2B5EF4-FFF2-40B4-BE49-F238E27FC236}">
                    <a16:creationId xmlns:a16="http://schemas.microsoft.com/office/drawing/2014/main" id="{9636D8FA-1C7F-6C07-01DF-D25295DD78FF}"/>
                  </a:ext>
                </a:extLst>
              </p:cNvPr>
              <p:cNvSpPr/>
              <p:nvPr/>
            </p:nvSpPr>
            <p:spPr>
              <a:xfrm>
                <a:off x="397192" y="1884273"/>
                <a:ext cx="660320" cy="644314"/>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963" name="Google Shape;12427;p89">
                <a:extLst>
                  <a:ext uri="{FF2B5EF4-FFF2-40B4-BE49-F238E27FC236}">
                    <a16:creationId xmlns:a16="http://schemas.microsoft.com/office/drawing/2014/main" id="{0619430C-B5A8-493B-CFF5-7596EFB33DEE}"/>
                  </a:ext>
                </a:extLst>
              </p:cNvPr>
              <p:cNvGrpSpPr/>
              <p:nvPr/>
            </p:nvGrpSpPr>
            <p:grpSpPr>
              <a:xfrm>
                <a:off x="4523765" y="1886197"/>
                <a:ext cx="644752" cy="640848"/>
                <a:chOff x="-4932650" y="2046625"/>
                <a:chExt cx="293025" cy="291250"/>
              </a:xfrm>
              <a:grpFill/>
            </p:grpSpPr>
            <p:sp>
              <p:nvSpPr>
                <p:cNvPr id="18002" name="Google Shape;12428;p89">
                  <a:extLst>
                    <a:ext uri="{FF2B5EF4-FFF2-40B4-BE49-F238E27FC236}">
                      <a16:creationId xmlns:a16="http://schemas.microsoft.com/office/drawing/2014/main" id="{63D810C6-38C2-435C-F3A9-622C5793C54F}"/>
                    </a:ext>
                  </a:extLst>
                </p:cNvPr>
                <p:cNvSpPr/>
                <p:nvPr/>
              </p:nvSpPr>
              <p:spPr>
                <a:xfrm>
                  <a:off x="-4932650" y="2046625"/>
                  <a:ext cx="293025" cy="291250"/>
                </a:xfrm>
                <a:custGeom>
                  <a:avLst/>
                  <a:gdLst/>
                  <a:ahLst/>
                  <a:cxnLst/>
                  <a:rect l="l" t="t" r="r" b="b"/>
                  <a:pathLst>
                    <a:path w="11721" h="11650" extrusionOk="0">
                      <a:moveTo>
                        <a:pt x="7625" y="694"/>
                      </a:moveTo>
                      <a:cubicBezTo>
                        <a:pt x="9515" y="694"/>
                        <a:pt x="11059" y="2206"/>
                        <a:pt x="11059" y="4096"/>
                      </a:cubicBezTo>
                      <a:cubicBezTo>
                        <a:pt x="11059" y="5987"/>
                        <a:pt x="9515" y="7530"/>
                        <a:pt x="7625" y="7530"/>
                      </a:cubicBezTo>
                      <a:cubicBezTo>
                        <a:pt x="5735" y="7530"/>
                        <a:pt x="4223" y="5987"/>
                        <a:pt x="4223" y="4096"/>
                      </a:cubicBezTo>
                      <a:cubicBezTo>
                        <a:pt x="4223" y="2206"/>
                        <a:pt x="5735" y="694"/>
                        <a:pt x="7625" y="694"/>
                      </a:cubicBezTo>
                      <a:close/>
                      <a:moveTo>
                        <a:pt x="3344" y="8066"/>
                      </a:moveTo>
                      <a:cubicBezTo>
                        <a:pt x="3435" y="8066"/>
                        <a:pt x="3529" y="8098"/>
                        <a:pt x="3593" y="8161"/>
                      </a:cubicBezTo>
                      <a:cubicBezTo>
                        <a:pt x="3719" y="8287"/>
                        <a:pt x="3719" y="8507"/>
                        <a:pt x="3593" y="8633"/>
                      </a:cubicBezTo>
                      <a:lnTo>
                        <a:pt x="1324" y="10870"/>
                      </a:lnTo>
                      <a:cubicBezTo>
                        <a:pt x="1277" y="10933"/>
                        <a:pt x="1190" y="10964"/>
                        <a:pt x="1100" y="10964"/>
                      </a:cubicBezTo>
                      <a:cubicBezTo>
                        <a:pt x="1009" y="10964"/>
                        <a:pt x="915" y="10933"/>
                        <a:pt x="852" y="10870"/>
                      </a:cubicBezTo>
                      <a:cubicBezTo>
                        <a:pt x="757" y="10744"/>
                        <a:pt x="757" y="10523"/>
                        <a:pt x="852" y="10397"/>
                      </a:cubicBezTo>
                      <a:lnTo>
                        <a:pt x="3120" y="8161"/>
                      </a:lnTo>
                      <a:cubicBezTo>
                        <a:pt x="3167" y="8098"/>
                        <a:pt x="3254" y="8066"/>
                        <a:pt x="3344" y="8066"/>
                      </a:cubicBezTo>
                      <a:close/>
                      <a:moveTo>
                        <a:pt x="7625" y="1"/>
                      </a:moveTo>
                      <a:cubicBezTo>
                        <a:pt x="5357" y="1"/>
                        <a:pt x="3529" y="1860"/>
                        <a:pt x="3529" y="4096"/>
                      </a:cubicBezTo>
                      <a:cubicBezTo>
                        <a:pt x="3529" y="5136"/>
                        <a:pt x="3908" y="6050"/>
                        <a:pt x="4538" y="6743"/>
                      </a:cubicBezTo>
                      <a:lnTo>
                        <a:pt x="3813" y="7467"/>
                      </a:lnTo>
                      <a:cubicBezTo>
                        <a:pt x="3673" y="7386"/>
                        <a:pt x="3520" y="7347"/>
                        <a:pt x="3367" y="7347"/>
                      </a:cubicBezTo>
                      <a:cubicBezTo>
                        <a:pt x="3106" y="7347"/>
                        <a:pt x="2846" y="7458"/>
                        <a:pt x="2647" y="7656"/>
                      </a:cubicBezTo>
                      <a:lnTo>
                        <a:pt x="379" y="9893"/>
                      </a:lnTo>
                      <a:cubicBezTo>
                        <a:pt x="1" y="10271"/>
                        <a:pt x="1" y="10964"/>
                        <a:pt x="379" y="11343"/>
                      </a:cubicBezTo>
                      <a:cubicBezTo>
                        <a:pt x="584" y="11547"/>
                        <a:pt x="852" y="11650"/>
                        <a:pt x="1119" y="11650"/>
                      </a:cubicBezTo>
                      <a:cubicBezTo>
                        <a:pt x="1387" y="11650"/>
                        <a:pt x="1655" y="11547"/>
                        <a:pt x="1860" y="11343"/>
                      </a:cubicBezTo>
                      <a:lnTo>
                        <a:pt x="4097" y="9106"/>
                      </a:lnTo>
                      <a:cubicBezTo>
                        <a:pt x="4412" y="8791"/>
                        <a:pt x="4506" y="8318"/>
                        <a:pt x="4286" y="7909"/>
                      </a:cubicBezTo>
                      <a:lnTo>
                        <a:pt x="5010" y="7215"/>
                      </a:lnTo>
                      <a:cubicBezTo>
                        <a:pt x="5703" y="7814"/>
                        <a:pt x="6648" y="8192"/>
                        <a:pt x="7625" y="8192"/>
                      </a:cubicBezTo>
                      <a:cubicBezTo>
                        <a:pt x="9925" y="8192"/>
                        <a:pt x="11721" y="6333"/>
                        <a:pt x="11721" y="4096"/>
                      </a:cubicBezTo>
                      <a:cubicBezTo>
                        <a:pt x="11721" y="1828"/>
                        <a:pt x="9893" y="1"/>
                        <a:pt x="762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03" name="Google Shape;12429;p89">
                  <a:extLst>
                    <a:ext uri="{FF2B5EF4-FFF2-40B4-BE49-F238E27FC236}">
                      <a16:creationId xmlns:a16="http://schemas.microsoft.com/office/drawing/2014/main" id="{EC5FB6FC-1AA1-236A-6098-4C930B905704}"/>
                    </a:ext>
                  </a:extLst>
                </p:cNvPr>
                <p:cNvSpPr/>
                <p:nvPr/>
              </p:nvSpPr>
              <p:spPr>
                <a:xfrm>
                  <a:off x="-4802675" y="2115050"/>
                  <a:ext cx="122100" cy="86075"/>
                </a:xfrm>
                <a:custGeom>
                  <a:avLst/>
                  <a:gdLst/>
                  <a:ahLst/>
                  <a:cxnLst/>
                  <a:rect l="l" t="t" r="r" b="b"/>
                  <a:pathLst>
                    <a:path w="4884" h="3443" extrusionOk="0">
                      <a:moveTo>
                        <a:pt x="2428" y="1"/>
                      </a:moveTo>
                      <a:cubicBezTo>
                        <a:pt x="2301" y="1"/>
                        <a:pt x="2172" y="72"/>
                        <a:pt x="2111" y="225"/>
                      </a:cubicBezTo>
                      <a:lnTo>
                        <a:pt x="1418" y="2116"/>
                      </a:lnTo>
                      <a:lnTo>
                        <a:pt x="693" y="225"/>
                      </a:lnTo>
                      <a:cubicBezTo>
                        <a:pt x="645" y="105"/>
                        <a:pt x="524" y="4"/>
                        <a:pt x="400" y="4"/>
                      </a:cubicBezTo>
                      <a:cubicBezTo>
                        <a:pt x="361" y="4"/>
                        <a:pt x="321" y="14"/>
                        <a:pt x="284" y="36"/>
                      </a:cubicBezTo>
                      <a:cubicBezTo>
                        <a:pt x="126" y="99"/>
                        <a:pt x="0" y="288"/>
                        <a:pt x="63" y="446"/>
                      </a:cubicBezTo>
                      <a:lnTo>
                        <a:pt x="1103" y="3218"/>
                      </a:lnTo>
                      <a:cubicBezTo>
                        <a:pt x="1168" y="3364"/>
                        <a:pt x="1299" y="3443"/>
                        <a:pt x="1428" y="3443"/>
                      </a:cubicBezTo>
                      <a:cubicBezTo>
                        <a:pt x="1551" y="3443"/>
                        <a:pt x="1672" y="3372"/>
                        <a:pt x="1733" y="3218"/>
                      </a:cubicBezTo>
                      <a:lnTo>
                        <a:pt x="2426" y="1328"/>
                      </a:lnTo>
                      <a:lnTo>
                        <a:pt x="3151" y="3218"/>
                      </a:lnTo>
                      <a:cubicBezTo>
                        <a:pt x="3215" y="3364"/>
                        <a:pt x="3346" y="3443"/>
                        <a:pt x="3476" y="3443"/>
                      </a:cubicBezTo>
                      <a:cubicBezTo>
                        <a:pt x="3598" y="3443"/>
                        <a:pt x="3719" y="3372"/>
                        <a:pt x="3781" y="3218"/>
                      </a:cubicBezTo>
                      <a:lnTo>
                        <a:pt x="4789" y="446"/>
                      </a:lnTo>
                      <a:cubicBezTo>
                        <a:pt x="4884" y="257"/>
                        <a:pt x="4789" y="68"/>
                        <a:pt x="4600" y="36"/>
                      </a:cubicBezTo>
                      <a:cubicBezTo>
                        <a:pt x="4562" y="14"/>
                        <a:pt x="4521" y="4"/>
                        <a:pt x="4479" y="4"/>
                      </a:cubicBezTo>
                      <a:cubicBezTo>
                        <a:pt x="4346" y="4"/>
                        <a:pt x="4207" y="105"/>
                        <a:pt x="4159" y="225"/>
                      </a:cubicBezTo>
                      <a:lnTo>
                        <a:pt x="3466" y="2116"/>
                      </a:lnTo>
                      <a:lnTo>
                        <a:pt x="2741" y="225"/>
                      </a:lnTo>
                      <a:cubicBezTo>
                        <a:pt x="2693" y="80"/>
                        <a:pt x="2561" y="1"/>
                        <a:pt x="242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64" name="Google Shape;12434;p89">
                <a:extLst>
                  <a:ext uri="{FF2B5EF4-FFF2-40B4-BE49-F238E27FC236}">
                    <a16:creationId xmlns:a16="http://schemas.microsoft.com/office/drawing/2014/main" id="{E78FBC4E-F3F4-2471-A124-01831244C7EC}"/>
                  </a:ext>
                </a:extLst>
              </p:cNvPr>
              <p:cNvGrpSpPr/>
              <p:nvPr/>
            </p:nvGrpSpPr>
            <p:grpSpPr>
              <a:xfrm>
                <a:off x="8665202" y="1924126"/>
                <a:ext cx="641288" cy="564991"/>
                <a:chOff x="-3137650" y="2067900"/>
                <a:chExt cx="291450" cy="256775"/>
              </a:xfrm>
              <a:grpFill/>
            </p:grpSpPr>
            <p:sp>
              <p:nvSpPr>
                <p:cNvPr id="17999" name="Google Shape;12435;p89">
                  <a:extLst>
                    <a:ext uri="{FF2B5EF4-FFF2-40B4-BE49-F238E27FC236}">
                      <a16:creationId xmlns:a16="http://schemas.microsoft.com/office/drawing/2014/main" id="{8942F43C-B2F0-5FE8-2427-F9B9FDB9B29D}"/>
                    </a:ext>
                  </a:extLst>
                </p:cNvPr>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00" name="Google Shape;12436;p89">
                  <a:extLst>
                    <a:ext uri="{FF2B5EF4-FFF2-40B4-BE49-F238E27FC236}">
                      <a16:creationId xmlns:a16="http://schemas.microsoft.com/office/drawing/2014/main" id="{5E5238B5-0666-2EDE-D466-108CDA42A73B}"/>
                    </a:ext>
                  </a:extLst>
                </p:cNvPr>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8001" name="Google Shape;12437;p89">
                  <a:extLst>
                    <a:ext uri="{FF2B5EF4-FFF2-40B4-BE49-F238E27FC236}">
                      <a16:creationId xmlns:a16="http://schemas.microsoft.com/office/drawing/2014/main" id="{B740A7CB-B335-728F-C77D-E89B3B5E0F3E}"/>
                    </a:ext>
                  </a:extLst>
                </p:cNvPr>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7965" name="Google Shape;12454;p89">
                <a:extLst>
                  <a:ext uri="{FF2B5EF4-FFF2-40B4-BE49-F238E27FC236}">
                    <a16:creationId xmlns:a16="http://schemas.microsoft.com/office/drawing/2014/main" id="{124B4D58-9924-AAFC-2F31-CB2234489B5A}"/>
                  </a:ext>
                </a:extLst>
              </p:cNvPr>
              <p:cNvSpPr/>
              <p:nvPr/>
            </p:nvSpPr>
            <p:spPr>
              <a:xfrm>
                <a:off x="1225976" y="1884797"/>
                <a:ext cx="642992" cy="643268"/>
              </a:xfrm>
              <a:custGeom>
                <a:avLst/>
                <a:gdLst/>
                <a:ahLst/>
                <a:cxnLst/>
                <a:rect l="l" t="t" r="r" b="b"/>
                <a:pathLst>
                  <a:path w="11689" h="11694" extrusionOk="0">
                    <a:moveTo>
                      <a:pt x="5829" y="2048"/>
                    </a:moveTo>
                    <a:cubicBezTo>
                      <a:pt x="6018" y="2048"/>
                      <a:pt x="6175" y="2206"/>
                      <a:pt x="6175" y="2395"/>
                    </a:cubicBezTo>
                    <a:cubicBezTo>
                      <a:pt x="6175" y="2615"/>
                      <a:pt x="6018" y="2804"/>
                      <a:pt x="5829" y="2804"/>
                    </a:cubicBezTo>
                    <a:cubicBezTo>
                      <a:pt x="5640" y="2804"/>
                      <a:pt x="5482" y="2615"/>
                      <a:pt x="5482" y="2395"/>
                    </a:cubicBezTo>
                    <a:cubicBezTo>
                      <a:pt x="5482" y="2206"/>
                      <a:pt x="5640" y="2048"/>
                      <a:pt x="5829" y="2048"/>
                    </a:cubicBezTo>
                    <a:close/>
                    <a:moveTo>
                      <a:pt x="5829" y="725"/>
                    </a:moveTo>
                    <a:cubicBezTo>
                      <a:pt x="6774" y="725"/>
                      <a:pt x="7530" y="1449"/>
                      <a:pt x="7530" y="2395"/>
                    </a:cubicBezTo>
                    <a:cubicBezTo>
                      <a:pt x="7530" y="2521"/>
                      <a:pt x="7530" y="2678"/>
                      <a:pt x="7467" y="2804"/>
                    </a:cubicBezTo>
                    <a:lnTo>
                      <a:pt x="6774" y="2804"/>
                    </a:lnTo>
                    <a:cubicBezTo>
                      <a:pt x="6806" y="2678"/>
                      <a:pt x="6837" y="2552"/>
                      <a:pt x="6837" y="2395"/>
                    </a:cubicBezTo>
                    <a:cubicBezTo>
                      <a:pt x="6837" y="1859"/>
                      <a:pt x="6364" y="1386"/>
                      <a:pt x="5829" y="1386"/>
                    </a:cubicBezTo>
                    <a:cubicBezTo>
                      <a:pt x="5262" y="1386"/>
                      <a:pt x="4789" y="1859"/>
                      <a:pt x="4789" y="2395"/>
                    </a:cubicBezTo>
                    <a:cubicBezTo>
                      <a:pt x="4789" y="2521"/>
                      <a:pt x="4852" y="2678"/>
                      <a:pt x="4884" y="2804"/>
                    </a:cubicBezTo>
                    <a:lnTo>
                      <a:pt x="4159" y="2804"/>
                    </a:lnTo>
                    <a:cubicBezTo>
                      <a:pt x="4128" y="2678"/>
                      <a:pt x="4128" y="2521"/>
                      <a:pt x="4128" y="2395"/>
                    </a:cubicBezTo>
                    <a:cubicBezTo>
                      <a:pt x="4128" y="1449"/>
                      <a:pt x="4884" y="725"/>
                      <a:pt x="5829" y="725"/>
                    </a:cubicBezTo>
                    <a:close/>
                    <a:moveTo>
                      <a:pt x="10681" y="3466"/>
                    </a:moveTo>
                    <a:cubicBezTo>
                      <a:pt x="10870" y="3466"/>
                      <a:pt x="11027" y="3623"/>
                      <a:pt x="11027" y="3812"/>
                    </a:cubicBezTo>
                    <a:cubicBezTo>
                      <a:pt x="11027" y="4033"/>
                      <a:pt x="10870" y="4190"/>
                      <a:pt x="10681" y="4190"/>
                    </a:cubicBezTo>
                    <a:lnTo>
                      <a:pt x="1009" y="4190"/>
                    </a:lnTo>
                    <a:cubicBezTo>
                      <a:pt x="820" y="4190"/>
                      <a:pt x="662" y="4033"/>
                      <a:pt x="662" y="3812"/>
                    </a:cubicBezTo>
                    <a:cubicBezTo>
                      <a:pt x="662" y="3623"/>
                      <a:pt x="851" y="3466"/>
                      <a:pt x="1009" y="3466"/>
                    </a:cubicBezTo>
                    <a:close/>
                    <a:moveTo>
                      <a:pt x="9799" y="4852"/>
                    </a:moveTo>
                    <a:lnTo>
                      <a:pt x="7058" y="7593"/>
                    </a:lnTo>
                    <a:lnTo>
                      <a:pt x="4600" y="7593"/>
                    </a:lnTo>
                    <a:lnTo>
                      <a:pt x="1859" y="4852"/>
                    </a:lnTo>
                    <a:close/>
                    <a:moveTo>
                      <a:pt x="6869" y="8255"/>
                    </a:moveTo>
                    <a:lnTo>
                      <a:pt x="6869" y="9767"/>
                    </a:lnTo>
                    <a:lnTo>
                      <a:pt x="4789" y="10775"/>
                    </a:lnTo>
                    <a:lnTo>
                      <a:pt x="4789" y="8255"/>
                    </a:lnTo>
                    <a:close/>
                    <a:moveTo>
                      <a:pt x="5829" y="0"/>
                    </a:moveTo>
                    <a:cubicBezTo>
                      <a:pt x="4474" y="0"/>
                      <a:pt x="3435" y="1071"/>
                      <a:pt x="3435" y="2395"/>
                    </a:cubicBezTo>
                    <a:cubicBezTo>
                      <a:pt x="3435" y="2521"/>
                      <a:pt x="3435" y="2678"/>
                      <a:pt x="3466" y="2804"/>
                    </a:cubicBezTo>
                    <a:lnTo>
                      <a:pt x="1009" y="2804"/>
                    </a:lnTo>
                    <a:cubicBezTo>
                      <a:pt x="473" y="2804"/>
                      <a:pt x="0" y="3277"/>
                      <a:pt x="0" y="3812"/>
                    </a:cubicBezTo>
                    <a:cubicBezTo>
                      <a:pt x="0" y="4348"/>
                      <a:pt x="379" y="4757"/>
                      <a:pt x="851" y="4852"/>
                    </a:cubicBezTo>
                    <a:lnTo>
                      <a:pt x="4096" y="8065"/>
                    </a:lnTo>
                    <a:lnTo>
                      <a:pt x="4096" y="11342"/>
                    </a:lnTo>
                    <a:cubicBezTo>
                      <a:pt x="4096" y="11518"/>
                      <a:pt x="4277" y="11694"/>
                      <a:pt x="4462" y="11694"/>
                    </a:cubicBezTo>
                    <a:cubicBezTo>
                      <a:pt x="4508" y="11694"/>
                      <a:pt x="4556" y="11683"/>
                      <a:pt x="4600" y="11657"/>
                    </a:cubicBezTo>
                    <a:lnTo>
                      <a:pt x="7373" y="10271"/>
                    </a:lnTo>
                    <a:cubicBezTo>
                      <a:pt x="7467" y="10239"/>
                      <a:pt x="7562" y="10113"/>
                      <a:pt x="7562" y="9956"/>
                    </a:cubicBezTo>
                    <a:lnTo>
                      <a:pt x="7562" y="8034"/>
                    </a:lnTo>
                    <a:lnTo>
                      <a:pt x="10838" y="4820"/>
                    </a:lnTo>
                    <a:cubicBezTo>
                      <a:pt x="11311" y="4757"/>
                      <a:pt x="11689" y="4348"/>
                      <a:pt x="11689" y="3812"/>
                    </a:cubicBezTo>
                    <a:cubicBezTo>
                      <a:pt x="11689" y="3277"/>
                      <a:pt x="11216" y="2804"/>
                      <a:pt x="10681" y="2804"/>
                    </a:cubicBezTo>
                    <a:lnTo>
                      <a:pt x="8192" y="2804"/>
                    </a:lnTo>
                    <a:cubicBezTo>
                      <a:pt x="8192" y="2678"/>
                      <a:pt x="8223" y="2521"/>
                      <a:pt x="8223" y="2395"/>
                    </a:cubicBezTo>
                    <a:cubicBezTo>
                      <a:pt x="8223" y="1071"/>
                      <a:pt x="7152" y="0"/>
                      <a:pt x="582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966" name="Google Shape;12461;p89">
                <a:extLst>
                  <a:ext uri="{FF2B5EF4-FFF2-40B4-BE49-F238E27FC236}">
                    <a16:creationId xmlns:a16="http://schemas.microsoft.com/office/drawing/2014/main" id="{89BF3148-715D-DDBB-3A44-930833B9BB57}"/>
                  </a:ext>
                </a:extLst>
              </p:cNvPr>
              <p:cNvGrpSpPr/>
              <p:nvPr/>
            </p:nvGrpSpPr>
            <p:grpSpPr>
              <a:xfrm>
                <a:off x="5349172" y="1883391"/>
                <a:ext cx="646458" cy="646458"/>
                <a:chOff x="-4573475" y="2045850"/>
                <a:chExt cx="293800" cy="293800"/>
              </a:xfrm>
              <a:grpFill/>
            </p:grpSpPr>
            <p:sp>
              <p:nvSpPr>
                <p:cNvPr id="17997" name="Google Shape;12462;p89">
                  <a:extLst>
                    <a:ext uri="{FF2B5EF4-FFF2-40B4-BE49-F238E27FC236}">
                      <a16:creationId xmlns:a16="http://schemas.microsoft.com/office/drawing/2014/main" id="{EB7F5B95-3715-280C-398C-F0955EA6B8C7}"/>
                    </a:ext>
                  </a:extLst>
                </p:cNvPr>
                <p:cNvSpPr/>
                <p:nvPr/>
              </p:nvSpPr>
              <p:spPr>
                <a:xfrm>
                  <a:off x="-4573475" y="2045850"/>
                  <a:ext cx="293800" cy="293800"/>
                </a:xfrm>
                <a:custGeom>
                  <a:avLst/>
                  <a:gdLst/>
                  <a:ahLst/>
                  <a:cxnLst/>
                  <a:rect l="l" t="t" r="r" b="b"/>
                  <a:pathLst>
                    <a:path w="11752" h="11752" extrusionOk="0">
                      <a:moveTo>
                        <a:pt x="6333" y="756"/>
                      </a:moveTo>
                      <a:lnTo>
                        <a:pt x="6459" y="1292"/>
                      </a:lnTo>
                      <a:cubicBezTo>
                        <a:pt x="6490" y="1418"/>
                        <a:pt x="6585" y="1544"/>
                        <a:pt x="6742" y="1576"/>
                      </a:cubicBezTo>
                      <a:cubicBezTo>
                        <a:pt x="7372" y="1702"/>
                        <a:pt x="7908" y="1922"/>
                        <a:pt x="8444" y="2300"/>
                      </a:cubicBezTo>
                      <a:cubicBezTo>
                        <a:pt x="8491" y="2332"/>
                        <a:pt x="8546" y="2347"/>
                        <a:pt x="8605" y="2347"/>
                      </a:cubicBezTo>
                      <a:cubicBezTo>
                        <a:pt x="8664" y="2347"/>
                        <a:pt x="8727" y="2332"/>
                        <a:pt x="8790" y="2300"/>
                      </a:cubicBezTo>
                      <a:lnTo>
                        <a:pt x="9231" y="2017"/>
                      </a:lnTo>
                      <a:lnTo>
                        <a:pt x="9798" y="2584"/>
                      </a:lnTo>
                      <a:lnTo>
                        <a:pt x="9546" y="3025"/>
                      </a:lnTo>
                      <a:cubicBezTo>
                        <a:pt x="9452" y="3151"/>
                        <a:pt x="9452" y="3308"/>
                        <a:pt x="9546" y="3371"/>
                      </a:cubicBezTo>
                      <a:cubicBezTo>
                        <a:pt x="9893" y="3907"/>
                        <a:pt x="10113" y="4505"/>
                        <a:pt x="10239" y="5073"/>
                      </a:cubicBezTo>
                      <a:cubicBezTo>
                        <a:pt x="10271" y="5199"/>
                        <a:pt x="10365" y="5325"/>
                        <a:pt x="10523" y="5356"/>
                      </a:cubicBezTo>
                      <a:lnTo>
                        <a:pt x="11058" y="5482"/>
                      </a:lnTo>
                      <a:lnTo>
                        <a:pt x="11058" y="6301"/>
                      </a:lnTo>
                      <a:lnTo>
                        <a:pt x="10523" y="6427"/>
                      </a:lnTo>
                      <a:cubicBezTo>
                        <a:pt x="10397" y="6459"/>
                        <a:pt x="10271" y="6553"/>
                        <a:pt x="10239" y="6711"/>
                      </a:cubicBezTo>
                      <a:cubicBezTo>
                        <a:pt x="10113" y="7309"/>
                        <a:pt x="9893" y="7877"/>
                        <a:pt x="9546" y="8381"/>
                      </a:cubicBezTo>
                      <a:cubicBezTo>
                        <a:pt x="9452" y="8507"/>
                        <a:pt x="9452" y="8633"/>
                        <a:pt x="9546" y="8759"/>
                      </a:cubicBezTo>
                      <a:lnTo>
                        <a:pt x="9798" y="9168"/>
                      </a:lnTo>
                      <a:lnTo>
                        <a:pt x="9231" y="9767"/>
                      </a:lnTo>
                      <a:lnTo>
                        <a:pt x="8790" y="9483"/>
                      </a:lnTo>
                      <a:cubicBezTo>
                        <a:pt x="8727" y="9452"/>
                        <a:pt x="8656" y="9436"/>
                        <a:pt x="8593" y="9436"/>
                      </a:cubicBezTo>
                      <a:cubicBezTo>
                        <a:pt x="8530" y="9436"/>
                        <a:pt x="8475" y="9452"/>
                        <a:pt x="8444" y="9483"/>
                      </a:cubicBezTo>
                      <a:cubicBezTo>
                        <a:pt x="7908" y="9861"/>
                        <a:pt x="7341" y="10082"/>
                        <a:pt x="6742" y="10208"/>
                      </a:cubicBezTo>
                      <a:cubicBezTo>
                        <a:pt x="6616" y="10239"/>
                        <a:pt x="6490" y="10334"/>
                        <a:pt x="6459" y="10428"/>
                      </a:cubicBezTo>
                      <a:lnTo>
                        <a:pt x="6333" y="10964"/>
                      </a:lnTo>
                      <a:lnTo>
                        <a:pt x="5514" y="10964"/>
                      </a:lnTo>
                      <a:lnTo>
                        <a:pt x="5388" y="10428"/>
                      </a:lnTo>
                      <a:cubicBezTo>
                        <a:pt x="5356" y="10334"/>
                        <a:pt x="5230" y="10208"/>
                        <a:pt x="5136" y="10208"/>
                      </a:cubicBezTo>
                      <a:cubicBezTo>
                        <a:pt x="4505" y="10082"/>
                        <a:pt x="3938" y="9861"/>
                        <a:pt x="3434" y="9483"/>
                      </a:cubicBezTo>
                      <a:cubicBezTo>
                        <a:pt x="3371" y="9452"/>
                        <a:pt x="3308" y="9436"/>
                        <a:pt x="3249" y="9436"/>
                      </a:cubicBezTo>
                      <a:cubicBezTo>
                        <a:pt x="3190" y="9436"/>
                        <a:pt x="3135" y="9452"/>
                        <a:pt x="3088" y="9483"/>
                      </a:cubicBezTo>
                      <a:lnTo>
                        <a:pt x="2647" y="9767"/>
                      </a:lnTo>
                      <a:lnTo>
                        <a:pt x="2048" y="9168"/>
                      </a:lnTo>
                      <a:lnTo>
                        <a:pt x="2332" y="8759"/>
                      </a:lnTo>
                      <a:cubicBezTo>
                        <a:pt x="2395" y="8633"/>
                        <a:pt x="2395" y="8475"/>
                        <a:pt x="2332" y="8381"/>
                      </a:cubicBezTo>
                      <a:cubicBezTo>
                        <a:pt x="1985" y="7877"/>
                        <a:pt x="1733" y="7278"/>
                        <a:pt x="1607" y="6711"/>
                      </a:cubicBezTo>
                      <a:cubicBezTo>
                        <a:pt x="1575" y="6585"/>
                        <a:pt x="1512" y="6459"/>
                        <a:pt x="1386" y="6427"/>
                      </a:cubicBezTo>
                      <a:lnTo>
                        <a:pt x="882" y="6301"/>
                      </a:lnTo>
                      <a:lnTo>
                        <a:pt x="882" y="5482"/>
                      </a:lnTo>
                      <a:lnTo>
                        <a:pt x="1386" y="5356"/>
                      </a:lnTo>
                      <a:cubicBezTo>
                        <a:pt x="1512" y="5325"/>
                        <a:pt x="1607" y="5199"/>
                        <a:pt x="1607" y="5073"/>
                      </a:cubicBezTo>
                      <a:cubicBezTo>
                        <a:pt x="1733" y="4442"/>
                        <a:pt x="1985" y="3907"/>
                        <a:pt x="2332" y="3371"/>
                      </a:cubicBezTo>
                      <a:cubicBezTo>
                        <a:pt x="2395" y="3277"/>
                        <a:pt x="2395" y="3151"/>
                        <a:pt x="2332" y="3025"/>
                      </a:cubicBezTo>
                      <a:lnTo>
                        <a:pt x="2048" y="2584"/>
                      </a:lnTo>
                      <a:lnTo>
                        <a:pt x="2647" y="2017"/>
                      </a:lnTo>
                      <a:lnTo>
                        <a:pt x="3088" y="2300"/>
                      </a:lnTo>
                      <a:cubicBezTo>
                        <a:pt x="3135" y="2332"/>
                        <a:pt x="3198" y="2347"/>
                        <a:pt x="3261" y="2347"/>
                      </a:cubicBezTo>
                      <a:cubicBezTo>
                        <a:pt x="3324" y="2347"/>
                        <a:pt x="3387" y="2332"/>
                        <a:pt x="3434" y="2300"/>
                      </a:cubicBezTo>
                      <a:cubicBezTo>
                        <a:pt x="3938" y="1922"/>
                        <a:pt x="4537" y="1702"/>
                        <a:pt x="5136" y="1576"/>
                      </a:cubicBezTo>
                      <a:cubicBezTo>
                        <a:pt x="5230" y="1544"/>
                        <a:pt x="5356" y="1450"/>
                        <a:pt x="5388" y="1292"/>
                      </a:cubicBezTo>
                      <a:lnTo>
                        <a:pt x="5514" y="756"/>
                      </a:lnTo>
                      <a:close/>
                      <a:moveTo>
                        <a:pt x="5167" y="0"/>
                      </a:moveTo>
                      <a:cubicBezTo>
                        <a:pt x="5009" y="0"/>
                        <a:pt x="4852" y="126"/>
                        <a:pt x="4852" y="284"/>
                      </a:cubicBezTo>
                      <a:lnTo>
                        <a:pt x="4694" y="882"/>
                      </a:lnTo>
                      <a:cubicBezTo>
                        <a:pt x="4127" y="977"/>
                        <a:pt x="3623" y="1229"/>
                        <a:pt x="3119" y="1513"/>
                      </a:cubicBezTo>
                      <a:lnTo>
                        <a:pt x="2615" y="1197"/>
                      </a:lnTo>
                      <a:cubicBezTo>
                        <a:pt x="2557" y="1154"/>
                        <a:pt x="2485" y="1130"/>
                        <a:pt x="2412" y="1130"/>
                      </a:cubicBezTo>
                      <a:cubicBezTo>
                        <a:pt x="2327" y="1130"/>
                        <a:pt x="2242" y="1161"/>
                        <a:pt x="2174" y="1229"/>
                      </a:cubicBezTo>
                      <a:lnTo>
                        <a:pt x="1197" y="2206"/>
                      </a:lnTo>
                      <a:cubicBezTo>
                        <a:pt x="1071" y="2332"/>
                        <a:pt x="1071" y="2489"/>
                        <a:pt x="1134" y="2647"/>
                      </a:cubicBezTo>
                      <a:lnTo>
                        <a:pt x="1449" y="3151"/>
                      </a:lnTo>
                      <a:cubicBezTo>
                        <a:pt x="1134" y="3623"/>
                        <a:pt x="945" y="4159"/>
                        <a:pt x="819" y="4726"/>
                      </a:cubicBezTo>
                      <a:lnTo>
                        <a:pt x="284" y="4884"/>
                      </a:lnTo>
                      <a:cubicBezTo>
                        <a:pt x="126" y="4915"/>
                        <a:pt x="0" y="5041"/>
                        <a:pt x="0" y="5199"/>
                      </a:cubicBezTo>
                      <a:lnTo>
                        <a:pt x="0" y="6585"/>
                      </a:lnTo>
                      <a:cubicBezTo>
                        <a:pt x="0" y="6742"/>
                        <a:pt x="126" y="6868"/>
                        <a:pt x="284" y="6900"/>
                      </a:cubicBezTo>
                      <a:lnTo>
                        <a:pt x="819" y="7057"/>
                      </a:lnTo>
                      <a:cubicBezTo>
                        <a:pt x="945" y="7593"/>
                        <a:pt x="1197" y="8129"/>
                        <a:pt x="1449" y="8633"/>
                      </a:cubicBezTo>
                      <a:lnTo>
                        <a:pt x="1134" y="9137"/>
                      </a:lnTo>
                      <a:cubicBezTo>
                        <a:pt x="1071" y="9263"/>
                        <a:pt x="1071" y="9452"/>
                        <a:pt x="1197" y="9578"/>
                      </a:cubicBezTo>
                      <a:lnTo>
                        <a:pt x="2174" y="10554"/>
                      </a:lnTo>
                      <a:cubicBezTo>
                        <a:pt x="2242" y="10622"/>
                        <a:pt x="2318" y="10653"/>
                        <a:pt x="2399" y="10653"/>
                      </a:cubicBezTo>
                      <a:cubicBezTo>
                        <a:pt x="2469" y="10653"/>
                        <a:pt x="2542" y="10630"/>
                        <a:pt x="2615" y="10586"/>
                      </a:cubicBezTo>
                      <a:lnTo>
                        <a:pt x="3119" y="10271"/>
                      </a:lnTo>
                      <a:cubicBezTo>
                        <a:pt x="3592" y="10586"/>
                        <a:pt x="4127" y="10806"/>
                        <a:pt x="4694" y="10901"/>
                      </a:cubicBezTo>
                      <a:lnTo>
                        <a:pt x="4852" y="11468"/>
                      </a:lnTo>
                      <a:cubicBezTo>
                        <a:pt x="4883" y="11626"/>
                        <a:pt x="5009" y="11752"/>
                        <a:pt x="5167" y="11752"/>
                      </a:cubicBezTo>
                      <a:lnTo>
                        <a:pt x="6553" y="11752"/>
                      </a:lnTo>
                      <a:cubicBezTo>
                        <a:pt x="6711" y="11752"/>
                        <a:pt x="6805" y="11626"/>
                        <a:pt x="6868" y="11468"/>
                      </a:cubicBezTo>
                      <a:lnTo>
                        <a:pt x="7026" y="10901"/>
                      </a:lnTo>
                      <a:cubicBezTo>
                        <a:pt x="7561" y="10806"/>
                        <a:pt x="8065" y="10554"/>
                        <a:pt x="8601" y="10271"/>
                      </a:cubicBezTo>
                      <a:lnTo>
                        <a:pt x="9105" y="10586"/>
                      </a:lnTo>
                      <a:cubicBezTo>
                        <a:pt x="9164" y="10630"/>
                        <a:pt x="9236" y="10653"/>
                        <a:pt x="9309" y="10653"/>
                      </a:cubicBezTo>
                      <a:cubicBezTo>
                        <a:pt x="9393" y="10653"/>
                        <a:pt x="9479" y="10622"/>
                        <a:pt x="9546" y="10554"/>
                      </a:cubicBezTo>
                      <a:lnTo>
                        <a:pt x="10523" y="9578"/>
                      </a:lnTo>
                      <a:cubicBezTo>
                        <a:pt x="10649" y="9452"/>
                        <a:pt x="10649" y="9294"/>
                        <a:pt x="10554" y="9137"/>
                      </a:cubicBezTo>
                      <a:lnTo>
                        <a:pt x="10239" y="8633"/>
                      </a:lnTo>
                      <a:cubicBezTo>
                        <a:pt x="10554" y="8160"/>
                        <a:pt x="10743" y="7656"/>
                        <a:pt x="10869" y="7057"/>
                      </a:cubicBezTo>
                      <a:lnTo>
                        <a:pt x="11468" y="6900"/>
                      </a:lnTo>
                      <a:cubicBezTo>
                        <a:pt x="11626" y="6868"/>
                        <a:pt x="11752" y="6742"/>
                        <a:pt x="11752" y="6585"/>
                      </a:cubicBezTo>
                      <a:lnTo>
                        <a:pt x="11752" y="5199"/>
                      </a:lnTo>
                      <a:cubicBezTo>
                        <a:pt x="11752" y="5041"/>
                        <a:pt x="11626" y="4915"/>
                        <a:pt x="11468" y="4884"/>
                      </a:cubicBezTo>
                      <a:lnTo>
                        <a:pt x="10869" y="4726"/>
                      </a:lnTo>
                      <a:cubicBezTo>
                        <a:pt x="10743" y="4159"/>
                        <a:pt x="10523" y="3655"/>
                        <a:pt x="10239" y="3151"/>
                      </a:cubicBezTo>
                      <a:lnTo>
                        <a:pt x="10554" y="2647"/>
                      </a:lnTo>
                      <a:cubicBezTo>
                        <a:pt x="10649" y="2521"/>
                        <a:pt x="10649" y="2332"/>
                        <a:pt x="10523" y="2206"/>
                      </a:cubicBezTo>
                      <a:lnTo>
                        <a:pt x="9546" y="1229"/>
                      </a:lnTo>
                      <a:cubicBezTo>
                        <a:pt x="9479" y="1161"/>
                        <a:pt x="9402" y="1130"/>
                        <a:pt x="9321" y="1130"/>
                      </a:cubicBezTo>
                      <a:cubicBezTo>
                        <a:pt x="9251" y="1130"/>
                        <a:pt x="9178" y="1154"/>
                        <a:pt x="9105" y="1197"/>
                      </a:cubicBezTo>
                      <a:lnTo>
                        <a:pt x="8601" y="1513"/>
                      </a:lnTo>
                      <a:cubicBezTo>
                        <a:pt x="8128" y="1197"/>
                        <a:pt x="7593" y="977"/>
                        <a:pt x="7026" y="882"/>
                      </a:cubicBezTo>
                      <a:lnTo>
                        <a:pt x="6868" y="284"/>
                      </a:lnTo>
                      <a:cubicBezTo>
                        <a:pt x="6805" y="126"/>
                        <a:pt x="6711" y="0"/>
                        <a:pt x="655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98" name="Google Shape;12463;p89">
                  <a:extLst>
                    <a:ext uri="{FF2B5EF4-FFF2-40B4-BE49-F238E27FC236}">
                      <a16:creationId xmlns:a16="http://schemas.microsoft.com/office/drawing/2014/main" id="{885C0094-404D-3996-9CDD-0A2C1B7C6A73}"/>
                    </a:ext>
                  </a:extLst>
                </p:cNvPr>
                <p:cNvSpPr/>
                <p:nvPr/>
              </p:nvSpPr>
              <p:spPr>
                <a:xfrm>
                  <a:off x="-4521500" y="2099400"/>
                  <a:ext cx="189050" cy="188275"/>
                </a:xfrm>
                <a:custGeom>
                  <a:avLst/>
                  <a:gdLst/>
                  <a:ahLst/>
                  <a:cxnLst/>
                  <a:rect l="l" t="t" r="r" b="b"/>
                  <a:pathLst>
                    <a:path w="7562" h="7531" extrusionOk="0">
                      <a:moveTo>
                        <a:pt x="3750" y="662"/>
                      </a:moveTo>
                      <a:cubicBezTo>
                        <a:pt x="5451" y="662"/>
                        <a:pt x="6837" y="2017"/>
                        <a:pt x="6837" y="3718"/>
                      </a:cubicBezTo>
                      <a:cubicBezTo>
                        <a:pt x="6869" y="5104"/>
                        <a:pt x="6049" y="6239"/>
                        <a:pt x="4821" y="6648"/>
                      </a:cubicBezTo>
                      <a:lnTo>
                        <a:pt x="4821" y="5892"/>
                      </a:lnTo>
                      <a:cubicBezTo>
                        <a:pt x="5640" y="5514"/>
                        <a:pt x="6207" y="4663"/>
                        <a:pt x="6207" y="3718"/>
                      </a:cubicBezTo>
                      <a:cubicBezTo>
                        <a:pt x="6207" y="2710"/>
                        <a:pt x="5577" y="1796"/>
                        <a:pt x="4569" y="1481"/>
                      </a:cubicBezTo>
                      <a:cubicBezTo>
                        <a:pt x="4535" y="1472"/>
                        <a:pt x="4501" y="1467"/>
                        <a:pt x="4468" y="1467"/>
                      </a:cubicBezTo>
                      <a:cubicBezTo>
                        <a:pt x="4278" y="1467"/>
                        <a:pt x="4096" y="1609"/>
                        <a:pt x="4096" y="1796"/>
                      </a:cubicBezTo>
                      <a:lnTo>
                        <a:pt x="4096" y="3372"/>
                      </a:lnTo>
                      <a:lnTo>
                        <a:pt x="3435" y="3372"/>
                      </a:lnTo>
                      <a:lnTo>
                        <a:pt x="3435" y="1796"/>
                      </a:lnTo>
                      <a:cubicBezTo>
                        <a:pt x="3435" y="1609"/>
                        <a:pt x="3276" y="1467"/>
                        <a:pt x="3073" y="1467"/>
                      </a:cubicBezTo>
                      <a:cubicBezTo>
                        <a:pt x="3037" y="1467"/>
                        <a:pt x="3000" y="1472"/>
                        <a:pt x="2962" y="1481"/>
                      </a:cubicBezTo>
                      <a:cubicBezTo>
                        <a:pt x="2017" y="1828"/>
                        <a:pt x="1355" y="2742"/>
                        <a:pt x="1355" y="3718"/>
                      </a:cubicBezTo>
                      <a:cubicBezTo>
                        <a:pt x="1355" y="4663"/>
                        <a:pt x="1891" y="5514"/>
                        <a:pt x="2741" y="5892"/>
                      </a:cubicBezTo>
                      <a:lnTo>
                        <a:pt x="2741" y="6648"/>
                      </a:lnTo>
                      <a:cubicBezTo>
                        <a:pt x="1544" y="6207"/>
                        <a:pt x="694" y="5073"/>
                        <a:pt x="694" y="3718"/>
                      </a:cubicBezTo>
                      <a:cubicBezTo>
                        <a:pt x="694" y="2017"/>
                        <a:pt x="2048" y="662"/>
                        <a:pt x="3750" y="662"/>
                      </a:cubicBezTo>
                      <a:close/>
                      <a:moveTo>
                        <a:pt x="4852" y="2363"/>
                      </a:moveTo>
                      <a:cubicBezTo>
                        <a:pt x="5293" y="2679"/>
                        <a:pt x="5514" y="3183"/>
                        <a:pt x="5514" y="3718"/>
                      </a:cubicBezTo>
                      <a:cubicBezTo>
                        <a:pt x="5514" y="4443"/>
                        <a:pt x="5041" y="5104"/>
                        <a:pt x="4380" y="5356"/>
                      </a:cubicBezTo>
                      <a:cubicBezTo>
                        <a:pt x="4254" y="5388"/>
                        <a:pt x="4159" y="5545"/>
                        <a:pt x="4159" y="5671"/>
                      </a:cubicBezTo>
                      <a:lnTo>
                        <a:pt x="4159" y="6806"/>
                      </a:lnTo>
                      <a:lnTo>
                        <a:pt x="3781" y="6806"/>
                      </a:lnTo>
                      <a:cubicBezTo>
                        <a:pt x="3734" y="6821"/>
                        <a:pt x="3679" y="6829"/>
                        <a:pt x="3624" y="6829"/>
                      </a:cubicBezTo>
                      <a:cubicBezTo>
                        <a:pt x="3568" y="6829"/>
                        <a:pt x="3513" y="6821"/>
                        <a:pt x="3466" y="6806"/>
                      </a:cubicBezTo>
                      <a:lnTo>
                        <a:pt x="3466" y="5671"/>
                      </a:lnTo>
                      <a:cubicBezTo>
                        <a:pt x="3466" y="5514"/>
                        <a:pt x="3403" y="5388"/>
                        <a:pt x="3246" y="5356"/>
                      </a:cubicBezTo>
                      <a:cubicBezTo>
                        <a:pt x="2584" y="5104"/>
                        <a:pt x="2111" y="4443"/>
                        <a:pt x="2111" y="3718"/>
                      </a:cubicBezTo>
                      <a:cubicBezTo>
                        <a:pt x="2111" y="3183"/>
                        <a:pt x="2363" y="2679"/>
                        <a:pt x="2773" y="2363"/>
                      </a:cubicBezTo>
                      <a:lnTo>
                        <a:pt x="2773" y="3718"/>
                      </a:lnTo>
                      <a:cubicBezTo>
                        <a:pt x="2773" y="3939"/>
                        <a:pt x="2930" y="4096"/>
                        <a:pt x="3120" y="4096"/>
                      </a:cubicBezTo>
                      <a:lnTo>
                        <a:pt x="4506" y="4096"/>
                      </a:lnTo>
                      <a:cubicBezTo>
                        <a:pt x="4695" y="4096"/>
                        <a:pt x="4852" y="3939"/>
                        <a:pt x="4852" y="3718"/>
                      </a:cubicBezTo>
                      <a:lnTo>
                        <a:pt x="4852" y="2363"/>
                      </a:lnTo>
                      <a:close/>
                      <a:moveTo>
                        <a:pt x="3781" y="1"/>
                      </a:moveTo>
                      <a:cubicBezTo>
                        <a:pt x="1702" y="1"/>
                        <a:pt x="1" y="1670"/>
                        <a:pt x="1" y="3781"/>
                      </a:cubicBezTo>
                      <a:cubicBezTo>
                        <a:pt x="1" y="5861"/>
                        <a:pt x="1702" y="7530"/>
                        <a:pt x="3781" y="7530"/>
                      </a:cubicBezTo>
                      <a:cubicBezTo>
                        <a:pt x="5892" y="7530"/>
                        <a:pt x="7562" y="5861"/>
                        <a:pt x="7562" y="3781"/>
                      </a:cubicBezTo>
                      <a:cubicBezTo>
                        <a:pt x="7562" y="1670"/>
                        <a:pt x="5892" y="1"/>
                        <a:pt x="378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67" name="Google Shape;12473;p89">
                <a:extLst>
                  <a:ext uri="{FF2B5EF4-FFF2-40B4-BE49-F238E27FC236}">
                    <a16:creationId xmlns:a16="http://schemas.microsoft.com/office/drawing/2014/main" id="{DA894677-7B87-9FC3-C1F6-BCE105E09FD7}"/>
                  </a:ext>
                </a:extLst>
              </p:cNvPr>
              <p:cNvGrpSpPr/>
              <p:nvPr/>
            </p:nvGrpSpPr>
            <p:grpSpPr>
              <a:xfrm>
                <a:off x="9511570" y="1885950"/>
                <a:ext cx="632212" cy="641343"/>
                <a:chOff x="-2777700" y="2049775"/>
                <a:chExt cx="287325" cy="291475"/>
              </a:xfrm>
              <a:grpFill/>
            </p:grpSpPr>
            <p:sp>
              <p:nvSpPr>
                <p:cNvPr id="17994" name="Google Shape;12474;p89">
                  <a:extLst>
                    <a:ext uri="{FF2B5EF4-FFF2-40B4-BE49-F238E27FC236}">
                      <a16:creationId xmlns:a16="http://schemas.microsoft.com/office/drawing/2014/main" id="{EBB53317-8F2B-C961-8167-A3D69F910016}"/>
                    </a:ext>
                  </a:extLst>
                </p:cNvPr>
                <p:cNvSpPr/>
                <p:nvPr/>
              </p:nvSpPr>
              <p:spPr>
                <a:xfrm>
                  <a:off x="-2777700" y="2049775"/>
                  <a:ext cx="287325" cy="291475"/>
                </a:xfrm>
                <a:custGeom>
                  <a:avLst/>
                  <a:gdLst/>
                  <a:ahLst/>
                  <a:cxnLst/>
                  <a:rect l="l" t="t" r="r" b="b"/>
                  <a:pathLst>
                    <a:path w="11493" h="11659" extrusionOk="0">
                      <a:moveTo>
                        <a:pt x="7121" y="662"/>
                      </a:moveTo>
                      <a:cubicBezTo>
                        <a:pt x="7341" y="662"/>
                        <a:pt x="7499" y="820"/>
                        <a:pt x="7499" y="1040"/>
                      </a:cubicBezTo>
                      <a:cubicBezTo>
                        <a:pt x="7499" y="1230"/>
                        <a:pt x="7341" y="1387"/>
                        <a:pt x="7121" y="1387"/>
                      </a:cubicBezTo>
                      <a:lnTo>
                        <a:pt x="4380" y="1387"/>
                      </a:lnTo>
                      <a:cubicBezTo>
                        <a:pt x="4191" y="1387"/>
                        <a:pt x="4033" y="1230"/>
                        <a:pt x="4033" y="1040"/>
                      </a:cubicBezTo>
                      <a:cubicBezTo>
                        <a:pt x="4033" y="820"/>
                        <a:pt x="4191" y="662"/>
                        <a:pt x="4380" y="662"/>
                      </a:cubicBezTo>
                      <a:close/>
                      <a:moveTo>
                        <a:pt x="6774" y="2049"/>
                      </a:moveTo>
                      <a:lnTo>
                        <a:pt x="6774" y="4285"/>
                      </a:lnTo>
                      <a:cubicBezTo>
                        <a:pt x="6774" y="4412"/>
                        <a:pt x="6774" y="4443"/>
                        <a:pt x="7499" y="5514"/>
                      </a:cubicBezTo>
                      <a:lnTo>
                        <a:pt x="3970" y="5514"/>
                      </a:lnTo>
                      <a:cubicBezTo>
                        <a:pt x="4758" y="4412"/>
                        <a:pt x="4726" y="4443"/>
                        <a:pt x="4726" y="4348"/>
                      </a:cubicBezTo>
                      <a:lnTo>
                        <a:pt x="4726" y="2049"/>
                      </a:lnTo>
                      <a:close/>
                      <a:moveTo>
                        <a:pt x="8003" y="6176"/>
                      </a:moveTo>
                      <a:cubicBezTo>
                        <a:pt x="8696" y="7215"/>
                        <a:pt x="9578" y="8507"/>
                        <a:pt x="10177" y="9389"/>
                      </a:cubicBezTo>
                      <a:cubicBezTo>
                        <a:pt x="10649" y="10082"/>
                        <a:pt x="10177" y="10996"/>
                        <a:pt x="9294" y="10996"/>
                      </a:cubicBezTo>
                      <a:lnTo>
                        <a:pt x="2206" y="10996"/>
                      </a:lnTo>
                      <a:cubicBezTo>
                        <a:pt x="1387" y="10996"/>
                        <a:pt x="914" y="10051"/>
                        <a:pt x="1387" y="9389"/>
                      </a:cubicBezTo>
                      <a:cubicBezTo>
                        <a:pt x="1859" y="8665"/>
                        <a:pt x="2804" y="7341"/>
                        <a:pt x="3561" y="6176"/>
                      </a:cubicBezTo>
                      <a:close/>
                      <a:moveTo>
                        <a:pt x="4380" y="1"/>
                      </a:moveTo>
                      <a:cubicBezTo>
                        <a:pt x="3813" y="1"/>
                        <a:pt x="3340" y="473"/>
                        <a:pt x="3340" y="1040"/>
                      </a:cubicBezTo>
                      <a:cubicBezTo>
                        <a:pt x="3340" y="1513"/>
                        <a:pt x="3655" y="1860"/>
                        <a:pt x="4065" y="2017"/>
                      </a:cubicBezTo>
                      <a:lnTo>
                        <a:pt x="4065" y="4222"/>
                      </a:lnTo>
                      <a:cubicBezTo>
                        <a:pt x="3718" y="4790"/>
                        <a:pt x="1198" y="8413"/>
                        <a:pt x="788" y="8980"/>
                      </a:cubicBezTo>
                      <a:cubicBezTo>
                        <a:pt x="1" y="10114"/>
                        <a:pt x="820" y="11658"/>
                        <a:pt x="2206" y="11658"/>
                      </a:cubicBezTo>
                      <a:lnTo>
                        <a:pt x="9294" y="11658"/>
                      </a:lnTo>
                      <a:cubicBezTo>
                        <a:pt x="9308" y="11658"/>
                        <a:pt x="9322" y="11658"/>
                        <a:pt x="9335" y="11658"/>
                      </a:cubicBezTo>
                      <a:cubicBezTo>
                        <a:pt x="10697" y="11658"/>
                        <a:pt x="11492" y="10103"/>
                        <a:pt x="10712" y="9011"/>
                      </a:cubicBezTo>
                      <a:cubicBezTo>
                        <a:pt x="10271" y="8444"/>
                        <a:pt x="7845" y="4853"/>
                        <a:pt x="7499" y="4254"/>
                      </a:cubicBezTo>
                      <a:lnTo>
                        <a:pt x="7499" y="1986"/>
                      </a:lnTo>
                      <a:cubicBezTo>
                        <a:pt x="7877" y="1828"/>
                        <a:pt x="8160" y="1450"/>
                        <a:pt x="8160" y="1040"/>
                      </a:cubicBezTo>
                      <a:cubicBezTo>
                        <a:pt x="8160" y="473"/>
                        <a:pt x="7688" y="1"/>
                        <a:pt x="712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95" name="Google Shape;12475;p89">
                  <a:extLst>
                    <a:ext uri="{FF2B5EF4-FFF2-40B4-BE49-F238E27FC236}">
                      <a16:creationId xmlns:a16="http://schemas.microsoft.com/office/drawing/2014/main" id="{4F9C2A7A-93BB-AA19-0812-64B5CFEBC3F4}"/>
                    </a:ext>
                  </a:extLst>
                </p:cNvPr>
                <p:cNvSpPr/>
                <p:nvPr/>
              </p:nvSpPr>
              <p:spPr>
                <a:xfrm>
                  <a:off x="-2694200" y="2221475"/>
                  <a:ext cx="69325" cy="68550"/>
                </a:xfrm>
                <a:custGeom>
                  <a:avLst/>
                  <a:gdLst/>
                  <a:ahLst/>
                  <a:cxnLst/>
                  <a:rect l="l" t="t" r="r" b="b"/>
                  <a:pathLst>
                    <a:path w="2773" h="2742" extrusionOk="0">
                      <a:moveTo>
                        <a:pt x="1386" y="694"/>
                      </a:moveTo>
                      <a:cubicBezTo>
                        <a:pt x="1733" y="694"/>
                        <a:pt x="2048" y="1009"/>
                        <a:pt x="2048" y="1356"/>
                      </a:cubicBezTo>
                      <a:cubicBezTo>
                        <a:pt x="2048" y="1765"/>
                        <a:pt x="1764" y="2049"/>
                        <a:pt x="1386" y="2049"/>
                      </a:cubicBezTo>
                      <a:cubicBezTo>
                        <a:pt x="1008" y="2049"/>
                        <a:pt x="725" y="1702"/>
                        <a:pt x="725" y="1356"/>
                      </a:cubicBezTo>
                      <a:cubicBezTo>
                        <a:pt x="725" y="978"/>
                        <a:pt x="1040" y="694"/>
                        <a:pt x="1386" y="694"/>
                      </a:cubicBezTo>
                      <a:close/>
                      <a:moveTo>
                        <a:pt x="1386" y="1"/>
                      </a:moveTo>
                      <a:cubicBezTo>
                        <a:pt x="630" y="1"/>
                        <a:pt x="0" y="631"/>
                        <a:pt x="0" y="1356"/>
                      </a:cubicBezTo>
                      <a:cubicBezTo>
                        <a:pt x="0" y="2112"/>
                        <a:pt x="630" y="2742"/>
                        <a:pt x="1386" y="2742"/>
                      </a:cubicBezTo>
                      <a:cubicBezTo>
                        <a:pt x="2142" y="2742"/>
                        <a:pt x="2772" y="2112"/>
                        <a:pt x="2772" y="1356"/>
                      </a:cubicBezTo>
                      <a:cubicBezTo>
                        <a:pt x="2772" y="631"/>
                        <a:pt x="2142" y="1"/>
                        <a:pt x="1386"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96" name="Google Shape;12476;p89">
                  <a:extLst>
                    <a:ext uri="{FF2B5EF4-FFF2-40B4-BE49-F238E27FC236}">
                      <a16:creationId xmlns:a16="http://schemas.microsoft.com/office/drawing/2014/main" id="{86DF9ECB-8FF4-2B82-B30E-5A97A1CA4FA1}"/>
                    </a:ext>
                  </a:extLst>
                </p:cNvPr>
                <p:cNvSpPr/>
                <p:nvPr/>
              </p:nvSpPr>
              <p:spPr>
                <a:xfrm>
                  <a:off x="-2608350" y="2255350"/>
                  <a:ext cx="51200" cy="51225"/>
                </a:xfrm>
                <a:custGeom>
                  <a:avLst/>
                  <a:gdLst/>
                  <a:ahLst/>
                  <a:cxnLst/>
                  <a:rect l="l" t="t" r="r" b="b"/>
                  <a:pathLst>
                    <a:path w="2048" h="2049" extrusionOk="0">
                      <a:moveTo>
                        <a:pt x="1040" y="694"/>
                      </a:moveTo>
                      <a:cubicBezTo>
                        <a:pt x="1229" y="694"/>
                        <a:pt x="1386" y="851"/>
                        <a:pt x="1386" y="1040"/>
                      </a:cubicBezTo>
                      <a:cubicBezTo>
                        <a:pt x="1386" y="1229"/>
                        <a:pt x="1229" y="1387"/>
                        <a:pt x="1040" y="1387"/>
                      </a:cubicBezTo>
                      <a:cubicBezTo>
                        <a:pt x="819" y="1387"/>
                        <a:pt x="693" y="1229"/>
                        <a:pt x="693" y="1040"/>
                      </a:cubicBezTo>
                      <a:cubicBezTo>
                        <a:pt x="693" y="851"/>
                        <a:pt x="819" y="694"/>
                        <a:pt x="1040" y="694"/>
                      </a:cubicBezTo>
                      <a:close/>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68" name="Google Shape;12508;p89">
                <a:extLst>
                  <a:ext uri="{FF2B5EF4-FFF2-40B4-BE49-F238E27FC236}">
                    <a16:creationId xmlns:a16="http://schemas.microsoft.com/office/drawing/2014/main" id="{0F44B8FD-FB2F-D2D3-8F5A-D3E9B0DB723F}"/>
                  </a:ext>
                </a:extLst>
              </p:cNvPr>
              <p:cNvGrpSpPr/>
              <p:nvPr/>
            </p:nvGrpSpPr>
            <p:grpSpPr>
              <a:xfrm>
                <a:off x="6173618" y="1886830"/>
                <a:ext cx="643048" cy="639583"/>
                <a:chOff x="-4211975" y="2046625"/>
                <a:chExt cx="292250" cy="290675"/>
              </a:xfrm>
              <a:grpFill/>
            </p:grpSpPr>
            <p:sp>
              <p:nvSpPr>
                <p:cNvPr id="17992" name="Google Shape;12509;p89">
                  <a:extLst>
                    <a:ext uri="{FF2B5EF4-FFF2-40B4-BE49-F238E27FC236}">
                      <a16:creationId xmlns:a16="http://schemas.microsoft.com/office/drawing/2014/main" id="{AE89C19B-810A-5A63-83FF-619012D0CB1E}"/>
                    </a:ext>
                  </a:extLst>
                </p:cNvPr>
                <p:cNvSpPr/>
                <p:nvPr/>
              </p:nvSpPr>
              <p:spPr>
                <a:xfrm>
                  <a:off x="-4211975" y="2081300"/>
                  <a:ext cx="256025" cy="256000"/>
                </a:xfrm>
                <a:custGeom>
                  <a:avLst/>
                  <a:gdLst/>
                  <a:ahLst/>
                  <a:cxnLst/>
                  <a:rect l="l" t="t" r="r" b="b"/>
                  <a:pathLst>
                    <a:path w="10241" h="10240" extrusionOk="0">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93" name="Google Shape;12510;p89">
                  <a:extLst>
                    <a:ext uri="{FF2B5EF4-FFF2-40B4-BE49-F238E27FC236}">
                      <a16:creationId xmlns:a16="http://schemas.microsoft.com/office/drawing/2014/main" id="{7B5680EF-2AD7-2C69-8AD4-58C2ACB72F1C}"/>
                    </a:ext>
                  </a:extLst>
                </p:cNvPr>
                <p:cNvSpPr/>
                <p:nvPr/>
              </p:nvSpPr>
              <p:spPr>
                <a:xfrm>
                  <a:off x="-4057600" y="2046625"/>
                  <a:ext cx="137875" cy="137875"/>
                </a:xfrm>
                <a:custGeom>
                  <a:avLst/>
                  <a:gdLst/>
                  <a:ahLst/>
                  <a:cxnLst/>
                  <a:rect l="l" t="t" r="r" b="b"/>
                  <a:pathLst>
                    <a:path w="5515" h="5515" extrusionOk="0">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7969" name="Google Shape;12519;p89">
                <a:extLst>
                  <a:ext uri="{FF2B5EF4-FFF2-40B4-BE49-F238E27FC236}">
                    <a16:creationId xmlns:a16="http://schemas.microsoft.com/office/drawing/2014/main" id="{478C0741-70E8-9CBC-1EB2-3D78E0187C82}"/>
                  </a:ext>
                </a:extLst>
              </p:cNvPr>
              <p:cNvSpPr/>
              <p:nvPr/>
            </p:nvSpPr>
            <p:spPr>
              <a:xfrm>
                <a:off x="10331675" y="1884054"/>
                <a:ext cx="608338" cy="644753"/>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970" name="Google Shape;12532;p89">
                <a:extLst>
                  <a:ext uri="{FF2B5EF4-FFF2-40B4-BE49-F238E27FC236}">
                    <a16:creationId xmlns:a16="http://schemas.microsoft.com/office/drawing/2014/main" id="{36202708-71AF-A3B2-CE09-064DBF19A87D}"/>
                  </a:ext>
                </a:extLst>
              </p:cNvPr>
              <p:cNvGrpSpPr/>
              <p:nvPr/>
            </p:nvGrpSpPr>
            <p:grpSpPr>
              <a:xfrm>
                <a:off x="2875060" y="1885975"/>
                <a:ext cx="644752" cy="641288"/>
                <a:chOff x="-5635200" y="2037975"/>
                <a:chExt cx="293025" cy="291450"/>
              </a:xfrm>
              <a:grpFill/>
            </p:grpSpPr>
            <p:sp>
              <p:nvSpPr>
                <p:cNvPr id="17990" name="Google Shape;12533;p89">
                  <a:extLst>
                    <a:ext uri="{FF2B5EF4-FFF2-40B4-BE49-F238E27FC236}">
                      <a16:creationId xmlns:a16="http://schemas.microsoft.com/office/drawing/2014/main" id="{BB80D8B9-5322-8798-EDCE-84FD391D3C7F}"/>
                    </a:ext>
                  </a:extLst>
                </p:cNvPr>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91" name="Google Shape;12534;p89">
                  <a:extLst>
                    <a:ext uri="{FF2B5EF4-FFF2-40B4-BE49-F238E27FC236}">
                      <a16:creationId xmlns:a16="http://schemas.microsoft.com/office/drawing/2014/main" id="{C04E249A-478F-DF47-01B2-CE31CB8EB43F}"/>
                    </a:ext>
                  </a:extLst>
                </p:cNvPr>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71" name="Google Shape;12543;p89">
                <a:extLst>
                  <a:ext uri="{FF2B5EF4-FFF2-40B4-BE49-F238E27FC236}">
                    <a16:creationId xmlns:a16="http://schemas.microsoft.com/office/drawing/2014/main" id="{7909E575-4799-3F40-682C-01B96AF230A5}"/>
                  </a:ext>
                </a:extLst>
              </p:cNvPr>
              <p:cNvGrpSpPr/>
              <p:nvPr/>
            </p:nvGrpSpPr>
            <p:grpSpPr>
              <a:xfrm>
                <a:off x="6983557" y="1885975"/>
                <a:ext cx="644752" cy="641288"/>
                <a:chOff x="-3854375" y="2046625"/>
                <a:chExt cx="293025" cy="291450"/>
              </a:xfrm>
              <a:grpFill/>
            </p:grpSpPr>
            <p:sp>
              <p:nvSpPr>
                <p:cNvPr id="17988" name="Google Shape;12544;p89">
                  <a:extLst>
                    <a:ext uri="{FF2B5EF4-FFF2-40B4-BE49-F238E27FC236}">
                      <a16:creationId xmlns:a16="http://schemas.microsoft.com/office/drawing/2014/main" id="{E4689601-FA05-9A75-62AE-059F64414DDA}"/>
                    </a:ext>
                  </a:extLst>
                </p:cNvPr>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89" name="Google Shape;12545;p89">
                  <a:extLst>
                    <a:ext uri="{FF2B5EF4-FFF2-40B4-BE49-F238E27FC236}">
                      <a16:creationId xmlns:a16="http://schemas.microsoft.com/office/drawing/2014/main" id="{BE449B4E-D4AE-CAEE-1812-CE7A9C9B30B9}"/>
                    </a:ext>
                  </a:extLst>
                </p:cNvPr>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7972" name="Google Shape;12552;p89">
                <a:extLst>
                  <a:ext uri="{FF2B5EF4-FFF2-40B4-BE49-F238E27FC236}">
                    <a16:creationId xmlns:a16="http://schemas.microsoft.com/office/drawing/2014/main" id="{13886317-5D42-3B97-8676-54241CB954F7}"/>
                  </a:ext>
                </a:extLst>
              </p:cNvPr>
              <p:cNvSpPr/>
              <p:nvPr/>
            </p:nvSpPr>
            <p:spPr>
              <a:xfrm>
                <a:off x="11151816" y="1962933"/>
                <a:ext cx="642992" cy="486989"/>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973" name="Google Shape;12561;p89">
                <a:extLst>
                  <a:ext uri="{FF2B5EF4-FFF2-40B4-BE49-F238E27FC236}">
                    <a16:creationId xmlns:a16="http://schemas.microsoft.com/office/drawing/2014/main" id="{C00FDAAE-69D3-E24C-E469-6CD49F8C387C}"/>
                  </a:ext>
                </a:extLst>
              </p:cNvPr>
              <p:cNvGrpSpPr/>
              <p:nvPr/>
            </p:nvGrpSpPr>
            <p:grpSpPr>
              <a:xfrm>
                <a:off x="3710685" y="1885124"/>
                <a:ext cx="643048" cy="642992"/>
                <a:chOff x="-5276050" y="2037975"/>
                <a:chExt cx="292250" cy="292225"/>
              </a:xfrm>
              <a:grpFill/>
            </p:grpSpPr>
            <p:sp>
              <p:nvSpPr>
                <p:cNvPr id="17985" name="Google Shape;12562;p89">
                  <a:extLst>
                    <a:ext uri="{FF2B5EF4-FFF2-40B4-BE49-F238E27FC236}">
                      <a16:creationId xmlns:a16="http://schemas.microsoft.com/office/drawing/2014/main" id="{A5DD58D6-EABE-20F5-E8C5-D2838623B304}"/>
                    </a:ext>
                  </a:extLst>
                </p:cNvPr>
                <p:cNvSpPr/>
                <p:nvPr/>
              </p:nvSpPr>
              <p:spPr>
                <a:xfrm>
                  <a:off x="-5102775" y="2211250"/>
                  <a:ext cx="51225" cy="49650"/>
                </a:xfrm>
                <a:custGeom>
                  <a:avLst/>
                  <a:gdLst/>
                  <a:ahLst/>
                  <a:cxnLst/>
                  <a:rect l="l" t="t" r="r" b="b"/>
                  <a:pathLst>
                    <a:path w="2049" h="1986" extrusionOk="0">
                      <a:moveTo>
                        <a:pt x="343" y="0"/>
                      </a:moveTo>
                      <a:cubicBezTo>
                        <a:pt x="253" y="0"/>
                        <a:pt x="158" y="32"/>
                        <a:pt x="95" y="95"/>
                      </a:cubicBezTo>
                      <a:cubicBezTo>
                        <a:pt x="1" y="189"/>
                        <a:pt x="1" y="441"/>
                        <a:pt x="95" y="536"/>
                      </a:cubicBezTo>
                      <a:lnTo>
                        <a:pt x="536" y="977"/>
                      </a:lnTo>
                      <a:lnTo>
                        <a:pt x="95" y="1418"/>
                      </a:lnTo>
                      <a:cubicBezTo>
                        <a:pt x="1" y="1544"/>
                        <a:pt x="1" y="1765"/>
                        <a:pt x="95" y="1891"/>
                      </a:cubicBezTo>
                      <a:cubicBezTo>
                        <a:pt x="158" y="1954"/>
                        <a:pt x="253" y="1985"/>
                        <a:pt x="343" y="1985"/>
                      </a:cubicBezTo>
                      <a:cubicBezTo>
                        <a:pt x="434" y="1985"/>
                        <a:pt x="521" y="1954"/>
                        <a:pt x="568" y="1891"/>
                      </a:cubicBezTo>
                      <a:lnTo>
                        <a:pt x="1009" y="1450"/>
                      </a:lnTo>
                      <a:lnTo>
                        <a:pt x="1450" y="1891"/>
                      </a:lnTo>
                      <a:cubicBezTo>
                        <a:pt x="1513" y="1954"/>
                        <a:pt x="1600" y="1985"/>
                        <a:pt x="1686" y="1985"/>
                      </a:cubicBezTo>
                      <a:cubicBezTo>
                        <a:pt x="1773" y="1985"/>
                        <a:pt x="1860" y="1954"/>
                        <a:pt x="1923" y="1891"/>
                      </a:cubicBezTo>
                      <a:cubicBezTo>
                        <a:pt x="2049" y="1765"/>
                        <a:pt x="2049" y="1544"/>
                        <a:pt x="1923" y="1418"/>
                      </a:cubicBezTo>
                      <a:lnTo>
                        <a:pt x="1482" y="977"/>
                      </a:lnTo>
                      <a:lnTo>
                        <a:pt x="1923" y="536"/>
                      </a:lnTo>
                      <a:cubicBezTo>
                        <a:pt x="2049" y="441"/>
                        <a:pt x="2049" y="189"/>
                        <a:pt x="1923" y="95"/>
                      </a:cubicBezTo>
                      <a:cubicBezTo>
                        <a:pt x="1860" y="32"/>
                        <a:pt x="1773" y="0"/>
                        <a:pt x="1686" y="0"/>
                      </a:cubicBezTo>
                      <a:cubicBezTo>
                        <a:pt x="1600" y="0"/>
                        <a:pt x="1513" y="32"/>
                        <a:pt x="1450" y="95"/>
                      </a:cubicBezTo>
                      <a:lnTo>
                        <a:pt x="1009" y="504"/>
                      </a:lnTo>
                      <a:lnTo>
                        <a:pt x="568" y="95"/>
                      </a:lnTo>
                      <a:cubicBezTo>
                        <a:pt x="521" y="32"/>
                        <a:pt x="434" y="0"/>
                        <a:pt x="34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86" name="Google Shape;12563;p89">
                  <a:extLst>
                    <a:ext uri="{FF2B5EF4-FFF2-40B4-BE49-F238E27FC236}">
                      <a16:creationId xmlns:a16="http://schemas.microsoft.com/office/drawing/2014/main" id="{CEF76C97-E780-392A-60A8-F452C2A66250}"/>
                    </a:ext>
                  </a:extLst>
                </p:cNvPr>
                <p:cNvSpPr/>
                <p:nvPr/>
              </p:nvSpPr>
              <p:spPr>
                <a:xfrm>
                  <a:off x="-5224050" y="2107875"/>
                  <a:ext cx="51200" cy="49825"/>
                </a:xfrm>
                <a:custGeom>
                  <a:avLst/>
                  <a:gdLst/>
                  <a:ahLst/>
                  <a:cxnLst/>
                  <a:rect l="l" t="t" r="r" b="b"/>
                  <a:pathLst>
                    <a:path w="2048" h="1993" extrusionOk="0">
                      <a:moveTo>
                        <a:pt x="351" y="0"/>
                      </a:moveTo>
                      <a:cubicBezTo>
                        <a:pt x="260" y="0"/>
                        <a:pt x="173" y="24"/>
                        <a:pt x="126" y="71"/>
                      </a:cubicBezTo>
                      <a:cubicBezTo>
                        <a:pt x="0" y="197"/>
                        <a:pt x="0" y="449"/>
                        <a:pt x="126" y="544"/>
                      </a:cubicBezTo>
                      <a:lnTo>
                        <a:pt x="536" y="985"/>
                      </a:lnTo>
                      <a:lnTo>
                        <a:pt x="126" y="1426"/>
                      </a:lnTo>
                      <a:cubicBezTo>
                        <a:pt x="0" y="1552"/>
                        <a:pt x="0" y="1772"/>
                        <a:pt x="126" y="1898"/>
                      </a:cubicBezTo>
                      <a:cubicBezTo>
                        <a:pt x="173" y="1961"/>
                        <a:pt x="260" y="1993"/>
                        <a:pt x="351" y="1993"/>
                      </a:cubicBezTo>
                      <a:cubicBezTo>
                        <a:pt x="441" y="1993"/>
                        <a:pt x="536" y="1961"/>
                        <a:pt x="599" y="1898"/>
                      </a:cubicBezTo>
                      <a:lnTo>
                        <a:pt x="1008" y="1457"/>
                      </a:lnTo>
                      <a:lnTo>
                        <a:pt x="1449" y="1898"/>
                      </a:lnTo>
                      <a:cubicBezTo>
                        <a:pt x="1512" y="1961"/>
                        <a:pt x="1599" y="1993"/>
                        <a:pt x="1686" y="1993"/>
                      </a:cubicBezTo>
                      <a:cubicBezTo>
                        <a:pt x="1772" y="1993"/>
                        <a:pt x="1859" y="1961"/>
                        <a:pt x="1922" y="1898"/>
                      </a:cubicBezTo>
                      <a:cubicBezTo>
                        <a:pt x="2048" y="1772"/>
                        <a:pt x="2048" y="1520"/>
                        <a:pt x="1922" y="1426"/>
                      </a:cubicBezTo>
                      <a:lnTo>
                        <a:pt x="1481" y="985"/>
                      </a:lnTo>
                      <a:lnTo>
                        <a:pt x="1922" y="544"/>
                      </a:lnTo>
                      <a:cubicBezTo>
                        <a:pt x="2048" y="449"/>
                        <a:pt x="2048" y="197"/>
                        <a:pt x="1922" y="71"/>
                      </a:cubicBezTo>
                      <a:cubicBezTo>
                        <a:pt x="1875" y="24"/>
                        <a:pt x="1788" y="0"/>
                        <a:pt x="1697" y="0"/>
                      </a:cubicBezTo>
                      <a:cubicBezTo>
                        <a:pt x="1607" y="0"/>
                        <a:pt x="1512" y="24"/>
                        <a:pt x="1449" y="71"/>
                      </a:cubicBezTo>
                      <a:lnTo>
                        <a:pt x="1008" y="512"/>
                      </a:lnTo>
                      <a:lnTo>
                        <a:pt x="599" y="71"/>
                      </a:lnTo>
                      <a:cubicBezTo>
                        <a:pt x="536" y="24"/>
                        <a:pt x="441" y="0"/>
                        <a:pt x="351"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87" name="Google Shape;12564;p89">
                  <a:extLst>
                    <a:ext uri="{FF2B5EF4-FFF2-40B4-BE49-F238E27FC236}">
                      <a16:creationId xmlns:a16="http://schemas.microsoft.com/office/drawing/2014/main" id="{8532E8DF-0A44-FE37-CC51-737ACDC46DF6}"/>
                    </a:ext>
                  </a:extLst>
                </p:cNvPr>
                <p:cNvSpPr/>
                <p:nvPr/>
              </p:nvSpPr>
              <p:spPr>
                <a:xfrm>
                  <a:off x="-5276050" y="2037975"/>
                  <a:ext cx="292250" cy="292225"/>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74" name="Google Shape;12567;p89">
                <a:extLst>
                  <a:ext uri="{FF2B5EF4-FFF2-40B4-BE49-F238E27FC236}">
                    <a16:creationId xmlns:a16="http://schemas.microsoft.com/office/drawing/2014/main" id="{FEBA73E1-421A-E645-DA44-228FBD0AF023}"/>
                  </a:ext>
                </a:extLst>
              </p:cNvPr>
              <p:cNvGrpSpPr/>
              <p:nvPr/>
            </p:nvGrpSpPr>
            <p:grpSpPr>
              <a:xfrm>
                <a:off x="7915085" y="1885975"/>
                <a:ext cx="493975" cy="641288"/>
                <a:chOff x="-3462150" y="2046625"/>
                <a:chExt cx="224500" cy="291450"/>
              </a:xfrm>
              <a:grpFill/>
            </p:grpSpPr>
            <p:sp>
              <p:nvSpPr>
                <p:cNvPr id="17978" name="Google Shape;12568;p89">
                  <a:extLst>
                    <a:ext uri="{FF2B5EF4-FFF2-40B4-BE49-F238E27FC236}">
                      <a16:creationId xmlns:a16="http://schemas.microsoft.com/office/drawing/2014/main" id="{89EE24A4-82FC-2BCF-0164-FDDB7844DFE3}"/>
                    </a:ext>
                  </a:extLst>
                </p:cNvPr>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79" name="Google Shape;12569;p89">
                  <a:extLst>
                    <a:ext uri="{FF2B5EF4-FFF2-40B4-BE49-F238E27FC236}">
                      <a16:creationId xmlns:a16="http://schemas.microsoft.com/office/drawing/2014/main" id="{98D8E98C-6B4F-09E9-B0E1-0C8A6E15025C}"/>
                    </a:ext>
                  </a:extLst>
                </p:cNvPr>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80" name="Google Shape;12570;p89">
                  <a:extLst>
                    <a:ext uri="{FF2B5EF4-FFF2-40B4-BE49-F238E27FC236}">
                      <a16:creationId xmlns:a16="http://schemas.microsoft.com/office/drawing/2014/main" id="{6D922561-6533-8C0B-5611-3A45BE171933}"/>
                    </a:ext>
                  </a:extLst>
                </p:cNvPr>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81" name="Google Shape;12571;p89">
                  <a:extLst>
                    <a:ext uri="{FF2B5EF4-FFF2-40B4-BE49-F238E27FC236}">
                      <a16:creationId xmlns:a16="http://schemas.microsoft.com/office/drawing/2014/main" id="{E07FDB09-4E0B-0648-7916-18E6884C6D9C}"/>
                    </a:ext>
                  </a:extLst>
                </p:cNvPr>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82" name="Google Shape;12572;p89">
                  <a:extLst>
                    <a:ext uri="{FF2B5EF4-FFF2-40B4-BE49-F238E27FC236}">
                      <a16:creationId xmlns:a16="http://schemas.microsoft.com/office/drawing/2014/main" id="{DA0D56EE-8759-DB4C-49E4-E1B624EFB76C}"/>
                    </a:ext>
                  </a:extLst>
                </p:cNvPr>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83" name="Google Shape;12573;p89">
                  <a:extLst>
                    <a:ext uri="{FF2B5EF4-FFF2-40B4-BE49-F238E27FC236}">
                      <a16:creationId xmlns:a16="http://schemas.microsoft.com/office/drawing/2014/main" id="{FEE225A2-9D99-83C3-A3B2-FEDD51D5B889}"/>
                    </a:ext>
                  </a:extLst>
                </p:cNvPr>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84" name="Google Shape;12574;p89">
                  <a:extLst>
                    <a:ext uri="{FF2B5EF4-FFF2-40B4-BE49-F238E27FC236}">
                      <a16:creationId xmlns:a16="http://schemas.microsoft.com/office/drawing/2014/main" id="{1A241D4B-4C83-8348-5179-DC4AFB3DB8A2}"/>
                    </a:ext>
                  </a:extLst>
                </p:cNvPr>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75" name="Google Shape;12602;p89">
                <a:extLst>
                  <a:ext uri="{FF2B5EF4-FFF2-40B4-BE49-F238E27FC236}">
                    <a16:creationId xmlns:a16="http://schemas.microsoft.com/office/drawing/2014/main" id="{256AE27E-D89D-E2DF-0EF9-5C708167F5A2}"/>
                  </a:ext>
                </a:extLst>
              </p:cNvPr>
              <p:cNvGrpSpPr/>
              <p:nvPr/>
            </p:nvGrpSpPr>
            <p:grpSpPr>
              <a:xfrm>
                <a:off x="2063594" y="1908370"/>
                <a:ext cx="624120" cy="625775"/>
                <a:chOff x="6679825" y="2693700"/>
                <a:chExt cx="257875" cy="258575"/>
              </a:xfrm>
              <a:grpFill/>
            </p:grpSpPr>
            <p:sp>
              <p:nvSpPr>
                <p:cNvPr id="17976" name="Google Shape;12603;p89">
                  <a:extLst>
                    <a:ext uri="{FF2B5EF4-FFF2-40B4-BE49-F238E27FC236}">
                      <a16:creationId xmlns:a16="http://schemas.microsoft.com/office/drawing/2014/main" id="{78082250-4658-47A0-1E4E-DE548BB3223E}"/>
                    </a:ext>
                  </a:extLst>
                </p:cNvPr>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77" name="Google Shape;12604;p89">
                  <a:extLst>
                    <a:ext uri="{FF2B5EF4-FFF2-40B4-BE49-F238E27FC236}">
                      <a16:creationId xmlns:a16="http://schemas.microsoft.com/office/drawing/2014/main" id="{776BBE0F-C223-19BB-39DD-9478263B0E64}"/>
                    </a:ext>
                  </a:extLst>
                </p:cNvPr>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grpSp>
          <p:nvGrpSpPr>
            <p:cNvPr id="7" name="Group 6">
              <a:extLst>
                <a:ext uri="{FF2B5EF4-FFF2-40B4-BE49-F238E27FC236}">
                  <a16:creationId xmlns:a16="http://schemas.microsoft.com/office/drawing/2014/main" id="{53965333-89C9-7913-C510-ED06EEBC28B9}"/>
                </a:ext>
              </a:extLst>
            </p:cNvPr>
            <p:cNvGrpSpPr/>
            <p:nvPr/>
          </p:nvGrpSpPr>
          <p:grpSpPr>
            <a:xfrm>
              <a:off x="401737" y="2551020"/>
              <a:ext cx="11393071" cy="646514"/>
              <a:chOff x="401737" y="2659314"/>
              <a:chExt cx="11393071" cy="646514"/>
            </a:xfrm>
            <a:grpFill/>
          </p:grpSpPr>
          <p:grpSp>
            <p:nvGrpSpPr>
              <p:cNvPr id="17910" name="Google Shape;12423;p89">
                <a:extLst>
                  <a:ext uri="{FF2B5EF4-FFF2-40B4-BE49-F238E27FC236}">
                    <a16:creationId xmlns:a16="http://schemas.microsoft.com/office/drawing/2014/main" id="{235070D5-7167-FE33-1ED0-81DE0A6EA5DF}"/>
                  </a:ext>
                </a:extLst>
              </p:cNvPr>
              <p:cNvGrpSpPr/>
              <p:nvPr/>
            </p:nvGrpSpPr>
            <p:grpSpPr>
              <a:xfrm>
                <a:off x="401737" y="2661924"/>
                <a:ext cx="649923" cy="641288"/>
                <a:chOff x="-6713450" y="2397900"/>
                <a:chExt cx="295375" cy="291450"/>
              </a:xfrm>
              <a:grpFill/>
            </p:grpSpPr>
            <p:sp>
              <p:nvSpPr>
                <p:cNvPr id="17960" name="Google Shape;12424;p89">
                  <a:extLst>
                    <a:ext uri="{FF2B5EF4-FFF2-40B4-BE49-F238E27FC236}">
                      <a16:creationId xmlns:a16="http://schemas.microsoft.com/office/drawing/2014/main" id="{D926DD64-0F13-4258-CBB9-925E0B544AB7}"/>
                    </a:ext>
                  </a:extLst>
                </p:cNvPr>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61" name="Google Shape;12425;p89">
                  <a:extLst>
                    <a:ext uri="{FF2B5EF4-FFF2-40B4-BE49-F238E27FC236}">
                      <a16:creationId xmlns:a16="http://schemas.microsoft.com/office/drawing/2014/main" id="{59DA1AC1-35B8-5B90-9D27-232D6E6C0F9A}"/>
                    </a:ext>
                  </a:extLst>
                </p:cNvPr>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7911" name="Google Shape;12430;p89">
                <a:extLst>
                  <a:ext uri="{FF2B5EF4-FFF2-40B4-BE49-F238E27FC236}">
                    <a16:creationId xmlns:a16="http://schemas.microsoft.com/office/drawing/2014/main" id="{4943C284-2F6A-A0AE-E30C-F09A4079110D}"/>
                  </a:ext>
                </a:extLst>
              </p:cNvPr>
              <p:cNvSpPr/>
              <p:nvPr/>
            </p:nvSpPr>
            <p:spPr>
              <a:xfrm>
                <a:off x="4525976" y="2662556"/>
                <a:ext cx="641288" cy="639583"/>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912" name="Google Shape;12438;p89">
                <a:extLst>
                  <a:ext uri="{FF2B5EF4-FFF2-40B4-BE49-F238E27FC236}">
                    <a16:creationId xmlns:a16="http://schemas.microsoft.com/office/drawing/2014/main" id="{B2123A64-A04E-082B-E9EB-D788C84BC4A8}"/>
                  </a:ext>
                </a:extLst>
              </p:cNvPr>
              <p:cNvGrpSpPr/>
              <p:nvPr/>
            </p:nvGrpSpPr>
            <p:grpSpPr>
              <a:xfrm>
                <a:off x="8665202" y="2661183"/>
                <a:ext cx="641288" cy="642773"/>
                <a:chOff x="-3137650" y="2408950"/>
                <a:chExt cx="291450" cy="292125"/>
              </a:xfrm>
              <a:grpFill/>
            </p:grpSpPr>
            <p:sp>
              <p:nvSpPr>
                <p:cNvPr id="17955" name="Google Shape;12439;p89">
                  <a:extLst>
                    <a:ext uri="{FF2B5EF4-FFF2-40B4-BE49-F238E27FC236}">
                      <a16:creationId xmlns:a16="http://schemas.microsoft.com/office/drawing/2014/main" id="{DE7E6BAD-B2C5-EA9E-CDCF-F36245FF52DB}"/>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56" name="Google Shape;12440;p89">
                  <a:extLst>
                    <a:ext uri="{FF2B5EF4-FFF2-40B4-BE49-F238E27FC236}">
                      <a16:creationId xmlns:a16="http://schemas.microsoft.com/office/drawing/2014/main" id="{EB87A8EB-B2D1-02C0-328D-B73DF8C8686A}"/>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57" name="Google Shape;12441;p89">
                  <a:extLst>
                    <a:ext uri="{FF2B5EF4-FFF2-40B4-BE49-F238E27FC236}">
                      <a16:creationId xmlns:a16="http://schemas.microsoft.com/office/drawing/2014/main" id="{9D4BD96B-A1AF-0F63-AEC3-2D8E04F3826F}"/>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58" name="Google Shape;12442;p89">
                  <a:extLst>
                    <a:ext uri="{FF2B5EF4-FFF2-40B4-BE49-F238E27FC236}">
                      <a16:creationId xmlns:a16="http://schemas.microsoft.com/office/drawing/2014/main" id="{80944169-8515-6BEF-7FF7-74E0C2DB6FF1}"/>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59" name="Google Shape;12443;p89">
                  <a:extLst>
                    <a:ext uri="{FF2B5EF4-FFF2-40B4-BE49-F238E27FC236}">
                      <a16:creationId xmlns:a16="http://schemas.microsoft.com/office/drawing/2014/main" id="{974F1ED1-2271-0CA1-17E0-19BA09B76310}"/>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7913" name="Google Shape;12455;p89">
                <a:extLst>
                  <a:ext uri="{FF2B5EF4-FFF2-40B4-BE49-F238E27FC236}">
                    <a16:creationId xmlns:a16="http://schemas.microsoft.com/office/drawing/2014/main" id="{DA10476B-BAE2-59D0-A85D-C45105BACB6A}"/>
                  </a:ext>
                </a:extLst>
              </p:cNvPr>
              <p:cNvSpPr/>
              <p:nvPr/>
            </p:nvSpPr>
            <p:spPr>
              <a:xfrm>
                <a:off x="1223364" y="2660190"/>
                <a:ext cx="648218" cy="644314"/>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914" name="Google Shape;12464;p89">
                <a:extLst>
                  <a:ext uri="{FF2B5EF4-FFF2-40B4-BE49-F238E27FC236}">
                    <a16:creationId xmlns:a16="http://schemas.microsoft.com/office/drawing/2014/main" id="{8F88F0EC-7613-AE49-DDFE-6DB0225E87C3}"/>
                  </a:ext>
                </a:extLst>
              </p:cNvPr>
              <p:cNvGrpSpPr/>
              <p:nvPr/>
            </p:nvGrpSpPr>
            <p:grpSpPr>
              <a:xfrm>
                <a:off x="5348293" y="2659314"/>
                <a:ext cx="648218" cy="646514"/>
                <a:chOff x="-4570325" y="2405775"/>
                <a:chExt cx="294600" cy="293825"/>
              </a:xfrm>
              <a:grpFill/>
            </p:grpSpPr>
            <p:sp>
              <p:nvSpPr>
                <p:cNvPr id="17953" name="Google Shape;12465;p89">
                  <a:extLst>
                    <a:ext uri="{FF2B5EF4-FFF2-40B4-BE49-F238E27FC236}">
                      <a16:creationId xmlns:a16="http://schemas.microsoft.com/office/drawing/2014/main" id="{F3E858C9-E5AE-FDFE-85A8-52936780A604}"/>
                    </a:ext>
                  </a:extLst>
                </p:cNvPr>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54" name="Google Shape;12466;p89">
                  <a:extLst>
                    <a:ext uri="{FF2B5EF4-FFF2-40B4-BE49-F238E27FC236}">
                      <a16:creationId xmlns:a16="http://schemas.microsoft.com/office/drawing/2014/main" id="{EBDB175D-931E-0B7D-33EE-EB41F064C384}"/>
                    </a:ext>
                  </a:extLst>
                </p:cNvPr>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15" name="Google Shape;12477;p89">
                <a:extLst>
                  <a:ext uri="{FF2B5EF4-FFF2-40B4-BE49-F238E27FC236}">
                    <a16:creationId xmlns:a16="http://schemas.microsoft.com/office/drawing/2014/main" id="{6AFF3CB8-423E-09B0-D949-E18BA5A99A54}"/>
                  </a:ext>
                </a:extLst>
              </p:cNvPr>
              <p:cNvGrpSpPr/>
              <p:nvPr/>
            </p:nvGrpSpPr>
            <p:grpSpPr>
              <a:xfrm>
                <a:off x="9506180" y="2661954"/>
                <a:ext cx="642992" cy="641232"/>
                <a:chOff x="-2571737" y="2403625"/>
                <a:chExt cx="292225" cy="291425"/>
              </a:xfrm>
              <a:grpFill/>
            </p:grpSpPr>
            <p:sp>
              <p:nvSpPr>
                <p:cNvPr id="17946" name="Google Shape;12478;p89">
                  <a:extLst>
                    <a:ext uri="{FF2B5EF4-FFF2-40B4-BE49-F238E27FC236}">
                      <a16:creationId xmlns:a16="http://schemas.microsoft.com/office/drawing/2014/main" id="{921B997F-BF35-FD71-95E0-CA667DD81679}"/>
                    </a:ext>
                  </a:extLst>
                </p:cNvPr>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47" name="Google Shape;12479;p89">
                  <a:extLst>
                    <a:ext uri="{FF2B5EF4-FFF2-40B4-BE49-F238E27FC236}">
                      <a16:creationId xmlns:a16="http://schemas.microsoft.com/office/drawing/2014/main" id="{DA31558F-C9C0-711C-12F6-89C3486DC946}"/>
                    </a:ext>
                  </a:extLst>
                </p:cNvPr>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48" name="Google Shape;12480;p89">
                  <a:extLst>
                    <a:ext uri="{FF2B5EF4-FFF2-40B4-BE49-F238E27FC236}">
                      <a16:creationId xmlns:a16="http://schemas.microsoft.com/office/drawing/2014/main" id="{865D2A7C-061E-B673-07A7-01B5BF587C07}"/>
                    </a:ext>
                  </a:extLst>
                </p:cNvPr>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49" name="Google Shape;12481;p89">
                  <a:extLst>
                    <a:ext uri="{FF2B5EF4-FFF2-40B4-BE49-F238E27FC236}">
                      <a16:creationId xmlns:a16="http://schemas.microsoft.com/office/drawing/2014/main" id="{A7F437E1-1D76-22E7-740D-9C0A1C53EC03}"/>
                    </a:ext>
                  </a:extLst>
                </p:cNvPr>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50" name="Google Shape;12482;p89">
                  <a:extLst>
                    <a:ext uri="{FF2B5EF4-FFF2-40B4-BE49-F238E27FC236}">
                      <a16:creationId xmlns:a16="http://schemas.microsoft.com/office/drawing/2014/main" id="{5D03F988-B22F-D11C-D816-7B43CA186117}"/>
                    </a:ext>
                  </a:extLst>
                </p:cNvPr>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51" name="Google Shape;12483;p89">
                  <a:extLst>
                    <a:ext uri="{FF2B5EF4-FFF2-40B4-BE49-F238E27FC236}">
                      <a16:creationId xmlns:a16="http://schemas.microsoft.com/office/drawing/2014/main" id="{55CCAF49-0EA5-E651-74F6-642DFE58B183}"/>
                    </a:ext>
                  </a:extLst>
                </p:cNvPr>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52" name="Google Shape;12484;p89">
                  <a:extLst>
                    <a:ext uri="{FF2B5EF4-FFF2-40B4-BE49-F238E27FC236}">
                      <a16:creationId xmlns:a16="http://schemas.microsoft.com/office/drawing/2014/main" id="{1953CE53-D970-ABFB-61AC-E11656D8EAD3}"/>
                    </a:ext>
                  </a:extLst>
                </p:cNvPr>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16" name="Google Shape;12511;p89">
                <a:extLst>
                  <a:ext uri="{FF2B5EF4-FFF2-40B4-BE49-F238E27FC236}">
                    <a16:creationId xmlns:a16="http://schemas.microsoft.com/office/drawing/2014/main" id="{C18DD444-575E-5890-ED73-B9D53083201D}"/>
                  </a:ext>
                </a:extLst>
              </p:cNvPr>
              <p:cNvGrpSpPr/>
              <p:nvPr/>
            </p:nvGrpSpPr>
            <p:grpSpPr>
              <a:xfrm>
                <a:off x="6249888" y="2659314"/>
                <a:ext cx="490509" cy="646514"/>
                <a:chOff x="-4178875" y="2405775"/>
                <a:chExt cx="222925" cy="293825"/>
              </a:xfrm>
              <a:grpFill/>
            </p:grpSpPr>
            <p:sp>
              <p:nvSpPr>
                <p:cNvPr id="17943" name="Google Shape;12512;p89">
                  <a:extLst>
                    <a:ext uri="{FF2B5EF4-FFF2-40B4-BE49-F238E27FC236}">
                      <a16:creationId xmlns:a16="http://schemas.microsoft.com/office/drawing/2014/main" id="{E296B638-B224-E3C2-3EFC-EABC6D2DE2C6}"/>
                    </a:ext>
                  </a:extLst>
                </p:cNvPr>
                <p:cNvSpPr/>
                <p:nvPr/>
              </p:nvSpPr>
              <p:spPr>
                <a:xfrm>
                  <a:off x="-4178875" y="2405775"/>
                  <a:ext cx="222925" cy="293825"/>
                </a:xfrm>
                <a:custGeom>
                  <a:avLst/>
                  <a:gdLst/>
                  <a:ahLst/>
                  <a:cxnLst/>
                  <a:rect l="l" t="t" r="r" b="b"/>
                  <a:pathLst>
                    <a:path w="8917" h="11753" extrusionOk="0">
                      <a:moveTo>
                        <a:pt x="4474" y="694"/>
                      </a:moveTo>
                      <a:cubicBezTo>
                        <a:pt x="6553" y="694"/>
                        <a:pt x="8254" y="2395"/>
                        <a:pt x="8254" y="4475"/>
                      </a:cubicBezTo>
                      <a:cubicBezTo>
                        <a:pt x="8191" y="5262"/>
                        <a:pt x="7971" y="6018"/>
                        <a:pt x="7530" y="6649"/>
                      </a:cubicBezTo>
                      <a:lnTo>
                        <a:pt x="4474" y="10776"/>
                      </a:lnTo>
                      <a:lnTo>
                        <a:pt x="1418" y="6712"/>
                      </a:lnTo>
                      <a:cubicBezTo>
                        <a:pt x="945" y="6050"/>
                        <a:pt x="693" y="5294"/>
                        <a:pt x="693" y="4475"/>
                      </a:cubicBezTo>
                      <a:cubicBezTo>
                        <a:pt x="693" y="2395"/>
                        <a:pt x="2363" y="694"/>
                        <a:pt x="4474" y="694"/>
                      </a:cubicBezTo>
                      <a:close/>
                      <a:moveTo>
                        <a:pt x="4474" y="1"/>
                      </a:moveTo>
                      <a:cubicBezTo>
                        <a:pt x="2017" y="1"/>
                        <a:pt x="0" y="2017"/>
                        <a:pt x="0" y="4475"/>
                      </a:cubicBezTo>
                      <a:cubicBezTo>
                        <a:pt x="0" y="5451"/>
                        <a:pt x="315" y="6365"/>
                        <a:pt x="882" y="7153"/>
                      </a:cubicBezTo>
                      <a:lnTo>
                        <a:pt x="4190" y="11595"/>
                      </a:lnTo>
                      <a:cubicBezTo>
                        <a:pt x="4253" y="11689"/>
                        <a:pt x="4348" y="11752"/>
                        <a:pt x="4474" y="11752"/>
                      </a:cubicBezTo>
                      <a:cubicBezTo>
                        <a:pt x="4568" y="11752"/>
                        <a:pt x="4663" y="11721"/>
                        <a:pt x="4726" y="11595"/>
                      </a:cubicBezTo>
                      <a:lnTo>
                        <a:pt x="8097" y="7058"/>
                      </a:lnTo>
                      <a:cubicBezTo>
                        <a:pt x="8633" y="6333"/>
                        <a:pt x="8916" y="5420"/>
                        <a:pt x="8916" y="4506"/>
                      </a:cubicBezTo>
                      <a:cubicBezTo>
                        <a:pt x="8916" y="1986"/>
                        <a:pt x="6900" y="1"/>
                        <a:pt x="4474"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44" name="Google Shape;12513;p89">
                  <a:extLst>
                    <a:ext uri="{FF2B5EF4-FFF2-40B4-BE49-F238E27FC236}">
                      <a16:creationId xmlns:a16="http://schemas.microsoft.com/office/drawing/2014/main" id="{38BFB5F0-4FE6-C17E-1E45-D61408AC5B9F}"/>
                    </a:ext>
                  </a:extLst>
                </p:cNvPr>
                <p:cNvSpPr/>
                <p:nvPr/>
              </p:nvSpPr>
              <p:spPr>
                <a:xfrm>
                  <a:off x="-4093025" y="2491650"/>
                  <a:ext cx="51225" cy="51200"/>
                </a:xfrm>
                <a:custGeom>
                  <a:avLst/>
                  <a:gdLst/>
                  <a:ahLst/>
                  <a:cxnLst/>
                  <a:rect l="l" t="t" r="r" b="b"/>
                  <a:pathLst>
                    <a:path w="2049" h="2048" extrusionOk="0">
                      <a:moveTo>
                        <a:pt x="1040" y="630"/>
                      </a:moveTo>
                      <a:cubicBezTo>
                        <a:pt x="1229" y="630"/>
                        <a:pt x="1386" y="788"/>
                        <a:pt x="1386" y="1008"/>
                      </a:cubicBezTo>
                      <a:cubicBezTo>
                        <a:pt x="1386" y="1197"/>
                        <a:pt x="1197" y="1355"/>
                        <a:pt x="1040" y="1355"/>
                      </a:cubicBezTo>
                      <a:cubicBezTo>
                        <a:pt x="819" y="1355"/>
                        <a:pt x="662" y="1197"/>
                        <a:pt x="662" y="1008"/>
                      </a:cubicBezTo>
                      <a:cubicBezTo>
                        <a:pt x="662" y="788"/>
                        <a:pt x="819" y="630"/>
                        <a:pt x="1040" y="630"/>
                      </a:cubicBezTo>
                      <a:close/>
                      <a:moveTo>
                        <a:pt x="1040" y="0"/>
                      </a:moveTo>
                      <a:cubicBezTo>
                        <a:pt x="473" y="0"/>
                        <a:pt x="0" y="473"/>
                        <a:pt x="0" y="1040"/>
                      </a:cubicBezTo>
                      <a:cubicBezTo>
                        <a:pt x="0" y="1575"/>
                        <a:pt x="473" y="2048"/>
                        <a:pt x="1040" y="2048"/>
                      </a:cubicBezTo>
                      <a:cubicBezTo>
                        <a:pt x="1575" y="2048"/>
                        <a:pt x="2048" y="1575"/>
                        <a:pt x="2048" y="1040"/>
                      </a:cubicBezTo>
                      <a:cubicBezTo>
                        <a:pt x="2048" y="441"/>
                        <a:pt x="1575" y="0"/>
                        <a:pt x="1040"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45" name="Google Shape;12514;p89">
                  <a:extLst>
                    <a:ext uri="{FF2B5EF4-FFF2-40B4-BE49-F238E27FC236}">
                      <a16:creationId xmlns:a16="http://schemas.microsoft.com/office/drawing/2014/main" id="{F21535A2-49CB-A77D-AD20-062AE3B0FB08}"/>
                    </a:ext>
                  </a:extLst>
                </p:cNvPr>
                <p:cNvSpPr/>
                <p:nvPr/>
              </p:nvSpPr>
              <p:spPr>
                <a:xfrm>
                  <a:off x="-4145800" y="2439650"/>
                  <a:ext cx="155975" cy="155200"/>
                </a:xfrm>
                <a:custGeom>
                  <a:avLst/>
                  <a:gdLst/>
                  <a:ahLst/>
                  <a:cxnLst/>
                  <a:rect l="l" t="t" r="r" b="b"/>
                  <a:pathLst>
                    <a:path w="6239" h="6208" extrusionOk="0">
                      <a:moveTo>
                        <a:pt x="3403" y="694"/>
                      </a:moveTo>
                      <a:lnTo>
                        <a:pt x="3403" y="1166"/>
                      </a:lnTo>
                      <a:cubicBezTo>
                        <a:pt x="3403" y="1324"/>
                        <a:pt x="3497" y="1450"/>
                        <a:pt x="3655" y="1481"/>
                      </a:cubicBezTo>
                      <a:cubicBezTo>
                        <a:pt x="3844" y="1576"/>
                        <a:pt x="4033" y="1670"/>
                        <a:pt x="4191" y="1828"/>
                      </a:cubicBezTo>
                      <a:cubicBezTo>
                        <a:pt x="4268" y="1867"/>
                        <a:pt x="4358" y="1894"/>
                        <a:pt x="4445" y="1894"/>
                      </a:cubicBezTo>
                      <a:cubicBezTo>
                        <a:pt x="4499" y="1894"/>
                        <a:pt x="4552" y="1884"/>
                        <a:pt x="4600" y="1859"/>
                      </a:cubicBezTo>
                      <a:lnTo>
                        <a:pt x="4978" y="1607"/>
                      </a:lnTo>
                      <a:lnTo>
                        <a:pt x="5356" y="2206"/>
                      </a:lnTo>
                      <a:lnTo>
                        <a:pt x="4947" y="2458"/>
                      </a:lnTo>
                      <a:cubicBezTo>
                        <a:pt x="4821" y="2521"/>
                        <a:pt x="4789" y="2647"/>
                        <a:pt x="4789" y="2805"/>
                      </a:cubicBezTo>
                      <a:cubicBezTo>
                        <a:pt x="4821" y="3025"/>
                        <a:pt x="4821" y="3183"/>
                        <a:pt x="4789" y="3435"/>
                      </a:cubicBezTo>
                      <a:cubicBezTo>
                        <a:pt x="4758" y="3592"/>
                        <a:pt x="4821" y="3687"/>
                        <a:pt x="4947" y="3781"/>
                      </a:cubicBezTo>
                      <a:lnTo>
                        <a:pt x="5356" y="4033"/>
                      </a:lnTo>
                      <a:lnTo>
                        <a:pt x="4978" y="4600"/>
                      </a:lnTo>
                      <a:lnTo>
                        <a:pt x="4600" y="4380"/>
                      </a:lnTo>
                      <a:cubicBezTo>
                        <a:pt x="4554" y="4345"/>
                        <a:pt x="4503" y="4332"/>
                        <a:pt x="4452" y="4332"/>
                      </a:cubicBezTo>
                      <a:cubicBezTo>
                        <a:pt x="4363" y="4332"/>
                        <a:pt x="4270" y="4372"/>
                        <a:pt x="4191" y="4411"/>
                      </a:cubicBezTo>
                      <a:cubicBezTo>
                        <a:pt x="4033" y="4537"/>
                        <a:pt x="3844" y="4632"/>
                        <a:pt x="3655" y="4726"/>
                      </a:cubicBezTo>
                      <a:cubicBezTo>
                        <a:pt x="3529" y="4758"/>
                        <a:pt x="3403" y="4915"/>
                        <a:pt x="3403" y="5041"/>
                      </a:cubicBezTo>
                      <a:lnTo>
                        <a:pt x="3403" y="5514"/>
                      </a:lnTo>
                      <a:lnTo>
                        <a:pt x="2741" y="5514"/>
                      </a:lnTo>
                      <a:lnTo>
                        <a:pt x="2741" y="5041"/>
                      </a:lnTo>
                      <a:cubicBezTo>
                        <a:pt x="2741" y="4884"/>
                        <a:pt x="2678" y="4758"/>
                        <a:pt x="2521" y="4726"/>
                      </a:cubicBezTo>
                      <a:cubicBezTo>
                        <a:pt x="2300" y="4663"/>
                        <a:pt x="2111" y="4569"/>
                        <a:pt x="1954" y="4411"/>
                      </a:cubicBezTo>
                      <a:cubicBezTo>
                        <a:pt x="1874" y="4372"/>
                        <a:pt x="1782" y="4332"/>
                        <a:pt x="1701" y="4332"/>
                      </a:cubicBezTo>
                      <a:cubicBezTo>
                        <a:pt x="1654" y="4332"/>
                        <a:pt x="1610" y="4345"/>
                        <a:pt x="1576" y="4380"/>
                      </a:cubicBezTo>
                      <a:lnTo>
                        <a:pt x="1166" y="4600"/>
                      </a:lnTo>
                      <a:lnTo>
                        <a:pt x="820" y="4033"/>
                      </a:lnTo>
                      <a:lnTo>
                        <a:pt x="1198" y="3781"/>
                      </a:lnTo>
                      <a:cubicBezTo>
                        <a:pt x="1324" y="3718"/>
                        <a:pt x="1418" y="3592"/>
                        <a:pt x="1355" y="3435"/>
                      </a:cubicBezTo>
                      <a:cubicBezTo>
                        <a:pt x="1324" y="3183"/>
                        <a:pt x="1324" y="3025"/>
                        <a:pt x="1355" y="2805"/>
                      </a:cubicBezTo>
                      <a:cubicBezTo>
                        <a:pt x="1418" y="2647"/>
                        <a:pt x="1324" y="2521"/>
                        <a:pt x="1198" y="2458"/>
                      </a:cubicBezTo>
                      <a:lnTo>
                        <a:pt x="820" y="2206"/>
                      </a:lnTo>
                      <a:lnTo>
                        <a:pt x="1166" y="1607"/>
                      </a:lnTo>
                      <a:lnTo>
                        <a:pt x="1576" y="1859"/>
                      </a:lnTo>
                      <a:cubicBezTo>
                        <a:pt x="1612" y="1884"/>
                        <a:pt x="1657" y="1894"/>
                        <a:pt x="1706" y="1894"/>
                      </a:cubicBezTo>
                      <a:cubicBezTo>
                        <a:pt x="1786" y="1894"/>
                        <a:pt x="1876" y="1867"/>
                        <a:pt x="1954" y="1828"/>
                      </a:cubicBezTo>
                      <a:cubicBezTo>
                        <a:pt x="2111" y="1702"/>
                        <a:pt x="2300" y="1576"/>
                        <a:pt x="2521" y="1481"/>
                      </a:cubicBezTo>
                      <a:cubicBezTo>
                        <a:pt x="2615" y="1450"/>
                        <a:pt x="2741" y="1292"/>
                        <a:pt x="2741" y="1166"/>
                      </a:cubicBezTo>
                      <a:lnTo>
                        <a:pt x="2741" y="694"/>
                      </a:lnTo>
                      <a:close/>
                      <a:moveTo>
                        <a:pt x="2426" y="1"/>
                      </a:moveTo>
                      <a:cubicBezTo>
                        <a:pt x="2237" y="1"/>
                        <a:pt x="2080" y="158"/>
                        <a:pt x="2080" y="347"/>
                      </a:cubicBezTo>
                      <a:lnTo>
                        <a:pt x="2080" y="946"/>
                      </a:lnTo>
                      <a:cubicBezTo>
                        <a:pt x="1954" y="977"/>
                        <a:pt x="1828" y="1072"/>
                        <a:pt x="1765" y="1135"/>
                      </a:cubicBezTo>
                      <a:lnTo>
                        <a:pt x="1261" y="851"/>
                      </a:lnTo>
                      <a:cubicBezTo>
                        <a:pt x="1211" y="831"/>
                        <a:pt x="1158" y="821"/>
                        <a:pt x="1104" y="821"/>
                      </a:cubicBezTo>
                      <a:cubicBezTo>
                        <a:pt x="990" y="821"/>
                        <a:pt x="874" y="870"/>
                        <a:pt x="788" y="977"/>
                      </a:cubicBezTo>
                      <a:lnTo>
                        <a:pt x="126" y="2175"/>
                      </a:lnTo>
                      <a:cubicBezTo>
                        <a:pt x="32" y="2332"/>
                        <a:pt x="63" y="2521"/>
                        <a:pt x="221" y="2647"/>
                      </a:cubicBezTo>
                      <a:lnTo>
                        <a:pt x="757" y="2899"/>
                      </a:lnTo>
                      <a:lnTo>
                        <a:pt x="757" y="3120"/>
                      </a:lnTo>
                      <a:lnTo>
                        <a:pt x="757" y="3309"/>
                      </a:lnTo>
                      <a:lnTo>
                        <a:pt x="221" y="3592"/>
                      </a:lnTo>
                      <a:cubicBezTo>
                        <a:pt x="63" y="3655"/>
                        <a:pt x="0" y="3907"/>
                        <a:pt x="126" y="4065"/>
                      </a:cubicBezTo>
                      <a:lnTo>
                        <a:pt x="788" y="5231"/>
                      </a:lnTo>
                      <a:cubicBezTo>
                        <a:pt x="831" y="5337"/>
                        <a:pt x="960" y="5415"/>
                        <a:pt x="1088" y="5415"/>
                      </a:cubicBezTo>
                      <a:cubicBezTo>
                        <a:pt x="1149" y="5415"/>
                        <a:pt x="1210" y="5397"/>
                        <a:pt x="1261" y="5357"/>
                      </a:cubicBezTo>
                      <a:lnTo>
                        <a:pt x="1765" y="5073"/>
                      </a:lnTo>
                      <a:cubicBezTo>
                        <a:pt x="1891" y="5167"/>
                        <a:pt x="1954" y="5199"/>
                        <a:pt x="2080" y="5262"/>
                      </a:cubicBezTo>
                      <a:lnTo>
                        <a:pt x="2080" y="5861"/>
                      </a:lnTo>
                      <a:cubicBezTo>
                        <a:pt x="2080" y="6050"/>
                        <a:pt x="2237" y="6207"/>
                        <a:pt x="2426" y="6207"/>
                      </a:cubicBezTo>
                      <a:lnTo>
                        <a:pt x="3812" y="6207"/>
                      </a:lnTo>
                      <a:cubicBezTo>
                        <a:pt x="4002" y="6207"/>
                        <a:pt x="4159" y="6050"/>
                        <a:pt x="4159" y="5861"/>
                      </a:cubicBezTo>
                      <a:lnTo>
                        <a:pt x="4159" y="5262"/>
                      </a:lnTo>
                      <a:cubicBezTo>
                        <a:pt x="4285" y="5231"/>
                        <a:pt x="4411" y="5167"/>
                        <a:pt x="4474" y="5073"/>
                      </a:cubicBezTo>
                      <a:lnTo>
                        <a:pt x="4978" y="5357"/>
                      </a:lnTo>
                      <a:cubicBezTo>
                        <a:pt x="5028" y="5376"/>
                        <a:pt x="5084" y="5387"/>
                        <a:pt x="5141" y="5387"/>
                      </a:cubicBezTo>
                      <a:cubicBezTo>
                        <a:pt x="5263" y="5387"/>
                        <a:pt x="5386" y="5338"/>
                        <a:pt x="5451" y="5231"/>
                      </a:cubicBezTo>
                      <a:lnTo>
                        <a:pt x="6144" y="4065"/>
                      </a:lnTo>
                      <a:cubicBezTo>
                        <a:pt x="6207" y="3907"/>
                        <a:pt x="6175" y="3687"/>
                        <a:pt x="6018" y="3592"/>
                      </a:cubicBezTo>
                      <a:lnTo>
                        <a:pt x="5514" y="3309"/>
                      </a:lnTo>
                      <a:lnTo>
                        <a:pt x="5514" y="3120"/>
                      </a:lnTo>
                      <a:lnTo>
                        <a:pt x="5514" y="2899"/>
                      </a:lnTo>
                      <a:lnTo>
                        <a:pt x="6018" y="2647"/>
                      </a:lnTo>
                      <a:cubicBezTo>
                        <a:pt x="6175" y="2521"/>
                        <a:pt x="6238" y="2332"/>
                        <a:pt x="6144" y="2175"/>
                      </a:cubicBezTo>
                      <a:lnTo>
                        <a:pt x="5451" y="977"/>
                      </a:lnTo>
                      <a:cubicBezTo>
                        <a:pt x="5408" y="870"/>
                        <a:pt x="5278" y="807"/>
                        <a:pt x="5149" y="807"/>
                      </a:cubicBezTo>
                      <a:cubicBezTo>
                        <a:pt x="5089" y="807"/>
                        <a:pt x="5029" y="821"/>
                        <a:pt x="4978" y="851"/>
                      </a:cubicBezTo>
                      <a:lnTo>
                        <a:pt x="4474" y="1135"/>
                      </a:lnTo>
                      <a:cubicBezTo>
                        <a:pt x="4348" y="1072"/>
                        <a:pt x="4285" y="1009"/>
                        <a:pt x="4159" y="946"/>
                      </a:cubicBezTo>
                      <a:lnTo>
                        <a:pt x="4159" y="347"/>
                      </a:lnTo>
                      <a:cubicBezTo>
                        <a:pt x="4159" y="158"/>
                        <a:pt x="4002" y="1"/>
                        <a:pt x="381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17" name="Google Shape;12520;p89">
                <a:extLst>
                  <a:ext uri="{FF2B5EF4-FFF2-40B4-BE49-F238E27FC236}">
                    <a16:creationId xmlns:a16="http://schemas.microsoft.com/office/drawing/2014/main" id="{CBE1D596-53C2-62CB-5CE5-1C24CA6B0F0D}"/>
                  </a:ext>
                </a:extLst>
              </p:cNvPr>
              <p:cNvGrpSpPr/>
              <p:nvPr/>
            </p:nvGrpSpPr>
            <p:grpSpPr>
              <a:xfrm>
                <a:off x="10314963" y="2661925"/>
                <a:ext cx="641288" cy="641288"/>
                <a:chOff x="-2419325" y="2408150"/>
                <a:chExt cx="291450" cy="291450"/>
              </a:xfrm>
              <a:grpFill/>
            </p:grpSpPr>
            <p:sp>
              <p:nvSpPr>
                <p:cNvPr id="17936" name="Google Shape;12521;p89">
                  <a:extLst>
                    <a:ext uri="{FF2B5EF4-FFF2-40B4-BE49-F238E27FC236}">
                      <a16:creationId xmlns:a16="http://schemas.microsoft.com/office/drawing/2014/main" id="{31F545B9-DF46-87AC-FF1B-65E055502B2D}"/>
                    </a:ext>
                  </a:extLst>
                </p:cNvPr>
                <p:cNvSpPr/>
                <p:nvPr/>
              </p:nvSpPr>
              <p:spPr>
                <a:xfrm>
                  <a:off x="-2419325" y="2408150"/>
                  <a:ext cx="291450" cy="291450"/>
                </a:xfrm>
                <a:custGeom>
                  <a:avLst/>
                  <a:gdLst/>
                  <a:ahLst/>
                  <a:cxnLst/>
                  <a:rect l="l" t="t" r="r" b="b"/>
                  <a:pathLst>
                    <a:path w="11658" h="11658" extrusionOk="0">
                      <a:moveTo>
                        <a:pt x="8948" y="725"/>
                      </a:moveTo>
                      <a:lnTo>
                        <a:pt x="8948" y="2489"/>
                      </a:lnTo>
                      <a:lnTo>
                        <a:pt x="8948" y="10366"/>
                      </a:lnTo>
                      <a:cubicBezTo>
                        <a:pt x="8948" y="10586"/>
                        <a:pt x="9011" y="10838"/>
                        <a:pt x="9137" y="11027"/>
                      </a:cubicBezTo>
                      <a:lnTo>
                        <a:pt x="1733" y="11027"/>
                      </a:lnTo>
                      <a:cubicBezTo>
                        <a:pt x="1134" y="11027"/>
                        <a:pt x="662" y="10586"/>
                        <a:pt x="662" y="10019"/>
                      </a:cubicBezTo>
                      <a:lnTo>
                        <a:pt x="662" y="725"/>
                      </a:lnTo>
                      <a:close/>
                      <a:moveTo>
                        <a:pt x="11027" y="2836"/>
                      </a:moveTo>
                      <a:lnTo>
                        <a:pt x="11027" y="10366"/>
                      </a:lnTo>
                      <a:lnTo>
                        <a:pt x="10995" y="10366"/>
                      </a:lnTo>
                      <a:cubicBezTo>
                        <a:pt x="10995" y="10744"/>
                        <a:pt x="10680" y="11027"/>
                        <a:pt x="10334" y="11027"/>
                      </a:cubicBezTo>
                      <a:cubicBezTo>
                        <a:pt x="9987" y="11027"/>
                        <a:pt x="9672" y="10712"/>
                        <a:pt x="9672" y="10366"/>
                      </a:cubicBezTo>
                      <a:lnTo>
                        <a:pt x="9672" y="2836"/>
                      </a:lnTo>
                      <a:close/>
                      <a:moveTo>
                        <a:pt x="347" y="1"/>
                      </a:moveTo>
                      <a:cubicBezTo>
                        <a:pt x="158" y="1"/>
                        <a:pt x="0" y="158"/>
                        <a:pt x="0" y="347"/>
                      </a:cubicBezTo>
                      <a:lnTo>
                        <a:pt x="0" y="9956"/>
                      </a:lnTo>
                      <a:cubicBezTo>
                        <a:pt x="0" y="10901"/>
                        <a:pt x="756" y="11657"/>
                        <a:pt x="1702" y="11657"/>
                      </a:cubicBezTo>
                      <a:lnTo>
                        <a:pt x="10302" y="11657"/>
                      </a:lnTo>
                      <a:cubicBezTo>
                        <a:pt x="11027" y="11657"/>
                        <a:pt x="11657" y="11027"/>
                        <a:pt x="11657" y="10271"/>
                      </a:cubicBezTo>
                      <a:lnTo>
                        <a:pt x="11657" y="2395"/>
                      </a:lnTo>
                      <a:cubicBezTo>
                        <a:pt x="11657" y="2300"/>
                        <a:pt x="11500" y="2143"/>
                        <a:pt x="11342" y="2143"/>
                      </a:cubicBezTo>
                      <a:lnTo>
                        <a:pt x="9641" y="2143"/>
                      </a:lnTo>
                      <a:lnTo>
                        <a:pt x="9641" y="347"/>
                      </a:lnTo>
                      <a:cubicBezTo>
                        <a:pt x="9641" y="158"/>
                        <a:pt x="9483" y="1"/>
                        <a:pt x="9294"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37" name="Google Shape;12522;p89">
                  <a:extLst>
                    <a:ext uri="{FF2B5EF4-FFF2-40B4-BE49-F238E27FC236}">
                      <a16:creationId xmlns:a16="http://schemas.microsoft.com/office/drawing/2014/main" id="{2A3506A7-D906-2548-13A5-D69DED6E19F9}"/>
                    </a:ext>
                  </a:extLst>
                </p:cNvPr>
                <p:cNvSpPr/>
                <p:nvPr/>
              </p:nvSpPr>
              <p:spPr>
                <a:xfrm>
                  <a:off x="-2385475" y="2444375"/>
                  <a:ext cx="173325" cy="86675"/>
                </a:xfrm>
                <a:custGeom>
                  <a:avLst/>
                  <a:gdLst/>
                  <a:ahLst/>
                  <a:cxnLst/>
                  <a:rect l="l" t="t" r="r" b="b"/>
                  <a:pathLst>
                    <a:path w="6933" h="3467" extrusionOk="0">
                      <a:moveTo>
                        <a:pt x="6207" y="694"/>
                      </a:moveTo>
                      <a:lnTo>
                        <a:pt x="6207" y="2742"/>
                      </a:lnTo>
                      <a:lnTo>
                        <a:pt x="694" y="2742"/>
                      </a:lnTo>
                      <a:lnTo>
                        <a:pt x="694" y="694"/>
                      </a:lnTo>
                      <a:close/>
                      <a:moveTo>
                        <a:pt x="348" y="1"/>
                      </a:moveTo>
                      <a:cubicBezTo>
                        <a:pt x="159" y="1"/>
                        <a:pt x="1" y="158"/>
                        <a:pt x="1" y="379"/>
                      </a:cubicBezTo>
                      <a:lnTo>
                        <a:pt x="1" y="3120"/>
                      </a:lnTo>
                      <a:cubicBezTo>
                        <a:pt x="1" y="3309"/>
                        <a:pt x="159" y="3466"/>
                        <a:pt x="348" y="3466"/>
                      </a:cubicBezTo>
                      <a:lnTo>
                        <a:pt x="6554" y="3466"/>
                      </a:lnTo>
                      <a:cubicBezTo>
                        <a:pt x="6775" y="3466"/>
                        <a:pt x="6932" y="3309"/>
                        <a:pt x="6932" y="3120"/>
                      </a:cubicBezTo>
                      <a:lnTo>
                        <a:pt x="6932" y="379"/>
                      </a:lnTo>
                      <a:cubicBezTo>
                        <a:pt x="6869" y="158"/>
                        <a:pt x="6712" y="1"/>
                        <a:pt x="6554"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38" name="Google Shape;12523;p89">
                  <a:extLst>
                    <a:ext uri="{FF2B5EF4-FFF2-40B4-BE49-F238E27FC236}">
                      <a16:creationId xmlns:a16="http://schemas.microsoft.com/office/drawing/2014/main" id="{D4289652-BC4E-6B63-6141-2A42468FC51D}"/>
                    </a:ext>
                  </a:extLst>
                </p:cNvPr>
                <p:cNvSpPr/>
                <p:nvPr/>
              </p:nvSpPr>
              <p:spPr>
                <a:xfrm>
                  <a:off x="-2385475" y="2545975"/>
                  <a:ext cx="86675" cy="86675"/>
                </a:xfrm>
                <a:custGeom>
                  <a:avLst/>
                  <a:gdLst/>
                  <a:ahLst/>
                  <a:cxnLst/>
                  <a:rect l="l" t="t" r="r" b="b"/>
                  <a:pathLst>
                    <a:path w="3467" h="3467" extrusionOk="0">
                      <a:moveTo>
                        <a:pt x="2742" y="757"/>
                      </a:moveTo>
                      <a:lnTo>
                        <a:pt x="2742" y="2805"/>
                      </a:lnTo>
                      <a:lnTo>
                        <a:pt x="694" y="2805"/>
                      </a:lnTo>
                      <a:lnTo>
                        <a:pt x="694" y="757"/>
                      </a:lnTo>
                      <a:close/>
                      <a:moveTo>
                        <a:pt x="348" y="1"/>
                      </a:moveTo>
                      <a:cubicBezTo>
                        <a:pt x="159" y="1"/>
                        <a:pt x="1" y="158"/>
                        <a:pt x="1" y="347"/>
                      </a:cubicBezTo>
                      <a:lnTo>
                        <a:pt x="1" y="3120"/>
                      </a:lnTo>
                      <a:cubicBezTo>
                        <a:pt x="1" y="3309"/>
                        <a:pt x="159" y="3466"/>
                        <a:pt x="348" y="3466"/>
                      </a:cubicBezTo>
                      <a:lnTo>
                        <a:pt x="3088" y="3466"/>
                      </a:lnTo>
                      <a:cubicBezTo>
                        <a:pt x="3309" y="3466"/>
                        <a:pt x="3467" y="3309"/>
                        <a:pt x="3467" y="3120"/>
                      </a:cubicBezTo>
                      <a:lnTo>
                        <a:pt x="3467" y="347"/>
                      </a:lnTo>
                      <a:cubicBezTo>
                        <a:pt x="3467" y="158"/>
                        <a:pt x="3309" y="1"/>
                        <a:pt x="308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39" name="Google Shape;12524;p89">
                  <a:extLst>
                    <a:ext uri="{FF2B5EF4-FFF2-40B4-BE49-F238E27FC236}">
                      <a16:creationId xmlns:a16="http://schemas.microsoft.com/office/drawing/2014/main" id="{4899E015-8B2A-A5C7-E822-449A4C40A70F}"/>
                    </a:ext>
                  </a:extLst>
                </p:cNvPr>
                <p:cNvSpPr/>
                <p:nvPr/>
              </p:nvSpPr>
              <p:spPr>
                <a:xfrm>
                  <a:off x="-2281500" y="25467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553" y="0"/>
                        <a:pt x="2395"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40" name="Google Shape;12525;p89">
                  <a:extLst>
                    <a:ext uri="{FF2B5EF4-FFF2-40B4-BE49-F238E27FC236}">
                      <a16:creationId xmlns:a16="http://schemas.microsoft.com/office/drawing/2014/main" id="{40A262F1-8F59-FEFA-1ECB-0148BF09822F}"/>
                    </a:ext>
                  </a:extLst>
                </p:cNvPr>
                <p:cNvSpPr/>
                <p:nvPr/>
              </p:nvSpPr>
              <p:spPr>
                <a:xfrm>
                  <a:off x="-2281500" y="2581425"/>
                  <a:ext cx="69350" cy="18150"/>
                </a:xfrm>
                <a:custGeom>
                  <a:avLst/>
                  <a:gdLst/>
                  <a:ahLst/>
                  <a:cxnLst/>
                  <a:rect l="l" t="t" r="r" b="b"/>
                  <a:pathLst>
                    <a:path w="2774" h="726" extrusionOk="0">
                      <a:moveTo>
                        <a:pt x="347" y="1"/>
                      </a:moveTo>
                      <a:cubicBezTo>
                        <a:pt x="158" y="1"/>
                        <a:pt x="1" y="158"/>
                        <a:pt x="1" y="347"/>
                      </a:cubicBezTo>
                      <a:cubicBezTo>
                        <a:pt x="1" y="568"/>
                        <a:pt x="158" y="725"/>
                        <a:pt x="347" y="725"/>
                      </a:cubicBezTo>
                      <a:lnTo>
                        <a:pt x="2395" y="725"/>
                      </a:lnTo>
                      <a:cubicBezTo>
                        <a:pt x="2616" y="725"/>
                        <a:pt x="2773" y="568"/>
                        <a:pt x="2773" y="347"/>
                      </a:cubicBezTo>
                      <a:cubicBezTo>
                        <a:pt x="2710" y="158"/>
                        <a:pt x="2553" y="1"/>
                        <a:pt x="239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41" name="Google Shape;12526;p89">
                  <a:extLst>
                    <a:ext uri="{FF2B5EF4-FFF2-40B4-BE49-F238E27FC236}">
                      <a16:creationId xmlns:a16="http://schemas.microsoft.com/office/drawing/2014/main" id="{616FDFE0-8124-3813-8625-394D90B03D40}"/>
                    </a:ext>
                  </a:extLst>
                </p:cNvPr>
                <p:cNvSpPr/>
                <p:nvPr/>
              </p:nvSpPr>
              <p:spPr>
                <a:xfrm>
                  <a:off x="-2281500" y="2616075"/>
                  <a:ext cx="69350" cy="17350"/>
                </a:xfrm>
                <a:custGeom>
                  <a:avLst/>
                  <a:gdLst/>
                  <a:ahLst/>
                  <a:cxnLst/>
                  <a:rect l="l" t="t" r="r" b="b"/>
                  <a:pathLst>
                    <a:path w="2774" h="694" extrusionOk="0">
                      <a:moveTo>
                        <a:pt x="347" y="1"/>
                      </a:moveTo>
                      <a:cubicBezTo>
                        <a:pt x="158" y="1"/>
                        <a:pt x="1" y="158"/>
                        <a:pt x="1" y="347"/>
                      </a:cubicBezTo>
                      <a:cubicBezTo>
                        <a:pt x="1" y="536"/>
                        <a:pt x="158" y="694"/>
                        <a:pt x="347" y="694"/>
                      </a:cubicBezTo>
                      <a:lnTo>
                        <a:pt x="2395" y="694"/>
                      </a:lnTo>
                      <a:cubicBezTo>
                        <a:pt x="2616" y="694"/>
                        <a:pt x="2773" y="536"/>
                        <a:pt x="2773" y="347"/>
                      </a:cubicBezTo>
                      <a:cubicBezTo>
                        <a:pt x="2710" y="158"/>
                        <a:pt x="2553" y="1"/>
                        <a:pt x="239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42" name="Google Shape;12527;p89">
                  <a:extLst>
                    <a:ext uri="{FF2B5EF4-FFF2-40B4-BE49-F238E27FC236}">
                      <a16:creationId xmlns:a16="http://schemas.microsoft.com/office/drawing/2014/main" id="{B2D90093-D4C2-436D-AEE2-E97DD3D2E44A}"/>
                    </a:ext>
                  </a:extLst>
                </p:cNvPr>
                <p:cNvSpPr/>
                <p:nvPr/>
              </p:nvSpPr>
              <p:spPr>
                <a:xfrm>
                  <a:off x="-2385475" y="2649150"/>
                  <a:ext cx="173325" cy="18150"/>
                </a:xfrm>
                <a:custGeom>
                  <a:avLst/>
                  <a:gdLst/>
                  <a:ahLst/>
                  <a:cxnLst/>
                  <a:rect l="l" t="t" r="r" b="b"/>
                  <a:pathLst>
                    <a:path w="6933" h="726" extrusionOk="0">
                      <a:moveTo>
                        <a:pt x="348" y="1"/>
                      </a:moveTo>
                      <a:cubicBezTo>
                        <a:pt x="159" y="1"/>
                        <a:pt x="1" y="159"/>
                        <a:pt x="1" y="379"/>
                      </a:cubicBezTo>
                      <a:cubicBezTo>
                        <a:pt x="1" y="568"/>
                        <a:pt x="159" y="726"/>
                        <a:pt x="348" y="726"/>
                      </a:cubicBezTo>
                      <a:lnTo>
                        <a:pt x="6554" y="726"/>
                      </a:lnTo>
                      <a:cubicBezTo>
                        <a:pt x="6775" y="726"/>
                        <a:pt x="6932" y="568"/>
                        <a:pt x="6932" y="379"/>
                      </a:cubicBezTo>
                      <a:cubicBezTo>
                        <a:pt x="6869" y="159"/>
                        <a:pt x="6712" y="1"/>
                        <a:pt x="6554"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18" name="Google Shape;12535;p89">
                <a:extLst>
                  <a:ext uri="{FF2B5EF4-FFF2-40B4-BE49-F238E27FC236}">
                    <a16:creationId xmlns:a16="http://schemas.microsoft.com/office/drawing/2014/main" id="{24C4B461-37E4-32CA-43EA-2006F7AA39C6}"/>
                  </a:ext>
                </a:extLst>
              </p:cNvPr>
              <p:cNvGrpSpPr/>
              <p:nvPr/>
            </p:nvGrpSpPr>
            <p:grpSpPr>
              <a:xfrm>
                <a:off x="2872448" y="2661924"/>
                <a:ext cx="649979" cy="641288"/>
                <a:chOff x="-5637575" y="2397900"/>
                <a:chExt cx="295400" cy="291450"/>
              </a:xfrm>
              <a:grpFill/>
            </p:grpSpPr>
            <p:sp>
              <p:nvSpPr>
                <p:cNvPr id="17932" name="Google Shape;12536;p89">
                  <a:extLst>
                    <a:ext uri="{FF2B5EF4-FFF2-40B4-BE49-F238E27FC236}">
                      <a16:creationId xmlns:a16="http://schemas.microsoft.com/office/drawing/2014/main" id="{24372630-B038-9420-2836-DE731CAB85D9}"/>
                    </a:ext>
                  </a:extLst>
                </p:cNvPr>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33" name="Google Shape;12537;p89">
                  <a:extLst>
                    <a:ext uri="{FF2B5EF4-FFF2-40B4-BE49-F238E27FC236}">
                      <a16:creationId xmlns:a16="http://schemas.microsoft.com/office/drawing/2014/main" id="{01E43FCF-63C5-51F2-9B86-C07C9F9BC7FD}"/>
                    </a:ext>
                  </a:extLst>
                </p:cNvPr>
                <p:cNvSpPr/>
                <p:nvPr/>
              </p:nvSpPr>
              <p:spPr>
                <a:xfrm>
                  <a:off x="-5526500" y="2499525"/>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34" name="Google Shape;12538;p89">
                  <a:extLst>
                    <a:ext uri="{FF2B5EF4-FFF2-40B4-BE49-F238E27FC236}">
                      <a16:creationId xmlns:a16="http://schemas.microsoft.com/office/drawing/2014/main" id="{8A6D95F0-C143-3B8D-0916-FC908A6EB3E7}"/>
                    </a:ext>
                  </a:extLst>
                </p:cNvPr>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35" name="Google Shape;12539;p89">
                  <a:extLst>
                    <a:ext uri="{FF2B5EF4-FFF2-40B4-BE49-F238E27FC236}">
                      <a16:creationId xmlns:a16="http://schemas.microsoft.com/office/drawing/2014/main" id="{009E0E45-7417-52F0-696C-2491A44194F7}"/>
                    </a:ext>
                  </a:extLst>
                </p:cNvPr>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19" name="Google Shape;12546;p89">
                <a:extLst>
                  <a:ext uri="{FF2B5EF4-FFF2-40B4-BE49-F238E27FC236}">
                    <a16:creationId xmlns:a16="http://schemas.microsoft.com/office/drawing/2014/main" id="{9FC9ED1C-9C23-AA5D-345B-B162C8B5DF84}"/>
                  </a:ext>
                </a:extLst>
              </p:cNvPr>
              <p:cNvGrpSpPr/>
              <p:nvPr/>
            </p:nvGrpSpPr>
            <p:grpSpPr>
              <a:xfrm>
                <a:off x="6981824" y="2659341"/>
                <a:ext cx="648218" cy="646458"/>
                <a:chOff x="-3854375" y="2405000"/>
                <a:chExt cx="294600" cy="293800"/>
              </a:xfrm>
              <a:grpFill/>
            </p:grpSpPr>
            <p:sp>
              <p:nvSpPr>
                <p:cNvPr id="17930" name="Google Shape;12547;p89">
                  <a:extLst>
                    <a:ext uri="{FF2B5EF4-FFF2-40B4-BE49-F238E27FC236}">
                      <a16:creationId xmlns:a16="http://schemas.microsoft.com/office/drawing/2014/main" id="{CF4A9842-FA89-D11D-FB35-CD221623D43A}"/>
                    </a:ext>
                  </a:extLst>
                </p:cNvPr>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31" name="Google Shape;12548;p89">
                  <a:extLst>
                    <a:ext uri="{FF2B5EF4-FFF2-40B4-BE49-F238E27FC236}">
                      <a16:creationId xmlns:a16="http://schemas.microsoft.com/office/drawing/2014/main" id="{6EB5A4D6-B014-8D53-01AF-705A47F2E3AF}"/>
                    </a:ext>
                  </a:extLst>
                </p:cNvPr>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7920" name="Google Shape;12553;p89">
                <a:extLst>
                  <a:ext uri="{FF2B5EF4-FFF2-40B4-BE49-F238E27FC236}">
                    <a16:creationId xmlns:a16="http://schemas.microsoft.com/office/drawing/2014/main" id="{4D890F3F-F373-DF0E-09C8-B09329338EDA}"/>
                  </a:ext>
                </a:extLst>
              </p:cNvPr>
              <p:cNvSpPr/>
              <p:nvPr/>
            </p:nvSpPr>
            <p:spPr>
              <a:xfrm>
                <a:off x="11151816" y="2661730"/>
                <a:ext cx="642992" cy="641232"/>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21" name="Google Shape;12565;p89">
                <a:extLst>
                  <a:ext uri="{FF2B5EF4-FFF2-40B4-BE49-F238E27FC236}">
                    <a16:creationId xmlns:a16="http://schemas.microsoft.com/office/drawing/2014/main" id="{B8441954-3CBD-BA88-144B-9BB99E064BFF}"/>
                  </a:ext>
                </a:extLst>
              </p:cNvPr>
              <p:cNvSpPr/>
              <p:nvPr/>
            </p:nvSpPr>
            <p:spPr>
              <a:xfrm>
                <a:off x="3705147" y="2680982"/>
                <a:ext cx="655149" cy="602727"/>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922" name="Google Shape;12575;p89">
                <a:extLst>
                  <a:ext uri="{FF2B5EF4-FFF2-40B4-BE49-F238E27FC236}">
                    <a16:creationId xmlns:a16="http://schemas.microsoft.com/office/drawing/2014/main" id="{AEAC7F7A-EBF5-D34C-103F-35436B5BFD98}"/>
                  </a:ext>
                </a:extLst>
              </p:cNvPr>
              <p:cNvGrpSpPr/>
              <p:nvPr/>
            </p:nvGrpSpPr>
            <p:grpSpPr>
              <a:xfrm>
                <a:off x="7877844" y="2660193"/>
                <a:ext cx="568457" cy="644753"/>
                <a:chOff x="-3478675" y="2405775"/>
                <a:chExt cx="258350" cy="293025"/>
              </a:xfrm>
              <a:grpFill/>
            </p:grpSpPr>
            <p:sp>
              <p:nvSpPr>
                <p:cNvPr id="17926" name="Google Shape;12576;p89">
                  <a:extLst>
                    <a:ext uri="{FF2B5EF4-FFF2-40B4-BE49-F238E27FC236}">
                      <a16:creationId xmlns:a16="http://schemas.microsoft.com/office/drawing/2014/main" id="{AAE4F2EB-9A22-0C38-F29B-01B3C31EB726}"/>
                    </a:ext>
                  </a:extLst>
                </p:cNvPr>
                <p:cNvSpPr/>
                <p:nvPr/>
              </p:nvSpPr>
              <p:spPr>
                <a:xfrm>
                  <a:off x="-3478675" y="2405775"/>
                  <a:ext cx="258350" cy="293025"/>
                </a:xfrm>
                <a:custGeom>
                  <a:avLst/>
                  <a:gdLst/>
                  <a:ahLst/>
                  <a:cxnLst/>
                  <a:rect l="l" t="t" r="r" b="b"/>
                  <a:pathLst>
                    <a:path w="10334" h="11721" extrusionOk="0">
                      <a:moveTo>
                        <a:pt x="6018" y="694"/>
                      </a:moveTo>
                      <a:cubicBezTo>
                        <a:pt x="6175" y="694"/>
                        <a:pt x="6301" y="757"/>
                        <a:pt x="6333" y="915"/>
                      </a:cubicBezTo>
                      <a:lnTo>
                        <a:pt x="6490" y="1450"/>
                      </a:lnTo>
                      <a:lnTo>
                        <a:pt x="3781" y="1450"/>
                      </a:lnTo>
                      <a:lnTo>
                        <a:pt x="3970" y="915"/>
                      </a:lnTo>
                      <a:cubicBezTo>
                        <a:pt x="4033" y="757"/>
                        <a:pt x="4127" y="694"/>
                        <a:pt x="4285" y="694"/>
                      </a:cubicBezTo>
                      <a:close/>
                      <a:moveTo>
                        <a:pt x="9326" y="2049"/>
                      </a:moveTo>
                      <a:cubicBezTo>
                        <a:pt x="9546" y="2049"/>
                        <a:pt x="9704" y="2206"/>
                        <a:pt x="9704" y="2427"/>
                      </a:cubicBezTo>
                      <a:lnTo>
                        <a:pt x="9704" y="2773"/>
                      </a:lnTo>
                      <a:lnTo>
                        <a:pt x="756" y="2773"/>
                      </a:lnTo>
                      <a:lnTo>
                        <a:pt x="756" y="2427"/>
                      </a:lnTo>
                      <a:cubicBezTo>
                        <a:pt x="756" y="2206"/>
                        <a:pt x="914" y="2049"/>
                        <a:pt x="1103" y="2049"/>
                      </a:cubicBezTo>
                      <a:close/>
                      <a:moveTo>
                        <a:pt x="8916" y="3498"/>
                      </a:moveTo>
                      <a:lnTo>
                        <a:pt x="8317" y="10681"/>
                      </a:lnTo>
                      <a:cubicBezTo>
                        <a:pt x="8317" y="10839"/>
                        <a:pt x="8160" y="10996"/>
                        <a:pt x="7971" y="10996"/>
                      </a:cubicBezTo>
                      <a:lnTo>
                        <a:pt x="2363" y="10996"/>
                      </a:lnTo>
                      <a:cubicBezTo>
                        <a:pt x="2174" y="10996"/>
                        <a:pt x="2048" y="10902"/>
                        <a:pt x="2016" y="10681"/>
                      </a:cubicBezTo>
                      <a:lnTo>
                        <a:pt x="1418" y="3498"/>
                      </a:lnTo>
                      <a:close/>
                      <a:moveTo>
                        <a:pt x="4285" y="1"/>
                      </a:moveTo>
                      <a:cubicBezTo>
                        <a:pt x="3875" y="1"/>
                        <a:pt x="3466" y="285"/>
                        <a:pt x="3308" y="726"/>
                      </a:cubicBezTo>
                      <a:lnTo>
                        <a:pt x="3088" y="1450"/>
                      </a:lnTo>
                      <a:lnTo>
                        <a:pt x="1040" y="1450"/>
                      </a:lnTo>
                      <a:cubicBezTo>
                        <a:pt x="473" y="1450"/>
                        <a:pt x="0" y="1923"/>
                        <a:pt x="0" y="2458"/>
                      </a:cubicBezTo>
                      <a:lnTo>
                        <a:pt x="0" y="3120"/>
                      </a:lnTo>
                      <a:cubicBezTo>
                        <a:pt x="0" y="3341"/>
                        <a:pt x="158" y="3498"/>
                        <a:pt x="347" y="3498"/>
                      </a:cubicBezTo>
                      <a:lnTo>
                        <a:pt x="725" y="3498"/>
                      </a:lnTo>
                      <a:lnTo>
                        <a:pt x="1292" y="10776"/>
                      </a:lnTo>
                      <a:cubicBezTo>
                        <a:pt x="1355" y="11311"/>
                        <a:pt x="1764" y="11721"/>
                        <a:pt x="2331" y="11721"/>
                      </a:cubicBezTo>
                      <a:lnTo>
                        <a:pt x="7908" y="11721"/>
                      </a:lnTo>
                      <a:cubicBezTo>
                        <a:pt x="8475" y="11721"/>
                        <a:pt x="8916" y="11311"/>
                        <a:pt x="8948" y="10776"/>
                      </a:cubicBezTo>
                      <a:lnTo>
                        <a:pt x="9546" y="3498"/>
                      </a:lnTo>
                      <a:lnTo>
                        <a:pt x="9893" y="3498"/>
                      </a:lnTo>
                      <a:cubicBezTo>
                        <a:pt x="10082" y="3498"/>
                        <a:pt x="10239" y="3341"/>
                        <a:pt x="10239" y="3120"/>
                      </a:cubicBezTo>
                      <a:lnTo>
                        <a:pt x="10239" y="2458"/>
                      </a:lnTo>
                      <a:cubicBezTo>
                        <a:pt x="10334" y="1860"/>
                        <a:pt x="9861" y="1450"/>
                        <a:pt x="9294" y="1450"/>
                      </a:cubicBezTo>
                      <a:lnTo>
                        <a:pt x="7246" y="1450"/>
                      </a:lnTo>
                      <a:lnTo>
                        <a:pt x="7026" y="726"/>
                      </a:lnTo>
                      <a:cubicBezTo>
                        <a:pt x="6868" y="285"/>
                        <a:pt x="6490" y="1"/>
                        <a:pt x="601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27" name="Google Shape;12577;p89">
                  <a:extLst>
                    <a:ext uri="{FF2B5EF4-FFF2-40B4-BE49-F238E27FC236}">
                      <a16:creationId xmlns:a16="http://schemas.microsoft.com/office/drawing/2014/main" id="{494E8645-E081-0788-19D6-822F7E1D64B1}"/>
                    </a:ext>
                  </a:extLst>
                </p:cNvPr>
                <p:cNvSpPr/>
                <p:nvPr/>
              </p:nvSpPr>
              <p:spPr>
                <a:xfrm>
                  <a:off x="-3408575" y="2509750"/>
                  <a:ext cx="17350" cy="154400"/>
                </a:xfrm>
                <a:custGeom>
                  <a:avLst/>
                  <a:gdLst/>
                  <a:ahLst/>
                  <a:cxnLst/>
                  <a:rect l="l" t="t" r="r" b="b"/>
                  <a:pathLst>
                    <a:path w="694" h="6176" extrusionOk="0">
                      <a:moveTo>
                        <a:pt x="347" y="1"/>
                      </a:moveTo>
                      <a:cubicBezTo>
                        <a:pt x="158" y="1"/>
                        <a:pt x="0" y="158"/>
                        <a:pt x="0" y="347"/>
                      </a:cubicBezTo>
                      <a:lnTo>
                        <a:pt x="0" y="5829"/>
                      </a:lnTo>
                      <a:cubicBezTo>
                        <a:pt x="0" y="6018"/>
                        <a:pt x="158" y="6176"/>
                        <a:pt x="347" y="6176"/>
                      </a:cubicBezTo>
                      <a:cubicBezTo>
                        <a:pt x="536" y="6176"/>
                        <a:pt x="693" y="6018"/>
                        <a:pt x="693" y="5829"/>
                      </a:cubicBezTo>
                      <a:lnTo>
                        <a:pt x="693" y="347"/>
                      </a:lnTo>
                      <a:cubicBezTo>
                        <a:pt x="693" y="158"/>
                        <a:pt x="536"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28" name="Google Shape;12578;p89">
                  <a:extLst>
                    <a:ext uri="{FF2B5EF4-FFF2-40B4-BE49-F238E27FC236}">
                      <a16:creationId xmlns:a16="http://schemas.microsoft.com/office/drawing/2014/main" id="{609F482E-69DE-AE29-6A6E-833D6C58DADA}"/>
                    </a:ext>
                  </a:extLst>
                </p:cNvPr>
                <p:cNvSpPr/>
                <p:nvPr/>
              </p:nvSpPr>
              <p:spPr>
                <a:xfrm>
                  <a:off x="-3357400" y="2509750"/>
                  <a:ext cx="17350" cy="154400"/>
                </a:xfrm>
                <a:custGeom>
                  <a:avLst/>
                  <a:gdLst/>
                  <a:ahLst/>
                  <a:cxnLst/>
                  <a:rect l="l" t="t" r="r" b="b"/>
                  <a:pathLst>
                    <a:path w="694" h="6176" extrusionOk="0">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29" name="Google Shape;12579;p89">
                  <a:extLst>
                    <a:ext uri="{FF2B5EF4-FFF2-40B4-BE49-F238E27FC236}">
                      <a16:creationId xmlns:a16="http://schemas.microsoft.com/office/drawing/2014/main" id="{EC43C7A9-C292-414E-8050-0E7AAF666C6D}"/>
                    </a:ext>
                  </a:extLst>
                </p:cNvPr>
                <p:cNvSpPr/>
                <p:nvPr/>
              </p:nvSpPr>
              <p:spPr>
                <a:xfrm>
                  <a:off x="-3306200" y="2509750"/>
                  <a:ext cx="17350" cy="154400"/>
                </a:xfrm>
                <a:custGeom>
                  <a:avLst/>
                  <a:gdLst/>
                  <a:ahLst/>
                  <a:cxnLst/>
                  <a:rect l="l" t="t" r="r" b="b"/>
                  <a:pathLst>
                    <a:path w="694" h="6176" extrusionOk="0">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923" name="Google Shape;12605;p89">
                <a:extLst>
                  <a:ext uri="{FF2B5EF4-FFF2-40B4-BE49-F238E27FC236}">
                    <a16:creationId xmlns:a16="http://schemas.microsoft.com/office/drawing/2014/main" id="{45581EF9-4E84-89A4-3B13-AAE6BBAC4ABE}"/>
                  </a:ext>
                </a:extLst>
              </p:cNvPr>
              <p:cNvGrpSpPr/>
              <p:nvPr/>
            </p:nvGrpSpPr>
            <p:grpSpPr>
              <a:xfrm>
                <a:off x="2047704" y="2664512"/>
                <a:ext cx="640885" cy="635902"/>
                <a:chOff x="6790450" y="3119050"/>
                <a:chExt cx="262750" cy="260675"/>
              </a:xfrm>
              <a:grpFill/>
            </p:grpSpPr>
            <p:sp>
              <p:nvSpPr>
                <p:cNvPr id="17924" name="Google Shape;12606;p89">
                  <a:extLst>
                    <a:ext uri="{FF2B5EF4-FFF2-40B4-BE49-F238E27FC236}">
                      <a16:creationId xmlns:a16="http://schemas.microsoft.com/office/drawing/2014/main" id="{063F5ED9-20CA-52E2-BEBC-95B3AB105629}"/>
                    </a:ext>
                  </a:extLst>
                </p:cNvPr>
                <p:cNvSpPr/>
                <p:nvPr/>
              </p:nvSpPr>
              <p:spPr>
                <a:xfrm>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25" name="Google Shape;12607;p89">
                  <a:extLst>
                    <a:ext uri="{FF2B5EF4-FFF2-40B4-BE49-F238E27FC236}">
                      <a16:creationId xmlns:a16="http://schemas.microsoft.com/office/drawing/2014/main" id="{CC635ADE-EA37-BDCD-4710-9758FCC6D602}"/>
                    </a:ext>
                  </a:extLst>
                </p:cNvPr>
                <p:cNvSpPr/>
                <p:nvPr/>
              </p:nvSpPr>
              <p:spPr>
                <a:xfrm flipH="1">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grpSp>
          <p:nvGrpSpPr>
            <p:cNvPr id="18" name="Group 17">
              <a:extLst>
                <a:ext uri="{FF2B5EF4-FFF2-40B4-BE49-F238E27FC236}">
                  <a16:creationId xmlns:a16="http://schemas.microsoft.com/office/drawing/2014/main" id="{A3CAEF48-5827-5631-440B-0278565EDFB4}"/>
                </a:ext>
              </a:extLst>
            </p:cNvPr>
            <p:cNvGrpSpPr/>
            <p:nvPr/>
          </p:nvGrpSpPr>
          <p:grpSpPr>
            <a:xfrm>
              <a:off x="2040531" y="5542392"/>
              <a:ext cx="8060013" cy="620859"/>
              <a:chOff x="2040531" y="5123204"/>
              <a:chExt cx="8060013" cy="620859"/>
            </a:xfrm>
            <a:grpFill/>
          </p:grpSpPr>
          <p:grpSp>
            <p:nvGrpSpPr>
              <p:cNvPr id="17876" name="Google Shape;12608;p89">
                <a:extLst>
                  <a:ext uri="{FF2B5EF4-FFF2-40B4-BE49-F238E27FC236}">
                    <a16:creationId xmlns:a16="http://schemas.microsoft.com/office/drawing/2014/main" id="{5E829A20-4BE8-4DA8-EF61-41AE5ADBB6D6}"/>
                  </a:ext>
                </a:extLst>
              </p:cNvPr>
              <p:cNvGrpSpPr/>
              <p:nvPr/>
            </p:nvGrpSpPr>
            <p:grpSpPr>
              <a:xfrm>
                <a:off x="9554815" y="5123204"/>
                <a:ext cx="545729" cy="620859"/>
                <a:chOff x="7660859" y="2571753"/>
                <a:chExt cx="366561" cy="417024"/>
              </a:xfrm>
              <a:grpFill/>
            </p:grpSpPr>
            <p:sp>
              <p:nvSpPr>
                <p:cNvPr id="17907" name="Google Shape;12609;p89">
                  <a:extLst>
                    <a:ext uri="{FF2B5EF4-FFF2-40B4-BE49-F238E27FC236}">
                      <a16:creationId xmlns:a16="http://schemas.microsoft.com/office/drawing/2014/main" id="{780885ED-E489-CA3E-EE82-0FAFAE082E66}"/>
                    </a:ext>
                  </a:extLst>
                </p:cNvPr>
                <p:cNvSpPr/>
                <p:nvPr/>
              </p:nvSpPr>
              <p:spPr>
                <a:xfrm>
                  <a:off x="7770506" y="2633631"/>
                  <a:ext cx="147259" cy="146633"/>
                </a:xfrm>
                <a:custGeom>
                  <a:avLst/>
                  <a:gdLst/>
                  <a:ahLst/>
                  <a:cxnLst/>
                  <a:rect l="l" t="t" r="r" b="b"/>
                  <a:pathLst>
                    <a:path w="7056" h="7026" extrusionOk="0">
                      <a:moveTo>
                        <a:pt x="4114" y="2928"/>
                      </a:moveTo>
                      <a:lnTo>
                        <a:pt x="4114" y="4099"/>
                      </a:lnTo>
                      <a:lnTo>
                        <a:pt x="2943" y="4099"/>
                      </a:lnTo>
                      <a:lnTo>
                        <a:pt x="2943" y="2928"/>
                      </a:lnTo>
                      <a:close/>
                      <a:moveTo>
                        <a:pt x="2354" y="1"/>
                      </a:moveTo>
                      <a:cubicBezTo>
                        <a:pt x="2032" y="1"/>
                        <a:pt x="1771" y="263"/>
                        <a:pt x="1771" y="586"/>
                      </a:cubicBezTo>
                      <a:lnTo>
                        <a:pt x="1771" y="1757"/>
                      </a:lnTo>
                      <a:lnTo>
                        <a:pt x="618" y="1757"/>
                      </a:lnTo>
                      <a:cubicBezTo>
                        <a:pt x="301" y="1757"/>
                        <a:pt x="31" y="1999"/>
                        <a:pt x="17" y="2314"/>
                      </a:cubicBezTo>
                      <a:cubicBezTo>
                        <a:pt x="1" y="2650"/>
                        <a:pt x="268" y="2928"/>
                        <a:pt x="600" y="2928"/>
                      </a:cubicBezTo>
                      <a:lnTo>
                        <a:pt x="1771" y="2928"/>
                      </a:lnTo>
                      <a:lnTo>
                        <a:pt x="1771" y="4099"/>
                      </a:lnTo>
                      <a:lnTo>
                        <a:pt x="618" y="4099"/>
                      </a:lnTo>
                      <a:cubicBezTo>
                        <a:pt x="301" y="4099"/>
                        <a:pt x="31" y="4341"/>
                        <a:pt x="17" y="4656"/>
                      </a:cubicBezTo>
                      <a:cubicBezTo>
                        <a:pt x="1" y="4992"/>
                        <a:pt x="268" y="5270"/>
                        <a:pt x="600" y="5270"/>
                      </a:cubicBezTo>
                      <a:lnTo>
                        <a:pt x="1771" y="5270"/>
                      </a:lnTo>
                      <a:lnTo>
                        <a:pt x="1771" y="6423"/>
                      </a:lnTo>
                      <a:cubicBezTo>
                        <a:pt x="1771" y="6738"/>
                        <a:pt x="2014" y="7011"/>
                        <a:pt x="2329" y="7025"/>
                      </a:cubicBezTo>
                      <a:cubicBezTo>
                        <a:pt x="2338" y="7025"/>
                        <a:pt x="2348" y="7025"/>
                        <a:pt x="2357" y="7025"/>
                      </a:cubicBezTo>
                      <a:cubicBezTo>
                        <a:pt x="2680" y="7025"/>
                        <a:pt x="2943" y="6764"/>
                        <a:pt x="2943" y="6441"/>
                      </a:cubicBezTo>
                      <a:lnTo>
                        <a:pt x="2943" y="5270"/>
                      </a:lnTo>
                      <a:lnTo>
                        <a:pt x="4114" y="5270"/>
                      </a:lnTo>
                      <a:lnTo>
                        <a:pt x="4114" y="6423"/>
                      </a:lnTo>
                      <a:cubicBezTo>
                        <a:pt x="4114" y="6738"/>
                        <a:pt x="4356" y="7011"/>
                        <a:pt x="4671" y="7025"/>
                      </a:cubicBezTo>
                      <a:cubicBezTo>
                        <a:pt x="4680" y="7025"/>
                        <a:pt x="4690" y="7025"/>
                        <a:pt x="4699" y="7025"/>
                      </a:cubicBezTo>
                      <a:cubicBezTo>
                        <a:pt x="5023" y="7025"/>
                        <a:pt x="5285" y="6764"/>
                        <a:pt x="5285" y="6441"/>
                      </a:cubicBezTo>
                      <a:lnTo>
                        <a:pt x="5285" y="5270"/>
                      </a:lnTo>
                      <a:lnTo>
                        <a:pt x="6456" y="5270"/>
                      </a:lnTo>
                      <a:cubicBezTo>
                        <a:pt x="6788" y="5270"/>
                        <a:pt x="7056" y="4992"/>
                        <a:pt x="7040" y="4656"/>
                      </a:cubicBezTo>
                      <a:cubicBezTo>
                        <a:pt x="7025" y="4341"/>
                        <a:pt x="6753" y="4099"/>
                        <a:pt x="6438" y="4099"/>
                      </a:cubicBezTo>
                      <a:lnTo>
                        <a:pt x="5285" y="4099"/>
                      </a:lnTo>
                      <a:lnTo>
                        <a:pt x="5285" y="2928"/>
                      </a:lnTo>
                      <a:lnTo>
                        <a:pt x="6438" y="2928"/>
                      </a:lnTo>
                      <a:cubicBezTo>
                        <a:pt x="6753" y="2928"/>
                        <a:pt x="7025" y="2685"/>
                        <a:pt x="7040" y="2370"/>
                      </a:cubicBezTo>
                      <a:cubicBezTo>
                        <a:pt x="7056" y="2034"/>
                        <a:pt x="6788" y="1757"/>
                        <a:pt x="6456" y="1757"/>
                      </a:cubicBezTo>
                      <a:lnTo>
                        <a:pt x="5285" y="1757"/>
                      </a:lnTo>
                      <a:lnTo>
                        <a:pt x="5285" y="603"/>
                      </a:lnTo>
                      <a:cubicBezTo>
                        <a:pt x="5285" y="287"/>
                        <a:pt x="5042" y="16"/>
                        <a:pt x="4727" y="2"/>
                      </a:cubicBezTo>
                      <a:cubicBezTo>
                        <a:pt x="4717" y="1"/>
                        <a:pt x="4707" y="1"/>
                        <a:pt x="4696" y="1"/>
                      </a:cubicBezTo>
                      <a:cubicBezTo>
                        <a:pt x="4374" y="1"/>
                        <a:pt x="4114" y="263"/>
                        <a:pt x="4114" y="586"/>
                      </a:cubicBezTo>
                      <a:lnTo>
                        <a:pt x="4114" y="1757"/>
                      </a:lnTo>
                      <a:lnTo>
                        <a:pt x="2943" y="1757"/>
                      </a:lnTo>
                      <a:lnTo>
                        <a:pt x="2943" y="603"/>
                      </a:lnTo>
                      <a:cubicBezTo>
                        <a:pt x="2943" y="287"/>
                        <a:pt x="2700" y="16"/>
                        <a:pt x="2385" y="2"/>
                      </a:cubicBezTo>
                      <a:cubicBezTo>
                        <a:pt x="2375" y="1"/>
                        <a:pt x="2364" y="1"/>
                        <a:pt x="2354"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08" name="Google Shape;12610;p89">
                  <a:extLst>
                    <a:ext uri="{FF2B5EF4-FFF2-40B4-BE49-F238E27FC236}">
                      <a16:creationId xmlns:a16="http://schemas.microsoft.com/office/drawing/2014/main" id="{B4A7FEC0-1EF8-AFD9-DE12-11C74DC4170F}"/>
                    </a:ext>
                  </a:extLst>
                </p:cNvPr>
                <p:cNvSpPr/>
                <p:nvPr/>
              </p:nvSpPr>
              <p:spPr>
                <a:xfrm>
                  <a:off x="7730834" y="2792447"/>
                  <a:ext cx="226648" cy="76781"/>
                </a:xfrm>
                <a:custGeom>
                  <a:avLst/>
                  <a:gdLst/>
                  <a:ahLst/>
                  <a:cxnLst/>
                  <a:rect l="l" t="t" r="r" b="b"/>
                  <a:pathLst>
                    <a:path w="10860" h="3679" extrusionOk="0">
                      <a:moveTo>
                        <a:pt x="747" y="0"/>
                      </a:moveTo>
                      <a:cubicBezTo>
                        <a:pt x="280" y="0"/>
                        <a:pt x="0" y="520"/>
                        <a:pt x="258" y="910"/>
                      </a:cubicBezTo>
                      <a:cubicBezTo>
                        <a:pt x="1470" y="2730"/>
                        <a:pt x="3430" y="3678"/>
                        <a:pt x="5429" y="3678"/>
                      </a:cubicBezTo>
                      <a:cubicBezTo>
                        <a:pt x="7423" y="3678"/>
                        <a:pt x="9385" y="2733"/>
                        <a:pt x="10600" y="911"/>
                      </a:cubicBezTo>
                      <a:cubicBezTo>
                        <a:pt x="10860" y="523"/>
                        <a:pt x="10578" y="2"/>
                        <a:pt x="10116" y="2"/>
                      </a:cubicBezTo>
                      <a:cubicBezTo>
                        <a:pt x="10115" y="2"/>
                        <a:pt x="10114" y="2"/>
                        <a:pt x="10113" y="2"/>
                      </a:cubicBezTo>
                      <a:cubicBezTo>
                        <a:pt x="9924" y="2"/>
                        <a:pt x="9738" y="92"/>
                        <a:pt x="9625" y="262"/>
                      </a:cubicBezTo>
                      <a:cubicBezTo>
                        <a:pt x="8688" y="1668"/>
                        <a:pt x="7119" y="2507"/>
                        <a:pt x="5429" y="2507"/>
                      </a:cubicBezTo>
                      <a:cubicBezTo>
                        <a:pt x="3740" y="2507"/>
                        <a:pt x="2172" y="1668"/>
                        <a:pt x="1235" y="264"/>
                      </a:cubicBezTo>
                      <a:cubicBezTo>
                        <a:pt x="1125" y="101"/>
                        <a:pt x="943" y="0"/>
                        <a:pt x="747"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09" name="Google Shape;12611;p89">
                  <a:extLst>
                    <a:ext uri="{FF2B5EF4-FFF2-40B4-BE49-F238E27FC236}">
                      <a16:creationId xmlns:a16="http://schemas.microsoft.com/office/drawing/2014/main" id="{CE887360-307F-FEE6-24CD-D8685D761850}"/>
                    </a:ext>
                  </a:extLst>
                </p:cNvPr>
                <p:cNvSpPr/>
                <p:nvPr/>
              </p:nvSpPr>
              <p:spPr>
                <a:xfrm>
                  <a:off x="7660859" y="2571753"/>
                  <a:ext cx="366561" cy="417024"/>
                </a:xfrm>
                <a:custGeom>
                  <a:avLst/>
                  <a:gdLst/>
                  <a:ahLst/>
                  <a:cxnLst/>
                  <a:rect l="l" t="t" r="r" b="b"/>
                  <a:pathLst>
                    <a:path w="17564" h="19982" extrusionOk="0">
                      <a:moveTo>
                        <a:pt x="14636" y="1169"/>
                      </a:moveTo>
                      <a:cubicBezTo>
                        <a:pt x="15587" y="1169"/>
                        <a:pt x="16392" y="1992"/>
                        <a:pt x="16392" y="2965"/>
                      </a:cubicBezTo>
                      <a:lnTo>
                        <a:pt x="16392" y="14674"/>
                      </a:lnTo>
                      <a:cubicBezTo>
                        <a:pt x="16392" y="15643"/>
                        <a:pt x="15607" y="16431"/>
                        <a:pt x="14636" y="16431"/>
                      </a:cubicBezTo>
                      <a:lnTo>
                        <a:pt x="11124" y="16431"/>
                      </a:lnTo>
                      <a:cubicBezTo>
                        <a:pt x="10967" y="16431"/>
                        <a:pt x="10816" y="16493"/>
                        <a:pt x="10707" y="16604"/>
                      </a:cubicBezTo>
                      <a:lnTo>
                        <a:pt x="8782" y="18561"/>
                      </a:lnTo>
                      <a:lnTo>
                        <a:pt x="6857" y="16604"/>
                      </a:lnTo>
                      <a:cubicBezTo>
                        <a:pt x="6748" y="16493"/>
                        <a:pt x="6597" y="16431"/>
                        <a:pt x="6440" y="16431"/>
                      </a:cubicBezTo>
                      <a:lnTo>
                        <a:pt x="2928" y="16431"/>
                      </a:lnTo>
                      <a:cubicBezTo>
                        <a:pt x="1959" y="16431"/>
                        <a:pt x="1172" y="15643"/>
                        <a:pt x="1172" y="14674"/>
                      </a:cubicBezTo>
                      <a:lnTo>
                        <a:pt x="1172" y="2965"/>
                      </a:lnTo>
                      <a:cubicBezTo>
                        <a:pt x="1172" y="1992"/>
                        <a:pt x="1977" y="1169"/>
                        <a:pt x="2928" y="1169"/>
                      </a:cubicBezTo>
                      <a:close/>
                      <a:moveTo>
                        <a:pt x="2928" y="0"/>
                      </a:moveTo>
                      <a:cubicBezTo>
                        <a:pt x="1310" y="0"/>
                        <a:pt x="1" y="1346"/>
                        <a:pt x="1" y="2965"/>
                      </a:cubicBezTo>
                      <a:lnTo>
                        <a:pt x="1" y="14674"/>
                      </a:lnTo>
                      <a:cubicBezTo>
                        <a:pt x="1" y="16291"/>
                        <a:pt x="1312" y="17600"/>
                        <a:pt x="2928" y="17600"/>
                      </a:cubicBezTo>
                      <a:lnTo>
                        <a:pt x="6196" y="17600"/>
                      </a:lnTo>
                      <a:lnTo>
                        <a:pt x="8365" y="19806"/>
                      </a:lnTo>
                      <a:cubicBezTo>
                        <a:pt x="8474" y="19919"/>
                        <a:pt x="8625" y="19981"/>
                        <a:pt x="8782" y="19981"/>
                      </a:cubicBezTo>
                      <a:cubicBezTo>
                        <a:pt x="8940" y="19981"/>
                        <a:pt x="9090" y="19919"/>
                        <a:pt x="9200" y="19806"/>
                      </a:cubicBezTo>
                      <a:lnTo>
                        <a:pt x="11370" y="17600"/>
                      </a:lnTo>
                      <a:lnTo>
                        <a:pt x="14636" y="17600"/>
                      </a:lnTo>
                      <a:cubicBezTo>
                        <a:pt x="16251" y="17600"/>
                        <a:pt x="17563" y="16287"/>
                        <a:pt x="17563" y="14674"/>
                      </a:cubicBezTo>
                      <a:lnTo>
                        <a:pt x="17563" y="2965"/>
                      </a:lnTo>
                      <a:cubicBezTo>
                        <a:pt x="17563" y="1348"/>
                        <a:pt x="16254" y="0"/>
                        <a:pt x="14636"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77" name="Google Shape;12612;p89">
                <a:extLst>
                  <a:ext uri="{FF2B5EF4-FFF2-40B4-BE49-F238E27FC236}">
                    <a16:creationId xmlns:a16="http://schemas.microsoft.com/office/drawing/2014/main" id="{31FC8DB2-3665-A165-A32E-141430B2B25C}"/>
                  </a:ext>
                </a:extLst>
              </p:cNvPr>
              <p:cNvGrpSpPr/>
              <p:nvPr/>
            </p:nvGrpSpPr>
            <p:grpSpPr>
              <a:xfrm>
                <a:off x="5797695" y="5123204"/>
                <a:ext cx="620859" cy="620859"/>
                <a:chOff x="5566722" y="2571753"/>
                <a:chExt cx="417024" cy="417024"/>
              </a:xfrm>
              <a:grpFill/>
            </p:grpSpPr>
            <p:sp>
              <p:nvSpPr>
                <p:cNvPr id="17905" name="Google Shape;12613;p89">
                  <a:extLst>
                    <a:ext uri="{FF2B5EF4-FFF2-40B4-BE49-F238E27FC236}">
                      <a16:creationId xmlns:a16="http://schemas.microsoft.com/office/drawing/2014/main" id="{38D1FB29-3EEA-FA2D-40C5-5023096A1BD0}"/>
                    </a:ext>
                  </a:extLst>
                </p:cNvPr>
                <p:cNvSpPr/>
                <p:nvPr/>
              </p:nvSpPr>
              <p:spPr>
                <a:xfrm>
                  <a:off x="5566722" y="2571753"/>
                  <a:ext cx="417024" cy="417024"/>
                </a:xfrm>
                <a:custGeom>
                  <a:avLst/>
                  <a:gdLst/>
                  <a:ahLst/>
                  <a:cxnLst/>
                  <a:rect l="l" t="t" r="r" b="b"/>
                  <a:pathLst>
                    <a:path w="19982" h="19982" extrusionOk="0">
                      <a:moveTo>
                        <a:pt x="9990" y="1171"/>
                      </a:moveTo>
                      <a:cubicBezTo>
                        <a:pt x="14855" y="1171"/>
                        <a:pt x="18810" y="5127"/>
                        <a:pt x="18810" y="9991"/>
                      </a:cubicBezTo>
                      <a:cubicBezTo>
                        <a:pt x="18810" y="14854"/>
                        <a:pt x="14855" y="18810"/>
                        <a:pt x="9990" y="18810"/>
                      </a:cubicBezTo>
                      <a:cubicBezTo>
                        <a:pt x="5127" y="18810"/>
                        <a:pt x="1170" y="14854"/>
                        <a:pt x="1170" y="9991"/>
                      </a:cubicBezTo>
                      <a:cubicBezTo>
                        <a:pt x="1170" y="5127"/>
                        <a:pt x="5127" y="1171"/>
                        <a:pt x="9990" y="1171"/>
                      </a:cubicBezTo>
                      <a:close/>
                      <a:moveTo>
                        <a:pt x="9990" y="0"/>
                      </a:moveTo>
                      <a:cubicBezTo>
                        <a:pt x="4488" y="0"/>
                        <a:pt x="0" y="4490"/>
                        <a:pt x="0" y="9990"/>
                      </a:cubicBezTo>
                      <a:cubicBezTo>
                        <a:pt x="0" y="15493"/>
                        <a:pt x="4490" y="19981"/>
                        <a:pt x="9990" y="19981"/>
                      </a:cubicBezTo>
                      <a:cubicBezTo>
                        <a:pt x="15492" y="19981"/>
                        <a:pt x="19981" y="15491"/>
                        <a:pt x="19981" y="9990"/>
                      </a:cubicBezTo>
                      <a:cubicBezTo>
                        <a:pt x="19981" y="4488"/>
                        <a:pt x="15492" y="0"/>
                        <a:pt x="9990"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06" name="Google Shape;12614;p89">
                  <a:extLst>
                    <a:ext uri="{FF2B5EF4-FFF2-40B4-BE49-F238E27FC236}">
                      <a16:creationId xmlns:a16="http://schemas.microsoft.com/office/drawing/2014/main" id="{B0DA1753-BD21-DD31-05FA-A48114F93B24}"/>
                    </a:ext>
                  </a:extLst>
                </p:cNvPr>
                <p:cNvSpPr/>
                <p:nvPr/>
              </p:nvSpPr>
              <p:spPr>
                <a:xfrm>
                  <a:off x="5653037" y="2658069"/>
                  <a:ext cx="207719" cy="243052"/>
                </a:xfrm>
                <a:custGeom>
                  <a:avLst/>
                  <a:gdLst/>
                  <a:ahLst/>
                  <a:cxnLst/>
                  <a:rect l="l" t="t" r="r" b="b"/>
                  <a:pathLst>
                    <a:path w="9953" h="11646" extrusionOk="0">
                      <a:moveTo>
                        <a:pt x="8782" y="1300"/>
                      </a:moveTo>
                      <a:lnTo>
                        <a:pt x="8782" y="2448"/>
                      </a:lnTo>
                      <a:lnTo>
                        <a:pt x="4099" y="3384"/>
                      </a:lnTo>
                      <a:lnTo>
                        <a:pt x="4099" y="2236"/>
                      </a:lnTo>
                      <a:lnTo>
                        <a:pt x="8782" y="1300"/>
                      </a:lnTo>
                      <a:close/>
                      <a:moveTo>
                        <a:pt x="8782" y="7304"/>
                      </a:moveTo>
                      <a:lnTo>
                        <a:pt x="8782" y="8447"/>
                      </a:lnTo>
                      <a:cubicBezTo>
                        <a:pt x="8782" y="8766"/>
                        <a:pt x="8591" y="9047"/>
                        <a:pt x="8295" y="9165"/>
                      </a:cubicBezTo>
                      <a:cubicBezTo>
                        <a:pt x="8163" y="9218"/>
                        <a:pt x="7987" y="9306"/>
                        <a:pt x="7782" y="9306"/>
                      </a:cubicBezTo>
                      <a:cubicBezTo>
                        <a:pt x="7653" y="9306"/>
                        <a:pt x="7513" y="9271"/>
                        <a:pt x="7365" y="9171"/>
                      </a:cubicBezTo>
                      <a:cubicBezTo>
                        <a:pt x="6850" y="8824"/>
                        <a:pt x="6937" y="8042"/>
                        <a:pt x="7512" y="7812"/>
                      </a:cubicBezTo>
                      <a:lnTo>
                        <a:pt x="8782" y="7304"/>
                      </a:lnTo>
                      <a:close/>
                      <a:moveTo>
                        <a:pt x="2928" y="8475"/>
                      </a:moveTo>
                      <a:lnTo>
                        <a:pt x="2928" y="9618"/>
                      </a:lnTo>
                      <a:cubicBezTo>
                        <a:pt x="2928" y="9937"/>
                        <a:pt x="2737" y="10218"/>
                        <a:pt x="2442" y="10336"/>
                      </a:cubicBezTo>
                      <a:cubicBezTo>
                        <a:pt x="2308" y="10389"/>
                        <a:pt x="2132" y="10476"/>
                        <a:pt x="1928" y="10476"/>
                      </a:cubicBezTo>
                      <a:cubicBezTo>
                        <a:pt x="1799" y="10476"/>
                        <a:pt x="1659" y="10442"/>
                        <a:pt x="1511" y="10342"/>
                      </a:cubicBezTo>
                      <a:cubicBezTo>
                        <a:pt x="996" y="9993"/>
                        <a:pt x="1083" y="9213"/>
                        <a:pt x="1658" y="8983"/>
                      </a:cubicBezTo>
                      <a:lnTo>
                        <a:pt x="2928" y="8475"/>
                      </a:lnTo>
                      <a:close/>
                      <a:moveTo>
                        <a:pt x="9369" y="1"/>
                      </a:moveTo>
                      <a:cubicBezTo>
                        <a:pt x="9330" y="1"/>
                        <a:pt x="9291" y="4"/>
                        <a:pt x="9252" y="12"/>
                      </a:cubicBezTo>
                      <a:lnTo>
                        <a:pt x="3399" y="1182"/>
                      </a:lnTo>
                      <a:cubicBezTo>
                        <a:pt x="3124" y="1237"/>
                        <a:pt x="2928" y="1477"/>
                        <a:pt x="2928" y="1757"/>
                      </a:cubicBezTo>
                      <a:lnTo>
                        <a:pt x="2928" y="7214"/>
                      </a:lnTo>
                      <a:lnTo>
                        <a:pt x="1223" y="7897"/>
                      </a:lnTo>
                      <a:cubicBezTo>
                        <a:pt x="480" y="8192"/>
                        <a:pt x="0" y="8902"/>
                        <a:pt x="0" y="9701"/>
                      </a:cubicBezTo>
                      <a:cubicBezTo>
                        <a:pt x="0" y="10782"/>
                        <a:pt x="880" y="11645"/>
                        <a:pt x="1944" y="11645"/>
                      </a:cubicBezTo>
                      <a:cubicBezTo>
                        <a:pt x="2362" y="11645"/>
                        <a:pt x="2624" y="11523"/>
                        <a:pt x="2877" y="11423"/>
                      </a:cubicBezTo>
                      <a:cubicBezTo>
                        <a:pt x="3618" y="11125"/>
                        <a:pt x="4099" y="10418"/>
                        <a:pt x="4099" y="9618"/>
                      </a:cubicBezTo>
                      <a:lnTo>
                        <a:pt x="4099" y="4578"/>
                      </a:lnTo>
                      <a:lnTo>
                        <a:pt x="8782" y="3641"/>
                      </a:lnTo>
                      <a:lnTo>
                        <a:pt x="8782" y="6043"/>
                      </a:lnTo>
                      <a:lnTo>
                        <a:pt x="7076" y="6726"/>
                      </a:lnTo>
                      <a:cubicBezTo>
                        <a:pt x="6335" y="7023"/>
                        <a:pt x="5854" y="7731"/>
                        <a:pt x="5854" y="8530"/>
                      </a:cubicBezTo>
                      <a:cubicBezTo>
                        <a:pt x="5854" y="9611"/>
                        <a:pt x="6733" y="10476"/>
                        <a:pt x="7798" y="10476"/>
                      </a:cubicBezTo>
                      <a:cubicBezTo>
                        <a:pt x="8216" y="10476"/>
                        <a:pt x="8477" y="10354"/>
                        <a:pt x="8730" y="10251"/>
                      </a:cubicBezTo>
                      <a:cubicBezTo>
                        <a:pt x="9473" y="9956"/>
                        <a:pt x="9953" y="9247"/>
                        <a:pt x="9953" y="8447"/>
                      </a:cubicBezTo>
                      <a:lnTo>
                        <a:pt x="9953" y="586"/>
                      </a:lnTo>
                      <a:cubicBezTo>
                        <a:pt x="9953" y="410"/>
                        <a:pt x="9873" y="244"/>
                        <a:pt x="9739" y="133"/>
                      </a:cubicBezTo>
                      <a:cubicBezTo>
                        <a:pt x="9633" y="47"/>
                        <a:pt x="9503" y="1"/>
                        <a:pt x="9369"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78" name="Google Shape;12615;p89">
                <a:extLst>
                  <a:ext uri="{FF2B5EF4-FFF2-40B4-BE49-F238E27FC236}">
                    <a16:creationId xmlns:a16="http://schemas.microsoft.com/office/drawing/2014/main" id="{D2920CB1-8CBE-3472-487C-E56B579A1845}"/>
                  </a:ext>
                </a:extLst>
              </p:cNvPr>
              <p:cNvGrpSpPr/>
              <p:nvPr/>
            </p:nvGrpSpPr>
            <p:grpSpPr>
              <a:xfrm>
                <a:off x="6736981" y="5279039"/>
                <a:ext cx="620845" cy="309187"/>
                <a:chOff x="6090251" y="2676413"/>
                <a:chExt cx="417014" cy="207677"/>
              </a:xfrm>
              <a:grpFill/>
            </p:grpSpPr>
            <p:sp>
              <p:nvSpPr>
                <p:cNvPr id="17901" name="Google Shape;12616;p89">
                  <a:extLst>
                    <a:ext uri="{FF2B5EF4-FFF2-40B4-BE49-F238E27FC236}">
                      <a16:creationId xmlns:a16="http://schemas.microsoft.com/office/drawing/2014/main" id="{6A4D2E0A-E109-3CD6-368C-2F407FF059CC}"/>
                    </a:ext>
                  </a:extLst>
                </p:cNvPr>
                <p:cNvSpPr/>
                <p:nvPr/>
              </p:nvSpPr>
              <p:spPr>
                <a:xfrm>
                  <a:off x="6237672" y="2725248"/>
                  <a:ext cx="61086" cy="158842"/>
                </a:xfrm>
                <a:custGeom>
                  <a:avLst/>
                  <a:gdLst/>
                  <a:ahLst/>
                  <a:cxnLst/>
                  <a:rect l="l" t="t" r="r" b="b"/>
                  <a:pathLst>
                    <a:path w="2927" h="7611" extrusionOk="0">
                      <a:moveTo>
                        <a:pt x="1463" y="1172"/>
                      </a:moveTo>
                      <a:cubicBezTo>
                        <a:pt x="1624" y="1172"/>
                        <a:pt x="1757" y="1303"/>
                        <a:pt x="1757" y="1465"/>
                      </a:cubicBezTo>
                      <a:lnTo>
                        <a:pt x="1757" y="6148"/>
                      </a:lnTo>
                      <a:cubicBezTo>
                        <a:pt x="1757" y="6309"/>
                        <a:pt x="1624" y="6440"/>
                        <a:pt x="1463" y="6440"/>
                      </a:cubicBezTo>
                      <a:cubicBezTo>
                        <a:pt x="1302" y="6440"/>
                        <a:pt x="1171" y="6309"/>
                        <a:pt x="1171" y="6148"/>
                      </a:cubicBezTo>
                      <a:lnTo>
                        <a:pt x="1171" y="1465"/>
                      </a:lnTo>
                      <a:cubicBezTo>
                        <a:pt x="1171" y="1303"/>
                        <a:pt x="1302" y="1172"/>
                        <a:pt x="1463" y="1172"/>
                      </a:cubicBezTo>
                      <a:close/>
                      <a:moveTo>
                        <a:pt x="1463" y="1"/>
                      </a:moveTo>
                      <a:cubicBezTo>
                        <a:pt x="657" y="1"/>
                        <a:pt x="0" y="657"/>
                        <a:pt x="0" y="1465"/>
                      </a:cubicBezTo>
                      <a:lnTo>
                        <a:pt x="0" y="6148"/>
                      </a:lnTo>
                      <a:cubicBezTo>
                        <a:pt x="0" y="6955"/>
                        <a:pt x="657" y="7611"/>
                        <a:pt x="1463" y="7611"/>
                      </a:cubicBezTo>
                      <a:cubicBezTo>
                        <a:pt x="2270" y="7611"/>
                        <a:pt x="2926" y="6955"/>
                        <a:pt x="2926" y="6148"/>
                      </a:cubicBezTo>
                      <a:lnTo>
                        <a:pt x="2926" y="1465"/>
                      </a:lnTo>
                      <a:cubicBezTo>
                        <a:pt x="2926" y="657"/>
                        <a:pt x="2270" y="1"/>
                        <a:pt x="1463"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02" name="Google Shape;12617;p89">
                  <a:extLst>
                    <a:ext uri="{FF2B5EF4-FFF2-40B4-BE49-F238E27FC236}">
                      <a16:creationId xmlns:a16="http://schemas.microsoft.com/office/drawing/2014/main" id="{298612D4-7839-24F5-F8AC-73C8CE1327D6}"/>
                    </a:ext>
                  </a:extLst>
                </p:cNvPr>
                <p:cNvSpPr/>
                <p:nvPr/>
              </p:nvSpPr>
              <p:spPr>
                <a:xfrm>
                  <a:off x="6446178" y="2761915"/>
                  <a:ext cx="61086" cy="61086"/>
                </a:xfrm>
                <a:custGeom>
                  <a:avLst/>
                  <a:gdLst/>
                  <a:ahLst/>
                  <a:cxnLst/>
                  <a:rect l="l" t="t" r="r" b="b"/>
                  <a:pathLst>
                    <a:path w="2927" h="2927" extrusionOk="0">
                      <a:moveTo>
                        <a:pt x="1464" y="1171"/>
                      </a:moveTo>
                      <a:cubicBezTo>
                        <a:pt x="1625" y="1171"/>
                        <a:pt x="1756" y="1302"/>
                        <a:pt x="1756" y="1463"/>
                      </a:cubicBezTo>
                      <a:cubicBezTo>
                        <a:pt x="1756" y="1626"/>
                        <a:pt x="1625" y="1757"/>
                        <a:pt x="1464" y="1757"/>
                      </a:cubicBezTo>
                      <a:cubicBezTo>
                        <a:pt x="1303" y="1757"/>
                        <a:pt x="1170" y="1626"/>
                        <a:pt x="1170" y="1463"/>
                      </a:cubicBezTo>
                      <a:cubicBezTo>
                        <a:pt x="1170" y="1302"/>
                        <a:pt x="1303" y="1171"/>
                        <a:pt x="1464" y="1171"/>
                      </a:cubicBezTo>
                      <a:close/>
                      <a:moveTo>
                        <a:pt x="1464" y="0"/>
                      </a:moveTo>
                      <a:cubicBezTo>
                        <a:pt x="657" y="0"/>
                        <a:pt x="1" y="657"/>
                        <a:pt x="1" y="1463"/>
                      </a:cubicBezTo>
                      <a:cubicBezTo>
                        <a:pt x="1" y="2270"/>
                        <a:pt x="657" y="2926"/>
                        <a:pt x="1464" y="2926"/>
                      </a:cubicBezTo>
                      <a:cubicBezTo>
                        <a:pt x="2270" y="2926"/>
                        <a:pt x="2927" y="2270"/>
                        <a:pt x="2927" y="1463"/>
                      </a:cubicBezTo>
                      <a:cubicBezTo>
                        <a:pt x="2927" y="657"/>
                        <a:pt x="2270" y="0"/>
                        <a:pt x="1464"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03" name="Google Shape;12618;p89">
                  <a:extLst>
                    <a:ext uri="{FF2B5EF4-FFF2-40B4-BE49-F238E27FC236}">
                      <a16:creationId xmlns:a16="http://schemas.microsoft.com/office/drawing/2014/main" id="{E5527D6C-7812-E399-23D9-74507ADDD0CB}"/>
                    </a:ext>
                  </a:extLst>
                </p:cNvPr>
                <p:cNvSpPr/>
                <p:nvPr/>
              </p:nvSpPr>
              <p:spPr>
                <a:xfrm>
                  <a:off x="6311758" y="2676413"/>
                  <a:ext cx="135446" cy="207677"/>
                </a:xfrm>
                <a:custGeom>
                  <a:avLst/>
                  <a:gdLst/>
                  <a:ahLst/>
                  <a:cxnLst/>
                  <a:rect l="l" t="t" r="r" b="b"/>
                  <a:pathLst>
                    <a:path w="6490" h="9951" extrusionOk="0">
                      <a:moveTo>
                        <a:pt x="1466" y="1171"/>
                      </a:moveTo>
                      <a:cubicBezTo>
                        <a:pt x="1627" y="1171"/>
                        <a:pt x="1757" y="1302"/>
                        <a:pt x="1757" y="1463"/>
                      </a:cubicBezTo>
                      <a:lnTo>
                        <a:pt x="1757" y="6026"/>
                      </a:lnTo>
                      <a:lnTo>
                        <a:pt x="4186" y="3598"/>
                      </a:lnTo>
                      <a:cubicBezTo>
                        <a:pt x="4243" y="3541"/>
                        <a:pt x="4318" y="3512"/>
                        <a:pt x="4392" y="3512"/>
                      </a:cubicBezTo>
                      <a:cubicBezTo>
                        <a:pt x="4467" y="3512"/>
                        <a:pt x="4542" y="3541"/>
                        <a:pt x="4598" y="3598"/>
                      </a:cubicBezTo>
                      <a:cubicBezTo>
                        <a:pt x="4713" y="3712"/>
                        <a:pt x="4713" y="3897"/>
                        <a:pt x="4598" y="4012"/>
                      </a:cubicBezTo>
                      <a:lnTo>
                        <a:pt x="3247" y="5364"/>
                      </a:lnTo>
                      <a:lnTo>
                        <a:pt x="5221" y="8325"/>
                      </a:lnTo>
                      <a:cubicBezTo>
                        <a:pt x="5280" y="8414"/>
                        <a:pt x="5274" y="8500"/>
                        <a:pt x="5265" y="8546"/>
                      </a:cubicBezTo>
                      <a:cubicBezTo>
                        <a:pt x="5257" y="8591"/>
                        <a:pt x="5228" y="8674"/>
                        <a:pt x="5140" y="8732"/>
                      </a:cubicBezTo>
                      <a:cubicBezTo>
                        <a:pt x="5090" y="8764"/>
                        <a:pt x="5037" y="8780"/>
                        <a:pt x="4979" y="8780"/>
                      </a:cubicBezTo>
                      <a:cubicBezTo>
                        <a:pt x="4880" y="8780"/>
                        <a:pt x="4788" y="8732"/>
                        <a:pt x="4735" y="8651"/>
                      </a:cubicBezTo>
                      <a:lnTo>
                        <a:pt x="2824" y="5787"/>
                      </a:lnTo>
                      <a:lnTo>
                        <a:pt x="1757" y="6853"/>
                      </a:lnTo>
                      <a:lnTo>
                        <a:pt x="1757" y="8488"/>
                      </a:lnTo>
                      <a:cubicBezTo>
                        <a:pt x="1757" y="8649"/>
                        <a:pt x="1627" y="8782"/>
                        <a:pt x="1466" y="8782"/>
                      </a:cubicBezTo>
                      <a:cubicBezTo>
                        <a:pt x="1305" y="8782"/>
                        <a:pt x="1172" y="8649"/>
                        <a:pt x="1172" y="8488"/>
                      </a:cubicBezTo>
                      <a:lnTo>
                        <a:pt x="1172" y="1463"/>
                      </a:lnTo>
                      <a:cubicBezTo>
                        <a:pt x="1172" y="1302"/>
                        <a:pt x="1305" y="1171"/>
                        <a:pt x="1466" y="1171"/>
                      </a:cubicBezTo>
                      <a:close/>
                      <a:moveTo>
                        <a:pt x="1466" y="0"/>
                      </a:moveTo>
                      <a:cubicBezTo>
                        <a:pt x="659" y="0"/>
                        <a:pt x="1" y="657"/>
                        <a:pt x="1" y="1463"/>
                      </a:cubicBezTo>
                      <a:lnTo>
                        <a:pt x="1" y="8488"/>
                      </a:lnTo>
                      <a:cubicBezTo>
                        <a:pt x="1" y="9295"/>
                        <a:pt x="659" y="9951"/>
                        <a:pt x="1466" y="9951"/>
                      </a:cubicBezTo>
                      <a:cubicBezTo>
                        <a:pt x="2272" y="9951"/>
                        <a:pt x="2929" y="9295"/>
                        <a:pt x="2929" y="8488"/>
                      </a:cubicBezTo>
                      <a:lnTo>
                        <a:pt x="2929" y="8053"/>
                      </a:lnTo>
                      <a:lnTo>
                        <a:pt x="3760" y="9300"/>
                      </a:lnTo>
                      <a:cubicBezTo>
                        <a:pt x="4032" y="9709"/>
                        <a:pt x="4487" y="9951"/>
                        <a:pt x="4979" y="9951"/>
                      </a:cubicBezTo>
                      <a:cubicBezTo>
                        <a:pt x="5269" y="9951"/>
                        <a:pt x="5548" y="9866"/>
                        <a:pt x="5789" y="9705"/>
                      </a:cubicBezTo>
                      <a:cubicBezTo>
                        <a:pt x="6114" y="9489"/>
                        <a:pt x="6336" y="9158"/>
                        <a:pt x="6413" y="8775"/>
                      </a:cubicBezTo>
                      <a:cubicBezTo>
                        <a:pt x="6490" y="8391"/>
                        <a:pt x="6412" y="8001"/>
                        <a:pt x="6196" y="7676"/>
                      </a:cubicBezTo>
                      <a:lnTo>
                        <a:pt x="4754" y="5512"/>
                      </a:lnTo>
                      <a:lnTo>
                        <a:pt x="5426" y="4840"/>
                      </a:lnTo>
                      <a:cubicBezTo>
                        <a:pt x="5998" y="4269"/>
                        <a:pt x="5998" y="3340"/>
                        <a:pt x="5426" y="2771"/>
                      </a:cubicBezTo>
                      <a:cubicBezTo>
                        <a:pt x="5142" y="2485"/>
                        <a:pt x="4767" y="2342"/>
                        <a:pt x="4392" y="2342"/>
                      </a:cubicBezTo>
                      <a:cubicBezTo>
                        <a:pt x="4017" y="2342"/>
                        <a:pt x="3642" y="2485"/>
                        <a:pt x="3357" y="2771"/>
                      </a:cubicBezTo>
                      <a:lnTo>
                        <a:pt x="2929" y="3199"/>
                      </a:lnTo>
                      <a:lnTo>
                        <a:pt x="2929" y="1463"/>
                      </a:lnTo>
                      <a:cubicBezTo>
                        <a:pt x="2929" y="657"/>
                        <a:pt x="2272" y="0"/>
                        <a:pt x="1466"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04" name="Google Shape;12619;p89">
                  <a:extLst>
                    <a:ext uri="{FF2B5EF4-FFF2-40B4-BE49-F238E27FC236}">
                      <a16:creationId xmlns:a16="http://schemas.microsoft.com/office/drawing/2014/main" id="{A1232FB5-8FA1-6B57-3960-DB7CA8545A36}"/>
                    </a:ext>
                  </a:extLst>
                </p:cNvPr>
                <p:cNvSpPr/>
                <p:nvPr/>
              </p:nvSpPr>
              <p:spPr>
                <a:xfrm>
                  <a:off x="6090251" y="2676413"/>
                  <a:ext cx="135405" cy="207677"/>
                </a:xfrm>
                <a:custGeom>
                  <a:avLst/>
                  <a:gdLst/>
                  <a:ahLst/>
                  <a:cxnLst/>
                  <a:rect l="l" t="t" r="r" b="b"/>
                  <a:pathLst>
                    <a:path w="6488" h="9951" extrusionOk="0">
                      <a:moveTo>
                        <a:pt x="1464" y="1171"/>
                      </a:moveTo>
                      <a:cubicBezTo>
                        <a:pt x="1625" y="1171"/>
                        <a:pt x="1757" y="1302"/>
                        <a:pt x="1757" y="1463"/>
                      </a:cubicBezTo>
                      <a:lnTo>
                        <a:pt x="1757" y="6026"/>
                      </a:lnTo>
                      <a:lnTo>
                        <a:pt x="4184" y="3598"/>
                      </a:lnTo>
                      <a:cubicBezTo>
                        <a:pt x="4241" y="3541"/>
                        <a:pt x="4316" y="3512"/>
                        <a:pt x="4391" y="3512"/>
                      </a:cubicBezTo>
                      <a:cubicBezTo>
                        <a:pt x="4466" y="3512"/>
                        <a:pt x="4541" y="3541"/>
                        <a:pt x="4598" y="3598"/>
                      </a:cubicBezTo>
                      <a:cubicBezTo>
                        <a:pt x="4712" y="3712"/>
                        <a:pt x="4712" y="3897"/>
                        <a:pt x="4598" y="4012"/>
                      </a:cubicBezTo>
                      <a:lnTo>
                        <a:pt x="3245" y="5364"/>
                      </a:lnTo>
                      <a:lnTo>
                        <a:pt x="5219" y="8325"/>
                      </a:lnTo>
                      <a:cubicBezTo>
                        <a:pt x="5278" y="8414"/>
                        <a:pt x="5272" y="8500"/>
                        <a:pt x="5264" y="8546"/>
                      </a:cubicBezTo>
                      <a:cubicBezTo>
                        <a:pt x="5255" y="8591"/>
                        <a:pt x="5226" y="8674"/>
                        <a:pt x="5138" y="8732"/>
                      </a:cubicBezTo>
                      <a:cubicBezTo>
                        <a:pt x="5090" y="8764"/>
                        <a:pt x="5035" y="8780"/>
                        <a:pt x="4977" y="8780"/>
                      </a:cubicBezTo>
                      <a:cubicBezTo>
                        <a:pt x="4878" y="8780"/>
                        <a:pt x="4788" y="8732"/>
                        <a:pt x="4733" y="8651"/>
                      </a:cubicBezTo>
                      <a:lnTo>
                        <a:pt x="2824" y="5787"/>
                      </a:lnTo>
                      <a:lnTo>
                        <a:pt x="1757" y="6853"/>
                      </a:lnTo>
                      <a:lnTo>
                        <a:pt x="1757" y="8488"/>
                      </a:lnTo>
                      <a:cubicBezTo>
                        <a:pt x="1757" y="8649"/>
                        <a:pt x="1625" y="8782"/>
                        <a:pt x="1464" y="8782"/>
                      </a:cubicBezTo>
                      <a:cubicBezTo>
                        <a:pt x="1303" y="8782"/>
                        <a:pt x="1172" y="8649"/>
                        <a:pt x="1172" y="8488"/>
                      </a:cubicBezTo>
                      <a:lnTo>
                        <a:pt x="1172" y="1463"/>
                      </a:lnTo>
                      <a:cubicBezTo>
                        <a:pt x="1172" y="1302"/>
                        <a:pt x="1303" y="1171"/>
                        <a:pt x="1464" y="1171"/>
                      </a:cubicBezTo>
                      <a:close/>
                      <a:moveTo>
                        <a:pt x="1464" y="0"/>
                      </a:moveTo>
                      <a:cubicBezTo>
                        <a:pt x="657" y="0"/>
                        <a:pt x="1" y="657"/>
                        <a:pt x="1" y="1463"/>
                      </a:cubicBezTo>
                      <a:lnTo>
                        <a:pt x="1" y="8488"/>
                      </a:lnTo>
                      <a:cubicBezTo>
                        <a:pt x="1" y="9295"/>
                        <a:pt x="657" y="9951"/>
                        <a:pt x="1464" y="9951"/>
                      </a:cubicBezTo>
                      <a:cubicBezTo>
                        <a:pt x="2270" y="9951"/>
                        <a:pt x="2927" y="9295"/>
                        <a:pt x="2927" y="8488"/>
                      </a:cubicBezTo>
                      <a:lnTo>
                        <a:pt x="2927" y="8053"/>
                      </a:lnTo>
                      <a:lnTo>
                        <a:pt x="3758" y="9300"/>
                      </a:lnTo>
                      <a:cubicBezTo>
                        <a:pt x="4031" y="9709"/>
                        <a:pt x="4485" y="9951"/>
                        <a:pt x="4977" y="9951"/>
                      </a:cubicBezTo>
                      <a:cubicBezTo>
                        <a:pt x="5267" y="9951"/>
                        <a:pt x="5548" y="9866"/>
                        <a:pt x="5787" y="9705"/>
                      </a:cubicBezTo>
                      <a:cubicBezTo>
                        <a:pt x="6113" y="9489"/>
                        <a:pt x="6336" y="9158"/>
                        <a:pt x="6412" y="8775"/>
                      </a:cubicBezTo>
                      <a:cubicBezTo>
                        <a:pt x="6488" y="8391"/>
                        <a:pt x="6410" y="8001"/>
                        <a:pt x="6194" y="7676"/>
                      </a:cubicBezTo>
                      <a:lnTo>
                        <a:pt x="4752" y="5512"/>
                      </a:lnTo>
                      <a:lnTo>
                        <a:pt x="5426" y="4840"/>
                      </a:lnTo>
                      <a:cubicBezTo>
                        <a:pt x="5996" y="4269"/>
                        <a:pt x="5996" y="3340"/>
                        <a:pt x="5426" y="2771"/>
                      </a:cubicBezTo>
                      <a:cubicBezTo>
                        <a:pt x="5141" y="2485"/>
                        <a:pt x="4766" y="2342"/>
                        <a:pt x="4391" y="2342"/>
                      </a:cubicBezTo>
                      <a:cubicBezTo>
                        <a:pt x="4016" y="2342"/>
                        <a:pt x="3641" y="2485"/>
                        <a:pt x="3357" y="2771"/>
                      </a:cubicBezTo>
                      <a:lnTo>
                        <a:pt x="2927" y="3199"/>
                      </a:lnTo>
                      <a:lnTo>
                        <a:pt x="2927" y="1463"/>
                      </a:lnTo>
                      <a:cubicBezTo>
                        <a:pt x="2927" y="657"/>
                        <a:pt x="2270" y="0"/>
                        <a:pt x="1464"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79" name="Google Shape;12620;p89">
                <a:extLst>
                  <a:ext uri="{FF2B5EF4-FFF2-40B4-BE49-F238E27FC236}">
                    <a16:creationId xmlns:a16="http://schemas.microsoft.com/office/drawing/2014/main" id="{E418116E-D09A-13ED-8772-000FE3CC00B5}"/>
                  </a:ext>
                </a:extLst>
              </p:cNvPr>
              <p:cNvGrpSpPr/>
              <p:nvPr/>
            </p:nvGrpSpPr>
            <p:grpSpPr>
              <a:xfrm>
                <a:off x="8615531" y="5123204"/>
                <a:ext cx="620859" cy="620859"/>
                <a:chOff x="7137330" y="2571753"/>
                <a:chExt cx="417024" cy="417024"/>
              </a:xfrm>
              <a:grpFill/>
            </p:grpSpPr>
            <p:sp>
              <p:nvSpPr>
                <p:cNvPr id="17898" name="Google Shape;12621;p89">
                  <a:extLst>
                    <a:ext uri="{FF2B5EF4-FFF2-40B4-BE49-F238E27FC236}">
                      <a16:creationId xmlns:a16="http://schemas.microsoft.com/office/drawing/2014/main" id="{551D968D-C1F1-199F-9914-223FDDDA2A84}"/>
                    </a:ext>
                  </a:extLst>
                </p:cNvPr>
                <p:cNvSpPr/>
                <p:nvPr/>
              </p:nvSpPr>
              <p:spPr>
                <a:xfrm>
                  <a:off x="7235854" y="2645840"/>
                  <a:ext cx="219949" cy="268826"/>
                </a:xfrm>
                <a:custGeom>
                  <a:avLst/>
                  <a:gdLst/>
                  <a:ahLst/>
                  <a:cxnLst/>
                  <a:rect l="l" t="t" r="r" b="b"/>
                  <a:pathLst>
                    <a:path w="10539" h="12881" extrusionOk="0">
                      <a:moveTo>
                        <a:pt x="5271" y="1172"/>
                      </a:moveTo>
                      <a:cubicBezTo>
                        <a:pt x="7530" y="1172"/>
                        <a:pt x="9368" y="3010"/>
                        <a:pt x="9368" y="5270"/>
                      </a:cubicBezTo>
                      <a:cubicBezTo>
                        <a:pt x="9368" y="6273"/>
                        <a:pt x="8717" y="7797"/>
                        <a:pt x="7624" y="9343"/>
                      </a:cubicBezTo>
                      <a:cubicBezTo>
                        <a:pt x="6513" y="10917"/>
                        <a:pt x="5536" y="11665"/>
                        <a:pt x="5271" y="11708"/>
                      </a:cubicBezTo>
                      <a:cubicBezTo>
                        <a:pt x="5004" y="11665"/>
                        <a:pt x="4029" y="10917"/>
                        <a:pt x="2916" y="9343"/>
                      </a:cubicBezTo>
                      <a:cubicBezTo>
                        <a:pt x="1825" y="7797"/>
                        <a:pt x="1172" y="6273"/>
                        <a:pt x="1172" y="5270"/>
                      </a:cubicBezTo>
                      <a:cubicBezTo>
                        <a:pt x="1172" y="3010"/>
                        <a:pt x="3010" y="1172"/>
                        <a:pt x="5271" y="1172"/>
                      </a:cubicBezTo>
                      <a:close/>
                      <a:moveTo>
                        <a:pt x="5271" y="1"/>
                      </a:moveTo>
                      <a:cubicBezTo>
                        <a:pt x="2366" y="1"/>
                        <a:pt x="1" y="2364"/>
                        <a:pt x="1" y="5270"/>
                      </a:cubicBezTo>
                      <a:cubicBezTo>
                        <a:pt x="1" y="7084"/>
                        <a:pt x="1409" y="9247"/>
                        <a:pt x="2014" y="10093"/>
                      </a:cubicBezTo>
                      <a:cubicBezTo>
                        <a:pt x="2481" y="10747"/>
                        <a:pt x="4098" y="12881"/>
                        <a:pt x="5271" y="12881"/>
                      </a:cubicBezTo>
                      <a:cubicBezTo>
                        <a:pt x="6444" y="12881"/>
                        <a:pt x="8059" y="10747"/>
                        <a:pt x="8528" y="10093"/>
                      </a:cubicBezTo>
                      <a:cubicBezTo>
                        <a:pt x="9133" y="9247"/>
                        <a:pt x="10539" y="7084"/>
                        <a:pt x="10539" y="5270"/>
                      </a:cubicBezTo>
                      <a:cubicBezTo>
                        <a:pt x="10539" y="2364"/>
                        <a:pt x="8175" y="1"/>
                        <a:pt x="527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99" name="Google Shape;12622;p89">
                  <a:extLst>
                    <a:ext uri="{FF2B5EF4-FFF2-40B4-BE49-F238E27FC236}">
                      <a16:creationId xmlns:a16="http://schemas.microsoft.com/office/drawing/2014/main" id="{0E2133C6-4EC0-89B7-3326-D9A206776458}"/>
                    </a:ext>
                  </a:extLst>
                </p:cNvPr>
                <p:cNvSpPr/>
                <p:nvPr/>
              </p:nvSpPr>
              <p:spPr>
                <a:xfrm>
                  <a:off x="7137330" y="2571753"/>
                  <a:ext cx="417024" cy="417024"/>
                </a:xfrm>
                <a:custGeom>
                  <a:avLst/>
                  <a:gdLst/>
                  <a:ahLst/>
                  <a:cxnLst/>
                  <a:rect l="l" t="t" r="r" b="b"/>
                  <a:pathLst>
                    <a:path w="19982" h="19982" extrusionOk="0">
                      <a:moveTo>
                        <a:pt x="9992" y="1171"/>
                      </a:moveTo>
                      <a:cubicBezTo>
                        <a:pt x="14855" y="1171"/>
                        <a:pt x="18812" y="5127"/>
                        <a:pt x="18812" y="9991"/>
                      </a:cubicBezTo>
                      <a:cubicBezTo>
                        <a:pt x="18812" y="14854"/>
                        <a:pt x="14855" y="18810"/>
                        <a:pt x="9992" y="18810"/>
                      </a:cubicBezTo>
                      <a:cubicBezTo>
                        <a:pt x="5127" y="18810"/>
                        <a:pt x="1171" y="14854"/>
                        <a:pt x="1171" y="9991"/>
                      </a:cubicBezTo>
                      <a:cubicBezTo>
                        <a:pt x="1171" y="5127"/>
                        <a:pt x="5127" y="1171"/>
                        <a:pt x="9992" y="1171"/>
                      </a:cubicBezTo>
                      <a:close/>
                      <a:moveTo>
                        <a:pt x="9992" y="0"/>
                      </a:moveTo>
                      <a:cubicBezTo>
                        <a:pt x="4490" y="0"/>
                        <a:pt x="0" y="4490"/>
                        <a:pt x="0" y="9990"/>
                      </a:cubicBezTo>
                      <a:cubicBezTo>
                        <a:pt x="0" y="15491"/>
                        <a:pt x="4490" y="19981"/>
                        <a:pt x="9992" y="19981"/>
                      </a:cubicBezTo>
                      <a:cubicBezTo>
                        <a:pt x="15493" y="19981"/>
                        <a:pt x="19981" y="15491"/>
                        <a:pt x="19981" y="9990"/>
                      </a:cubicBezTo>
                      <a:cubicBezTo>
                        <a:pt x="19981" y="4488"/>
                        <a:pt x="15492" y="0"/>
                        <a:pt x="9992"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900" name="Google Shape;12623;p89">
                  <a:extLst>
                    <a:ext uri="{FF2B5EF4-FFF2-40B4-BE49-F238E27FC236}">
                      <a16:creationId xmlns:a16="http://schemas.microsoft.com/office/drawing/2014/main" id="{71D4B100-3A1E-A98D-DB2A-BFF7A689607C}"/>
                    </a:ext>
                  </a:extLst>
                </p:cNvPr>
                <p:cNvSpPr/>
                <p:nvPr/>
              </p:nvSpPr>
              <p:spPr>
                <a:xfrm>
                  <a:off x="7284751" y="2694716"/>
                  <a:ext cx="122173" cy="122194"/>
                </a:xfrm>
                <a:custGeom>
                  <a:avLst/>
                  <a:gdLst/>
                  <a:ahLst/>
                  <a:cxnLst/>
                  <a:rect l="l" t="t" r="r" b="b"/>
                  <a:pathLst>
                    <a:path w="5854" h="5855" extrusionOk="0">
                      <a:moveTo>
                        <a:pt x="2928" y="1172"/>
                      </a:moveTo>
                      <a:cubicBezTo>
                        <a:pt x="3895" y="1172"/>
                        <a:pt x="4684" y="1959"/>
                        <a:pt x="4684" y="2928"/>
                      </a:cubicBezTo>
                      <a:cubicBezTo>
                        <a:pt x="4684" y="3896"/>
                        <a:pt x="3895" y="4683"/>
                        <a:pt x="2928" y="4683"/>
                      </a:cubicBezTo>
                      <a:cubicBezTo>
                        <a:pt x="1958" y="4683"/>
                        <a:pt x="1171" y="3896"/>
                        <a:pt x="1171" y="2928"/>
                      </a:cubicBezTo>
                      <a:cubicBezTo>
                        <a:pt x="2139" y="2928"/>
                        <a:pt x="2928" y="2139"/>
                        <a:pt x="2928" y="1172"/>
                      </a:cubicBezTo>
                      <a:close/>
                      <a:moveTo>
                        <a:pt x="2928" y="1"/>
                      </a:moveTo>
                      <a:cubicBezTo>
                        <a:pt x="2655" y="1"/>
                        <a:pt x="2374" y="47"/>
                        <a:pt x="2066" y="142"/>
                      </a:cubicBezTo>
                      <a:cubicBezTo>
                        <a:pt x="1732" y="245"/>
                        <a:pt x="1562" y="616"/>
                        <a:pt x="1704" y="936"/>
                      </a:cubicBezTo>
                      <a:cubicBezTo>
                        <a:pt x="1885" y="1345"/>
                        <a:pt x="1569" y="1756"/>
                        <a:pt x="1177" y="1756"/>
                      </a:cubicBezTo>
                      <a:cubicBezTo>
                        <a:pt x="1099" y="1756"/>
                        <a:pt x="1018" y="1740"/>
                        <a:pt x="938" y="1704"/>
                      </a:cubicBezTo>
                      <a:cubicBezTo>
                        <a:pt x="860" y="1670"/>
                        <a:pt x="780" y="1654"/>
                        <a:pt x="701" y="1654"/>
                      </a:cubicBezTo>
                      <a:cubicBezTo>
                        <a:pt x="453" y="1654"/>
                        <a:pt x="219" y="1813"/>
                        <a:pt x="142" y="2067"/>
                      </a:cubicBezTo>
                      <a:cubicBezTo>
                        <a:pt x="46" y="2373"/>
                        <a:pt x="0" y="2656"/>
                        <a:pt x="0" y="2928"/>
                      </a:cubicBezTo>
                      <a:cubicBezTo>
                        <a:pt x="0" y="4542"/>
                        <a:pt x="1313" y="5854"/>
                        <a:pt x="2928" y="5854"/>
                      </a:cubicBezTo>
                      <a:cubicBezTo>
                        <a:pt x="4541" y="5854"/>
                        <a:pt x="5854" y="4542"/>
                        <a:pt x="5854" y="2928"/>
                      </a:cubicBezTo>
                      <a:cubicBezTo>
                        <a:pt x="5854" y="1313"/>
                        <a:pt x="4541" y="1"/>
                        <a:pt x="292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80" name="Google Shape;12624;p89">
                <a:extLst>
                  <a:ext uri="{FF2B5EF4-FFF2-40B4-BE49-F238E27FC236}">
                    <a16:creationId xmlns:a16="http://schemas.microsoft.com/office/drawing/2014/main" id="{54FA834C-4297-DAE2-D641-02DF4B6DCCDE}"/>
                  </a:ext>
                </a:extLst>
              </p:cNvPr>
              <p:cNvGrpSpPr/>
              <p:nvPr/>
            </p:nvGrpSpPr>
            <p:grpSpPr>
              <a:xfrm>
                <a:off x="7676248" y="5123204"/>
                <a:ext cx="620859" cy="620859"/>
                <a:chOff x="6613801" y="2571753"/>
                <a:chExt cx="417024" cy="417024"/>
              </a:xfrm>
              <a:grpFill/>
            </p:grpSpPr>
            <p:sp>
              <p:nvSpPr>
                <p:cNvPr id="17893" name="Google Shape;12625;p89">
                  <a:extLst>
                    <a:ext uri="{FF2B5EF4-FFF2-40B4-BE49-F238E27FC236}">
                      <a16:creationId xmlns:a16="http://schemas.microsoft.com/office/drawing/2014/main" id="{9A7EB355-9A95-FA94-3120-257CC2FD55B6}"/>
                    </a:ext>
                  </a:extLst>
                </p:cNvPr>
                <p:cNvSpPr/>
                <p:nvPr/>
              </p:nvSpPr>
              <p:spPr>
                <a:xfrm>
                  <a:off x="6613801" y="2571753"/>
                  <a:ext cx="417024" cy="417024"/>
                </a:xfrm>
                <a:custGeom>
                  <a:avLst/>
                  <a:gdLst/>
                  <a:ahLst/>
                  <a:cxnLst/>
                  <a:rect l="l" t="t" r="r" b="b"/>
                  <a:pathLst>
                    <a:path w="19982" h="19982" extrusionOk="0">
                      <a:moveTo>
                        <a:pt x="9991" y="1171"/>
                      </a:moveTo>
                      <a:cubicBezTo>
                        <a:pt x="14854" y="1171"/>
                        <a:pt x="18812" y="5127"/>
                        <a:pt x="18812" y="9991"/>
                      </a:cubicBezTo>
                      <a:cubicBezTo>
                        <a:pt x="18812" y="14854"/>
                        <a:pt x="14854" y="18810"/>
                        <a:pt x="9991" y="18810"/>
                      </a:cubicBezTo>
                      <a:cubicBezTo>
                        <a:pt x="5127" y="18810"/>
                        <a:pt x="1171" y="14854"/>
                        <a:pt x="1171" y="9991"/>
                      </a:cubicBezTo>
                      <a:cubicBezTo>
                        <a:pt x="1171" y="5127"/>
                        <a:pt x="5127" y="1171"/>
                        <a:pt x="9991" y="1171"/>
                      </a:cubicBezTo>
                      <a:close/>
                      <a:moveTo>
                        <a:pt x="9991" y="0"/>
                      </a:moveTo>
                      <a:cubicBezTo>
                        <a:pt x="4490" y="0"/>
                        <a:pt x="0" y="4490"/>
                        <a:pt x="0" y="9990"/>
                      </a:cubicBezTo>
                      <a:cubicBezTo>
                        <a:pt x="0" y="15493"/>
                        <a:pt x="4490" y="19981"/>
                        <a:pt x="9991" y="19981"/>
                      </a:cubicBezTo>
                      <a:cubicBezTo>
                        <a:pt x="15493" y="19981"/>
                        <a:pt x="19981" y="15491"/>
                        <a:pt x="19981" y="9990"/>
                      </a:cubicBezTo>
                      <a:cubicBezTo>
                        <a:pt x="19981" y="4488"/>
                        <a:pt x="15491" y="0"/>
                        <a:pt x="9991"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94" name="Google Shape;12626;p89">
                  <a:extLst>
                    <a:ext uri="{FF2B5EF4-FFF2-40B4-BE49-F238E27FC236}">
                      <a16:creationId xmlns:a16="http://schemas.microsoft.com/office/drawing/2014/main" id="{201B9AF8-6837-90D0-FADB-153C46A7EDA2}"/>
                    </a:ext>
                  </a:extLst>
                </p:cNvPr>
                <p:cNvSpPr/>
                <p:nvPr/>
              </p:nvSpPr>
              <p:spPr>
                <a:xfrm>
                  <a:off x="6663449" y="2645840"/>
                  <a:ext cx="317704" cy="268826"/>
                </a:xfrm>
                <a:custGeom>
                  <a:avLst/>
                  <a:gdLst/>
                  <a:ahLst/>
                  <a:cxnLst/>
                  <a:rect l="l" t="t" r="r" b="b"/>
                  <a:pathLst>
                    <a:path w="15223" h="12881" extrusionOk="0">
                      <a:moveTo>
                        <a:pt x="12295" y="1172"/>
                      </a:moveTo>
                      <a:cubicBezTo>
                        <a:pt x="12619" y="1172"/>
                        <a:pt x="12881" y="1435"/>
                        <a:pt x="12881" y="1757"/>
                      </a:cubicBezTo>
                      <a:cubicBezTo>
                        <a:pt x="12881" y="2079"/>
                        <a:pt x="12617" y="2343"/>
                        <a:pt x="12295" y="2343"/>
                      </a:cubicBezTo>
                      <a:cubicBezTo>
                        <a:pt x="11973" y="2343"/>
                        <a:pt x="11709" y="2079"/>
                        <a:pt x="11709" y="1757"/>
                      </a:cubicBezTo>
                      <a:cubicBezTo>
                        <a:pt x="11709" y="1435"/>
                        <a:pt x="11973" y="1172"/>
                        <a:pt x="12295" y="1172"/>
                      </a:cubicBezTo>
                      <a:close/>
                      <a:moveTo>
                        <a:pt x="2343" y="4685"/>
                      </a:moveTo>
                      <a:cubicBezTo>
                        <a:pt x="2592" y="4685"/>
                        <a:pt x="2827" y="4763"/>
                        <a:pt x="3022" y="4902"/>
                      </a:cubicBezTo>
                      <a:cubicBezTo>
                        <a:pt x="2330" y="5410"/>
                        <a:pt x="1821" y="6015"/>
                        <a:pt x="1513" y="6677"/>
                      </a:cubicBezTo>
                      <a:cubicBezTo>
                        <a:pt x="1301" y="6461"/>
                        <a:pt x="1173" y="6167"/>
                        <a:pt x="1173" y="5856"/>
                      </a:cubicBezTo>
                      <a:cubicBezTo>
                        <a:pt x="1173" y="5210"/>
                        <a:pt x="1697" y="4685"/>
                        <a:pt x="2343" y="4685"/>
                      </a:cubicBezTo>
                      <a:close/>
                      <a:moveTo>
                        <a:pt x="12881" y="4685"/>
                      </a:moveTo>
                      <a:cubicBezTo>
                        <a:pt x="13526" y="4685"/>
                        <a:pt x="14052" y="5208"/>
                        <a:pt x="14052" y="5854"/>
                      </a:cubicBezTo>
                      <a:cubicBezTo>
                        <a:pt x="14052" y="6167"/>
                        <a:pt x="13923" y="6461"/>
                        <a:pt x="13712" y="6677"/>
                      </a:cubicBezTo>
                      <a:cubicBezTo>
                        <a:pt x="13404" y="6015"/>
                        <a:pt x="12893" y="5410"/>
                        <a:pt x="12201" y="4902"/>
                      </a:cubicBezTo>
                      <a:cubicBezTo>
                        <a:pt x="12396" y="4763"/>
                        <a:pt x="12633" y="4685"/>
                        <a:pt x="12881" y="4685"/>
                      </a:cubicBezTo>
                      <a:close/>
                      <a:moveTo>
                        <a:pt x="7616" y="4685"/>
                      </a:moveTo>
                      <a:cubicBezTo>
                        <a:pt x="9058" y="4685"/>
                        <a:pt x="10407" y="5074"/>
                        <a:pt x="11416" y="5778"/>
                      </a:cubicBezTo>
                      <a:cubicBezTo>
                        <a:pt x="12360" y="6440"/>
                        <a:pt x="12881" y="7299"/>
                        <a:pt x="12881" y="8196"/>
                      </a:cubicBezTo>
                      <a:cubicBezTo>
                        <a:pt x="12881" y="9095"/>
                        <a:pt x="12360" y="9953"/>
                        <a:pt x="11416" y="10615"/>
                      </a:cubicBezTo>
                      <a:cubicBezTo>
                        <a:pt x="10407" y="11320"/>
                        <a:pt x="9056" y="11710"/>
                        <a:pt x="7612" y="11710"/>
                      </a:cubicBezTo>
                      <a:cubicBezTo>
                        <a:pt x="6167" y="11710"/>
                        <a:pt x="4816" y="11320"/>
                        <a:pt x="3807" y="10615"/>
                      </a:cubicBezTo>
                      <a:cubicBezTo>
                        <a:pt x="2863" y="9953"/>
                        <a:pt x="2343" y="9095"/>
                        <a:pt x="2343" y="8196"/>
                      </a:cubicBezTo>
                      <a:cubicBezTo>
                        <a:pt x="2343" y="7299"/>
                        <a:pt x="2863" y="6440"/>
                        <a:pt x="3807" y="5778"/>
                      </a:cubicBezTo>
                      <a:cubicBezTo>
                        <a:pt x="4816" y="5074"/>
                        <a:pt x="6165" y="4685"/>
                        <a:pt x="7609" y="4685"/>
                      </a:cubicBezTo>
                      <a:close/>
                      <a:moveTo>
                        <a:pt x="8782" y="0"/>
                      </a:moveTo>
                      <a:cubicBezTo>
                        <a:pt x="8538" y="0"/>
                        <a:pt x="8309" y="156"/>
                        <a:pt x="8228" y="402"/>
                      </a:cubicBezTo>
                      <a:lnTo>
                        <a:pt x="7186" y="3524"/>
                      </a:lnTo>
                      <a:cubicBezTo>
                        <a:pt x="6065" y="3576"/>
                        <a:pt x="4998" y="3836"/>
                        <a:pt x="4073" y="4276"/>
                      </a:cubicBezTo>
                      <a:cubicBezTo>
                        <a:pt x="3634" y="3797"/>
                        <a:pt x="3011" y="3514"/>
                        <a:pt x="2343" y="3514"/>
                      </a:cubicBezTo>
                      <a:cubicBezTo>
                        <a:pt x="1051" y="3514"/>
                        <a:pt x="0" y="4565"/>
                        <a:pt x="0" y="5856"/>
                      </a:cubicBezTo>
                      <a:cubicBezTo>
                        <a:pt x="0" y="6702"/>
                        <a:pt x="469" y="7478"/>
                        <a:pt x="1186" y="7889"/>
                      </a:cubicBezTo>
                      <a:cubicBezTo>
                        <a:pt x="1177" y="7991"/>
                        <a:pt x="1171" y="8094"/>
                        <a:pt x="1171" y="8196"/>
                      </a:cubicBezTo>
                      <a:cubicBezTo>
                        <a:pt x="1171" y="9488"/>
                        <a:pt x="1870" y="10687"/>
                        <a:pt x="3137" y="11573"/>
                      </a:cubicBezTo>
                      <a:cubicBezTo>
                        <a:pt x="4340" y="12415"/>
                        <a:pt x="5928" y="12881"/>
                        <a:pt x="7611" y="12881"/>
                      </a:cubicBezTo>
                      <a:cubicBezTo>
                        <a:pt x="9293" y="12881"/>
                        <a:pt x="10883" y="12415"/>
                        <a:pt x="12086" y="11573"/>
                      </a:cubicBezTo>
                      <a:cubicBezTo>
                        <a:pt x="13353" y="10687"/>
                        <a:pt x="14050" y="9488"/>
                        <a:pt x="14050" y="8196"/>
                      </a:cubicBezTo>
                      <a:cubicBezTo>
                        <a:pt x="14050" y="8094"/>
                        <a:pt x="14046" y="7991"/>
                        <a:pt x="14037" y="7889"/>
                      </a:cubicBezTo>
                      <a:cubicBezTo>
                        <a:pt x="14754" y="7478"/>
                        <a:pt x="15223" y="6702"/>
                        <a:pt x="15223" y="5856"/>
                      </a:cubicBezTo>
                      <a:cubicBezTo>
                        <a:pt x="15223" y="4565"/>
                        <a:pt x="14172" y="3514"/>
                        <a:pt x="12881" y="3514"/>
                      </a:cubicBezTo>
                      <a:cubicBezTo>
                        <a:pt x="12212" y="3514"/>
                        <a:pt x="11589" y="3797"/>
                        <a:pt x="11152" y="4276"/>
                      </a:cubicBezTo>
                      <a:cubicBezTo>
                        <a:pt x="10330" y="3885"/>
                        <a:pt x="9396" y="3636"/>
                        <a:pt x="8412" y="3549"/>
                      </a:cubicBezTo>
                      <a:lnTo>
                        <a:pt x="9153" y="1327"/>
                      </a:lnTo>
                      <a:lnTo>
                        <a:pt x="10540" y="1789"/>
                      </a:lnTo>
                      <a:cubicBezTo>
                        <a:pt x="10556" y="2742"/>
                        <a:pt x="11338" y="3514"/>
                        <a:pt x="12295" y="3514"/>
                      </a:cubicBezTo>
                      <a:cubicBezTo>
                        <a:pt x="13263" y="3514"/>
                        <a:pt x="14052" y="2725"/>
                        <a:pt x="14052" y="1757"/>
                      </a:cubicBezTo>
                      <a:cubicBezTo>
                        <a:pt x="14052" y="790"/>
                        <a:pt x="13263" y="1"/>
                        <a:pt x="12295" y="1"/>
                      </a:cubicBezTo>
                      <a:cubicBezTo>
                        <a:pt x="11732" y="1"/>
                        <a:pt x="11232" y="268"/>
                        <a:pt x="10910" y="678"/>
                      </a:cubicBezTo>
                      <a:lnTo>
                        <a:pt x="8968" y="31"/>
                      </a:lnTo>
                      <a:cubicBezTo>
                        <a:pt x="8906" y="10"/>
                        <a:pt x="8844" y="0"/>
                        <a:pt x="8782"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95" name="Google Shape;12627;p89">
                  <a:extLst>
                    <a:ext uri="{FF2B5EF4-FFF2-40B4-BE49-F238E27FC236}">
                      <a16:creationId xmlns:a16="http://schemas.microsoft.com/office/drawing/2014/main" id="{B5D5CFEE-C521-83E0-5217-C3D55553D160}"/>
                    </a:ext>
                  </a:extLst>
                </p:cNvPr>
                <p:cNvSpPr/>
                <p:nvPr/>
              </p:nvSpPr>
              <p:spPr>
                <a:xfrm>
                  <a:off x="6748992" y="2768030"/>
                  <a:ext cx="48898" cy="48878"/>
                </a:xfrm>
                <a:custGeom>
                  <a:avLst/>
                  <a:gdLst/>
                  <a:ahLst/>
                  <a:cxnLst/>
                  <a:rect l="l" t="t" r="r" b="b"/>
                  <a:pathLst>
                    <a:path w="2343" h="2342" extrusionOk="0">
                      <a:moveTo>
                        <a:pt x="1171" y="1"/>
                      </a:moveTo>
                      <a:cubicBezTo>
                        <a:pt x="526" y="1"/>
                        <a:pt x="0" y="525"/>
                        <a:pt x="0" y="1170"/>
                      </a:cubicBezTo>
                      <a:cubicBezTo>
                        <a:pt x="0" y="1816"/>
                        <a:pt x="526" y="2341"/>
                        <a:pt x="1171" y="2341"/>
                      </a:cubicBezTo>
                      <a:cubicBezTo>
                        <a:pt x="1817" y="2341"/>
                        <a:pt x="2342" y="1816"/>
                        <a:pt x="2342" y="1170"/>
                      </a:cubicBezTo>
                      <a:cubicBezTo>
                        <a:pt x="2342" y="525"/>
                        <a:pt x="1817" y="1"/>
                        <a:pt x="117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96" name="Google Shape;12628;p89">
                  <a:extLst>
                    <a:ext uri="{FF2B5EF4-FFF2-40B4-BE49-F238E27FC236}">
                      <a16:creationId xmlns:a16="http://schemas.microsoft.com/office/drawing/2014/main" id="{28607794-0528-0700-67C2-AA3B1A0C4289}"/>
                    </a:ext>
                  </a:extLst>
                </p:cNvPr>
                <p:cNvSpPr/>
                <p:nvPr/>
              </p:nvSpPr>
              <p:spPr>
                <a:xfrm>
                  <a:off x="6846703" y="2768030"/>
                  <a:ext cx="48898" cy="48878"/>
                </a:xfrm>
                <a:custGeom>
                  <a:avLst/>
                  <a:gdLst/>
                  <a:ahLst/>
                  <a:cxnLst/>
                  <a:rect l="l" t="t" r="r" b="b"/>
                  <a:pathLst>
                    <a:path w="2343" h="2342" extrusionOk="0">
                      <a:moveTo>
                        <a:pt x="1172" y="1"/>
                      </a:moveTo>
                      <a:cubicBezTo>
                        <a:pt x="526" y="1"/>
                        <a:pt x="1" y="525"/>
                        <a:pt x="1" y="1170"/>
                      </a:cubicBezTo>
                      <a:cubicBezTo>
                        <a:pt x="1" y="1816"/>
                        <a:pt x="526" y="2341"/>
                        <a:pt x="1172" y="2341"/>
                      </a:cubicBezTo>
                      <a:cubicBezTo>
                        <a:pt x="1818" y="2341"/>
                        <a:pt x="2343" y="1816"/>
                        <a:pt x="2343" y="1170"/>
                      </a:cubicBezTo>
                      <a:cubicBezTo>
                        <a:pt x="2343" y="525"/>
                        <a:pt x="1818" y="1"/>
                        <a:pt x="117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97" name="Google Shape;12629;p89">
                  <a:extLst>
                    <a:ext uri="{FF2B5EF4-FFF2-40B4-BE49-F238E27FC236}">
                      <a16:creationId xmlns:a16="http://schemas.microsoft.com/office/drawing/2014/main" id="{38857BA2-8FB1-5845-059C-F1D013A07F64}"/>
                    </a:ext>
                  </a:extLst>
                </p:cNvPr>
                <p:cNvSpPr/>
                <p:nvPr/>
              </p:nvSpPr>
              <p:spPr>
                <a:xfrm>
                  <a:off x="6759469" y="2841323"/>
                  <a:ext cx="125658" cy="35938"/>
                </a:xfrm>
                <a:custGeom>
                  <a:avLst/>
                  <a:gdLst/>
                  <a:ahLst/>
                  <a:cxnLst/>
                  <a:rect l="l" t="t" r="r" b="b"/>
                  <a:pathLst>
                    <a:path w="6021" h="1722" extrusionOk="0">
                      <a:moveTo>
                        <a:pt x="670" y="0"/>
                      </a:moveTo>
                      <a:cubicBezTo>
                        <a:pt x="455" y="0"/>
                        <a:pt x="249" y="119"/>
                        <a:pt x="146" y="324"/>
                      </a:cubicBezTo>
                      <a:cubicBezTo>
                        <a:pt x="1" y="614"/>
                        <a:pt x="117" y="965"/>
                        <a:pt x="407" y="1110"/>
                      </a:cubicBezTo>
                      <a:cubicBezTo>
                        <a:pt x="1223" y="1516"/>
                        <a:pt x="2116" y="1722"/>
                        <a:pt x="3011" y="1722"/>
                      </a:cubicBezTo>
                      <a:cubicBezTo>
                        <a:pt x="3905" y="1722"/>
                        <a:pt x="4800" y="1518"/>
                        <a:pt x="5614" y="1110"/>
                      </a:cubicBezTo>
                      <a:cubicBezTo>
                        <a:pt x="5904" y="965"/>
                        <a:pt x="6021" y="614"/>
                        <a:pt x="5875" y="324"/>
                      </a:cubicBezTo>
                      <a:cubicBezTo>
                        <a:pt x="5774" y="119"/>
                        <a:pt x="5567" y="0"/>
                        <a:pt x="5352" y="0"/>
                      </a:cubicBezTo>
                      <a:cubicBezTo>
                        <a:pt x="5264" y="0"/>
                        <a:pt x="5174" y="20"/>
                        <a:pt x="5090" y="62"/>
                      </a:cubicBezTo>
                      <a:cubicBezTo>
                        <a:pt x="4439" y="388"/>
                        <a:pt x="3725" y="551"/>
                        <a:pt x="3011" y="551"/>
                      </a:cubicBezTo>
                      <a:cubicBezTo>
                        <a:pt x="2296" y="551"/>
                        <a:pt x="1582" y="388"/>
                        <a:pt x="931" y="62"/>
                      </a:cubicBezTo>
                      <a:cubicBezTo>
                        <a:pt x="847" y="20"/>
                        <a:pt x="758" y="0"/>
                        <a:pt x="670"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81" name="Google Shape;12633;p89">
                <a:extLst>
                  <a:ext uri="{FF2B5EF4-FFF2-40B4-BE49-F238E27FC236}">
                    <a16:creationId xmlns:a16="http://schemas.microsoft.com/office/drawing/2014/main" id="{E56297D4-0C23-E9FA-8043-404BBD4F2468}"/>
                  </a:ext>
                </a:extLst>
              </p:cNvPr>
              <p:cNvGrpSpPr/>
              <p:nvPr/>
            </p:nvGrpSpPr>
            <p:grpSpPr>
              <a:xfrm>
                <a:off x="2040531" y="5215345"/>
                <a:ext cx="620859" cy="436577"/>
                <a:chOff x="3476576" y="2633631"/>
                <a:chExt cx="417024" cy="293244"/>
              </a:xfrm>
              <a:grpFill/>
            </p:grpSpPr>
            <p:sp>
              <p:nvSpPr>
                <p:cNvPr id="17891" name="Google Shape;12634;p89">
                  <a:extLst>
                    <a:ext uri="{FF2B5EF4-FFF2-40B4-BE49-F238E27FC236}">
                      <a16:creationId xmlns:a16="http://schemas.microsoft.com/office/drawing/2014/main" id="{90B2BA93-BA05-4F39-5AAB-49DC3788B82A}"/>
                    </a:ext>
                  </a:extLst>
                </p:cNvPr>
                <p:cNvSpPr/>
                <p:nvPr/>
              </p:nvSpPr>
              <p:spPr>
                <a:xfrm>
                  <a:off x="3476576" y="2633631"/>
                  <a:ext cx="417024" cy="293244"/>
                </a:xfrm>
                <a:custGeom>
                  <a:avLst/>
                  <a:gdLst/>
                  <a:ahLst/>
                  <a:cxnLst/>
                  <a:rect l="l" t="t" r="r" b="b"/>
                  <a:pathLst>
                    <a:path w="19982" h="14051" extrusionOk="0">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92" name="Google Shape;12635;p89">
                  <a:extLst>
                    <a:ext uri="{FF2B5EF4-FFF2-40B4-BE49-F238E27FC236}">
                      <a16:creationId xmlns:a16="http://schemas.microsoft.com/office/drawing/2014/main" id="{106A5BB6-E765-974A-1A93-CECEE7256D40}"/>
                    </a:ext>
                  </a:extLst>
                </p:cNvPr>
                <p:cNvSpPr/>
                <p:nvPr/>
              </p:nvSpPr>
              <p:spPr>
                <a:xfrm>
                  <a:off x="3636206" y="2706945"/>
                  <a:ext cx="122194" cy="146633"/>
                </a:xfrm>
                <a:custGeom>
                  <a:avLst/>
                  <a:gdLst/>
                  <a:ahLst/>
                  <a:cxnLst/>
                  <a:rect l="l" t="t" r="r" b="b"/>
                  <a:pathLst>
                    <a:path w="5855" h="7026" extrusionOk="0">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82" name="Google Shape;12636;p89">
                <a:extLst>
                  <a:ext uri="{FF2B5EF4-FFF2-40B4-BE49-F238E27FC236}">
                    <a16:creationId xmlns:a16="http://schemas.microsoft.com/office/drawing/2014/main" id="{5DDB6928-8141-4D4D-0F30-73748DC8D559}"/>
                  </a:ext>
                </a:extLst>
              </p:cNvPr>
              <p:cNvGrpSpPr/>
              <p:nvPr/>
            </p:nvGrpSpPr>
            <p:grpSpPr>
              <a:xfrm>
                <a:off x="2979814" y="5123312"/>
                <a:ext cx="620890" cy="620641"/>
                <a:chOff x="3988564" y="2571836"/>
                <a:chExt cx="417045" cy="416878"/>
              </a:xfrm>
              <a:grpFill/>
            </p:grpSpPr>
            <p:sp>
              <p:nvSpPr>
                <p:cNvPr id="17889" name="Google Shape;12637;p89">
                  <a:extLst>
                    <a:ext uri="{FF2B5EF4-FFF2-40B4-BE49-F238E27FC236}">
                      <a16:creationId xmlns:a16="http://schemas.microsoft.com/office/drawing/2014/main" id="{E4D03CFD-3DBB-E450-677A-075D921F682F}"/>
                    </a:ext>
                  </a:extLst>
                </p:cNvPr>
                <p:cNvSpPr/>
                <p:nvPr/>
              </p:nvSpPr>
              <p:spPr>
                <a:xfrm>
                  <a:off x="4090678" y="2650431"/>
                  <a:ext cx="213124" cy="259268"/>
                </a:xfrm>
                <a:custGeom>
                  <a:avLst/>
                  <a:gdLst/>
                  <a:ahLst/>
                  <a:cxnLst/>
                  <a:rect l="l" t="t" r="r" b="b"/>
                  <a:pathLst>
                    <a:path w="10212" h="12423" extrusionOk="0">
                      <a:moveTo>
                        <a:pt x="4938" y="1172"/>
                      </a:moveTo>
                      <a:cubicBezTo>
                        <a:pt x="7267" y="1172"/>
                        <a:pt x="8610" y="2621"/>
                        <a:pt x="8610" y="3081"/>
                      </a:cubicBezTo>
                      <a:cubicBezTo>
                        <a:pt x="8610" y="3348"/>
                        <a:pt x="8308" y="3471"/>
                        <a:pt x="8102" y="3471"/>
                      </a:cubicBezTo>
                      <a:cubicBezTo>
                        <a:pt x="7867" y="3471"/>
                        <a:pt x="7733" y="3357"/>
                        <a:pt x="7407" y="3026"/>
                      </a:cubicBezTo>
                      <a:cubicBezTo>
                        <a:pt x="6933" y="2541"/>
                        <a:pt x="6282" y="1879"/>
                        <a:pt x="4821" y="1879"/>
                      </a:cubicBezTo>
                      <a:cubicBezTo>
                        <a:pt x="4177" y="1879"/>
                        <a:pt x="3602" y="2046"/>
                        <a:pt x="3162" y="2362"/>
                      </a:cubicBezTo>
                      <a:cubicBezTo>
                        <a:pt x="2687" y="2700"/>
                        <a:pt x="2417" y="3188"/>
                        <a:pt x="2417" y="3701"/>
                      </a:cubicBezTo>
                      <a:cubicBezTo>
                        <a:pt x="2417" y="4145"/>
                        <a:pt x="2603" y="4758"/>
                        <a:pt x="3491" y="5152"/>
                      </a:cubicBezTo>
                      <a:cubicBezTo>
                        <a:pt x="3997" y="5378"/>
                        <a:pt x="4646" y="5506"/>
                        <a:pt x="5334" y="5642"/>
                      </a:cubicBezTo>
                      <a:cubicBezTo>
                        <a:pt x="7566" y="6081"/>
                        <a:pt x="9029" y="6514"/>
                        <a:pt x="9029" y="8449"/>
                      </a:cubicBezTo>
                      <a:cubicBezTo>
                        <a:pt x="9029" y="8455"/>
                        <a:pt x="9029" y="8464"/>
                        <a:pt x="9029" y="8478"/>
                      </a:cubicBezTo>
                      <a:cubicBezTo>
                        <a:pt x="9035" y="8646"/>
                        <a:pt x="9028" y="9518"/>
                        <a:pt x="8347" y="10222"/>
                      </a:cubicBezTo>
                      <a:cubicBezTo>
                        <a:pt x="7688" y="10903"/>
                        <a:pt x="6597" y="11248"/>
                        <a:pt x="5102" y="11252"/>
                      </a:cubicBezTo>
                      <a:cubicBezTo>
                        <a:pt x="2240" y="11250"/>
                        <a:pt x="1171" y="9891"/>
                        <a:pt x="1171" y="9033"/>
                      </a:cubicBezTo>
                      <a:cubicBezTo>
                        <a:pt x="1171" y="8780"/>
                        <a:pt x="1518" y="8672"/>
                        <a:pt x="1656" y="8672"/>
                      </a:cubicBezTo>
                      <a:cubicBezTo>
                        <a:pt x="1844" y="8672"/>
                        <a:pt x="2005" y="8837"/>
                        <a:pt x="2327" y="9212"/>
                      </a:cubicBezTo>
                      <a:cubicBezTo>
                        <a:pt x="2843" y="9813"/>
                        <a:pt x="3551" y="10636"/>
                        <a:pt x="5095" y="10636"/>
                      </a:cubicBezTo>
                      <a:cubicBezTo>
                        <a:pt x="6363" y="10636"/>
                        <a:pt x="7727" y="9881"/>
                        <a:pt x="7727" y="8612"/>
                      </a:cubicBezTo>
                      <a:cubicBezTo>
                        <a:pt x="7727" y="7951"/>
                        <a:pt x="7363" y="7445"/>
                        <a:pt x="6647" y="7109"/>
                      </a:cubicBezTo>
                      <a:cubicBezTo>
                        <a:pt x="6130" y="6866"/>
                        <a:pt x="5472" y="6726"/>
                        <a:pt x="4773" y="6578"/>
                      </a:cubicBezTo>
                      <a:cubicBezTo>
                        <a:pt x="2620" y="6120"/>
                        <a:pt x="1209" y="5683"/>
                        <a:pt x="1209" y="3859"/>
                      </a:cubicBezTo>
                      <a:cubicBezTo>
                        <a:pt x="1209" y="2893"/>
                        <a:pt x="1667" y="2191"/>
                        <a:pt x="2606" y="1711"/>
                      </a:cubicBezTo>
                      <a:cubicBezTo>
                        <a:pt x="3388" y="1313"/>
                        <a:pt x="4350" y="1172"/>
                        <a:pt x="4938" y="1172"/>
                      </a:cubicBezTo>
                      <a:close/>
                      <a:moveTo>
                        <a:pt x="4938" y="1"/>
                      </a:moveTo>
                      <a:cubicBezTo>
                        <a:pt x="2944" y="1"/>
                        <a:pt x="39" y="991"/>
                        <a:pt x="39" y="3861"/>
                      </a:cubicBezTo>
                      <a:cubicBezTo>
                        <a:pt x="39" y="5149"/>
                        <a:pt x="579" y="6129"/>
                        <a:pt x="1644" y="6772"/>
                      </a:cubicBezTo>
                      <a:cubicBezTo>
                        <a:pt x="2505" y="7293"/>
                        <a:pt x="3581" y="7523"/>
                        <a:pt x="4529" y="7724"/>
                      </a:cubicBezTo>
                      <a:cubicBezTo>
                        <a:pt x="5159" y="7857"/>
                        <a:pt x="5755" y="7984"/>
                        <a:pt x="6149" y="8170"/>
                      </a:cubicBezTo>
                      <a:cubicBezTo>
                        <a:pt x="6556" y="8359"/>
                        <a:pt x="6556" y="8518"/>
                        <a:pt x="6556" y="8612"/>
                      </a:cubicBezTo>
                      <a:cubicBezTo>
                        <a:pt x="6556" y="9100"/>
                        <a:pt x="5785" y="9465"/>
                        <a:pt x="5095" y="9465"/>
                      </a:cubicBezTo>
                      <a:cubicBezTo>
                        <a:pt x="4089" y="9465"/>
                        <a:pt x="3664" y="8971"/>
                        <a:pt x="3215" y="8449"/>
                      </a:cubicBezTo>
                      <a:cubicBezTo>
                        <a:pt x="2833" y="8005"/>
                        <a:pt x="2401" y="7501"/>
                        <a:pt x="1656" y="7501"/>
                      </a:cubicBezTo>
                      <a:cubicBezTo>
                        <a:pt x="860" y="7501"/>
                        <a:pt x="0" y="8087"/>
                        <a:pt x="0" y="9035"/>
                      </a:cubicBezTo>
                      <a:cubicBezTo>
                        <a:pt x="0" y="10459"/>
                        <a:pt x="1462" y="12423"/>
                        <a:pt x="5104" y="12423"/>
                      </a:cubicBezTo>
                      <a:cubicBezTo>
                        <a:pt x="6926" y="12419"/>
                        <a:pt x="8301" y="11954"/>
                        <a:pt x="9187" y="11036"/>
                      </a:cubicBezTo>
                      <a:cubicBezTo>
                        <a:pt x="10167" y="10024"/>
                        <a:pt x="10211" y="8803"/>
                        <a:pt x="10200" y="8442"/>
                      </a:cubicBezTo>
                      <a:cubicBezTo>
                        <a:pt x="10199" y="7101"/>
                        <a:pt x="9638" y="6090"/>
                        <a:pt x="8536" y="5435"/>
                      </a:cubicBezTo>
                      <a:cubicBezTo>
                        <a:pt x="7642" y="4904"/>
                        <a:pt x="6537" y="4685"/>
                        <a:pt x="5560" y="4492"/>
                      </a:cubicBezTo>
                      <a:cubicBezTo>
                        <a:pt x="4939" y="4370"/>
                        <a:pt x="4354" y="4255"/>
                        <a:pt x="3966" y="4084"/>
                      </a:cubicBezTo>
                      <a:cubicBezTo>
                        <a:pt x="3588" y="3916"/>
                        <a:pt x="3588" y="3781"/>
                        <a:pt x="3588" y="3703"/>
                      </a:cubicBezTo>
                      <a:cubicBezTo>
                        <a:pt x="3588" y="3429"/>
                        <a:pt x="4016" y="3050"/>
                        <a:pt x="4821" y="3050"/>
                      </a:cubicBezTo>
                      <a:cubicBezTo>
                        <a:pt x="5790" y="3050"/>
                        <a:pt x="6153" y="3418"/>
                        <a:pt x="6570" y="3847"/>
                      </a:cubicBezTo>
                      <a:cubicBezTo>
                        <a:pt x="6921" y="4202"/>
                        <a:pt x="7354" y="4644"/>
                        <a:pt x="8102" y="4644"/>
                      </a:cubicBezTo>
                      <a:cubicBezTo>
                        <a:pt x="8966" y="4644"/>
                        <a:pt x="9781" y="4016"/>
                        <a:pt x="9781" y="3082"/>
                      </a:cubicBezTo>
                      <a:cubicBezTo>
                        <a:pt x="9781" y="1768"/>
                        <a:pt x="7722" y="1"/>
                        <a:pt x="493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90" name="Google Shape;12638;p89">
                  <a:extLst>
                    <a:ext uri="{FF2B5EF4-FFF2-40B4-BE49-F238E27FC236}">
                      <a16:creationId xmlns:a16="http://schemas.microsoft.com/office/drawing/2014/main" id="{A9B9E3BE-6A17-5112-84DA-09DF3FE7824D}"/>
                    </a:ext>
                  </a:extLst>
                </p:cNvPr>
                <p:cNvSpPr/>
                <p:nvPr/>
              </p:nvSpPr>
              <p:spPr>
                <a:xfrm>
                  <a:off x="3988564" y="2571836"/>
                  <a:ext cx="417045" cy="416878"/>
                </a:xfrm>
                <a:custGeom>
                  <a:avLst/>
                  <a:gdLst/>
                  <a:ahLst/>
                  <a:cxnLst/>
                  <a:rect l="l" t="t" r="r" b="b"/>
                  <a:pathLst>
                    <a:path w="19983" h="19975" extrusionOk="0">
                      <a:moveTo>
                        <a:pt x="5465" y="1172"/>
                      </a:moveTo>
                      <a:cubicBezTo>
                        <a:pt x="6229" y="1172"/>
                        <a:pt x="6714" y="1356"/>
                        <a:pt x="7184" y="1548"/>
                      </a:cubicBezTo>
                      <a:cubicBezTo>
                        <a:pt x="7842" y="1820"/>
                        <a:pt x="8120" y="1882"/>
                        <a:pt x="8506" y="1882"/>
                      </a:cubicBezTo>
                      <a:cubicBezTo>
                        <a:pt x="8831" y="1882"/>
                        <a:pt x="9232" y="1838"/>
                        <a:pt x="10000" y="1838"/>
                      </a:cubicBezTo>
                      <a:cubicBezTo>
                        <a:pt x="13275" y="1838"/>
                        <a:pt x="15226" y="3478"/>
                        <a:pt x="16286" y="4855"/>
                      </a:cubicBezTo>
                      <a:cubicBezTo>
                        <a:pt x="17660" y="6641"/>
                        <a:pt x="18149" y="8709"/>
                        <a:pt x="18149" y="9937"/>
                      </a:cubicBezTo>
                      <a:cubicBezTo>
                        <a:pt x="18149" y="11304"/>
                        <a:pt x="17841" y="11405"/>
                        <a:pt x="18414" y="12744"/>
                      </a:cubicBezTo>
                      <a:cubicBezTo>
                        <a:pt x="18610" y="13203"/>
                        <a:pt x="18812" y="13675"/>
                        <a:pt x="18812" y="14565"/>
                      </a:cubicBezTo>
                      <a:cubicBezTo>
                        <a:pt x="18812" y="15702"/>
                        <a:pt x="18373" y="16765"/>
                        <a:pt x="17575" y="17561"/>
                      </a:cubicBezTo>
                      <a:cubicBezTo>
                        <a:pt x="16776" y="18358"/>
                        <a:pt x="15671" y="18803"/>
                        <a:pt x="14546" y="18803"/>
                      </a:cubicBezTo>
                      <a:cubicBezTo>
                        <a:pt x="14544" y="18803"/>
                        <a:pt x="14542" y="18803"/>
                        <a:pt x="14540" y="18803"/>
                      </a:cubicBezTo>
                      <a:lnTo>
                        <a:pt x="14519" y="18803"/>
                      </a:lnTo>
                      <a:cubicBezTo>
                        <a:pt x="13754" y="18803"/>
                        <a:pt x="13270" y="18612"/>
                        <a:pt x="12799" y="18418"/>
                      </a:cubicBezTo>
                      <a:cubicBezTo>
                        <a:pt x="12161" y="18154"/>
                        <a:pt x="11842" y="18085"/>
                        <a:pt x="11520" y="18085"/>
                      </a:cubicBezTo>
                      <a:cubicBezTo>
                        <a:pt x="11167" y="18085"/>
                        <a:pt x="10809" y="18168"/>
                        <a:pt x="10022" y="18168"/>
                      </a:cubicBezTo>
                      <a:cubicBezTo>
                        <a:pt x="6746" y="18168"/>
                        <a:pt x="4785" y="16516"/>
                        <a:pt x="3717" y="15131"/>
                      </a:cubicBezTo>
                      <a:cubicBezTo>
                        <a:pt x="2328" y="13328"/>
                        <a:pt x="1835" y="11257"/>
                        <a:pt x="1835" y="10031"/>
                      </a:cubicBezTo>
                      <a:cubicBezTo>
                        <a:pt x="1835" y="8674"/>
                        <a:pt x="2146" y="8571"/>
                        <a:pt x="1569" y="7222"/>
                      </a:cubicBezTo>
                      <a:cubicBezTo>
                        <a:pt x="1375" y="6765"/>
                        <a:pt x="1173" y="6293"/>
                        <a:pt x="1171" y="5408"/>
                      </a:cubicBezTo>
                      <a:cubicBezTo>
                        <a:pt x="1175" y="3063"/>
                        <a:pt x="3100" y="1172"/>
                        <a:pt x="5465" y="1172"/>
                      </a:cubicBezTo>
                      <a:close/>
                      <a:moveTo>
                        <a:pt x="5465" y="0"/>
                      </a:moveTo>
                      <a:cubicBezTo>
                        <a:pt x="3993" y="0"/>
                        <a:pt x="2617" y="552"/>
                        <a:pt x="1587" y="1582"/>
                      </a:cubicBezTo>
                      <a:cubicBezTo>
                        <a:pt x="566" y="2603"/>
                        <a:pt x="4" y="3960"/>
                        <a:pt x="0" y="5403"/>
                      </a:cubicBezTo>
                      <a:lnTo>
                        <a:pt x="0" y="5414"/>
                      </a:lnTo>
                      <a:cubicBezTo>
                        <a:pt x="2" y="6535"/>
                        <a:pt x="274" y="7170"/>
                        <a:pt x="492" y="7682"/>
                      </a:cubicBezTo>
                      <a:cubicBezTo>
                        <a:pt x="938" y="8725"/>
                        <a:pt x="664" y="8547"/>
                        <a:pt x="664" y="10031"/>
                      </a:cubicBezTo>
                      <a:cubicBezTo>
                        <a:pt x="664" y="11738"/>
                        <a:pt x="1385" y="14023"/>
                        <a:pt x="2790" y="15845"/>
                      </a:cubicBezTo>
                      <a:cubicBezTo>
                        <a:pt x="4019" y="17439"/>
                        <a:pt x="6270" y="19339"/>
                        <a:pt x="10022" y="19339"/>
                      </a:cubicBezTo>
                      <a:cubicBezTo>
                        <a:pt x="10942" y="19339"/>
                        <a:pt x="11234" y="19255"/>
                        <a:pt x="11494" y="19255"/>
                      </a:cubicBezTo>
                      <a:cubicBezTo>
                        <a:pt x="11700" y="19255"/>
                        <a:pt x="11887" y="19308"/>
                        <a:pt x="12353" y="19500"/>
                      </a:cubicBezTo>
                      <a:cubicBezTo>
                        <a:pt x="12875" y="19716"/>
                        <a:pt x="13523" y="19974"/>
                        <a:pt x="14519" y="19974"/>
                      </a:cubicBezTo>
                      <a:lnTo>
                        <a:pt x="14554" y="19974"/>
                      </a:lnTo>
                      <a:cubicBezTo>
                        <a:pt x="15985" y="19974"/>
                        <a:pt x="17386" y="19403"/>
                        <a:pt x="18402" y="18391"/>
                      </a:cubicBezTo>
                      <a:cubicBezTo>
                        <a:pt x="19422" y="17374"/>
                        <a:pt x="19983" y="16015"/>
                        <a:pt x="19983" y="14565"/>
                      </a:cubicBezTo>
                      <a:cubicBezTo>
                        <a:pt x="19983" y="13436"/>
                        <a:pt x="19711" y="12797"/>
                        <a:pt x="19491" y="12284"/>
                      </a:cubicBezTo>
                      <a:cubicBezTo>
                        <a:pt x="19045" y="11243"/>
                        <a:pt x="19320" y="11421"/>
                        <a:pt x="19320" y="9937"/>
                      </a:cubicBezTo>
                      <a:cubicBezTo>
                        <a:pt x="19320" y="8218"/>
                        <a:pt x="18603" y="5946"/>
                        <a:pt x="17213" y="4140"/>
                      </a:cubicBezTo>
                      <a:cubicBezTo>
                        <a:pt x="15994" y="2557"/>
                        <a:pt x="13753" y="667"/>
                        <a:pt x="10000" y="667"/>
                      </a:cubicBezTo>
                      <a:cubicBezTo>
                        <a:pt x="9146" y="667"/>
                        <a:pt x="8785" y="712"/>
                        <a:pt x="8528" y="712"/>
                      </a:cubicBezTo>
                      <a:cubicBezTo>
                        <a:pt x="8261" y="712"/>
                        <a:pt x="8109" y="664"/>
                        <a:pt x="7630" y="466"/>
                      </a:cubicBezTo>
                      <a:cubicBezTo>
                        <a:pt x="7110" y="252"/>
                        <a:pt x="6461" y="0"/>
                        <a:pt x="5465"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83" name="Google Shape;12639;p89">
                <a:extLst>
                  <a:ext uri="{FF2B5EF4-FFF2-40B4-BE49-F238E27FC236}">
                    <a16:creationId xmlns:a16="http://schemas.microsoft.com/office/drawing/2014/main" id="{C08134E7-8436-2D26-45A3-13850CB8A1FD}"/>
                  </a:ext>
                </a:extLst>
              </p:cNvPr>
              <p:cNvGrpSpPr/>
              <p:nvPr/>
            </p:nvGrpSpPr>
            <p:grpSpPr>
              <a:xfrm>
                <a:off x="3919129" y="5123204"/>
                <a:ext cx="620859" cy="620859"/>
                <a:chOff x="4500573" y="2571753"/>
                <a:chExt cx="417024" cy="417024"/>
              </a:xfrm>
              <a:grpFill/>
            </p:grpSpPr>
            <p:sp>
              <p:nvSpPr>
                <p:cNvPr id="17887" name="Google Shape;12640;p89">
                  <a:extLst>
                    <a:ext uri="{FF2B5EF4-FFF2-40B4-BE49-F238E27FC236}">
                      <a16:creationId xmlns:a16="http://schemas.microsoft.com/office/drawing/2014/main" id="{A1BF9F49-1ADC-E0C8-55E4-E1916C89C107}"/>
                    </a:ext>
                  </a:extLst>
                </p:cNvPr>
                <p:cNvSpPr/>
                <p:nvPr/>
              </p:nvSpPr>
              <p:spPr>
                <a:xfrm>
                  <a:off x="4550263" y="2632817"/>
                  <a:ext cx="317683" cy="293244"/>
                </a:xfrm>
                <a:custGeom>
                  <a:avLst/>
                  <a:gdLst/>
                  <a:ahLst/>
                  <a:cxnLst/>
                  <a:rect l="l" t="t" r="r" b="b"/>
                  <a:pathLst>
                    <a:path w="15222" h="14051" extrusionOk="0">
                      <a:moveTo>
                        <a:pt x="7616" y="1172"/>
                      </a:moveTo>
                      <a:cubicBezTo>
                        <a:pt x="8529" y="1202"/>
                        <a:pt x="10613" y="1570"/>
                        <a:pt x="10613" y="4280"/>
                      </a:cubicBezTo>
                      <a:cubicBezTo>
                        <a:pt x="10613" y="4791"/>
                        <a:pt x="10565" y="5662"/>
                        <a:pt x="10565" y="5683"/>
                      </a:cubicBezTo>
                      <a:cubicBezTo>
                        <a:pt x="10565" y="6490"/>
                        <a:pt x="11186" y="6530"/>
                        <a:pt x="11312" y="6530"/>
                      </a:cubicBezTo>
                      <a:cubicBezTo>
                        <a:pt x="11563" y="6530"/>
                        <a:pt x="11867" y="6461"/>
                        <a:pt x="12149" y="6399"/>
                      </a:cubicBezTo>
                      <a:lnTo>
                        <a:pt x="12149" y="6399"/>
                      </a:lnTo>
                      <a:cubicBezTo>
                        <a:pt x="11697" y="6589"/>
                        <a:pt x="10875" y="6838"/>
                        <a:pt x="10875" y="7608"/>
                      </a:cubicBezTo>
                      <a:cubicBezTo>
                        <a:pt x="10875" y="9260"/>
                        <a:pt x="12294" y="9897"/>
                        <a:pt x="13233" y="10316"/>
                      </a:cubicBezTo>
                      <a:cubicBezTo>
                        <a:pt x="13419" y="10399"/>
                        <a:pt x="13661" y="10509"/>
                        <a:pt x="13838" y="10608"/>
                      </a:cubicBezTo>
                      <a:cubicBezTo>
                        <a:pt x="13590" y="10652"/>
                        <a:pt x="13247" y="10703"/>
                        <a:pt x="12826" y="10802"/>
                      </a:cubicBezTo>
                      <a:cubicBezTo>
                        <a:pt x="12446" y="10894"/>
                        <a:pt x="12149" y="11195"/>
                        <a:pt x="12067" y="11574"/>
                      </a:cubicBezTo>
                      <a:cubicBezTo>
                        <a:pt x="12058" y="11614"/>
                        <a:pt x="12049" y="11652"/>
                        <a:pt x="12041" y="11683"/>
                      </a:cubicBezTo>
                      <a:cubicBezTo>
                        <a:pt x="11837" y="11646"/>
                        <a:pt x="11549" y="11584"/>
                        <a:pt x="11156" y="11584"/>
                      </a:cubicBezTo>
                      <a:cubicBezTo>
                        <a:pt x="10220" y="11584"/>
                        <a:pt x="9658" y="11968"/>
                        <a:pt x="9161" y="12306"/>
                      </a:cubicBezTo>
                      <a:cubicBezTo>
                        <a:pt x="8711" y="12614"/>
                        <a:pt x="8322" y="12879"/>
                        <a:pt x="7611" y="12881"/>
                      </a:cubicBezTo>
                      <a:cubicBezTo>
                        <a:pt x="6900" y="12879"/>
                        <a:pt x="6511" y="12614"/>
                        <a:pt x="6060" y="12306"/>
                      </a:cubicBezTo>
                      <a:cubicBezTo>
                        <a:pt x="5563" y="11968"/>
                        <a:pt x="5000" y="11584"/>
                        <a:pt x="4064" y="11584"/>
                      </a:cubicBezTo>
                      <a:cubicBezTo>
                        <a:pt x="3671" y="11584"/>
                        <a:pt x="3381" y="11646"/>
                        <a:pt x="3180" y="11683"/>
                      </a:cubicBezTo>
                      <a:cubicBezTo>
                        <a:pt x="3171" y="11652"/>
                        <a:pt x="3164" y="11614"/>
                        <a:pt x="3155" y="11574"/>
                      </a:cubicBezTo>
                      <a:cubicBezTo>
                        <a:pt x="3072" y="11195"/>
                        <a:pt x="2775" y="10894"/>
                        <a:pt x="2394" y="10802"/>
                      </a:cubicBezTo>
                      <a:cubicBezTo>
                        <a:pt x="1973" y="10703"/>
                        <a:pt x="1630" y="10652"/>
                        <a:pt x="1384" y="10608"/>
                      </a:cubicBezTo>
                      <a:cubicBezTo>
                        <a:pt x="1559" y="10509"/>
                        <a:pt x="1803" y="10399"/>
                        <a:pt x="1987" y="10316"/>
                      </a:cubicBezTo>
                      <a:cubicBezTo>
                        <a:pt x="2927" y="9897"/>
                        <a:pt x="4347" y="9260"/>
                        <a:pt x="4347" y="7608"/>
                      </a:cubicBezTo>
                      <a:cubicBezTo>
                        <a:pt x="4347" y="6838"/>
                        <a:pt x="3525" y="6589"/>
                        <a:pt x="3072" y="6399"/>
                      </a:cubicBezTo>
                      <a:lnTo>
                        <a:pt x="3072" y="6399"/>
                      </a:lnTo>
                      <a:cubicBezTo>
                        <a:pt x="3355" y="6461"/>
                        <a:pt x="3657" y="6530"/>
                        <a:pt x="3910" y="6530"/>
                      </a:cubicBezTo>
                      <a:cubicBezTo>
                        <a:pt x="4034" y="6530"/>
                        <a:pt x="4655" y="6490"/>
                        <a:pt x="4655" y="5683"/>
                      </a:cubicBezTo>
                      <a:cubicBezTo>
                        <a:pt x="4655" y="5662"/>
                        <a:pt x="4609" y="4793"/>
                        <a:pt x="4609" y="4280"/>
                      </a:cubicBezTo>
                      <a:cubicBezTo>
                        <a:pt x="4609" y="1558"/>
                        <a:pt x="6698" y="1199"/>
                        <a:pt x="7616" y="1172"/>
                      </a:cubicBezTo>
                      <a:close/>
                      <a:moveTo>
                        <a:pt x="7602" y="1"/>
                      </a:moveTo>
                      <a:cubicBezTo>
                        <a:pt x="7201" y="11"/>
                        <a:pt x="6164" y="98"/>
                        <a:pt x="5219" y="691"/>
                      </a:cubicBezTo>
                      <a:cubicBezTo>
                        <a:pt x="4407" y="1200"/>
                        <a:pt x="3438" y="2237"/>
                        <a:pt x="3438" y="4280"/>
                      </a:cubicBezTo>
                      <a:cubicBezTo>
                        <a:pt x="3438" y="4714"/>
                        <a:pt x="3454" y="5041"/>
                        <a:pt x="3466" y="5288"/>
                      </a:cubicBezTo>
                      <a:cubicBezTo>
                        <a:pt x="3176" y="5225"/>
                        <a:pt x="2914" y="5159"/>
                        <a:pt x="2711" y="5159"/>
                      </a:cubicBezTo>
                      <a:cubicBezTo>
                        <a:pt x="2005" y="5159"/>
                        <a:pt x="1492" y="5593"/>
                        <a:pt x="1492" y="6187"/>
                      </a:cubicBezTo>
                      <a:cubicBezTo>
                        <a:pt x="1492" y="7031"/>
                        <a:pt x="2302" y="7355"/>
                        <a:pt x="2785" y="7547"/>
                      </a:cubicBezTo>
                      <a:cubicBezTo>
                        <a:pt x="2907" y="7595"/>
                        <a:pt x="3077" y="7664"/>
                        <a:pt x="3173" y="7717"/>
                      </a:cubicBezTo>
                      <a:cubicBezTo>
                        <a:pt x="3084" y="8885"/>
                        <a:pt x="1453" y="9124"/>
                        <a:pt x="595" y="9723"/>
                      </a:cubicBezTo>
                      <a:cubicBezTo>
                        <a:pt x="201" y="9999"/>
                        <a:pt x="1" y="10337"/>
                        <a:pt x="1" y="10730"/>
                      </a:cubicBezTo>
                      <a:cubicBezTo>
                        <a:pt x="1" y="11119"/>
                        <a:pt x="194" y="11425"/>
                        <a:pt x="547" y="11590"/>
                      </a:cubicBezTo>
                      <a:cubicBezTo>
                        <a:pt x="892" y="11752"/>
                        <a:pt x="1340" y="11765"/>
                        <a:pt x="2032" y="11920"/>
                      </a:cubicBezTo>
                      <a:cubicBezTo>
                        <a:pt x="2081" y="12138"/>
                        <a:pt x="2134" y="12318"/>
                        <a:pt x="2231" y="12474"/>
                      </a:cubicBezTo>
                      <a:cubicBezTo>
                        <a:pt x="2428" y="12789"/>
                        <a:pt x="2691" y="12874"/>
                        <a:pt x="2981" y="12874"/>
                      </a:cubicBezTo>
                      <a:cubicBezTo>
                        <a:pt x="3325" y="12874"/>
                        <a:pt x="3708" y="12754"/>
                        <a:pt x="4064" y="12754"/>
                      </a:cubicBezTo>
                      <a:cubicBezTo>
                        <a:pt x="4639" y="12754"/>
                        <a:pt x="4975" y="12984"/>
                        <a:pt x="5400" y="13274"/>
                      </a:cubicBezTo>
                      <a:cubicBezTo>
                        <a:pt x="5907" y="13619"/>
                        <a:pt x="6537" y="14050"/>
                        <a:pt x="7609" y="14050"/>
                      </a:cubicBezTo>
                      <a:lnTo>
                        <a:pt x="7611" y="14050"/>
                      </a:lnTo>
                      <a:cubicBezTo>
                        <a:pt x="8683" y="14050"/>
                        <a:pt x="9315" y="13620"/>
                        <a:pt x="9821" y="13274"/>
                      </a:cubicBezTo>
                      <a:cubicBezTo>
                        <a:pt x="10247" y="12984"/>
                        <a:pt x="10581" y="12754"/>
                        <a:pt x="11156" y="12754"/>
                      </a:cubicBezTo>
                      <a:cubicBezTo>
                        <a:pt x="11621" y="12754"/>
                        <a:pt x="11881" y="12881"/>
                        <a:pt x="12228" y="12881"/>
                      </a:cubicBezTo>
                      <a:cubicBezTo>
                        <a:pt x="12647" y="12881"/>
                        <a:pt x="12874" y="12660"/>
                        <a:pt x="12991" y="12474"/>
                      </a:cubicBezTo>
                      <a:cubicBezTo>
                        <a:pt x="13088" y="12318"/>
                        <a:pt x="13139" y="12136"/>
                        <a:pt x="13189" y="11920"/>
                      </a:cubicBezTo>
                      <a:cubicBezTo>
                        <a:pt x="13880" y="11765"/>
                        <a:pt x="14328" y="11752"/>
                        <a:pt x="14673" y="11590"/>
                      </a:cubicBezTo>
                      <a:cubicBezTo>
                        <a:pt x="15027" y="11425"/>
                        <a:pt x="15221" y="11119"/>
                        <a:pt x="15221" y="10730"/>
                      </a:cubicBezTo>
                      <a:cubicBezTo>
                        <a:pt x="15221" y="10337"/>
                        <a:pt x="15020" y="9999"/>
                        <a:pt x="14625" y="9723"/>
                      </a:cubicBezTo>
                      <a:cubicBezTo>
                        <a:pt x="13769" y="9124"/>
                        <a:pt x="12136" y="8885"/>
                        <a:pt x="12048" y="7717"/>
                      </a:cubicBezTo>
                      <a:cubicBezTo>
                        <a:pt x="12143" y="7664"/>
                        <a:pt x="12313" y="7595"/>
                        <a:pt x="12435" y="7547"/>
                      </a:cubicBezTo>
                      <a:cubicBezTo>
                        <a:pt x="12918" y="7355"/>
                        <a:pt x="13728" y="7031"/>
                        <a:pt x="13728" y="6187"/>
                      </a:cubicBezTo>
                      <a:cubicBezTo>
                        <a:pt x="13728" y="5593"/>
                        <a:pt x="13215" y="5159"/>
                        <a:pt x="12509" y="5159"/>
                      </a:cubicBezTo>
                      <a:cubicBezTo>
                        <a:pt x="12306" y="5159"/>
                        <a:pt x="12044" y="5225"/>
                        <a:pt x="11754" y="5288"/>
                      </a:cubicBezTo>
                      <a:cubicBezTo>
                        <a:pt x="11768" y="5041"/>
                        <a:pt x="11782" y="4714"/>
                        <a:pt x="11782" y="4280"/>
                      </a:cubicBezTo>
                      <a:cubicBezTo>
                        <a:pt x="11782" y="2246"/>
                        <a:pt x="10822" y="1211"/>
                        <a:pt x="10017" y="700"/>
                      </a:cubicBezTo>
                      <a:cubicBezTo>
                        <a:pt x="9076" y="105"/>
                        <a:pt x="8037" y="13"/>
                        <a:pt x="7634"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88" name="Google Shape;12641;p89">
                  <a:extLst>
                    <a:ext uri="{FF2B5EF4-FFF2-40B4-BE49-F238E27FC236}">
                      <a16:creationId xmlns:a16="http://schemas.microsoft.com/office/drawing/2014/main" id="{F8D89D29-DB7A-8CCE-3378-43A5A4BDD3AB}"/>
                    </a:ext>
                  </a:extLst>
                </p:cNvPr>
                <p:cNvSpPr/>
                <p:nvPr/>
              </p:nvSpPr>
              <p:spPr>
                <a:xfrm>
                  <a:off x="4500573" y="2571753"/>
                  <a:ext cx="417024" cy="417024"/>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84" name="Google Shape;12642;p89">
                <a:extLst>
                  <a:ext uri="{FF2B5EF4-FFF2-40B4-BE49-F238E27FC236}">
                    <a16:creationId xmlns:a16="http://schemas.microsoft.com/office/drawing/2014/main" id="{52515A0E-9C35-D2A6-005E-A5E923D8F10B}"/>
                  </a:ext>
                </a:extLst>
              </p:cNvPr>
              <p:cNvGrpSpPr/>
              <p:nvPr/>
            </p:nvGrpSpPr>
            <p:grpSpPr>
              <a:xfrm>
                <a:off x="4858412" y="5123204"/>
                <a:ext cx="620859" cy="620859"/>
                <a:chOff x="5012603" y="2571753"/>
                <a:chExt cx="417024" cy="417024"/>
              </a:xfrm>
              <a:grpFill/>
            </p:grpSpPr>
            <p:sp>
              <p:nvSpPr>
                <p:cNvPr id="17885" name="Google Shape;12643;p89">
                  <a:extLst>
                    <a:ext uri="{FF2B5EF4-FFF2-40B4-BE49-F238E27FC236}">
                      <a16:creationId xmlns:a16="http://schemas.microsoft.com/office/drawing/2014/main" id="{210C4FB1-7CF4-EEDE-7929-1A616ABAE718}"/>
                    </a:ext>
                  </a:extLst>
                </p:cNvPr>
                <p:cNvSpPr/>
                <p:nvPr/>
              </p:nvSpPr>
              <p:spPr>
                <a:xfrm>
                  <a:off x="5133124" y="2631210"/>
                  <a:ext cx="180818" cy="300048"/>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86" name="Google Shape;12644;p89">
                  <a:extLst>
                    <a:ext uri="{FF2B5EF4-FFF2-40B4-BE49-F238E27FC236}">
                      <a16:creationId xmlns:a16="http://schemas.microsoft.com/office/drawing/2014/main" id="{05F075FA-12D0-7D3D-6FA8-2B5CCE1B7A14}"/>
                    </a:ext>
                  </a:extLst>
                </p:cNvPr>
                <p:cNvSpPr/>
                <p:nvPr/>
              </p:nvSpPr>
              <p:spPr>
                <a:xfrm>
                  <a:off x="5012603" y="2571753"/>
                  <a:ext cx="417024" cy="417024"/>
                </a:xfrm>
                <a:custGeom>
                  <a:avLst/>
                  <a:gdLst/>
                  <a:ahLst/>
                  <a:cxnLst/>
                  <a:rect l="l" t="t" r="r" b="b"/>
                  <a:pathLst>
                    <a:path w="19982" h="19982" extrusionOk="0">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grpSp>
          <p:nvGrpSpPr>
            <p:cNvPr id="19" name="Group 18">
              <a:extLst>
                <a:ext uri="{FF2B5EF4-FFF2-40B4-BE49-F238E27FC236}">
                  <a16:creationId xmlns:a16="http://schemas.microsoft.com/office/drawing/2014/main" id="{5F780929-FDFB-0A67-0837-47F527BD4F08}"/>
                </a:ext>
              </a:extLst>
            </p:cNvPr>
            <p:cNvGrpSpPr/>
            <p:nvPr/>
          </p:nvGrpSpPr>
          <p:grpSpPr>
            <a:xfrm>
              <a:off x="397214" y="4545124"/>
              <a:ext cx="11386542" cy="645964"/>
              <a:chOff x="397214" y="4323264"/>
              <a:chExt cx="11386542" cy="645964"/>
            </a:xfrm>
            <a:grpFill/>
          </p:grpSpPr>
          <p:sp>
            <p:nvSpPr>
              <p:cNvPr id="20" name="Google Shape;12453;p89">
                <a:extLst>
                  <a:ext uri="{FF2B5EF4-FFF2-40B4-BE49-F238E27FC236}">
                    <a16:creationId xmlns:a16="http://schemas.microsoft.com/office/drawing/2014/main" id="{D0566766-7E28-A03E-E0CC-D78CD21A574D}"/>
                  </a:ext>
                </a:extLst>
              </p:cNvPr>
              <p:cNvSpPr/>
              <p:nvPr/>
            </p:nvSpPr>
            <p:spPr>
              <a:xfrm>
                <a:off x="1182098" y="4420919"/>
                <a:ext cx="641288" cy="450628"/>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21" name="Google Shape;12489;p89">
                <a:extLst>
                  <a:ext uri="{FF2B5EF4-FFF2-40B4-BE49-F238E27FC236}">
                    <a16:creationId xmlns:a16="http://schemas.microsoft.com/office/drawing/2014/main" id="{73D59A2D-DE5A-CF55-CFE4-E4CF5730F0AE}"/>
                  </a:ext>
                </a:extLst>
              </p:cNvPr>
              <p:cNvGrpSpPr/>
              <p:nvPr/>
            </p:nvGrpSpPr>
            <p:grpSpPr>
              <a:xfrm>
                <a:off x="3714261" y="4323264"/>
                <a:ext cx="642992" cy="645964"/>
                <a:chOff x="-1333975" y="2365850"/>
                <a:chExt cx="292225" cy="293575"/>
              </a:xfrm>
              <a:grpFill/>
            </p:grpSpPr>
            <p:sp>
              <p:nvSpPr>
                <p:cNvPr id="17868" name="Google Shape;12490;p89">
                  <a:extLst>
                    <a:ext uri="{FF2B5EF4-FFF2-40B4-BE49-F238E27FC236}">
                      <a16:creationId xmlns:a16="http://schemas.microsoft.com/office/drawing/2014/main" id="{0EF22C7C-390F-BD1F-0900-95AE22CA8B10}"/>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69" name="Google Shape;12491;p89">
                  <a:extLst>
                    <a:ext uri="{FF2B5EF4-FFF2-40B4-BE49-F238E27FC236}">
                      <a16:creationId xmlns:a16="http://schemas.microsoft.com/office/drawing/2014/main" id="{813788F0-7BD9-3777-5085-3F74C85986FA}"/>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70" name="Google Shape;12492;p89">
                  <a:extLst>
                    <a:ext uri="{FF2B5EF4-FFF2-40B4-BE49-F238E27FC236}">
                      <a16:creationId xmlns:a16="http://schemas.microsoft.com/office/drawing/2014/main" id="{62959E64-94D6-837B-71DC-793CCC6E7C39}"/>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71" name="Google Shape;12493;p89">
                  <a:extLst>
                    <a:ext uri="{FF2B5EF4-FFF2-40B4-BE49-F238E27FC236}">
                      <a16:creationId xmlns:a16="http://schemas.microsoft.com/office/drawing/2014/main" id="{C22CE84A-DBD4-1905-7A83-A3DE06944B08}"/>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72" name="Google Shape;12494;p89">
                  <a:extLst>
                    <a:ext uri="{FF2B5EF4-FFF2-40B4-BE49-F238E27FC236}">
                      <a16:creationId xmlns:a16="http://schemas.microsoft.com/office/drawing/2014/main" id="{8F5ED82A-5D0C-3CE8-EC94-F69E2517A765}"/>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73" name="Google Shape;12495;p89">
                  <a:extLst>
                    <a:ext uri="{FF2B5EF4-FFF2-40B4-BE49-F238E27FC236}">
                      <a16:creationId xmlns:a16="http://schemas.microsoft.com/office/drawing/2014/main" id="{E252755B-5E25-7C78-0BAD-9BF5D21A0838}"/>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74" name="Google Shape;12496;p89">
                  <a:extLst>
                    <a:ext uri="{FF2B5EF4-FFF2-40B4-BE49-F238E27FC236}">
                      <a16:creationId xmlns:a16="http://schemas.microsoft.com/office/drawing/2014/main" id="{F0874F67-C836-C2B5-356B-0181A80F8009}"/>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75" name="Google Shape;12497;p89">
                  <a:extLst>
                    <a:ext uri="{FF2B5EF4-FFF2-40B4-BE49-F238E27FC236}">
                      <a16:creationId xmlns:a16="http://schemas.microsoft.com/office/drawing/2014/main" id="{85479C3B-3BC9-CAD4-B2F2-81FC049E106C}"/>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22" name="Google Shape;12529;p89">
                <a:extLst>
                  <a:ext uri="{FF2B5EF4-FFF2-40B4-BE49-F238E27FC236}">
                    <a16:creationId xmlns:a16="http://schemas.microsoft.com/office/drawing/2014/main" id="{BB625AC3-63F9-F1A8-5C91-C340BC8F42F6}"/>
                  </a:ext>
                </a:extLst>
              </p:cNvPr>
              <p:cNvGrpSpPr/>
              <p:nvPr/>
            </p:nvGrpSpPr>
            <p:grpSpPr>
              <a:xfrm>
                <a:off x="6232997" y="4324751"/>
                <a:ext cx="641288" cy="642992"/>
                <a:chOff x="-1333200" y="2770450"/>
                <a:chExt cx="291450" cy="292225"/>
              </a:xfrm>
              <a:grpFill/>
            </p:grpSpPr>
            <p:sp>
              <p:nvSpPr>
                <p:cNvPr id="17866" name="Google Shape;12530;p89">
                  <a:extLst>
                    <a:ext uri="{FF2B5EF4-FFF2-40B4-BE49-F238E27FC236}">
                      <a16:creationId xmlns:a16="http://schemas.microsoft.com/office/drawing/2014/main" id="{84EFEBC0-896D-70C2-AEA6-222881BFA965}"/>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67" name="Google Shape;12531;p89">
                  <a:extLst>
                    <a:ext uri="{FF2B5EF4-FFF2-40B4-BE49-F238E27FC236}">
                      <a16:creationId xmlns:a16="http://schemas.microsoft.com/office/drawing/2014/main" id="{0FAF8CD6-442D-FEFF-392D-FC911F0DCCB8}"/>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23" name="Google Shape;12557;p89">
                <a:extLst>
                  <a:ext uri="{FF2B5EF4-FFF2-40B4-BE49-F238E27FC236}">
                    <a16:creationId xmlns:a16="http://schemas.microsoft.com/office/drawing/2014/main" id="{0A44BA94-9DBF-EBB4-33B6-EE9E309017F4}"/>
                  </a:ext>
                </a:extLst>
              </p:cNvPr>
              <p:cNvGrpSpPr/>
              <p:nvPr/>
            </p:nvGrpSpPr>
            <p:grpSpPr>
              <a:xfrm>
                <a:off x="2029476" y="4325600"/>
                <a:ext cx="642992" cy="641288"/>
                <a:chOff x="-937025" y="2064750"/>
                <a:chExt cx="292225" cy="291450"/>
              </a:xfrm>
              <a:grpFill/>
            </p:grpSpPr>
            <p:sp>
              <p:nvSpPr>
                <p:cNvPr id="17863" name="Google Shape;12558;p89">
                  <a:extLst>
                    <a:ext uri="{FF2B5EF4-FFF2-40B4-BE49-F238E27FC236}">
                      <a16:creationId xmlns:a16="http://schemas.microsoft.com/office/drawing/2014/main" id="{626814F0-C6DB-833B-0F44-CF9701C15AEB}"/>
                    </a:ext>
                  </a:extLst>
                </p:cNvPr>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64" name="Google Shape;12559;p89">
                  <a:extLst>
                    <a:ext uri="{FF2B5EF4-FFF2-40B4-BE49-F238E27FC236}">
                      <a16:creationId xmlns:a16="http://schemas.microsoft.com/office/drawing/2014/main" id="{C05BE8DB-BB7D-FC63-4309-70F0768C97E6}"/>
                    </a:ext>
                  </a:extLst>
                </p:cNvPr>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65" name="Google Shape;12560;p89">
                  <a:extLst>
                    <a:ext uri="{FF2B5EF4-FFF2-40B4-BE49-F238E27FC236}">
                      <a16:creationId xmlns:a16="http://schemas.microsoft.com/office/drawing/2014/main" id="{FFFB346A-C125-F447-096B-2842074AF17E}"/>
                    </a:ext>
                  </a:extLst>
                </p:cNvPr>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24" name="Google Shape;12585;p89">
                <a:extLst>
                  <a:ext uri="{FF2B5EF4-FFF2-40B4-BE49-F238E27FC236}">
                    <a16:creationId xmlns:a16="http://schemas.microsoft.com/office/drawing/2014/main" id="{0B196436-1781-3733-C2BE-27BE749FD6FF}"/>
                  </a:ext>
                </a:extLst>
              </p:cNvPr>
              <p:cNvGrpSpPr/>
              <p:nvPr/>
            </p:nvGrpSpPr>
            <p:grpSpPr>
              <a:xfrm>
                <a:off x="397214" y="4323868"/>
                <a:ext cx="566751" cy="644753"/>
                <a:chOff x="-1684475" y="2049000"/>
                <a:chExt cx="257575" cy="293025"/>
              </a:xfrm>
              <a:grpFill/>
            </p:grpSpPr>
            <p:sp>
              <p:nvSpPr>
                <p:cNvPr id="17859" name="Google Shape;12586;p89">
                  <a:extLst>
                    <a:ext uri="{FF2B5EF4-FFF2-40B4-BE49-F238E27FC236}">
                      <a16:creationId xmlns:a16="http://schemas.microsoft.com/office/drawing/2014/main" id="{6CB98A66-027D-01BE-818E-AC9CB1C1681C}"/>
                    </a:ext>
                  </a:extLst>
                </p:cNvPr>
                <p:cNvSpPr/>
                <p:nvPr/>
              </p:nvSpPr>
              <p:spPr>
                <a:xfrm>
                  <a:off x="-1684475" y="2049000"/>
                  <a:ext cx="257575" cy="293025"/>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60" name="Google Shape;12587;p89">
                  <a:extLst>
                    <a:ext uri="{FF2B5EF4-FFF2-40B4-BE49-F238E27FC236}">
                      <a16:creationId xmlns:a16="http://schemas.microsoft.com/office/drawing/2014/main" id="{7C511145-5491-4A3F-28E1-4E32DA7B9A6A}"/>
                    </a:ext>
                  </a:extLst>
                </p:cNvPr>
                <p:cNvSpPr/>
                <p:nvPr/>
              </p:nvSpPr>
              <p:spPr>
                <a:xfrm>
                  <a:off x="-1615950" y="2238800"/>
                  <a:ext cx="120525" cy="18150"/>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61" name="Google Shape;12588;p89">
                  <a:extLst>
                    <a:ext uri="{FF2B5EF4-FFF2-40B4-BE49-F238E27FC236}">
                      <a16:creationId xmlns:a16="http://schemas.microsoft.com/office/drawing/2014/main" id="{E60D1903-F926-E04B-E0CB-49CF5904CDDF}"/>
                    </a:ext>
                  </a:extLst>
                </p:cNvPr>
                <p:cNvSpPr/>
                <p:nvPr/>
              </p:nvSpPr>
              <p:spPr>
                <a:xfrm>
                  <a:off x="-1615950" y="2273475"/>
                  <a:ext cx="120525" cy="17350"/>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62" name="Google Shape;12589;p89">
                  <a:extLst>
                    <a:ext uri="{FF2B5EF4-FFF2-40B4-BE49-F238E27FC236}">
                      <a16:creationId xmlns:a16="http://schemas.microsoft.com/office/drawing/2014/main" id="{0E1EDA0A-2703-82BE-BEE8-BCAE3B4E11AE}"/>
                    </a:ext>
                  </a:extLst>
                </p:cNvPr>
                <p:cNvSpPr/>
                <p:nvPr/>
              </p:nvSpPr>
              <p:spPr>
                <a:xfrm>
                  <a:off x="-1630925" y="2100975"/>
                  <a:ext cx="153625" cy="116600"/>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25" name="Google Shape;12590;p89">
                <a:extLst>
                  <a:ext uri="{FF2B5EF4-FFF2-40B4-BE49-F238E27FC236}">
                    <a16:creationId xmlns:a16="http://schemas.microsoft.com/office/drawing/2014/main" id="{D97AF597-9228-0764-DEC1-50CD3B455652}"/>
                  </a:ext>
                </a:extLst>
              </p:cNvPr>
              <p:cNvSpPr/>
              <p:nvPr/>
            </p:nvSpPr>
            <p:spPr>
              <a:xfrm>
                <a:off x="2878542" y="4325150"/>
                <a:ext cx="670717" cy="642168"/>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35" name="Google Shape;12592;p89">
                <a:extLst>
                  <a:ext uri="{FF2B5EF4-FFF2-40B4-BE49-F238E27FC236}">
                    <a16:creationId xmlns:a16="http://schemas.microsoft.com/office/drawing/2014/main" id="{5AC96942-A32E-84B1-4D11-D379EAE5AD4E}"/>
                  </a:ext>
                </a:extLst>
              </p:cNvPr>
              <p:cNvSpPr/>
              <p:nvPr/>
            </p:nvSpPr>
            <p:spPr>
              <a:xfrm>
                <a:off x="5410974" y="4324751"/>
                <a:ext cx="641288" cy="642992"/>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36" name="Google Shape;12593;p89">
                <a:extLst>
                  <a:ext uri="{FF2B5EF4-FFF2-40B4-BE49-F238E27FC236}">
                    <a16:creationId xmlns:a16="http://schemas.microsoft.com/office/drawing/2014/main" id="{5D96D3BA-90B4-9E50-6C79-4C24D6AE79B0}"/>
                  </a:ext>
                </a:extLst>
              </p:cNvPr>
              <p:cNvSpPr/>
              <p:nvPr/>
            </p:nvSpPr>
            <p:spPr>
              <a:xfrm>
                <a:off x="5483751" y="4397527"/>
                <a:ext cx="39936" cy="39936"/>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37" name="Google Shape;12594;p89">
                <a:extLst>
                  <a:ext uri="{FF2B5EF4-FFF2-40B4-BE49-F238E27FC236}">
                    <a16:creationId xmlns:a16="http://schemas.microsoft.com/office/drawing/2014/main" id="{8CB9DED4-A1AA-0051-F8C5-E375113F7749}"/>
                  </a:ext>
                </a:extLst>
              </p:cNvPr>
              <p:cNvSpPr/>
              <p:nvPr/>
            </p:nvSpPr>
            <p:spPr>
              <a:xfrm>
                <a:off x="5559992" y="4397527"/>
                <a:ext cx="38176" cy="39936"/>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38" name="Google Shape;12595;p89">
                <a:extLst>
                  <a:ext uri="{FF2B5EF4-FFF2-40B4-BE49-F238E27FC236}">
                    <a16:creationId xmlns:a16="http://schemas.microsoft.com/office/drawing/2014/main" id="{9E4E290D-57BF-C9B9-F559-C5A8A9DD810D}"/>
                  </a:ext>
                </a:extLst>
              </p:cNvPr>
              <p:cNvSpPr/>
              <p:nvPr/>
            </p:nvSpPr>
            <p:spPr>
              <a:xfrm>
                <a:off x="5636234" y="4397527"/>
                <a:ext cx="38231" cy="39936"/>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39" name="Google Shape;12596;p89">
                <a:extLst>
                  <a:ext uri="{FF2B5EF4-FFF2-40B4-BE49-F238E27FC236}">
                    <a16:creationId xmlns:a16="http://schemas.microsoft.com/office/drawing/2014/main" id="{B4837DE1-78DB-329B-CB38-49AC981F046A}"/>
                  </a:ext>
                </a:extLst>
              </p:cNvPr>
              <p:cNvSpPr/>
              <p:nvPr/>
            </p:nvSpPr>
            <p:spPr>
              <a:xfrm>
                <a:off x="5709065" y="4397527"/>
                <a:ext cx="265196" cy="39936"/>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40" name="Google Shape;12597;p89">
                <a:extLst>
                  <a:ext uri="{FF2B5EF4-FFF2-40B4-BE49-F238E27FC236}">
                    <a16:creationId xmlns:a16="http://schemas.microsoft.com/office/drawing/2014/main" id="{CAD405B5-BF96-18C5-BF37-21CCFF4AAA46}"/>
                  </a:ext>
                </a:extLst>
              </p:cNvPr>
              <p:cNvSpPr/>
              <p:nvPr/>
            </p:nvSpPr>
            <p:spPr>
              <a:xfrm>
                <a:off x="5636234" y="4666187"/>
                <a:ext cx="187248" cy="187193"/>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841" name="Google Shape;12598;p89">
                <a:extLst>
                  <a:ext uri="{FF2B5EF4-FFF2-40B4-BE49-F238E27FC236}">
                    <a16:creationId xmlns:a16="http://schemas.microsoft.com/office/drawing/2014/main" id="{7827E165-B35D-31ED-9C7D-08B468976187}"/>
                  </a:ext>
                </a:extLst>
              </p:cNvPr>
              <p:cNvGrpSpPr/>
              <p:nvPr/>
            </p:nvGrpSpPr>
            <p:grpSpPr>
              <a:xfrm>
                <a:off x="4600743" y="4323869"/>
                <a:ext cx="566751" cy="644753"/>
                <a:chOff x="-919700" y="2420750"/>
                <a:chExt cx="257575" cy="293025"/>
              </a:xfrm>
              <a:grpFill/>
            </p:grpSpPr>
            <p:sp>
              <p:nvSpPr>
                <p:cNvPr id="17856" name="Google Shape;12599;p89">
                  <a:extLst>
                    <a:ext uri="{FF2B5EF4-FFF2-40B4-BE49-F238E27FC236}">
                      <a16:creationId xmlns:a16="http://schemas.microsoft.com/office/drawing/2014/main" id="{2DBC9F94-97F2-185C-3095-C894AE5135D6}"/>
                    </a:ext>
                  </a:extLst>
                </p:cNvPr>
                <p:cNvSpPr/>
                <p:nvPr/>
              </p:nvSpPr>
              <p:spPr>
                <a:xfrm>
                  <a:off x="-884250" y="2490850"/>
                  <a:ext cx="84300" cy="51225"/>
                </a:xfrm>
                <a:custGeom>
                  <a:avLst/>
                  <a:gdLst/>
                  <a:ahLst/>
                  <a:cxnLst/>
                  <a:rect l="l" t="t" r="r" b="b"/>
                  <a:pathLst>
                    <a:path w="3372" h="2049" extrusionOk="0">
                      <a:moveTo>
                        <a:pt x="977" y="631"/>
                      </a:moveTo>
                      <a:cubicBezTo>
                        <a:pt x="1166" y="631"/>
                        <a:pt x="1324" y="788"/>
                        <a:pt x="1324" y="977"/>
                      </a:cubicBezTo>
                      <a:cubicBezTo>
                        <a:pt x="1324" y="1198"/>
                        <a:pt x="1166" y="1355"/>
                        <a:pt x="977" y="1355"/>
                      </a:cubicBezTo>
                      <a:cubicBezTo>
                        <a:pt x="788" y="1355"/>
                        <a:pt x="631" y="1198"/>
                        <a:pt x="631" y="977"/>
                      </a:cubicBezTo>
                      <a:cubicBezTo>
                        <a:pt x="631" y="788"/>
                        <a:pt x="788" y="631"/>
                        <a:pt x="977" y="631"/>
                      </a:cubicBezTo>
                      <a:close/>
                      <a:moveTo>
                        <a:pt x="2363" y="631"/>
                      </a:moveTo>
                      <a:cubicBezTo>
                        <a:pt x="2552" y="631"/>
                        <a:pt x="2710" y="788"/>
                        <a:pt x="2710" y="977"/>
                      </a:cubicBezTo>
                      <a:cubicBezTo>
                        <a:pt x="2710" y="1198"/>
                        <a:pt x="2552" y="1355"/>
                        <a:pt x="2363" y="1355"/>
                      </a:cubicBezTo>
                      <a:cubicBezTo>
                        <a:pt x="2174" y="1355"/>
                        <a:pt x="2017" y="1198"/>
                        <a:pt x="2017" y="977"/>
                      </a:cubicBezTo>
                      <a:cubicBezTo>
                        <a:pt x="2017" y="788"/>
                        <a:pt x="2174" y="631"/>
                        <a:pt x="2363" y="631"/>
                      </a:cubicBezTo>
                      <a:close/>
                      <a:moveTo>
                        <a:pt x="1009" y="1"/>
                      </a:moveTo>
                      <a:cubicBezTo>
                        <a:pt x="473" y="1"/>
                        <a:pt x="0" y="473"/>
                        <a:pt x="0" y="1040"/>
                      </a:cubicBezTo>
                      <a:cubicBezTo>
                        <a:pt x="0" y="1576"/>
                        <a:pt x="473" y="2048"/>
                        <a:pt x="1009" y="2048"/>
                      </a:cubicBezTo>
                      <a:cubicBezTo>
                        <a:pt x="1292" y="2048"/>
                        <a:pt x="1544" y="1922"/>
                        <a:pt x="1702" y="1765"/>
                      </a:cubicBezTo>
                      <a:cubicBezTo>
                        <a:pt x="1891" y="1922"/>
                        <a:pt x="2111" y="2048"/>
                        <a:pt x="2363" y="2048"/>
                      </a:cubicBezTo>
                      <a:cubicBezTo>
                        <a:pt x="2899" y="2048"/>
                        <a:pt x="3371" y="1576"/>
                        <a:pt x="3371" y="1040"/>
                      </a:cubicBezTo>
                      <a:cubicBezTo>
                        <a:pt x="3371" y="442"/>
                        <a:pt x="2899" y="1"/>
                        <a:pt x="2363" y="1"/>
                      </a:cubicBezTo>
                      <a:cubicBezTo>
                        <a:pt x="2080" y="1"/>
                        <a:pt x="1859" y="127"/>
                        <a:pt x="1702" y="284"/>
                      </a:cubicBezTo>
                      <a:cubicBezTo>
                        <a:pt x="1481" y="127"/>
                        <a:pt x="1261" y="1"/>
                        <a:pt x="1009"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57" name="Google Shape;12600;p89">
                  <a:extLst>
                    <a:ext uri="{FF2B5EF4-FFF2-40B4-BE49-F238E27FC236}">
                      <a16:creationId xmlns:a16="http://schemas.microsoft.com/office/drawing/2014/main" id="{0F7A8D91-3E0F-4B2A-9D4F-5839B91498FA}"/>
                    </a:ext>
                  </a:extLst>
                </p:cNvPr>
                <p:cNvSpPr/>
                <p:nvPr/>
              </p:nvSpPr>
              <p:spPr>
                <a:xfrm>
                  <a:off x="-919700" y="2420750"/>
                  <a:ext cx="257575" cy="293025"/>
                </a:xfrm>
                <a:custGeom>
                  <a:avLst/>
                  <a:gdLst/>
                  <a:ahLst/>
                  <a:cxnLst/>
                  <a:rect l="l" t="t" r="r" b="b"/>
                  <a:pathLst>
                    <a:path w="10303" h="11721" extrusionOk="0">
                      <a:moveTo>
                        <a:pt x="7152" y="694"/>
                      </a:moveTo>
                      <a:cubicBezTo>
                        <a:pt x="7373" y="694"/>
                        <a:pt x="7530" y="851"/>
                        <a:pt x="7530" y="1040"/>
                      </a:cubicBezTo>
                      <a:lnTo>
                        <a:pt x="7530" y="1418"/>
                      </a:lnTo>
                      <a:lnTo>
                        <a:pt x="662" y="1418"/>
                      </a:lnTo>
                      <a:lnTo>
                        <a:pt x="662" y="1040"/>
                      </a:lnTo>
                      <a:cubicBezTo>
                        <a:pt x="694" y="851"/>
                        <a:pt x="851" y="694"/>
                        <a:pt x="1009" y="694"/>
                      </a:cubicBezTo>
                      <a:close/>
                      <a:moveTo>
                        <a:pt x="7562" y="2111"/>
                      </a:moveTo>
                      <a:lnTo>
                        <a:pt x="7562" y="3403"/>
                      </a:lnTo>
                      <a:lnTo>
                        <a:pt x="7247" y="3088"/>
                      </a:lnTo>
                      <a:cubicBezTo>
                        <a:pt x="7042" y="2883"/>
                        <a:pt x="6784" y="2792"/>
                        <a:pt x="6528" y="2792"/>
                      </a:cubicBezTo>
                      <a:cubicBezTo>
                        <a:pt x="5999" y="2792"/>
                        <a:pt x="5483" y="3186"/>
                        <a:pt x="5483" y="3781"/>
                      </a:cubicBezTo>
                      <a:cubicBezTo>
                        <a:pt x="5483" y="4065"/>
                        <a:pt x="5577" y="4348"/>
                        <a:pt x="5798" y="4506"/>
                      </a:cubicBezTo>
                      <a:lnTo>
                        <a:pt x="6774" y="5482"/>
                      </a:lnTo>
                      <a:lnTo>
                        <a:pt x="1009" y="5482"/>
                      </a:lnTo>
                      <a:cubicBezTo>
                        <a:pt x="995" y="5485"/>
                        <a:pt x="982" y="5486"/>
                        <a:pt x="968" y="5486"/>
                      </a:cubicBezTo>
                      <a:cubicBezTo>
                        <a:pt x="825" y="5486"/>
                        <a:pt x="694" y="5340"/>
                        <a:pt x="694" y="5167"/>
                      </a:cubicBezTo>
                      <a:lnTo>
                        <a:pt x="694" y="2111"/>
                      </a:lnTo>
                      <a:close/>
                      <a:moveTo>
                        <a:pt x="8160" y="2584"/>
                      </a:moveTo>
                      <a:lnTo>
                        <a:pt x="9200" y="3624"/>
                      </a:lnTo>
                      <a:cubicBezTo>
                        <a:pt x="9421" y="3844"/>
                        <a:pt x="9515" y="4065"/>
                        <a:pt x="9515" y="4348"/>
                      </a:cubicBezTo>
                      <a:lnTo>
                        <a:pt x="9515" y="6900"/>
                      </a:lnTo>
                      <a:cubicBezTo>
                        <a:pt x="9515" y="7373"/>
                        <a:pt x="9358" y="7845"/>
                        <a:pt x="9043" y="8192"/>
                      </a:cubicBezTo>
                      <a:lnTo>
                        <a:pt x="5955" y="8192"/>
                      </a:lnTo>
                      <a:cubicBezTo>
                        <a:pt x="5640" y="7845"/>
                        <a:pt x="5483" y="7373"/>
                        <a:pt x="5483" y="6900"/>
                      </a:cubicBezTo>
                      <a:lnTo>
                        <a:pt x="5483" y="6144"/>
                      </a:lnTo>
                      <a:lnTo>
                        <a:pt x="6837" y="6144"/>
                      </a:lnTo>
                      <a:lnTo>
                        <a:pt x="6837" y="6207"/>
                      </a:lnTo>
                      <a:cubicBezTo>
                        <a:pt x="6837" y="6585"/>
                        <a:pt x="6900" y="6932"/>
                        <a:pt x="7089" y="7373"/>
                      </a:cubicBezTo>
                      <a:cubicBezTo>
                        <a:pt x="7135" y="7487"/>
                        <a:pt x="7263" y="7568"/>
                        <a:pt x="7403" y="7568"/>
                      </a:cubicBezTo>
                      <a:cubicBezTo>
                        <a:pt x="7455" y="7568"/>
                        <a:pt x="7510" y="7556"/>
                        <a:pt x="7562" y="7530"/>
                      </a:cubicBezTo>
                      <a:cubicBezTo>
                        <a:pt x="7719" y="7467"/>
                        <a:pt x="7782" y="7247"/>
                        <a:pt x="7719" y="7058"/>
                      </a:cubicBezTo>
                      <a:cubicBezTo>
                        <a:pt x="7593" y="6774"/>
                        <a:pt x="7530" y="6522"/>
                        <a:pt x="7530" y="6239"/>
                      </a:cubicBezTo>
                      <a:lnTo>
                        <a:pt x="7530" y="5451"/>
                      </a:lnTo>
                      <a:cubicBezTo>
                        <a:pt x="7530" y="5356"/>
                        <a:pt x="7467" y="5262"/>
                        <a:pt x="7404" y="5199"/>
                      </a:cubicBezTo>
                      <a:lnTo>
                        <a:pt x="6207" y="4033"/>
                      </a:lnTo>
                      <a:cubicBezTo>
                        <a:pt x="6018" y="3844"/>
                        <a:pt x="6144" y="3435"/>
                        <a:pt x="6459" y="3435"/>
                      </a:cubicBezTo>
                      <a:cubicBezTo>
                        <a:pt x="6522" y="3435"/>
                        <a:pt x="6648" y="3466"/>
                        <a:pt x="6680" y="3561"/>
                      </a:cubicBezTo>
                      <a:lnTo>
                        <a:pt x="8255" y="5136"/>
                      </a:lnTo>
                      <a:cubicBezTo>
                        <a:pt x="8318" y="5199"/>
                        <a:pt x="8413" y="5230"/>
                        <a:pt x="8503" y="5230"/>
                      </a:cubicBezTo>
                      <a:cubicBezTo>
                        <a:pt x="8594" y="5230"/>
                        <a:pt x="8680" y="5199"/>
                        <a:pt x="8728" y="5136"/>
                      </a:cubicBezTo>
                      <a:cubicBezTo>
                        <a:pt x="8854" y="5010"/>
                        <a:pt x="8854" y="4789"/>
                        <a:pt x="8728" y="4663"/>
                      </a:cubicBezTo>
                      <a:lnTo>
                        <a:pt x="8160" y="4065"/>
                      </a:lnTo>
                      <a:lnTo>
                        <a:pt x="8160" y="2584"/>
                      </a:lnTo>
                      <a:close/>
                      <a:moveTo>
                        <a:pt x="9295" y="8948"/>
                      </a:moveTo>
                      <a:cubicBezTo>
                        <a:pt x="9484" y="8948"/>
                        <a:pt x="9641" y="9105"/>
                        <a:pt x="9641" y="9295"/>
                      </a:cubicBezTo>
                      <a:lnTo>
                        <a:pt x="9641" y="10996"/>
                      </a:lnTo>
                      <a:lnTo>
                        <a:pt x="5514" y="10996"/>
                      </a:lnTo>
                      <a:lnTo>
                        <a:pt x="5514" y="9295"/>
                      </a:lnTo>
                      <a:cubicBezTo>
                        <a:pt x="5514" y="9105"/>
                        <a:pt x="5672" y="8948"/>
                        <a:pt x="5861" y="8948"/>
                      </a:cubicBezTo>
                      <a:close/>
                      <a:moveTo>
                        <a:pt x="1009" y="1"/>
                      </a:moveTo>
                      <a:cubicBezTo>
                        <a:pt x="473" y="1"/>
                        <a:pt x="1" y="473"/>
                        <a:pt x="1" y="1040"/>
                      </a:cubicBezTo>
                      <a:lnTo>
                        <a:pt x="1" y="5167"/>
                      </a:lnTo>
                      <a:cubicBezTo>
                        <a:pt x="1" y="5734"/>
                        <a:pt x="473" y="6207"/>
                        <a:pt x="1009" y="6207"/>
                      </a:cubicBezTo>
                      <a:lnTo>
                        <a:pt x="4789" y="6207"/>
                      </a:lnTo>
                      <a:lnTo>
                        <a:pt x="4789" y="6932"/>
                      </a:lnTo>
                      <a:cubicBezTo>
                        <a:pt x="4789" y="7499"/>
                        <a:pt x="4947" y="8003"/>
                        <a:pt x="5231" y="8444"/>
                      </a:cubicBezTo>
                      <a:cubicBezTo>
                        <a:pt x="4947" y="8633"/>
                        <a:pt x="4789" y="8948"/>
                        <a:pt x="4789" y="9295"/>
                      </a:cubicBezTo>
                      <a:lnTo>
                        <a:pt x="4789" y="11342"/>
                      </a:lnTo>
                      <a:cubicBezTo>
                        <a:pt x="4789" y="11563"/>
                        <a:pt x="4947" y="11720"/>
                        <a:pt x="5168" y="11720"/>
                      </a:cubicBezTo>
                      <a:lnTo>
                        <a:pt x="9956" y="11720"/>
                      </a:lnTo>
                      <a:cubicBezTo>
                        <a:pt x="10145" y="11720"/>
                        <a:pt x="10303" y="11563"/>
                        <a:pt x="10303" y="11342"/>
                      </a:cubicBezTo>
                      <a:lnTo>
                        <a:pt x="10303" y="9295"/>
                      </a:lnTo>
                      <a:cubicBezTo>
                        <a:pt x="10303" y="8948"/>
                        <a:pt x="10114" y="8633"/>
                        <a:pt x="9893" y="8444"/>
                      </a:cubicBezTo>
                      <a:cubicBezTo>
                        <a:pt x="10177" y="8003"/>
                        <a:pt x="10303" y="7499"/>
                        <a:pt x="10303" y="6932"/>
                      </a:cubicBezTo>
                      <a:lnTo>
                        <a:pt x="10303" y="4380"/>
                      </a:lnTo>
                      <a:lnTo>
                        <a:pt x="10271" y="4380"/>
                      </a:lnTo>
                      <a:cubicBezTo>
                        <a:pt x="10271" y="3907"/>
                        <a:pt x="10082" y="3466"/>
                        <a:pt x="9767" y="3151"/>
                      </a:cubicBezTo>
                      <a:lnTo>
                        <a:pt x="8224" y="1639"/>
                      </a:lnTo>
                      <a:lnTo>
                        <a:pt x="8224" y="1040"/>
                      </a:lnTo>
                      <a:cubicBezTo>
                        <a:pt x="8224" y="473"/>
                        <a:pt x="7751" y="1"/>
                        <a:pt x="721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58" name="Google Shape;12601;p89">
                  <a:extLst>
                    <a:ext uri="{FF2B5EF4-FFF2-40B4-BE49-F238E27FC236}">
                      <a16:creationId xmlns:a16="http://schemas.microsoft.com/office/drawing/2014/main" id="{38C23DE3-5D3E-B893-D809-1530D8943ECF}"/>
                    </a:ext>
                  </a:extLst>
                </p:cNvPr>
                <p:cNvSpPr/>
                <p:nvPr/>
              </p:nvSpPr>
              <p:spPr>
                <a:xfrm>
                  <a:off x="-766100" y="2660975"/>
                  <a:ext cx="18125" cy="18150"/>
                </a:xfrm>
                <a:custGeom>
                  <a:avLst/>
                  <a:gdLst/>
                  <a:ahLst/>
                  <a:cxnLst/>
                  <a:rect l="l" t="t" r="r" b="b"/>
                  <a:pathLst>
                    <a:path w="725" h="726" extrusionOk="0">
                      <a:moveTo>
                        <a:pt x="347" y="1"/>
                      </a:moveTo>
                      <a:cubicBezTo>
                        <a:pt x="158" y="1"/>
                        <a:pt x="0" y="158"/>
                        <a:pt x="0" y="379"/>
                      </a:cubicBezTo>
                      <a:cubicBezTo>
                        <a:pt x="0" y="568"/>
                        <a:pt x="158" y="725"/>
                        <a:pt x="347" y="725"/>
                      </a:cubicBezTo>
                      <a:cubicBezTo>
                        <a:pt x="536" y="725"/>
                        <a:pt x="725" y="568"/>
                        <a:pt x="725" y="379"/>
                      </a:cubicBezTo>
                      <a:cubicBezTo>
                        <a:pt x="693" y="158"/>
                        <a:pt x="536" y="1"/>
                        <a:pt x="34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42" name="Google Shape;12630;p89">
                <a:extLst>
                  <a:ext uri="{FF2B5EF4-FFF2-40B4-BE49-F238E27FC236}">
                    <a16:creationId xmlns:a16="http://schemas.microsoft.com/office/drawing/2014/main" id="{E6EE32B0-161F-35BF-8C24-64242AE330B7}"/>
                  </a:ext>
                </a:extLst>
              </p:cNvPr>
              <p:cNvGrpSpPr/>
              <p:nvPr/>
            </p:nvGrpSpPr>
            <p:grpSpPr>
              <a:xfrm>
                <a:off x="11162866" y="4335825"/>
                <a:ext cx="620890" cy="620890"/>
                <a:chOff x="2964567" y="2571753"/>
                <a:chExt cx="417045" cy="417045"/>
              </a:xfrm>
              <a:grpFill/>
            </p:grpSpPr>
            <p:sp>
              <p:nvSpPr>
                <p:cNvPr id="17410" name="Google Shape;12631;p89">
                  <a:extLst>
                    <a:ext uri="{FF2B5EF4-FFF2-40B4-BE49-F238E27FC236}">
                      <a16:creationId xmlns:a16="http://schemas.microsoft.com/office/drawing/2014/main" id="{A0607795-C21B-A19B-F4BE-9AC5995C9B88}"/>
                    </a:ext>
                  </a:extLst>
                </p:cNvPr>
                <p:cNvSpPr/>
                <p:nvPr/>
              </p:nvSpPr>
              <p:spPr>
                <a:xfrm>
                  <a:off x="2964567" y="2571753"/>
                  <a:ext cx="417045" cy="417045"/>
                </a:xfrm>
                <a:custGeom>
                  <a:avLst/>
                  <a:gdLst/>
                  <a:ahLst/>
                  <a:cxnLst/>
                  <a:rect l="l" t="t" r="r" b="b"/>
                  <a:pathLst>
                    <a:path w="19983" h="19983" extrusionOk="0">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411" name="Google Shape;12632;p89">
                  <a:extLst>
                    <a:ext uri="{FF2B5EF4-FFF2-40B4-BE49-F238E27FC236}">
                      <a16:creationId xmlns:a16="http://schemas.microsoft.com/office/drawing/2014/main" id="{B851F998-7271-0225-B0BE-5791A4A65003}"/>
                    </a:ext>
                  </a:extLst>
                </p:cNvPr>
                <p:cNvSpPr/>
                <p:nvPr/>
              </p:nvSpPr>
              <p:spPr>
                <a:xfrm>
                  <a:off x="3037777" y="2694715"/>
                  <a:ext cx="270642" cy="146633"/>
                </a:xfrm>
                <a:custGeom>
                  <a:avLst/>
                  <a:gdLst/>
                  <a:ahLst/>
                  <a:cxnLst/>
                  <a:rect l="l" t="t" r="r" b="b"/>
                  <a:pathLst>
                    <a:path w="12968" h="7026" extrusionOk="0">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7843" name="Google Shape;12645;p89">
                <a:extLst>
                  <a:ext uri="{FF2B5EF4-FFF2-40B4-BE49-F238E27FC236}">
                    <a16:creationId xmlns:a16="http://schemas.microsoft.com/office/drawing/2014/main" id="{720A99E7-AF17-3054-7456-8D2082664863}"/>
                  </a:ext>
                </a:extLst>
              </p:cNvPr>
              <p:cNvSpPr/>
              <p:nvPr/>
            </p:nvSpPr>
            <p:spPr>
              <a:xfrm>
                <a:off x="7055026" y="4335935"/>
                <a:ext cx="620847" cy="620847"/>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844" name="Google Shape;12646;p89">
                <a:extLst>
                  <a:ext uri="{FF2B5EF4-FFF2-40B4-BE49-F238E27FC236}">
                    <a16:creationId xmlns:a16="http://schemas.microsoft.com/office/drawing/2014/main" id="{47CB91EC-CD88-70FE-BD6B-D7BB660B0543}"/>
                  </a:ext>
                </a:extLst>
              </p:cNvPr>
              <p:cNvGrpSpPr/>
              <p:nvPr/>
            </p:nvGrpSpPr>
            <p:grpSpPr>
              <a:xfrm>
                <a:off x="7848323" y="4335840"/>
                <a:ext cx="620922" cy="620859"/>
                <a:chOff x="812101" y="2571761"/>
                <a:chExt cx="417066" cy="417024"/>
              </a:xfrm>
              <a:grpFill/>
            </p:grpSpPr>
            <p:sp>
              <p:nvSpPr>
                <p:cNvPr id="17854" name="Google Shape;12647;p89">
                  <a:extLst>
                    <a:ext uri="{FF2B5EF4-FFF2-40B4-BE49-F238E27FC236}">
                      <a16:creationId xmlns:a16="http://schemas.microsoft.com/office/drawing/2014/main" id="{EB698513-B026-4C5F-6C5F-15739A1AD9F0}"/>
                    </a:ext>
                  </a:extLst>
                </p:cNvPr>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55" name="Google Shape;12648;p89">
                  <a:extLst>
                    <a:ext uri="{FF2B5EF4-FFF2-40B4-BE49-F238E27FC236}">
                      <a16:creationId xmlns:a16="http://schemas.microsoft.com/office/drawing/2014/main" id="{F27F0778-749B-3C80-C836-4B6F07C745F4}"/>
                    </a:ext>
                  </a:extLst>
                </p:cNvPr>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214" name="Google Shape;12649;p89">
                  <a:extLst>
                    <a:ext uri="{FF2B5EF4-FFF2-40B4-BE49-F238E27FC236}">
                      <a16:creationId xmlns:a16="http://schemas.microsoft.com/office/drawing/2014/main" id="{BB553CA2-3836-D6BB-14DB-1C4E89D4E249}"/>
                    </a:ext>
                  </a:extLst>
                </p:cNvPr>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215" name="Google Shape;12650;p89">
                  <a:extLst>
                    <a:ext uri="{FF2B5EF4-FFF2-40B4-BE49-F238E27FC236}">
                      <a16:creationId xmlns:a16="http://schemas.microsoft.com/office/drawing/2014/main" id="{0383D499-8FAF-32C7-6303-831EC8978E20}"/>
                    </a:ext>
                  </a:extLst>
                </p:cNvPr>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nvGrpSpPr>
              <p:cNvPr id="17845" name="Google Shape;12651;p89">
                <a:extLst>
                  <a:ext uri="{FF2B5EF4-FFF2-40B4-BE49-F238E27FC236}">
                    <a16:creationId xmlns:a16="http://schemas.microsoft.com/office/drawing/2014/main" id="{5E57822D-CAA9-2114-147D-61A7E6C7A253}"/>
                  </a:ext>
                </a:extLst>
              </p:cNvPr>
              <p:cNvGrpSpPr/>
              <p:nvPr/>
            </p:nvGrpSpPr>
            <p:grpSpPr>
              <a:xfrm>
                <a:off x="8641703" y="4335840"/>
                <a:ext cx="620859" cy="620859"/>
                <a:chOff x="1323129" y="2571761"/>
                <a:chExt cx="417024" cy="417024"/>
              </a:xfrm>
              <a:grpFill/>
            </p:grpSpPr>
            <p:sp>
              <p:nvSpPr>
                <p:cNvPr id="17850" name="Google Shape;12652;p89">
                  <a:extLst>
                    <a:ext uri="{FF2B5EF4-FFF2-40B4-BE49-F238E27FC236}">
                      <a16:creationId xmlns:a16="http://schemas.microsoft.com/office/drawing/2014/main" id="{113F1335-5EBD-A18B-8BFC-B966EB2DCA9A}"/>
                    </a:ext>
                  </a:extLst>
                </p:cNvPr>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51" name="Google Shape;12653;p89">
                  <a:extLst>
                    <a:ext uri="{FF2B5EF4-FFF2-40B4-BE49-F238E27FC236}">
                      <a16:creationId xmlns:a16="http://schemas.microsoft.com/office/drawing/2014/main" id="{5E385E77-1FE7-E8C1-7198-3DFCC3A9C66A}"/>
                    </a:ext>
                  </a:extLst>
                </p:cNvPr>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52" name="Google Shape;12654;p89">
                  <a:extLst>
                    <a:ext uri="{FF2B5EF4-FFF2-40B4-BE49-F238E27FC236}">
                      <a16:creationId xmlns:a16="http://schemas.microsoft.com/office/drawing/2014/main" id="{872CA83E-7FD2-77EC-D2F7-14F0BA720A19}"/>
                    </a:ext>
                  </a:extLst>
                </p:cNvPr>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53" name="Google Shape;12655;p89">
                  <a:extLst>
                    <a:ext uri="{FF2B5EF4-FFF2-40B4-BE49-F238E27FC236}">
                      <a16:creationId xmlns:a16="http://schemas.microsoft.com/office/drawing/2014/main" id="{97388C47-10A7-028A-28CB-3CF9D7E9B052}"/>
                    </a:ext>
                  </a:extLst>
                </p:cNvPr>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sp>
            <p:nvSpPr>
              <p:cNvPr id="17846" name="Google Shape;12656;p89">
                <a:extLst>
                  <a:ext uri="{FF2B5EF4-FFF2-40B4-BE49-F238E27FC236}">
                    <a16:creationId xmlns:a16="http://schemas.microsoft.com/office/drawing/2014/main" id="{AB0FF3D2-82DF-973D-A1C7-189D4B01D5B8}"/>
                  </a:ext>
                </a:extLst>
              </p:cNvPr>
              <p:cNvSpPr/>
              <p:nvPr/>
            </p:nvSpPr>
            <p:spPr>
              <a:xfrm>
                <a:off x="9515717" y="4391943"/>
                <a:ext cx="623923" cy="508838"/>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nvGrpSpPr>
              <p:cNvPr id="17847" name="Google Shape;12657;p89">
                <a:extLst>
                  <a:ext uri="{FF2B5EF4-FFF2-40B4-BE49-F238E27FC236}">
                    <a16:creationId xmlns:a16="http://schemas.microsoft.com/office/drawing/2014/main" id="{0A794548-1959-8476-05B2-103AC24B2108}"/>
                  </a:ext>
                </a:extLst>
              </p:cNvPr>
              <p:cNvGrpSpPr/>
              <p:nvPr/>
            </p:nvGrpSpPr>
            <p:grpSpPr>
              <a:xfrm>
                <a:off x="10373678" y="4335921"/>
                <a:ext cx="621823" cy="620890"/>
                <a:chOff x="2344476" y="2571761"/>
                <a:chExt cx="417671" cy="417045"/>
              </a:xfrm>
              <a:grpFill/>
            </p:grpSpPr>
            <p:sp>
              <p:nvSpPr>
                <p:cNvPr id="17848" name="Google Shape;12658;p89">
                  <a:extLst>
                    <a:ext uri="{FF2B5EF4-FFF2-40B4-BE49-F238E27FC236}">
                      <a16:creationId xmlns:a16="http://schemas.microsoft.com/office/drawing/2014/main" id="{4F5A5103-FECD-9595-4C3D-E946DD2775BD}"/>
                    </a:ext>
                  </a:extLst>
                </p:cNvPr>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sp>
              <p:nvSpPr>
                <p:cNvPr id="17849" name="Google Shape;12659;p89">
                  <a:extLst>
                    <a:ext uri="{FF2B5EF4-FFF2-40B4-BE49-F238E27FC236}">
                      <a16:creationId xmlns:a16="http://schemas.microsoft.com/office/drawing/2014/main" id="{A56614EA-A5ED-2F50-550D-E29E8BB5CD11}"/>
                    </a:ext>
                  </a:extLst>
                </p:cNvPr>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121900" tIns="121900" rIns="121900" bIns="121900" anchor="ctr" anchorCtr="0">
                  <a:noAutofit/>
                </a:bodyPr>
                <a:lstStyle/>
                <a:p>
                  <a:pPr defTabSz="914446">
                    <a:defRPr/>
                  </a:pPr>
                  <a:endParaRPr sz="2400" dirty="0">
                    <a:solidFill>
                      <a:srgbClr val="000000"/>
                    </a:solidFill>
                    <a:latin typeface="Calibri"/>
                  </a:endParaRPr>
                </a:p>
              </p:txBody>
            </p:sp>
          </p:grpSp>
        </p:grpSp>
      </p:grpSp>
    </p:spTree>
    <p:extLst>
      <p:ext uri="{BB962C8B-B14F-4D97-AF65-F5344CB8AC3E}">
        <p14:creationId xmlns:p14="http://schemas.microsoft.com/office/powerpoint/2010/main" val="209137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BD5072-E4B9-455A-B443-51EFCA561F80}"/>
              </a:ext>
            </a:extLst>
          </p:cNvPr>
          <p:cNvSpPr/>
          <p:nvPr/>
        </p:nvSpPr>
        <p:spPr>
          <a:xfrm>
            <a:off x="7327180" y="1"/>
            <a:ext cx="4331421" cy="611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F591559-82BF-0297-D776-3AE8450D9AEC}"/>
              </a:ext>
            </a:extLst>
          </p:cNvPr>
          <p:cNvSpPr/>
          <p:nvPr/>
        </p:nvSpPr>
        <p:spPr>
          <a:xfrm>
            <a:off x="9391651" y="716101"/>
            <a:ext cx="2800351" cy="4638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0894B60A-8BA2-05E3-7399-A9746ED060EF}"/>
              </a:ext>
            </a:extLst>
          </p:cNvPr>
          <p:cNvGrpSpPr/>
          <p:nvPr/>
        </p:nvGrpSpPr>
        <p:grpSpPr>
          <a:xfrm>
            <a:off x="194309" y="3000375"/>
            <a:ext cx="91440" cy="3543300"/>
            <a:chOff x="213359" y="3057525"/>
            <a:chExt cx="91440" cy="3543300"/>
          </a:xfrm>
        </p:grpSpPr>
        <p:grpSp>
          <p:nvGrpSpPr>
            <p:cNvPr id="8" name="Group 7">
              <a:extLst>
                <a:ext uri="{FF2B5EF4-FFF2-40B4-BE49-F238E27FC236}">
                  <a16:creationId xmlns:a16="http://schemas.microsoft.com/office/drawing/2014/main" id="{131BC1B8-AB34-64DE-E3FB-3F9FE8A3FE8E}"/>
                </a:ext>
              </a:extLst>
            </p:cNvPr>
            <p:cNvGrpSpPr/>
            <p:nvPr/>
          </p:nvGrpSpPr>
          <p:grpSpPr>
            <a:xfrm rot="5400000">
              <a:off x="-349830" y="3620714"/>
              <a:ext cx="1217817" cy="91440"/>
              <a:chOff x="6575457" y="1351721"/>
              <a:chExt cx="1217817" cy="91440"/>
            </a:xfrm>
            <a:solidFill>
              <a:schemeClr val="accent2"/>
            </a:solidFill>
          </p:grpSpPr>
          <p:sp>
            <p:nvSpPr>
              <p:cNvPr id="9" name="Oval 8">
                <a:extLst>
                  <a:ext uri="{FF2B5EF4-FFF2-40B4-BE49-F238E27FC236}">
                    <a16:creationId xmlns:a16="http://schemas.microsoft.com/office/drawing/2014/main" id="{F943680A-15F2-E1C4-C781-9B90AA2701E4}"/>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1A1E89B-8A61-D174-432F-05DE0AA9C1AE}"/>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C8DA4EF-EEA6-F895-4BB4-8D78C31D359E}"/>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8027D19-029A-F7E7-A224-0E71C9D16EBF}"/>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BB9EAC-D68D-C6F7-24B8-EED8A1994A8F}"/>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DC10C67-32AC-0789-DD9D-9947C2C8E805}"/>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0BB46AB-7035-9DE4-968E-FCC4AC643231}"/>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7804FFC-EBE2-9C55-0B8D-A682CC94B093}"/>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55712C84-4DEC-1442-3DB2-09F0F4D8FD54}"/>
                </a:ext>
              </a:extLst>
            </p:cNvPr>
            <p:cNvCxnSpPr>
              <a:cxnSpLocks/>
            </p:cNvCxnSpPr>
            <p:nvPr/>
          </p:nvCxnSpPr>
          <p:spPr>
            <a:xfrm flipV="1">
              <a:off x="259078" y="4591050"/>
              <a:ext cx="0" cy="2009775"/>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DD82662D-1539-9D79-EE48-172F29676560}"/>
              </a:ext>
            </a:extLst>
          </p:cNvPr>
          <p:cNvSpPr txBox="1"/>
          <p:nvPr/>
        </p:nvSpPr>
        <p:spPr>
          <a:xfrm>
            <a:off x="491114" y="2206922"/>
            <a:ext cx="5977341" cy="4465903"/>
          </a:xfrm>
          <a:prstGeom prst="rect">
            <a:avLst/>
          </a:prstGeom>
          <a:noFill/>
        </p:spPr>
        <p:txBody>
          <a:bodyPr wrap="square">
            <a:spAutoFit/>
          </a:bodyPr>
          <a:lstStyle/>
          <a:p>
            <a:pPr algn="l">
              <a:lnSpc>
                <a:spcPct val="150000"/>
              </a:lnSpc>
            </a:pPr>
            <a:r>
              <a:rPr lang="en-US" sz="2400" b="0" i="0" dirty="0">
                <a:solidFill>
                  <a:srgbClr val="3C4043"/>
                </a:solidFill>
                <a:effectLst/>
                <a:latin typeface="Inter"/>
              </a:rPr>
              <a:t>The dataset contains prices of New York City houses, providing valuable insights into the real estate market in the region. It includes information such as house types, prices, number of bedrooms and bathrooms, property square footage, addresses, state, administrative areas, as well as geographical coordinates.</a:t>
            </a:r>
            <a:endParaRPr lang="en-US" sz="2400" dirty="0">
              <a:solidFill>
                <a:schemeClr val="tx1">
                  <a:lumMod val="85000"/>
                  <a:lumOff val="15000"/>
                </a:schemeClr>
              </a:solidFill>
              <a:latin typeface="Montserrat" panose="00000500000000000000" pitchFamily="2" charset="0"/>
            </a:endParaRPr>
          </a:p>
        </p:txBody>
      </p:sp>
      <p:sp>
        <p:nvSpPr>
          <p:cNvPr id="25" name="TextBox 24">
            <a:extLst>
              <a:ext uri="{FF2B5EF4-FFF2-40B4-BE49-F238E27FC236}">
                <a16:creationId xmlns:a16="http://schemas.microsoft.com/office/drawing/2014/main" id="{E22FA217-904F-5034-14B0-FC7CEF80CB5B}"/>
              </a:ext>
            </a:extLst>
          </p:cNvPr>
          <p:cNvSpPr txBox="1"/>
          <p:nvPr/>
        </p:nvSpPr>
        <p:spPr>
          <a:xfrm>
            <a:off x="725750" y="940540"/>
            <a:ext cx="4545497" cy="830997"/>
          </a:xfrm>
          <a:prstGeom prst="rect">
            <a:avLst/>
          </a:prstGeom>
          <a:noFill/>
        </p:spPr>
        <p:txBody>
          <a:bodyPr wrap="square">
            <a:spAutoFit/>
          </a:bodyPr>
          <a:lstStyle/>
          <a:p>
            <a:r>
              <a:rPr lang="en-US" sz="2400" b="1" dirty="0">
                <a:solidFill>
                  <a:schemeClr val="tx1">
                    <a:lumMod val="85000"/>
                    <a:lumOff val="15000"/>
                  </a:schemeClr>
                </a:solidFill>
                <a:latin typeface="Montserrat" panose="00000500000000000000" pitchFamily="2" charset="0"/>
              </a:rPr>
              <a:t>Description</a:t>
            </a:r>
            <a:r>
              <a:rPr lang="en-US" sz="4800" b="1" dirty="0">
                <a:solidFill>
                  <a:schemeClr val="tx1">
                    <a:lumMod val="85000"/>
                    <a:lumOff val="15000"/>
                  </a:schemeClr>
                </a:solidFill>
                <a:latin typeface="Montserrat" panose="00000500000000000000" pitchFamily="2" charset="0"/>
              </a:rPr>
              <a:t> </a:t>
            </a:r>
          </a:p>
        </p:txBody>
      </p:sp>
      <p:pic>
        <p:nvPicPr>
          <p:cNvPr id="27" name="Picture 26">
            <a:extLst>
              <a:ext uri="{FF2B5EF4-FFF2-40B4-BE49-F238E27FC236}">
                <a16:creationId xmlns:a16="http://schemas.microsoft.com/office/drawing/2014/main" id="{00E08702-F910-6587-E05B-B2F7158C6D3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715945" y="2078177"/>
            <a:ext cx="4340679" cy="4779824"/>
          </a:xfrm>
          <a:prstGeom prst="rect">
            <a:avLst/>
          </a:prstGeom>
        </p:spPr>
      </p:pic>
      <p:cxnSp>
        <p:nvCxnSpPr>
          <p:cNvPr id="28" name="Straight Connector 27">
            <a:extLst>
              <a:ext uri="{FF2B5EF4-FFF2-40B4-BE49-F238E27FC236}">
                <a16:creationId xmlns:a16="http://schemas.microsoft.com/office/drawing/2014/main" id="{F481D631-11BA-2139-D043-946595E6FA5E}"/>
              </a:ext>
            </a:extLst>
          </p:cNvPr>
          <p:cNvCxnSpPr>
            <a:cxnSpLocks/>
          </p:cNvCxnSpPr>
          <p:nvPr/>
        </p:nvCxnSpPr>
        <p:spPr>
          <a:xfrm>
            <a:off x="491114" y="2093306"/>
            <a:ext cx="6087292"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957A495A-A01E-4AD2-5100-CCC234C072A7}"/>
              </a:ext>
            </a:extLst>
          </p:cNvPr>
          <p:cNvGrpSpPr/>
          <p:nvPr/>
        </p:nvGrpSpPr>
        <p:grpSpPr>
          <a:xfrm>
            <a:off x="209551" y="257175"/>
            <a:ext cx="3824567" cy="532716"/>
            <a:chOff x="209550" y="257175"/>
            <a:chExt cx="3105150" cy="532716"/>
          </a:xfrm>
        </p:grpSpPr>
        <p:grpSp>
          <p:nvGrpSpPr>
            <p:cNvPr id="6" name="Group 5">
              <a:extLst>
                <a:ext uri="{FF2B5EF4-FFF2-40B4-BE49-F238E27FC236}">
                  <a16:creationId xmlns:a16="http://schemas.microsoft.com/office/drawing/2014/main" id="{D86AA7DE-271E-6475-EFC5-2C6D97A725E3}"/>
                </a:ext>
              </a:extLst>
            </p:cNvPr>
            <p:cNvGrpSpPr/>
            <p:nvPr/>
          </p:nvGrpSpPr>
          <p:grpSpPr>
            <a:xfrm>
              <a:off x="209550" y="257175"/>
              <a:ext cx="647700" cy="419100"/>
              <a:chOff x="2857500" y="1466850"/>
              <a:chExt cx="647700" cy="419100"/>
            </a:xfrm>
          </p:grpSpPr>
          <p:sp>
            <p:nvSpPr>
              <p:cNvPr id="4" name="Oval 3">
                <a:extLst>
                  <a:ext uri="{FF2B5EF4-FFF2-40B4-BE49-F238E27FC236}">
                    <a16:creationId xmlns:a16="http://schemas.microsoft.com/office/drawing/2014/main" id="{38BF789C-1990-25C3-D14F-8C9288818EBE}"/>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33EEBA6-D7AA-4B95-8CEC-A3DF1B6E3EF0}"/>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0C6F7B5A-4A1E-C332-44AE-1EE2ABD8C00E}"/>
                </a:ext>
              </a:extLst>
            </p:cNvPr>
            <p:cNvSpPr txBox="1"/>
            <p:nvPr/>
          </p:nvSpPr>
          <p:spPr>
            <a:xfrm>
              <a:off x="929915" y="328226"/>
              <a:ext cx="2384785" cy="461665"/>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Housing Market</a:t>
              </a:r>
            </a:p>
          </p:txBody>
        </p:sp>
      </p:grpSp>
    </p:spTree>
    <p:extLst>
      <p:ext uri="{BB962C8B-B14F-4D97-AF65-F5344CB8AC3E}">
        <p14:creationId xmlns:p14="http://schemas.microsoft.com/office/powerpoint/2010/main" val="290893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57;p60">
            <a:extLst>
              <a:ext uri="{FF2B5EF4-FFF2-40B4-BE49-F238E27FC236}">
                <a16:creationId xmlns:a16="http://schemas.microsoft.com/office/drawing/2014/main" id="{A8FBC570-A7C4-BC33-5617-76B6FF1A0350}"/>
              </a:ext>
            </a:extLst>
          </p:cNvPr>
          <p:cNvSpPr txBox="1">
            <a:spLocks/>
          </p:cNvSpPr>
          <p:nvPr/>
        </p:nvSpPr>
        <p:spPr>
          <a:xfrm>
            <a:off x="838200" y="365126"/>
            <a:ext cx="10515600" cy="553998"/>
          </a:xfrm>
          <a:prstGeom prst="rect">
            <a:avLst/>
          </a:prstGeom>
        </p:spPr>
        <p:txBody>
          <a:bodyPr spcFirstLastPara="1" vert="horz" wrap="square" lIns="0" tIns="0" rIns="0" bIns="0" rtlCol="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uClr>
                <a:srgbClr val="000000"/>
              </a:buClr>
              <a:buSzPts val="1100"/>
            </a:pPr>
            <a:r>
              <a:rPr lang="en-US" sz="4000" b="1" dirty="0">
                <a:solidFill>
                  <a:schemeClr val="accent1"/>
                </a:solidFill>
                <a:latin typeface="Lora" pitchFamily="2" charset="0"/>
                <a:ea typeface="Cambria" panose="02040503050406030204" pitchFamily="18" charset="0"/>
                <a:sym typeface="Arial"/>
              </a:rPr>
              <a:t>How To Edit Shapes</a:t>
            </a:r>
          </a:p>
        </p:txBody>
      </p:sp>
      <p:grpSp>
        <p:nvGrpSpPr>
          <p:cNvPr id="6" name="Group 5">
            <a:extLst>
              <a:ext uri="{FF2B5EF4-FFF2-40B4-BE49-F238E27FC236}">
                <a16:creationId xmlns:a16="http://schemas.microsoft.com/office/drawing/2014/main" id="{CAD4234C-A372-C4B9-0546-1D910B72B927}"/>
              </a:ext>
            </a:extLst>
          </p:cNvPr>
          <p:cNvGrpSpPr/>
          <p:nvPr/>
        </p:nvGrpSpPr>
        <p:grpSpPr>
          <a:xfrm>
            <a:off x="932959" y="1290639"/>
            <a:ext cx="10326087" cy="4905191"/>
            <a:chOff x="932957" y="1290638"/>
            <a:chExt cx="10326086" cy="4905190"/>
          </a:xfrm>
        </p:grpSpPr>
        <p:sp>
          <p:nvSpPr>
            <p:cNvPr id="3" name="Google Shape;2858;p60">
              <a:extLst>
                <a:ext uri="{FF2B5EF4-FFF2-40B4-BE49-F238E27FC236}">
                  <a16:creationId xmlns:a16="http://schemas.microsoft.com/office/drawing/2014/main" id="{A39CEAFD-6FEB-7199-BEA1-7663C0209E88}"/>
                </a:ext>
              </a:extLst>
            </p:cNvPr>
            <p:cNvSpPr txBox="1">
              <a:spLocks/>
            </p:cNvSpPr>
            <p:nvPr/>
          </p:nvSpPr>
          <p:spPr>
            <a:xfrm>
              <a:off x="932957" y="1290638"/>
              <a:ext cx="10325100" cy="800100"/>
            </a:xfrm>
            <a:prstGeom prst="rect">
              <a:avLst/>
            </a:prstGeom>
            <a:noFill/>
          </p:spPr>
          <p:txBody>
            <a:bodyPr spcFirstLastPara="1" vert="horz" wrap="square" lIns="0" tIns="0" rIns="0" bIns="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2404" indent="0">
                <a:buNone/>
              </a:pPr>
              <a:r>
                <a:rPr lang="en-US" sz="1800" dirty="0">
                  <a:latin typeface="Lora" pitchFamily="2" charset="0"/>
                  <a:ea typeface="Arial"/>
                  <a:cs typeface="Helvetica" panose="020B0604020202020204" pitchFamily="34" charset="0"/>
                  <a:sym typeface="Arial"/>
                </a:rPr>
                <a:t>You can add and edit some </a:t>
              </a:r>
              <a:r>
                <a:rPr lang="en-US" sz="1800" b="1" dirty="0">
                  <a:solidFill>
                    <a:schemeClr val="accent1"/>
                  </a:solidFill>
                  <a:uFill>
                    <a:noFill/>
                  </a:uFill>
                  <a:latin typeface="Lora" pitchFamily="2" charset="0"/>
                  <a:ea typeface="Arial"/>
                  <a:cs typeface="Helvetica" panose="020B0604020202020204" pitchFamily="34" charset="0"/>
                  <a:sym typeface="Arial"/>
                </a:rPr>
                <a:t>shapes</a:t>
              </a:r>
              <a:r>
                <a:rPr lang="en-US" sz="1800" dirty="0">
                  <a:latin typeface="Lora" pitchFamily="2" charset="0"/>
                  <a:ea typeface="Arial"/>
                  <a:cs typeface="Helvetica" panose="020B0604020202020204" pitchFamily="34" charset="0"/>
                  <a:sym typeface="Arial"/>
                </a:rPr>
                <a:t> to your presentation to present your data in a visual way.</a:t>
              </a:r>
            </a:p>
          </p:txBody>
        </p:sp>
        <p:sp>
          <p:nvSpPr>
            <p:cNvPr id="4" name="Google Shape;2859;p60">
              <a:extLst>
                <a:ext uri="{FF2B5EF4-FFF2-40B4-BE49-F238E27FC236}">
                  <a16:creationId xmlns:a16="http://schemas.microsoft.com/office/drawing/2014/main" id="{80214AB7-A773-2C78-4FBC-E7CC1F7F6F6D}"/>
                </a:ext>
              </a:extLst>
            </p:cNvPr>
            <p:cNvSpPr txBox="1"/>
            <p:nvPr/>
          </p:nvSpPr>
          <p:spPr>
            <a:xfrm>
              <a:off x="932957" y="2286628"/>
              <a:ext cx="10326086" cy="3909200"/>
            </a:xfrm>
            <a:prstGeom prst="rect">
              <a:avLst/>
            </a:prstGeom>
            <a:noFill/>
            <a:ln>
              <a:noFill/>
            </a:ln>
          </p:spPr>
          <p:txBody>
            <a:bodyPr spcFirstLastPara="1" wrap="square" lIns="0" tIns="0" rIns="0" bIns="0" anchor="ctr" anchorCtr="0">
              <a:noAutofit/>
            </a:bodyPr>
            <a:lstStyle/>
            <a:p>
              <a:pPr marL="497438" indent="-285765" defTabSz="1219232">
                <a:lnSpc>
                  <a:spcPct val="115000"/>
                </a:lnSpc>
                <a:buClr>
                  <a:srgbClr val="000000"/>
                </a:buClr>
                <a:buSzPct val="100000"/>
                <a:buFont typeface="Arial" panose="020B0604020202020204" pitchFamily="34" charset="0"/>
                <a:buChar char="•"/>
                <a:defRPr/>
              </a:pPr>
              <a:r>
                <a:rPr lang="en" kern="0" dirty="0">
                  <a:solidFill>
                    <a:srgbClr val="000000"/>
                  </a:solidFill>
                  <a:latin typeface="Lora" pitchFamily="2" charset="0"/>
                  <a:cs typeface="Helvetica" panose="020B0604020202020204" pitchFamily="34" charset="0"/>
                  <a:sym typeface="Arial"/>
                </a:rPr>
                <a:t>Choose your favourite infographic and insert it in your presentation using Ctrl C + Ctrl V or Cmd C + Cmd V in Mac.</a:t>
              </a:r>
              <a:endParaRPr kern="0" dirty="0">
                <a:solidFill>
                  <a:srgbClr val="000000"/>
                </a:solidFill>
                <a:latin typeface="Lora" pitchFamily="2" charset="0"/>
                <a:cs typeface="Helvetica" panose="020B0604020202020204" pitchFamily="34" charset="0"/>
                <a:sym typeface="Arial"/>
              </a:endParaRPr>
            </a:p>
            <a:p>
              <a:pPr marL="497438" indent="-285765" defTabSz="1219232">
                <a:lnSpc>
                  <a:spcPct val="115000"/>
                </a:lnSpc>
                <a:buClr>
                  <a:srgbClr val="000000"/>
                </a:buClr>
                <a:buSzPct val="100000"/>
                <a:buFont typeface="Arial" panose="020B0604020202020204" pitchFamily="34" charset="0"/>
                <a:buChar char="•"/>
                <a:defRPr/>
              </a:pPr>
              <a:r>
                <a:rPr lang="en" kern="0" dirty="0">
                  <a:solidFill>
                    <a:srgbClr val="000000"/>
                  </a:solidFill>
                  <a:latin typeface="Lora" pitchFamily="2" charset="0"/>
                  <a:cs typeface="Helvetica" panose="020B0604020202020204" pitchFamily="34" charset="0"/>
                  <a:sym typeface="Arial"/>
                </a:rPr>
                <a:t>Select one of the parts and </a:t>
              </a:r>
              <a:r>
                <a:rPr lang="en" b="1" kern="0" dirty="0">
                  <a:solidFill>
                    <a:schemeClr val="accent1"/>
                  </a:solidFill>
                  <a:latin typeface="Lora" pitchFamily="2" charset="0"/>
                  <a:cs typeface="Helvetica" panose="020B0604020202020204" pitchFamily="34" charset="0"/>
                  <a:sym typeface="Arial"/>
                </a:rPr>
                <a:t>ungroup</a:t>
              </a:r>
              <a:r>
                <a:rPr lang="en" kern="0" dirty="0">
                  <a:solidFill>
                    <a:srgbClr val="000000"/>
                  </a:solidFill>
                  <a:latin typeface="Lora" pitchFamily="2" charset="0"/>
                  <a:cs typeface="Helvetica" panose="020B0604020202020204" pitchFamily="34" charset="0"/>
                  <a:sym typeface="Arial"/>
                </a:rPr>
                <a:t> it by right-clicking and choosing “Ungroup”. </a:t>
              </a:r>
              <a:endParaRPr kern="0" dirty="0">
                <a:solidFill>
                  <a:srgbClr val="000000"/>
                </a:solidFill>
                <a:latin typeface="Lora" pitchFamily="2" charset="0"/>
                <a:cs typeface="Helvetica" panose="020B0604020202020204" pitchFamily="34" charset="0"/>
                <a:sym typeface="Arial"/>
              </a:endParaRPr>
            </a:p>
            <a:p>
              <a:pPr marL="497438" indent="-285765" defTabSz="1219232">
                <a:lnSpc>
                  <a:spcPct val="115000"/>
                </a:lnSpc>
                <a:buClr>
                  <a:srgbClr val="000000"/>
                </a:buClr>
                <a:buSzPct val="100000"/>
                <a:buFont typeface="Arial" panose="020B0604020202020204" pitchFamily="34" charset="0"/>
                <a:buChar char="•"/>
                <a:defRPr/>
              </a:pPr>
              <a:r>
                <a:rPr lang="en" b="1" kern="0" dirty="0">
                  <a:solidFill>
                    <a:schemeClr val="accent1"/>
                  </a:solidFill>
                  <a:latin typeface="Lora" pitchFamily="2" charset="0"/>
                  <a:cs typeface="Helvetica" panose="020B0604020202020204" pitchFamily="34" charset="0"/>
                  <a:sym typeface="Arial"/>
                </a:rPr>
                <a:t>Change the color</a:t>
              </a:r>
              <a:r>
                <a:rPr lang="en" kern="0" dirty="0">
                  <a:solidFill>
                    <a:schemeClr val="accent1"/>
                  </a:solidFill>
                  <a:latin typeface="Lora" pitchFamily="2" charset="0"/>
                  <a:cs typeface="Helvetica" panose="020B0604020202020204" pitchFamily="34" charset="0"/>
                  <a:sym typeface="Arial"/>
                </a:rPr>
                <a:t> </a:t>
              </a:r>
              <a:r>
                <a:rPr lang="en" kern="0" dirty="0">
                  <a:solidFill>
                    <a:srgbClr val="000000"/>
                  </a:solidFill>
                  <a:latin typeface="Lora" pitchFamily="2" charset="0"/>
                  <a:cs typeface="Helvetica" panose="020B0604020202020204" pitchFamily="34" charset="0"/>
                  <a:sym typeface="Arial"/>
                </a:rPr>
                <a:t>by clicking on the paint bucket. </a:t>
              </a:r>
              <a:endParaRPr kern="0" dirty="0">
                <a:solidFill>
                  <a:srgbClr val="000000"/>
                </a:solidFill>
                <a:latin typeface="Lora" pitchFamily="2" charset="0"/>
                <a:cs typeface="Helvetica" panose="020B0604020202020204" pitchFamily="34" charset="0"/>
                <a:sym typeface="Arial"/>
              </a:endParaRPr>
            </a:p>
            <a:p>
              <a:pPr marL="497438" indent="-285765" defTabSz="1219232">
                <a:lnSpc>
                  <a:spcPct val="115000"/>
                </a:lnSpc>
                <a:buClr>
                  <a:srgbClr val="000000"/>
                </a:buClr>
                <a:buSzPct val="100000"/>
                <a:buFont typeface="Arial" panose="020B0604020202020204" pitchFamily="34" charset="0"/>
                <a:buChar char="•"/>
                <a:defRPr/>
              </a:pPr>
              <a:r>
                <a:rPr lang="en" kern="0" dirty="0">
                  <a:solidFill>
                    <a:srgbClr val="000000"/>
                  </a:solidFill>
                  <a:latin typeface="Lora" pitchFamily="2" charset="0"/>
                  <a:cs typeface="Helvetica" panose="020B0604020202020204" pitchFamily="34" charset="0"/>
                  <a:sym typeface="Arial"/>
                </a:rPr>
                <a:t>Then </a:t>
              </a:r>
              <a:r>
                <a:rPr lang="en" b="1" kern="0" dirty="0">
                  <a:solidFill>
                    <a:schemeClr val="accent1"/>
                  </a:solidFill>
                  <a:latin typeface="Lora" pitchFamily="2" charset="0"/>
                  <a:cs typeface="Helvetica" panose="020B0604020202020204" pitchFamily="34" charset="0"/>
                  <a:sym typeface="Arial"/>
                </a:rPr>
                <a:t>resize</a:t>
              </a:r>
              <a:r>
                <a:rPr lang="en" kern="0" dirty="0">
                  <a:solidFill>
                    <a:srgbClr val="000000"/>
                  </a:solidFill>
                  <a:latin typeface="Lora" pitchFamily="2" charset="0"/>
                  <a:cs typeface="Helvetica" panose="020B0604020202020204" pitchFamily="34" charset="0"/>
                  <a:sym typeface="Arial"/>
                </a:rPr>
                <a:t> the element by clicking and dragging one of the square-shaped points of its bounding box (the cursor should look like a double-headed arrow). Remember to hold Shift while dragging to keep the proportions.</a:t>
              </a:r>
              <a:endParaRPr kern="0" dirty="0">
                <a:solidFill>
                  <a:srgbClr val="000000"/>
                </a:solidFill>
                <a:latin typeface="Lora" pitchFamily="2" charset="0"/>
                <a:cs typeface="Helvetica" panose="020B0604020202020204" pitchFamily="34" charset="0"/>
                <a:sym typeface="Arial"/>
              </a:endParaRPr>
            </a:p>
            <a:p>
              <a:pPr marL="497438" indent="-285765" defTabSz="1219232">
                <a:lnSpc>
                  <a:spcPct val="115000"/>
                </a:lnSpc>
                <a:buClr>
                  <a:srgbClr val="000000"/>
                </a:buClr>
                <a:buSzPct val="100000"/>
                <a:buFont typeface="Arial" panose="020B0604020202020204" pitchFamily="34" charset="0"/>
                <a:buChar char="•"/>
                <a:defRPr/>
              </a:pPr>
              <a:r>
                <a:rPr lang="en" b="1" kern="0" dirty="0">
                  <a:solidFill>
                    <a:schemeClr val="accent1"/>
                  </a:solidFill>
                  <a:latin typeface="Lora" pitchFamily="2" charset="0"/>
                  <a:cs typeface="Helvetica" panose="020B0604020202020204" pitchFamily="34" charset="0"/>
                  <a:sym typeface="Arial"/>
                </a:rPr>
                <a:t>Group</a:t>
              </a:r>
              <a:r>
                <a:rPr lang="en" kern="0" dirty="0">
                  <a:solidFill>
                    <a:srgbClr val="000000"/>
                  </a:solidFill>
                  <a:latin typeface="Lora" pitchFamily="2" charset="0"/>
                  <a:cs typeface="Helvetica" panose="020B0604020202020204" pitchFamily="34" charset="0"/>
                  <a:sym typeface="Arial"/>
                </a:rPr>
                <a:t> the elements again by selecting them, right-clicking and choosing “Group”.</a:t>
              </a:r>
              <a:endParaRPr kern="0" dirty="0">
                <a:solidFill>
                  <a:srgbClr val="000000"/>
                </a:solidFill>
                <a:latin typeface="Lora" pitchFamily="2" charset="0"/>
                <a:cs typeface="Helvetica" panose="020B0604020202020204" pitchFamily="34" charset="0"/>
                <a:sym typeface="Arial"/>
              </a:endParaRPr>
            </a:p>
            <a:p>
              <a:pPr marL="497438" indent="-285765" defTabSz="1219232">
                <a:lnSpc>
                  <a:spcPct val="115000"/>
                </a:lnSpc>
                <a:buClr>
                  <a:srgbClr val="000000"/>
                </a:buClr>
                <a:buSzPct val="100000"/>
                <a:buFont typeface="Arial" panose="020B0604020202020204" pitchFamily="34" charset="0"/>
                <a:buChar char="•"/>
                <a:defRPr/>
              </a:pPr>
              <a:r>
                <a:rPr lang="en" kern="0" dirty="0">
                  <a:solidFill>
                    <a:srgbClr val="000000"/>
                  </a:solidFill>
                  <a:latin typeface="Lora" pitchFamily="2" charset="0"/>
                  <a:cs typeface="Helvetica" panose="020B0604020202020204" pitchFamily="34" charset="0"/>
                  <a:sym typeface="Arial"/>
                </a:rPr>
                <a:t>Repeat the steps above with the other parts and when you’re done editing, copy the end result and paste it into your presentation.</a:t>
              </a:r>
              <a:endParaRPr kern="0" dirty="0">
                <a:solidFill>
                  <a:srgbClr val="000000"/>
                </a:solidFill>
                <a:latin typeface="Lora" pitchFamily="2" charset="0"/>
                <a:cs typeface="Helvetica" panose="020B0604020202020204" pitchFamily="34" charset="0"/>
                <a:sym typeface="Arial"/>
              </a:endParaRPr>
            </a:p>
            <a:p>
              <a:pPr marL="497438" indent="-285765" defTabSz="1219232">
                <a:lnSpc>
                  <a:spcPct val="115000"/>
                </a:lnSpc>
                <a:buClr>
                  <a:srgbClr val="000000"/>
                </a:buClr>
                <a:buSzPct val="100000"/>
                <a:buFont typeface="Arial" panose="020B0604020202020204" pitchFamily="34" charset="0"/>
                <a:buChar char="•"/>
                <a:defRPr/>
              </a:pPr>
              <a:r>
                <a:rPr lang="en" kern="0" dirty="0">
                  <a:solidFill>
                    <a:srgbClr val="000000"/>
                  </a:solidFill>
                  <a:latin typeface="Lora" pitchFamily="2" charset="0"/>
                  <a:cs typeface="Helvetica" panose="020B0604020202020204" pitchFamily="34" charset="0"/>
                  <a:sym typeface="Arial"/>
                </a:rPr>
                <a:t>Remember to choose the </a:t>
              </a:r>
              <a:r>
                <a:rPr lang="en" kern="0" dirty="0">
                  <a:solidFill>
                    <a:schemeClr val="accent1"/>
                  </a:solidFill>
                  <a:latin typeface="Lora" pitchFamily="2" charset="0"/>
                  <a:cs typeface="Helvetica" panose="020B0604020202020204" pitchFamily="34" charset="0"/>
                  <a:sym typeface="Arial"/>
                </a:rPr>
                <a:t>“</a:t>
              </a:r>
              <a:r>
                <a:rPr lang="en" b="1" kern="0" dirty="0">
                  <a:solidFill>
                    <a:schemeClr val="accent1"/>
                  </a:solidFill>
                  <a:latin typeface="Lora" pitchFamily="2" charset="0"/>
                  <a:cs typeface="Helvetica" panose="020B0604020202020204" pitchFamily="34" charset="0"/>
                  <a:sym typeface="Arial"/>
                </a:rPr>
                <a:t>Keep source formatting</a:t>
              </a:r>
              <a:r>
                <a:rPr lang="en" kern="0" dirty="0">
                  <a:solidFill>
                    <a:schemeClr val="accent1"/>
                  </a:solidFill>
                  <a:latin typeface="Lora" pitchFamily="2" charset="0"/>
                  <a:cs typeface="Helvetica" panose="020B0604020202020204" pitchFamily="34" charset="0"/>
                  <a:sym typeface="Arial"/>
                </a:rPr>
                <a:t>” </a:t>
              </a:r>
              <a:r>
                <a:rPr lang="en" kern="0" dirty="0">
                  <a:solidFill>
                    <a:srgbClr val="000000"/>
                  </a:solidFill>
                  <a:latin typeface="Lora" pitchFamily="2" charset="0"/>
                  <a:cs typeface="Helvetica" panose="020B0604020202020204" pitchFamily="34" charset="0"/>
                  <a:sym typeface="Arial"/>
                </a:rPr>
                <a:t>option so that it keeps the design. For more info, please visit </a:t>
              </a:r>
              <a:r>
                <a:rPr lang="en" b="1" kern="0" dirty="0">
                  <a:solidFill>
                    <a:schemeClr val="accent1"/>
                  </a:solidFill>
                  <a:uFill>
                    <a:noFill/>
                  </a:uFill>
                  <a:latin typeface="Lora" pitchFamily="2" charset="0"/>
                  <a:cs typeface="Helvetica" panose="020B0604020202020204" pitchFamily="34" charset="0"/>
                  <a:sym typeface="Arial"/>
                  <a:hlinkClick r:id="rId2">
                    <a:extLst>
                      <a:ext uri="{A12FA001-AC4F-418D-AE19-62706E023703}">
                        <ahyp:hlinkClr xmlns:ahyp="http://schemas.microsoft.com/office/drawing/2018/hyperlinkcolor" val="tx"/>
                      </a:ext>
                    </a:extLst>
                  </a:hlinkClick>
                </a:rPr>
                <a:t>Slideegg (Tips &amp; Tricks)</a:t>
              </a:r>
              <a:r>
                <a:rPr lang="en" kern="0" dirty="0">
                  <a:solidFill>
                    <a:schemeClr val="accent1"/>
                  </a:solidFill>
                  <a:latin typeface="Lora" pitchFamily="2" charset="0"/>
                  <a:cs typeface="Helvetica" panose="020B0604020202020204" pitchFamily="34" charset="0"/>
                  <a:sym typeface="Arial"/>
                </a:rPr>
                <a:t>.</a:t>
              </a:r>
              <a:endParaRPr kern="0" dirty="0">
                <a:solidFill>
                  <a:schemeClr val="accent1"/>
                </a:solidFill>
                <a:latin typeface="Lora" pitchFamily="2" charset="0"/>
                <a:cs typeface="Helvetica" panose="020B0604020202020204" pitchFamily="34" charset="0"/>
                <a:sym typeface="Arial"/>
              </a:endParaRPr>
            </a:p>
          </p:txBody>
        </p:sp>
      </p:grpSp>
    </p:spTree>
    <p:extLst>
      <p:ext uri="{BB962C8B-B14F-4D97-AF65-F5344CB8AC3E}">
        <p14:creationId xmlns:p14="http://schemas.microsoft.com/office/powerpoint/2010/main" val="1847142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57;p60">
            <a:extLst>
              <a:ext uri="{FF2B5EF4-FFF2-40B4-BE49-F238E27FC236}">
                <a16:creationId xmlns:a16="http://schemas.microsoft.com/office/drawing/2014/main" id="{A8FBC570-A7C4-BC33-5617-76B6FF1A0350}"/>
              </a:ext>
            </a:extLst>
          </p:cNvPr>
          <p:cNvSpPr txBox="1">
            <a:spLocks/>
          </p:cNvSpPr>
          <p:nvPr/>
        </p:nvSpPr>
        <p:spPr>
          <a:xfrm>
            <a:off x="838200" y="365126"/>
            <a:ext cx="10515600" cy="553998"/>
          </a:xfrm>
          <a:prstGeom prst="rect">
            <a:avLst/>
          </a:prstGeom>
        </p:spPr>
        <p:txBody>
          <a:bodyPr spcFirstLastPara="1" vert="horz" wrap="square" lIns="0" tIns="0" rIns="0" bIns="0" rtlCol="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46">
              <a:buClr>
                <a:srgbClr val="000000"/>
              </a:buClr>
              <a:buSzPts val="1100"/>
              <a:defRPr/>
            </a:pPr>
            <a:r>
              <a:rPr lang="en-US" sz="4000" b="1" dirty="0">
                <a:solidFill>
                  <a:schemeClr val="accent1"/>
                </a:solidFill>
                <a:latin typeface="Lora" pitchFamily="2" charset="0"/>
                <a:ea typeface="Cambria" panose="02040503050406030204" pitchFamily="18" charset="0"/>
                <a:cs typeface="+mn-cs"/>
              </a:rPr>
              <a:t>Terms Of Use (Free Users)</a:t>
            </a:r>
          </a:p>
        </p:txBody>
      </p:sp>
      <p:grpSp>
        <p:nvGrpSpPr>
          <p:cNvPr id="6" name="Group 5">
            <a:extLst>
              <a:ext uri="{FF2B5EF4-FFF2-40B4-BE49-F238E27FC236}">
                <a16:creationId xmlns:a16="http://schemas.microsoft.com/office/drawing/2014/main" id="{CA942558-2E9D-0DC7-288B-8F539D279057}"/>
              </a:ext>
            </a:extLst>
          </p:cNvPr>
          <p:cNvGrpSpPr/>
          <p:nvPr/>
        </p:nvGrpSpPr>
        <p:grpSpPr>
          <a:xfrm>
            <a:off x="965836" y="1541596"/>
            <a:ext cx="9967461" cy="4524315"/>
            <a:chOff x="1524000" y="1838157"/>
            <a:chExt cx="9029700" cy="4524316"/>
          </a:xfrm>
        </p:grpSpPr>
        <p:sp>
          <p:nvSpPr>
            <p:cNvPr id="7" name="Rectangle 6">
              <a:extLst>
                <a:ext uri="{FF2B5EF4-FFF2-40B4-BE49-F238E27FC236}">
                  <a16:creationId xmlns:a16="http://schemas.microsoft.com/office/drawing/2014/main" id="{EF02BDB2-35C6-50BB-196E-5564E0DDA336}"/>
                </a:ext>
              </a:extLst>
            </p:cNvPr>
            <p:cNvSpPr/>
            <p:nvPr/>
          </p:nvSpPr>
          <p:spPr>
            <a:xfrm>
              <a:off x="1524000" y="1838157"/>
              <a:ext cx="9029700" cy="4524316"/>
            </a:xfrm>
            <a:prstGeom prst="rect">
              <a:avLst/>
            </a:prstGeom>
          </p:spPr>
          <p:txBody>
            <a:bodyPr wrap="square" lIns="0" tIns="0" rIns="0" bIns="0">
              <a:spAutoFit/>
            </a:bodyPr>
            <a:lstStyle/>
            <a:p>
              <a:pPr defTabSz="914446">
                <a:defRPr/>
              </a:pPr>
              <a:r>
                <a:rPr lang="en-US" dirty="0">
                  <a:solidFill>
                    <a:srgbClr val="000000"/>
                  </a:solidFill>
                  <a:latin typeface="Lora" pitchFamily="2" charset="0"/>
                  <a:cs typeface="Segoe UI" panose="020B0502040204020203" pitchFamily="34" charset="0"/>
                </a:rPr>
                <a:t>If you are a free subscriber, you should credit</a:t>
              </a:r>
              <a:r>
                <a:rPr lang="en-US" b="1" dirty="0">
                  <a:solidFill>
                    <a:srgbClr val="000000"/>
                  </a:solidFill>
                  <a:latin typeface="Lora" pitchFamily="2" charset="0"/>
                  <a:cs typeface="Segoe UI" panose="020B0502040204020203" pitchFamily="34" charset="0"/>
                </a:rPr>
                <a:t> </a:t>
              </a:r>
              <a:r>
                <a:rPr lang="en-US" b="1" u="sng" dirty="0">
                  <a:solidFill>
                    <a:schemeClr val="accent1"/>
                  </a:solidFill>
                  <a:latin typeface="Lora" pitchFamily="2" charset="0"/>
                  <a:cs typeface="Segoe UI" panose="020B0502040204020203" pitchFamily="34" charset="0"/>
                  <a:hlinkClick r:id="rId2">
                    <a:extLst>
                      <a:ext uri="{A12FA001-AC4F-418D-AE19-62706E023703}">
                        <ahyp:hlinkClr xmlns:ahyp="http://schemas.microsoft.com/office/drawing/2018/hyperlinkcolor" val="tx"/>
                      </a:ext>
                    </a:extLst>
                  </a:hlinkClick>
                </a:rPr>
                <a:t>SlideEgg</a:t>
              </a:r>
              <a:r>
                <a:rPr lang="en-US" b="1" dirty="0">
                  <a:solidFill>
                    <a:srgbClr val="3E45A2">
                      <a:lumMod val="75000"/>
                    </a:srgbClr>
                  </a:solidFill>
                  <a:latin typeface="Lora" pitchFamily="2" charset="0"/>
                  <a:cs typeface="Segoe UI" panose="020B0502040204020203" pitchFamily="34" charset="0"/>
                </a:rPr>
                <a:t> </a:t>
              </a:r>
              <a:r>
                <a:rPr lang="en-US" dirty="0">
                  <a:solidFill>
                    <a:srgbClr val="000000"/>
                  </a:solidFill>
                  <a:latin typeface="Lora" pitchFamily="2" charset="0"/>
                  <a:cs typeface="Segoe UI" panose="020B0502040204020203" pitchFamily="34" charset="0"/>
                </a:rPr>
                <a:t>by keeping the </a:t>
              </a:r>
              <a:r>
                <a:rPr lang="en-US" dirty="0">
                  <a:solidFill>
                    <a:schemeClr val="accent1"/>
                  </a:solidFill>
                  <a:latin typeface="Lora" pitchFamily="2" charset="0"/>
                  <a:cs typeface="Segoe UI" panose="020B0502040204020203" pitchFamily="34" charset="0"/>
                </a:rPr>
                <a:t>“</a:t>
              </a:r>
              <a:r>
                <a:rPr lang="en-US" b="1" dirty="0">
                  <a:solidFill>
                    <a:schemeClr val="accent1"/>
                  </a:solidFill>
                  <a:latin typeface="Lora" pitchFamily="2" charset="0"/>
                  <a:cs typeface="Segoe UI" panose="020B0502040204020203" pitchFamily="34" charset="0"/>
                </a:rPr>
                <a:t>Thank You”</a:t>
              </a:r>
              <a:r>
                <a:rPr lang="en-US" dirty="0">
                  <a:solidFill>
                    <a:schemeClr val="accent1"/>
                  </a:solidFill>
                  <a:latin typeface="Lora" pitchFamily="2" charset="0"/>
                  <a:cs typeface="Segoe UI" panose="020B0502040204020203" pitchFamily="34" charset="0"/>
                </a:rPr>
                <a:t> </a:t>
              </a:r>
              <a:r>
                <a:rPr lang="en-US" dirty="0">
                  <a:solidFill>
                    <a:srgbClr val="000000"/>
                  </a:solidFill>
                  <a:latin typeface="Lora" pitchFamily="2" charset="0"/>
                  <a:cs typeface="Segoe UI" panose="020B0502040204020203" pitchFamily="34" charset="0"/>
                </a:rPr>
                <a:t>slide.</a:t>
              </a:r>
            </a:p>
            <a:p>
              <a:pPr defTabSz="914446">
                <a:defRPr/>
              </a:pPr>
              <a:br>
                <a:rPr lang="en-US" dirty="0">
                  <a:solidFill>
                    <a:srgbClr val="000000"/>
                  </a:solidFill>
                  <a:latin typeface="Lora" pitchFamily="2" charset="0"/>
                  <a:cs typeface="Segoe UI" panose="020B0502040204020203" pitchFamily="34" charset="0"/>
                </a:rPr>
              </a:br>
              <a:r>
                <a:rPr lang="en-US" dirty="0">
                  <a:solidFill>
                    <a:srgbClr val="000000"/>
                  </a:solidFill>
                  <a:latin typeface="Lora" pitchFamily="2" charset="0"/>
                  <a:cs typeface="Segoe UI" panose="020B0502040204020203" pitchFamily="34" charset="0"/>
                </a:rPr>
                <a:t>Kindly refer to the following slide for the Terms of Use for premium users.</a:t>
              </a:r>
            </a:p>
            <a:p>
              <a:pPr defTabSz="914446">
                <a:defRPr/>
              </a:pPr>
              <a:endParaRPr lang="en-US" b="1" dirty="0">
                <a:solidFill>
                  <a:srgbClr val="000000"/>
                </a:solidFill>
                <a:latin typeface="Lora" pitchFamily="2" charset="0"/>
                <a:cs typeface="Segoe UI" panose="020B0502040204020203" pitchFamily="34" charset="0"/>
              </a:endParaRPr>
            </a:p>
            <a:p>
              <a:pPr defTabSz="914446">
                <a:spcBef>
                  <a:spcPts val="600"/>
                </a:spcBef>
                <a:defRPr/>
              </a:pPr>
              <a:r>
                <a:rPr lang="en-US" sz="2000" b="1" u="sng" dirty="0">
                  <a:solidFill>
                    <a:schemeClr val="accent1"/>
                  </a:solidFill>
                  <a:latin typeface="Lora" pitchFamily="2" charset="0"/>
                  <a:cs typeface="Segoe UI" panose="020B0502040204020203" pitchFamily="34" charset="0"/>
                </a:rPr>
                <a:t>You can:</a:t>
              </a:r>
              <a:endParaRPr lang="en-US" b="1" u="sng" dirty="0">
                <a:solidFill>
                  <a:schemeClr val="accent1"/>
                </a:solidFill>
                <a:latin typeface="Lora" pitchFamily="2" charset="0"/>
                <a:cs typeface="Segoe UI" panose="020B0502040204020203" pitchFamily="34" charset="0"/>
              </a:endParaRPr>
            </a:p>
            <a:p>
              <a:pPr marL="285765" indent="-285765" defTabSz="914446">
                <a:spcBef>
                  <a:spcPts val="600"/>
                </a:spcBef>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Customize or edit this template</a:t>
              </a:r>
            </a:p>
            <a:p>
              <a:pPr marL="285765" indent="-285765" defTabSz="914446">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Use this template for both business and personal endeavors.</a:t>
              </a:r>
            </a:p>
            <a:p>
              <a:pPr marL="171460" indent="-171460" defTabSz="914446">
                <a:buFont typeface="Wingdings" panose="05000000000000000000" pitchFamily="2" charset="2"/>
                <a:buChar char="v"/>
                <a:defRPr/>
              </a:pPr>
              <a:endParaRPr lang="en-US" dirty="0">
                <a:solidFill>
                  <a:srgbClr val="3E45A2">
                    <a:lumMod val="75000"/>
                  </a:srgbClr>
                </a:solidFill>
                <a:latin typeface="Lora" pitchFamily="2" charset="0"/>
                <a:cs typeface="Segoe UI" panose="020B0502040204020203" pitchFamily="34" charset="0"/>
              </a:endParaRPr>
            </a:p>
            <a:p>
              <a:pPr defTabSz="914446">
                <a:spcBef>
                  <a:spcPts val="600"/>
                </a:spcBef>
                <a:defRPr/>
              </a:pPr>
              <a:r>
                <a:rPr lang="en-US" sz="2000" b="1" u="sng" dirty="0">
                  <a:solidFill>
                    <a:schemeClr val="accent1"/>
                  </a:solidFill>
                  <a:latin typeface="Lora" pitchFamily="2" charset="0"/>
                  <a:cs typeface="Segoe UI" panose="020B0502040204020203" pitchFamily="34" charset="0"/>
                </a:rPr>
                <a:t>You can not:</a:t>
              </a:r>
            </a:p>
            <a:p>
              <a:pPr marL="285765" indent="-285765" defTabSz="914446">
                <a:spcBef>
                  <a:spcPts val="600"/>
                </a:spcBef>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Sell, rent, or second-license SlideEgg content or its altered version.</a:t>
              </a:r>
              <a:br>
                <a:rPr lang="en-US" dirty="0">
                  <a:solidFill>
                    <a:srgbClr val="000000"/>
                  </a:solidFill>
                  <a:latin typeface="Lora" pitchFamily="2" charset="0"/>
                  <a:cs typeface="Segoe UI" panose="020B0502040204020203" pitchFamily="34" charset="0"/>
                </a:rPr>
              </a:br>
              <a:r>
                <a:rPr lang="en-US" dirty="0">
                  <a:solidFill>
                    <a:srgbClr val="000000"/>
                  </a:solidFill>
                  <a:latin typeface="Lora" pitchFamily="2" charset="0"/>
                  <a:cs typeface="Segoe UI" panose="020B0502040204020203" pitchFamily="34" charset="0"/>
                </a:rPr>
                <a:t>Promulgate, unless explicitly permitted, SlideEgg content, by SlideEgg.</a:t>
              </a:r>
            </a:p>
            <a:p>
              <a:pPr marL="285765" indent="-285765" defTabSz="914446">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Incorporate SlideEgg content in any database or file online or offline.</a:t>
              </a:r>
            </a:p>
            <a:p>
              <a:pPr marL="285765" indent="-285765" defTabSz="914446">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Obtain SlideEgg content’s copyright.</a:t>
              </a:r>
            </a:p>
            <a:p>
              <a:pPr>
                <a:defRPr/>
              </a:pPr>
              <a:endParaRPr lang="en-US" dirty="0">
                <a:solidFill>
                  <a:srgbClr val="000000"/>
                </a:solidFill>
                <a:latin typeface="Lora" pitchFamily="2" charset="0"/>
                <a:cs typeface="Segoe UI" panose="020B0502040204020203" pitchFamily="34" charset="0"/>
              </a:endParaRPr>
            </a:p>
            <a:p>
              <a:pPr>
                <a:defRPr/>
              </a:pPr>
              <a:r>
                <a:rPr lang="en-US" dirty="0">
                  <a:solidFill>
                    <a:srgbClr val="000000"/>
                  </a:solidFill>
                  <a:latin typeface="Lora" pitchFamily="2" charset="0"/>
                  <a:cs typeface="Segoe UI" panose="020B0502040204020203" pitchFamily="34" charset="0"/>
                </a:rPr>
                <a:t>Kindly refer to our </a:t>
              </a:r>
              <a:r>
                <a:rPr lang="en-US" b="1" u="sng" dirty="0">
                  <a:solidFill>
                    <a:schemeClr val="accent1"/>
                  </a:solidFill>
                  <a:latin typeface="Lora" pitchFamily="2" charset="0"/>
                  <a:cs typeface="Segoe UI" panose="020B0502040204020203" pitchFamily="34" charset="0"/>
                  <a:hlinkClick r:id="rId3">
                    <a:extLst>
                      <a:ext uri="{A12FA001-AC4F-418D-AE19-62706E023703}">
                        <ahyp:hlinkClr xmlns:ahyp="http://schemas.microsoft.com/office/drawing/2018/hyperlinkcolor" val="tx"/>
                      </a:ext>
                    </a:extLst>
                  </a:hlinkClick>
                </a:rPr>
                <a:t>Tutorial</a:t>
              </a:r>
              <a:r>
                <a:rPr lang="en-US" dirty="0">
                  <a:solidFill>
                    <a:srgbClr val="1A3139"/>
                  </a:solidFill>
                  <a:latin typeface="Lora" pitchFamily="2" charset="0"/>
                  <a:cs typeface="Segoe UI" panose="020B0502040204020203" pitchFamily="34" charset="0"/>
                </a:rPr>
                <a:t> </a:t>
              </a:r>
              <a:r>
                <a:rPr lang="en-US" dirty="0">
                  <a:solidFill>
                    <a:srgbClr val="000000"/>
                  </a:solidFill>
                  <a:latin typeface="Lora" pitchFamily="2" charset="0"/>
                  <a:cs typeface="Segoe UI" panose="020B0502040204020203" pitchFamily="34" charset="0"/>
                </a:rPr>
                <a:t>page or </a:t>
              </a:r>
              <a:r>
                <a:rPr lang="en-US" b="1" u="sng" dirty="0">
                  <a:solidFill>
                    <a:schemeClr val="accent1"/>
                  </a:solidFill>
                  <a:latin typeface="Lora" pitchFamily="2" charset="0"/>
                  <a:cs typeface="Segoe UI" panose="020B0502040204020203" pitchFamily="34" charset="0"/>
                  <a:hlinkClick r:id="rId4">
                    <a:extLst>
                      <a:ext uri="{A12FA001-AC4F-418D-AE19-62706E023703}">
                        <ahyp:hlinkClr xmlns:ahyp="http://schemas.microsoft.com/office/drawing/2018/hyperlinkcolor" val="tx"/>
                      </a:ext>
                    </a:extLst>
                  </a:hlinkClick>
                </a:rPr>
                <a:t>FAQ</a:t>
              </a:r>
              <a:r>
                <a:rPr lang="en-US" dirty="0">
                  <a:solidFill>
                    <a:srgbClr val="3E45A2">
                      <a:lumMod val="75000"/>
                    </a:srgbClr>
                  </a:solidFill>
                  <a:latin typeface="Lora" pitchFamily="2" charset="0"/>
                  <a:cs typeface="Segoe UI" panose="020B0502040204020203" pitchFamily="34" charset="0"/>
                </a:rPr>
                <a:t> </a:t>
              </a:r>
              <a:r>
                <a:rPr lang="en-US" dirty="0">
                  <a:solidFill>
                    <a:srgbClr val="000000"/>
                  </a:solidFill>
                  <a:latin typeface="Lora" pitchFamily="2" charset="0"/>
                  <a:cs typeface="Segoe UI" panose="020B0502040204020203" pitchFamily="34" charset="0"/>
                </a:rPr>
                <a:t>for advanced slide modification guidelines.</a:t>
              </a:r>
            </a:p>
          </p:txBody>
        </p:sp>
        <p:sp>
          <p:nvSpPr>
            <p:cNvPr id="8" name="Rectangle 7">
              <a:extLst>
                <a:ext uri="{FF2B5EF4-FFF2-40B4-BE49-F238E27FC236}">
                  <a16:creationId xmlns:a16="http://schemas.microsoft.com/office/drawing/2014/main" id="{FA78C161-7561-66EF-955F-9F7EA36DDAB8}"/>
                </a:ext>
              </a:extLst>
            </p:cNvPr>
            <p:cNvSpPr/>
            <p:nvPr/>
          </p:nvSpPr>
          <p:spPr>
            <a:xfrm>
              <a:off x="1524000" y="6027356"/>
              <a:ext cx="59" cy="307777"/>
            </a:xfrm>
            <a:prstGeom prst="rect">
              <a:avLst/>
            </a:prstGeom>
          </p:spPr>
          <p:txBody>
            <a:bodyPr wrap="none" lIns="0" tIns="0" rIns="0" bIns="0">
              <a:spAutoFit/>
            </a:bodyPr>
            <a:lstStyle/>
            <a:p>
              <a:pPr defTabSz="914446">
                <a:defRPr/>
              </a:pPr>
              <a:endParaRPr lang="en-US" sz="2000" dirty="0">
                <a:solidFill>
                  <a:srgbClr val="000000"/>
                </a:solidFill>
                <a:latin typeface="Lora" pitchFamily="2" charset="0"/>
                <a:cs typeface="Segoe UI" panose="020B0502040204020203" pitchFamily="34" charset="0"/>
              </a:endParaRPr>
            </a:p>
          </p:txBody>
        </p:sp>
      </p:grpSp>
    </p:spTree>
    <p:extLst>
      <p:ext uri="{BB962C8B-B14F-4D97-AF65-F5344CB8AC3E}">
        <p14:creationId xmlns:p14="http://schemas.microsoft.com/office/powerpoint/2010/main" val="2881170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57;p60">
            <a:extLst>
              <a:ext uri="{FF2B5EF4-FFF2-40B4-BE49-F238E27FC236}">
                <a16:creationId xmlns:a16="http://schemas.microsoft.com/office/drawing/2014/main" id="{A8FBC570-A7C4-BC33-5617-76B6FF1A0350}"/>
              </a:ext>
            </a:extLst>
          </p:cNvPr>
          <p:cNvSpPr txBox="1">
            <a:spLocks/>
          </p:cNvSpPr>
          <p:nvPr/>
        </p:nvSpPr>
        <p:spPr>
          <a:xfrm>
            <a:off x="838200" y="365125"/>
            <a:ext cx="10515600" cy="553998"/>
          </a:xfrm>
          <a:prstGeom prst="rect">
            <a:avLst/>
          </a:prstGeom>
        </p:spPr>
        <p:txBody>
          <a:bodyPr spcFirstLastPara="1" vert="horz" wrap="square" lIns="0" tIns="0" rIns="0" bIns="0" rtlCol="0" anchor="ctr" anchorCtr="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914446">
              <a:buClr>
                <a:srgbClr val="000000"/>
              </a:buClr>
              <a:buSzPts val="1100"/>
              <a:defRPr/>
            </a:pPr>
            <a:r>
              <a:rPr lang="en-US" sz="4000" b="1" dirty="0">
                <a:solidFill>
                  <a:schemeClr val="accent1"/>
                </a:solidFill>
                <a:latin typeface="Lora" pitchFamily="2" charset="0"/>
                <a:ea typeface="Cambria" panose="02040503050406030204" pitchFamily="18" charset="0"/>
                <a:cs typeface="+mn-cs"/>
              </a:rPr>
              <a:t>Terms Of Use (Premium Users)</a:t>
            </a:r>
          </a:p>
        </p:txBody>
      </p:sp>
      <p:sp>
        <p:nvSpPr>
          <p:cNvPr id="7" name="Rectangle 6">
            <a:extLst>
              <a:ext uri="{FF2B5EF4-FFF2-40B4-BE49-F238E27FC236}">
                <a16:creationId xmlns:a16="http://schemas.microsoft.com/office/drawing/2014/main" id="{EF02BDB2-35C6-50BB-196E-5564E0DDA336}"/>
              </a:ext>
            </a:extLst>
          </p:cNvPr>
          <p:cNvSpPr/>
          <p:nvPr/>
        </p:nvSpPr>
        <p:spPr>
          <a:xfrm>
            <a:off x="854401" y="1541599"/>
            <a:ext cx="10483203" cy="4739759"/>
          </a:xfrm>
          <a:prstGeom prst="rect">
            <a:avLst/>
          </a:prstGeom>
        </p:spPr>
        <p:txBody>
          <a:bodyPr wrap="square" lIns="0" tIns="0" rIns="0" bIns="0">
            <a:spAutoFit/>
          </a:bodyPr>
          <a:lstStyle/>
          <a:p>
            <a:pPr defTabSz="914446">
              <a:defRPr/>
            </a:pPr>
            <a:r>
              <a:rPr lang="en-US" dirty="0">
                <a:solidFill>
                  <a:srgbClr val="000000"/>
                </a:solidFill>
                <a:latin typeface="Lora" pitchFamily="2" charset="0"/>
                <a:cs typeface="Segoe UI" panose="020B0502040204020203" pitchFamily="34" charset="0"/>
              </a:rPr>
              <a:t>Being a premium subscriber, you have the privilege of using this PPT template</a:t>
            </a:r>
          </a:p>
          <a:p>
            <a:pPr defTabSz="914446">
              <a:defRPr/>
            </a:pPr>
            <a:r>
              <a:rPr lang="en-US" dirty="0">
                <a:solidFill>
                  <a:srgbClr val="000000"/>
                </a:solidFill>
                <a:latin typeface="Lora" pitchFamily="2" charset="0"/>
                <a:cs typeface="Segoe UI" panose="020B0502040204020203" pitchFamily="34" charset="0"/>
              </a:rPr>
              <a:t>without giving attribution to </a:t>
            </a:r>
            <a:r>
              <a:rPr lang="en-US" b="1" u="sng" dirty="0">
                <a:solidFill>
                  <a:schemeClr val="accent1"/>
                </a:solidFill>
                <a:latin typeface="Lora" pitchFamily="2" charset="0"/>
                <a:cs typeface="Segoe UI" panose="020B0502040204020203" pitchFamily="34" charset="0"/>
                <a:hlinkClick r:id="rId2">
                  <a:extLst>
                    <a:ext uri="{A12FA001-AC4F-418D-AE19-62706E023703}">
                      <ahyp:hlinkClr xmlns:ahyp="http://schemas.microsoft.com/office/drawing/2018/hyperlinkcolor" val="tx"/>
                    </a:ext>
                  </a:extLst>
                </a:hlinkClick>
              </a:rPr>
              <a:t>SlideEgg</a:t>
            </a:r>
            <a:r>
              <a:rPr lang="en-US" b="1" u="sng" dirty="0">
                <a:solidFill>
                  <a:srgbClr val="161B61"/>
                </a:solidFill>
                <a:latin typeface="Lora" pitchFamily="2" charset="0"/>
                <a:cs typeface="Segoe UI" panose="020B0502040204020203" pitchFamily="34" charset="0"/>
                <a:hlinkClick r:id="rId2">
                  <a:extLst>
                    <a:ext uri="{A12FA001-AC4F-418D-AE19-62706E023703}">
                      <ahyp:hlinkClr xmlns:ahyp="http://schemas.microsoft.com/office/drawing/2018/hyperlinkcolor" val="tx"/>
                    </a:ext>
                  </a:extLst>
                </a:hlinkClick>
              </a:rPr>
              <a:t> </a:t>
            </a:r>
            <a:r>
              <a:rPr lang="en-US" dirty="0">
                <a:solidFill>
                  <a:srgbClr val="000000"/>
                </a:solidFill>
                <a:latin typeface="Lora" pitchFamily="2" charset="0"/>
                <a:cs typeface="Segoe UI" panose="020B0502040204020203" pitchFamily="34" charset="0"/>
              </a:rPr>
              <a:t>or keeping the </a:t>
            </a:r>
            <a:r>
              <a:rPr lang="en-US" b="1" dirty="0">
                <a:solidFill>
                  <a:schemeClr val="accent1"/>
                </a:solidFill>
                <a:latin typeface="Lora" pitchFamily="2" charset="0"/>
                <a:cs typeface="Segoe UI" panose="020B0502040204020203" pitchFamily="34" charset="0"/>
              </a:rPr>
              <a:t>“Thank You” </a:t>
            </a:r>
            <a:r>
              <a:rPr lang="en-US" dirty="0">
                <a:solidFill>
                  <a:srgbClr val="000000"/>
                </a:solidFill>
                <a:latin typeface="Lora" pitchFamily="2" charset="0"/>
                <a:cs typeface="Segoe UI" panose="020B0502040204020203" pitchFamily="34" charset="0"/>
              </a:rPr>
              <a:t>slide.</a:t>
            </a:r>
          </a:p>
          <a:p>
            <a:pPr defTabSz="914446">
              <a:defRPr/>
            </a:pPr>
            <a:endParaRPr lang="en-US" dirty="0">
              <a:solidFill>
                <a:srgbClr val="000000"/>
              </a:solidFill>
              <a:latin typeface="Lora" pitchFamily="2" charset="0"/>
              <a:cs typeface="Segoe UI" panose="020B0502040204020203" pitchFamily="34" charset="0"/>
            </a:endParaRPr>
          </a:p>
          <a:p>
            <a:pPr defTabSz="914446">
              <a:spcBef>
                <a:spcPts val="600"/>
              </a:spcBef>
              <a:defRPr/>
            </a:pPr>
            <a:r>
              <a:rPr lang="en-US" b="1" u="sng" dirty="0">
                <a:solidFill>
                  <a:schemeClr val="accent1"/>
                </a:solidFill>
                <a:latin typeface="Lora" pitchFamily="2" charset="0"/>
                <a:cs typeface="Segoe UI" panose="020B0502040204020203" pitchFamily="34" charset="0"/>
              </a:rPr>
              <a:t>You can:</a:t>
            </a:r>
          </a:p>
          <a:p>
            <a:pPr marL="285765" indent="-285765" defTabSz="914446">
              <a:spcBef>
                <a:spcPts val="600"/>
              </a:spcBef>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Customize or edit this template.</a:t>
            </a:r>
          </a:p>
          <a:p>
            <a:pPr marL="285765" indent="-285765" defTabSz="914446">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Use this template for both business and personal endeavors.</a:t>
            </a:r>
          </a:p>
          <a:p>
            <a:pPr marL="285765" indent="-285765" defTabSz="914446">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Circulate or share the editable format of this template with anyone you want.</a:t>
            </a:r>
          </a:p>
          <a:p>
            <a:pPr marL="285765" indent="-285765" defTabSz="914446">
              <a:buFont typeface="Wingdings" panose="05000000000000000000" pitchFamily="2" charset="2"/>
              <a:buChar char="v"/>
              <a:defRPr/>
            </a:pPr>
            <a:endParaRPr lang="en-US" dirty="0">
              <a:solidFill>
                <a:srgbClr val="000000"/>
              </a:solidFill>
              <a:latin typeface="Lora" pitchFamily="2" charset="0"/>
              <a:cs typeface="Segoe UI" panose="020B0502040204020203" pitchFamily="34" charset="0"/>
            </a:endParaRPr>
          </a:p>
          <a:p>
            <a:pPr defTabSz="914446">
              <a:spcBef>
                <a:spcPts val="600"/>
              </a:spcBef>
              <a:defRPr/>
            </a:pPr>
            <a:r>
              <a:rPr lang="en-US" b="1" u="sng" dirty="0">
                <a:solidFill>
                  <a:schemeClr val="accent1"/>
                </a:solidFill>
                <a:latin typeface="Lora" pitchFamily="2" charset="0"/>
                <a:cs typeface="Segoe UI" panose="020B0502040204020203" pitchFamily="34" charset="0"/>
              </a:rPr>
              <a:t>You can not:</a:t>
            </a:r>
          </a:p>
          <a:p>
            <a:pPr marL="285765" indent="-285765" defTabSz="914446">
              <a:spcBef>
                <a:spcPts val="600"/>
              </a:spcBef>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Sell, rent or second-license SlideEgg content or the altered version of it.</a:t>
            </a:r>
            <a:br>
              <a:rPr lang="en-US" dirty="0">
                <a:solidFill>
                  <a:srgbClr val="000000"/>
                </a:solidFill>
                <a:latin typeface="Lora" pitchFamily="2" charset="0"/>
                <a:cs typeface="Segoe UI" panose="020B0502040204020203" pitchFamily="34" charset="0"/>
              </a:rPr>
            </a:br>
            <a:r>
              <a:rPr lang="en-US" dirty="0">
                <a:solidFill>
                  <a:srgbClr val="000000"/>
                </a:solidFill>
                <a:latin typeface="Lora" pitchFamily="2" charset="0"/>
                <a:cs typeface="Segoe UI" panose="020B0502040204020203" pitchFamily="34" charset="0"/>
              </a:rPr>
              <a:t>Promulgate or include the templates in any other services database</a:t>
            </a:r>
          </a:p>
          <a:p>
            <a:pPr marL="285765" indent="-285765" defTabSz="914446">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that performs as distribution or resale platform, unless explicitly permitted, by SlideEgg.</a:t>
            </a:r>
          </a:p>
          <a:p>
            <a:pPr marL="285765" indent="-285765" defTabSz="914446">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Incorporate the elements used in </a:t>
            </a:r>
            <a:r>
              <a:rPr lang="en-US" dirty="0" err="1">
                <a:solidFill>
                  <a:srgbClr val="000000"/>
                </a:solidFill>
                <a:latin typeface="Lora" pitchFamily="2" charset="0"/>
                <a:cs typeface="Segoe UI" panose="020B0502040204020203" pitchFamily="34" charset="0"/>
              </a:rPr>
              <a:t>SlideEgg’s</a:t>
            </a:r>
            <a:r>
              <a:rPr lang="en-US" dirty="0">
                <a:solidFill>
                  <a:srgbClr val="000000"/>
                </a:solidFill>
                <a:latin typeface="Lora" pitchFamily="2" charset="0"/>
                <a:cs typeface="Segoe UI" panose="020B0502040204020203" pitchFamily="34" charset="0"/>
              </a:rPr>
              <a:t> templates separately.</a:t>
            </a:r>
          </a:p>
          <a:p>
            <a:pPr marL="285765" indent="-285765" defTabSz="914446">
              <a:buFont typeface="Arial" panose="020B0604020202020204" pitchFamily="34" charset="0"/>
              <a:buChar char="•"/>
              <a:defRPr/>
            </a:pPr>
            <a:r>
              <a:rPr lang="en-US" dirty="0">
                <a:solidFill>
                  <a:srgbClr val="000000"/>
                </a:solidFill>
                <a:latin typeface="Lora" pitchFamily="2" charset="0"/>
                <a:cs typeface="Segoe UI" panose="020B0502040204020203" pitchFamily="34" charset="0"/>
              </a:rPr>
              <a:t>Obtain </a:t>
            </a:r>
            <a:r>
              <a:rPr lang="en-US" dirty="0" err="1">
                <a:solidFill>
                  <a:srgbClr val="000000"/>
                </a:solidFill>
                <a:latin typeface="Lora" pitchFamily="2" charset="0"/>
                <a:cs typeface="Segoe UI" panose="020B0502040204020203" pitchFamily="34" charset="0"/>
              </a:rPr>
              <a:t>SlideEgg’s</a:t>
            </a:r>
            <a:r>
              <a:rPr lang="en-US" dirty="0">
                <a:solidFill>
                  <a:srgbClr val="000000"/>
                </a:solidFill>
                <a:latin typeface="Lora" pitchFamily="2" charset="0"/>
                <a:cs typeface="Segoe UI" panose="020B0502040204020203" pitchFamily="34" charset="0"/>
              </a:rPr>
              <a:t> copyright for the elements used in this template as a logo or trademark.</a:t>
            </a:r>
          </a:p>
          <a:p>
            <a:pPr marL="285765" indent="-285765" defTabSz="914446">
              <a:buFont typeface="Arial" panose="020B0604020202020204" pitchFamily="34" charset="0"/>
              <a:buChar char="•"/>
              <a:defRPr/>
            </a:pPr>
            <a:endParaRPr lang="en-US" dirty="0">
              <a:solidFill>
                <a:srgbClr val="000000"/>
              </a:solidFill>
              <a:latin typeface="Lora" pitchFamily="2" charset="0"/>
              <a:cs typeface="Segoe UI" panose="020B0502040204020203" pitchFamily="34" charset="0"/>
            </a:endParaRPr>
          </a:p>
          <a:p>
            <a:pPr>
              <a:defRPr/>
            </a:pPr>
            <a:r>
              <a:rPr lang="en-US" dirty="0">
                <a:solidFill>
                  <a:srgbClr val="000000"/>
                </a:solidFill>
                <a:latin typeface="Lora" pitchFamily="2" charset="0"/>
                <a:cs typeface="Segoe UI" panose="020B0502040204020203" pitchFamily="34" charset="0"/>
              </a:rPr>
              <a:t>Kindly refer to our</a:t>
            </a:r>
            <a:r>
              <a:rPr lang="en-US" dirty="0">
                <a:solidFill>
                  <a:srgbClr val="161B61"/>
                </a:solidFill>
                <a:latin typeface="Lora" pitchFamily="2" charset="0"/>
                <a:cs typeface="Segoe UI" panose="020B0502040204020203" pitchFamily="34" charset="0"/>
              </a:rPr>
              <a:t> </a:t>
            </a:r>
            <a:r>
              <a:rPr lang="en-US" b="1" u="sng" dirty="0">
                <a:solidFill>
                  <a:schemeClr val="accent1"/>
                </a:solidFill>
                <a:latin typeface="Lora" pitchFamily="2" charset="0"/>
                <a:cs typeface="Segoe UI" panose="020B0502040204020203" pitchFamily="34" charset="0"/>
                <a:hlinkClick r:id="rId3">
                  <a:extLst>
                    <a:ext uri="{A12FA001-AC4F-418D-AE19-62706E023703}">
                      <ahyp:hlinkClr xmlns:ahyp="http://schemas.microsoft.com/office/drawing/2018/hyperlinkcolor" val="tx"/>
                    </a:ext>
                  </a:extLst>
                </a:hlinkClick>
              </a:rPr>
              <a:t>Tutorial</a:t>
            </a:r>
            <a:r>
              <a:rPr lang="en-US" dirty="0">
                <a:solidFill>
                  <a:srgbClr val="3E45A2">
                    <a:lumMod val="75000"/>
                  </a:srgbClr>
                </a:solidFill>
                <a:latin typeface="Lora" pitchFamily="2" charset="0"/>
                <a:cs typeface="Segoe UI" panose="020B0502040204020203" pitchFamily="34" charset="0"/>
              </a:rPr>
              <a:t> </a:t>
            </a:r>
            <a:r>
              <a:rPr lang="en-US" dirty="0">
                <a:solidFill>
                  <a:srgbClr val="000000"/>
                </a:solidFill>
                <a:latin typeface="Lora" pitchFamily="2" charset="0"/>
                <a:cs typeface="Segoe UI" panose="020B0502040204020203" pitchFamily="34" charset="0"/>
              </a:rPr>
              <a:t>page or </a:t>
            </a:r>
            <a:r>
              <a:rPr lang="en-US" b="1" u="sng" dirty="0">
                <a:solidFill>
                  <a:schemeClr val="accent1"/>
                </a:solidFill>
                <a:latin typeface="Lora" pitchFamily="2" charset="0"/>
                <a:cs typeface="Segoe UI" panose="020B0502040204020203" pitchFamily="34" charset="0"/>
                <a:hlinkClick r:id="rId4">
                  <a:extLst>
                    <a:ext uri="{A12FA001-AC4F-418D-AE19-62706E023703}">
                      <ahyp:hlinkClr xmlns:ahyp="http://schemas.microsoft.com/office/drawing/2018/hyperlinkcolor" val="tx"/>
                    </a:ext>
                  </a:extLst>
                </a:hlinkClick>
              </a:rPr>
              <a:t>FAQ</a:t>
            </a:r>
            <a:r>
              <a:rPr lang="en-US" dirty="0">
                <a:solidFill>
                  <a:srgbClr val="1A3139"/>
                </a:solidFill>
                <a:latin typeface="Lora" pitchFamily="2" charset="0"/>
                <a:cs typeface="Segoe UI" panose="020B0502040204020203" pitchFamily="34" charset="0"/>
              </a:rPr>
              <a:t> </a:t>
            </a:r>
            <a:r>
              <a:rPr lang="en-US" dirty="0">
                <a:solidFill>
                  <a:srgbClr val="000000"/>
                </a:solidFill>
                <a:latin typeface="Lora" pitchFamily="2" charset="0"/>
                <a:cs typeface="Segoe UI" panose="020B0502040204020203" pitchFamily="34" charset="0"/>
              </a:rPr>
              <a:t>for advanced slide modification guidelines.</a:t>
            </a:r>
          </a:p>
        </p:txBody>
      </p:sp>
    </p:spTree>
    <p:extLst>
      <p:ext uri="{BB962C8B-B14F-4D97-AF65-F5344CB8AC3E}">
        <p14:creationId xmlns:p14="http://schemas.microsoft.com/office/powerpoint/2010/main" val="481936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6FA1EA-BDF0-0BBC-06AC-BCBAE61C2964}"/>
              </a:ext>
            </a:extLst>
          </p:cNvPr>
          <p:cNvSpPr txBox="1"/>
          <p:nvPr/>
        </p:nvSpPr>
        <p:spPr>
          <a:xfrm>
            <a:off x="3053605" y="6075639"/>
            <a:ext cx="6098059" cy="338554"/>
          </a:xfrm>
          <a:prstGeom prst="rect">
            <a:avLst/>
          </a:prstGeom>
          <a:noFill/>
        </p:spPr>
        <p:txBody>
          <a:bodyPr wrap="square">
            <a:spAutoFit/>
          </a:bodyPr>
          <a:lstStyle/>
          <a:p>
            <a:pPr algn="ctr" defTabSz="914446">
              <a:defRPr/>
            </a:pPr>
            <a:r>
              <a:rPr lang="en-US" sz="1600" u="sng" dirty="0">
                <a:solidFill>
                  <a:schemeClr val="accent1"/>
                </a:solidFill>
                <a:latin typeface="LORA" pitchFamily="2" charset="0"/>
                <a:cs typeface="Segoe UI" panose="020B0502040204020203" pitchFamily="34" charset="0"/>
                <a:hlinkClick r:id="rId2">
                  <a:extLst>
                    <a:ext uri="{A12FA001-AC4F-418D-AE19-62706E023703}">
                      <ahyp:hlinkClr xmlns:ahyp="http://schemas.microsoft.com/office/drawing/2018/hyperlinkcolor" val="tx"/>
                    </a:ext>
                  </a:extLst>
                </a:hlinkClick>
              </a:rPr>
              <a:t>www.slideegg.com</a:t>
            </a:r>
            <a:endParaRPr lang="en-US" sz="1600" dirty="0">
              <a:solidFill>
                <a:schemeClr val="accent1"/>
              </a:solidFill>
              <a:latin typeface="LORA" pitchFamily="2" charset="0"/>
              <a:cs typeface="Segoe UI" panose="020B0502040204020203" pitchFamily="34" charset="0"/>
            </a:endParaRPr>
          </a:p>
        </p:txBody>
      </p:sp>
      <p:grpSp>
        <p:nvGrpSpPr>
          <p:cNvPr id="3" name="Group 2">
            <a:extLst>
              <a:ext uri="{FF2B5EF4-FFF2-40B4-BE49-F238E27FC236}">
                <a16:creationId xmlns:a16="http://schemas.microsoft.com/office/drawing/2014/main" id="{85D6C6BD-F4B0-FF57-D1CC-69C3E8B0835D}"/>
              </a:ext>
            </a:extLst>
          </p:cNvPr>
          <p:cNvGrpSpPr/>
          <p:nvPr/>
        </p:nvGrpSpPr>
        <p:grpSpPr>
          <a:xfrm>
            <a:off x="1659930" y="1576398"/>
            <a:ext cx="8872151" cy="3560073"/>
            <a:chOff x="1659925" y="1622451"/>
            <a:chExt cx="8872151" cy="3560071"/>
          </a:xfrm>
        </p:grpSpPr>
        <p:sp>
          <p:nvSpPr>
            <p:cNvPr id="4" name="TextBox 3">
              <a:extLst>
                <a:ext uri="{FF2B5EF4-FFF2-40B4-BE49-F238E27FC236}">
                  <a16:creationId xmlns:a16="http://schemas.microsoft.com/office/drawing/2014/main" id="{AA022012-F0A4-EAD0-5433-F3D20941C3F8}"/>
                </a:ext>
              </a:extLst>
            </p:cNvPr>
            <p:cNvSpPr txBox="1"/>
            <p:nvPr/>
          </p:nvSpPr>
          <p:spPr>
            <a:xfrm>
              <a:off x="1659925" y="1622451"/>
              <a:ext cx="8872151" cy="1477327"/>
            </a:xfrm>
            <a:prstGeom prst="rect">
              <a:avLst/>
            </a:prstGeom>
            <a:noFill/>
          </p:spPr>
          <p:txBody>
            <a:bodyPr wrap="square">
              <a:spAutoFit/>
            </a:bodyPr>
            <a:lstStyle/>
            <a:p>
              <a:pPr algn="ctr" defTabSz="914446">
                <a:defRPr/>
              </a:pPr>
              <a:r>
                <a:rPr lang="en-US" sz="5400" b="1" dirty="0">
                  <a:solidFill>
                    <a:schemeClr val="accent1"/>
                  </a:solidFill>
                  <a:latin typeface="LORA" pitchFamily="2" charset="0"/>
                  <a:cs typeface="Segoe UI" panose="020B0502040204020203" pitchFamily="34" charset="0"/>
                </a:rPr>
                <a:t>Thank You!</a:t>
              </a:r>
            </a:p>
            <a:p>
              <a:pPr algn="ctr" defTabSz="914446">
                <a:defRPr/>
              </a:pPr>
              <a:r>
                <a:rPr lang="en-US" dirty="0">
                  <a:solidFill>
                    <a:srgbClr val="000000"/>
                  </a:solidFill>
                  <a:latin typeface="LORA" pitchFamily="2" charset="0"/>
                  <a:cs typeface="Segoe UI" panose="020B0502040204020203" pitchFamily="34" charset="0"/>
                </a:rPr>
                <a:t>We respect your valuable time with SlideEgg!</a:t>
              </a:r>
            </a:p>
            <a:p>
              <a:pPr algn="ctr" defTabSz="914446">
                <a:defRPr/>
              </a:pPr>
              <a:r>
                <a:rPr lang="en-US" dirty="0">
                  <a:solidFill>
                    <a:srgbClr val="000000"/>
                  </a:solidFill>
                  <a:latin typeface="LORA" pitchFamily="2" charset="0"/>
                  <a:cs typeface="Segoe UI" panose="020B0502040204020203" pitchFamily="34" charset="0"/>
                </a:rPr>
                <a:t>If you have any questions, please reach us</a:t>
              </a:r>
            </a:p>
          </p:txBody>
        </p:sp>
        <p:grpSp>
          <p:nvGrpSpPr>
            <p:cNvPr id="5" name="Group 4">
              <a:extLst>
                <a:ext uri="{FF2B5EF4-FFF2-40B4-BE49-F238E27FC236}">
                  <a16:creationId xmlns:a16="http://schemas.microsoft.com/office/drawing/2014/main" id="{B59C85C9-F63B-E7AD-66C9-0248A7089251}"/>
                </a:ext>
              </a:extLst>
            </p:cNvPr>
            <p:cNvGrpSpPr/>
            <p:nvPr/>
          </p:nvGrpSpPr>
          <p:grpSpPr>
            <a:xfrm>
              <a:off x="4889500" y="3372853"/>
              <a:ext cx="2878228" cy="444235"/>
              <a:chOff x="3889500" y="3338261"/>
              <a:chExt cx="4767228" cy="735789"/>
            </a:xfrm>
          </p:grpSpPr>
          <p:pic>
            <p:nvPicPr>
              <p:cNvPr id="8" name="Picture 4" descr="Facebook icon circle Logo PNG Vector (EPS) Free Download">
                <a:hlinkClick r:id="rId3"/>
                <a:extLst>
                  <a:ext uri="{FF2B5EF4-FFF2-40B4-BE49-F238E27FC236}">
                    <a16:creationId xmlns:a16="http://schemas.microsoft.com/office/drawing/2014/main" id="{5C3C7234-909E-D7A5-E600-6E4916658C57}"/>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3889500" y="3338261"/>
                <a:ext cx="730592" cy="73059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Instagram Logo Icon Png #96303 - Free Icons Library">
                <a:hlinkClick r:id="rId5"/>
                <a:extLst>
                  <a:ext uri="{FF2B5EF4-FFF2-40B4-BE49-F238E27FC236}">
                    <a16:creationId xmlns:a16="http://schemas.microsoft.com/office/drawing/2014/main" id="{568D218A-52FD-1CD7-0245-AA6DCEFA6CC7}"/>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4840970" y="3338261"/>
                <a:ext cx="730592" cy="72118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Youtube PNG images free download">
                <a:hlinkClick r:id="rId7"/>
                <a:extLst>
                  <a:ext uri="{FF2B5EF4-FFF2-40B4-BE49-F238E27FC236}">
                    <a16:creationId xmlns:a16="http://schemas.microsoft.com/office/drawing/2014/main" id="{23E026E1-BA9A-5E81-4902-5C91A779D1AF}"/>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618313" y="3352865"/>
                <a:ext cx="1019843" cy="7211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Download Twitter Logo Png Transparent Background - Logo Twitter Png PNG  Image with No Background - PNGkey.com">
                <a:hlinkClick r:id="rId9"/>
                <a:extLst>
                  <a:ext uri="{FF2B5EF4-FFF2-40B4-BE49-F238E27FC236}">
                    <a16:creationId xmlns:a16="http://schemas.microsoft.com/office/drawing/2014/main" id="{5203BCB7-88E4-37C6-A0A4-8EBF6C4C05A8}"/>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a:off x="6687856" y="3352866"/>
                <a:ext cx="715989" cy="71598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LinkedIn Logo – Free PNG format download (2022)">
                <a:hlinkClick r:id="rId11"/>
                <a:extLst>
                  <a:ext uri="{FF2B5EF4-FFF2-40B4-BE49-F238E27FC236}">
                    <a16:creationId xmlns:a16="http://schemas.microsoft.com/office/drawing/2014/main" id="{0A229943-033E-CDA0-BDDA-4C18F914351F}"/>
                  </a:ext>
                </a:extLst>
              </p:cNvPr>
              <p:cNvPicPr>
                <a:picLocks noChangeAspect="1" noChangeArrowheads="1"/>
              </p:cNvPicPr>
              <p:nvPr/>
            </p:nvPicPr>
            <p:blipFill>
              <a:blip r:embed="rId12" cstate="screen">
                <a:extLst>
                  <a:ext uri="{28A0092B-C50C-407E-A947-70E740481C1C}">
                    <a14:useLocalDpi xmlns:a14="http://schemas.microsoft.com/office/drawing/2010/main"/>
                  </a:ext>
                </a:extLst>
              </a:blip>
              <a:srcRect/>
              <a:stretch>
                <a:fillRect/>
              </a:stretch>
            </p:blipFill>
            <p:spPr bwMode="auto">
              <a:xfrm>
                <a:off x="7363296" y="3344440"/>
                <a:ext cx="1293432" cy="727554"/>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Rectangle 5">
              <a:extLst>
                <a:ext uri="{FF2B5EF4-FFF2-40B4-BE49-F238E27FC236}">
                  <a16:creationId xmlns:a16="http://schemas.microsoft.com/office/drawing/2014/main" id="{D6A21404-BC86-0C37-62CB-41EB47CA8CA6}"/>
                </a:ext>
              </a:extLst>
            </p:cNvPr>
            <p:cNvSpPr/>
            <p:nvPr/>
          </p:nvSpPr>
          <p:spPr>
            <a:xfrm>
              <a:off x="2668858" y="4659302"/>
              <a:ext cx="6854283" cy="523220"/>
            </a:xfrm>
            <a:prstGeom prst="rect">
              <a:avLst/>
            </a:prstGeom>
          </p:spPr>
          <p:txBody>
            <a:bodyPr wrap="square">
              <a:spAutoFit/>
            </a:bodyPr>
            <a:lstStyle/>
            <a:p>
              <a:pPr algn="ctr" defTabSz="914446">
                <a:defRPr/>
              </a:pPr>
              <a:r>
                <a:rPr lang="en-US" sz="1400" b="1" dirty="0">
                  <a:solidFill>
                    <a:schemeClr val="accent1"/>
                  </a:solidFill>
                  <a:latin typeface="LORA" pitchFamily="2" charset="0"/>
                  <a:cs typeface="Segoe UI" panose="020B0502040204020203" pitchFamily="34" charset="0"/>
                </a:rPr>
                <a:t>CREDIT</a:t>
              </a:r>
              <a:r>
                <a:rPr lang="en-US" sz="1400" b="1" dirty="0">
                  <a:solidFill>
                    <a:srgbClr val="3E45A2">
                      <a:lumMod val="75000"/>
                    </a:srgbClr>
                  </a:solidFill>
                  <a:latin typeface="LORA" pitchFamily="2" charset="0"/>
                  <a:cs typeface="Segoe UI" panose="020B0502040204020203" pitchFamily="34" charset="0"/>
                </a:rPr>
                <a:t>:</a:t>
              </a:r>
              <a:r>
                <a:rPr lang="en-US" sz="1400" dirty="0">
                  <a:solidFill>
                    <a:srgbClr val="3E45A2">
                      <a:lumMod val="75000"/>
                    </a:srgbClr>
                  </a:solidFill>
                  <a:latin typeface="LORA" pitchFamily="2" charset="0"/>
                  <a:cs typeface="Segoe UI" panose="020B0502040204020203" pitchFamily="34" charset="0"/>
                </a:rPr>
                <a:t> </a:t>
              </a:r>
              <a:r>
                <a:rPr lang="en-US" sz="1400" dirty="0">
                  <a:solidFill>
                    <a:srgbClr val="000000"/>
                  </a:solidFill>
                  <a:latin typeface="LORA" pitchFamily="2" charset="0"/>
                  <a:cs typeface="Segoe UI" panose="020B0502040204020203" pitchFamily="34" charset="0"/>
                </a:rPr>
                <a:t>SlideEgg created this PowerPoint template.</a:t>
              </a:r>
            </a:p>
            <a:p>
              <a:pPr algn="ctr" defTabSz="914446">
                <a:defRPr/>
              </a:pPr>
              <a:r>
                <a:rPr lang="en-US" sz="1400" dirty="0">
                  <a:solidFill>
                    <a:srgbClr val="000000"/>
                  </a:solidFill>
                  <a:latin typeface="LORA" pitchFamily="2" charset="0"/>
                  <a:cs typeface="Segoe UI" panose="020B0502040204020203" pitchFamily="34" charset="0"/>
                </a:rPr>
                <a:t>Let this slide be kept for attribution.</a:t>
              </a:r>
            </a:p>
          </p:txBody>
        </p:sp>
        <p:sp>
          <p:nvSpPr>
            <p:cNvPr id="7" name="Rectangle 6">
              <a:extLst>
                <a:ext uri="{FF2B5EF4-FFF2-40B4-BE49-F238E27FC236}">
                  <a16:creationId xmlns:a16="http://schemas.microsoft.com/office/drawing/2014/main" id="{9A4B43F0-6627-186C-D543-EF34235C1E9E}"/>
                </a:ext>
              </a:extLst>
            </p:cNvPr>
            <p:cNvSpPr/>
            <p:nvPr/>
          </p:nvSpPr>
          <p:spPr>
            <a:xfrm>
              <a:off x="2668858" y="4098911"/>
              <a:ext cx="6854283" cy="369332"/>
            </a:xfrm>
            <a:prstGeom prst="rect">
              <a:avLst/>
            </a:prstGeom>
          </p:spPr>
          <p:txBody>
            <a:bodyPr wrap="square">
              <a:spAutoFit/>
            </a:bodyPr>
            <a:lstStyle/>
            <a:p>
              <a:pPr algn="ctr" defTabSz="914446">
                <a:defRPr/>
              </a:pPr>
              <a:r>
                <a:rPr lang="en-US" dirty="0">
                  <a:solidFill>
                    <a:srgbClr val="000000"/>
                  </a:solidFill>
                  <a:latin typeface="LORA" pitchFamily="2" charset="0"/>
                  <a:cs typeface="Segoe UI" panose="020B0502040204020203" pitchFamily="34" charset="0"/>
                </a:rPr>
                <a:t>Do you have a design request, please visit our </a:t>
              </a:r>
              <a:r>
                <a:rPr lang="en-US" b="1" u="sng" dirty="0">
                  <a:solidFill>
                    <a:schemeClr val="accent1"/>
                  </a:solidFill>
                  <a:latin typeface="LORA" pitchFamily="2" charset="0"/>
                  <a:cs typeface="Segoe UI" panose="020B0502040204020203" pitchFamily="34" charset="0"/>
                  <a:hlinkClick r:id="rId13">
                    <a:extLst>
                      <a:ext uri="{A12FA001-AC4F-418D-AE19-62706E023703}">
                        <ahyp:hlinkClr xmlns:ahyp="http://schemas.microsoft.com/office/drawing/2018/hyperlinkcolor" val="tx"/>
                      </a:ext>
                    </a:extLst>
                  </a:hlinkClick>
                </a:rPr>
                <a:t>redesign</a:t>
              </a:r>
              <a:r>
                <a:rPr lang="en-US" dirty="0">
                  <a:solidFill>
                    <a:srgbClr val="161B61"/>
                  </a:solidFill>
                  <a:latin typeface="LORA" pitchFamily="2" charset="0"/>
                  <a:cs typeface="Segoe UI" panose="020B0502040204020203" pitchFamily="34" charset="0"/>
                </a:rPr>
                <a:t> </a:t>
              </a:r>
              <a:r>
                <a:rPr lang="en-US" dirty="0">
                  <a:solidFill>
                    <a:srgbClr val="000000"/>
                  </a:solidFill>
                  <a:latin typeface="LORA" pitchFamily="2" charset="0"/>
                  <a:cs typeface="Segoe UI" panose="020B0502040204020203" pitchFamily="34" charset="0"/>
                </a:rPr>
                <a:t>page.</a:t>
              </a:r>
            </a:p>
          </p:txBody>
        </p:sp>
      </p:grpSp>
    </p:spTree>
    <p:extLst>
      <p:ext uri="{BB962C8B-B14F-4D97-AF65-F5344CB8AC3E}">
        <p14:creationId xmlns:p14="http://schemas.microsoft.com/office/powerpoint/2010/main" val="4076151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3A226-0C26-3336-171E-6D27E0CF980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8E4784F-13A2-716C-856E-9A0725B93656}"/>
              </a:ext>
            </a:extLst>
          </p:cNvPr>
          <p:cNvSpPr/>
          <p:nvPr/>
        </p:nvSpPr>
        <p:spPr>
          <a:xfrm>
            <a:off x="7327180" y="1"/>
            <a:ext cx="4331421" cy="611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63BC83B0-2646-0166-A7B4-0BF425A17B58}"/>
              </a:ext>
            </a:extLst>
          </p:cNvPr>
          <p:cNvSpPr/>
          <p:nvPr/>
        </p:nvSpPr>
        <p:spPr>
          <a:xfrm>
            <a:off x="9391651" y="716101"/>
            <a:ext cx="2800351" cy="4638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DE4286C-2096-F688-C5B6-5F5436177519}"/>
              </a:ext>
            </a:extLst>
          </p:cNvPr>
          <p:cNvGrpSpPr/>
          <p:nvPr/>
        </p:nvGrpSpPr>
        <p:grpSpPr>
          <a:xfrm>
            <a:off x="194309" y="3000375"/>
            <a:ext cx="91440" cy="3543300"/>
            <a:chOff x="213359" y="3057525"/>
            <a:chExt cx="91440" cy="3543300"/>
          </a:xfrm>
        </p:grpSpPr>
        <p:grpSp>
          <p:nvGrpSpPr>
            <p:cNvPr id="8" name="Group 7">
              <a:extLst>
                <a:ext uri="{FF2B5EF4-FFF2-40B4-BE49-F238E27FC236}">
                  <a16:creationId xmlns:a16="http://schemas.microsoft.com/office/drawing/2014/main" id="{5BE66E60-B364-3E99-701C-0FF3A270732D}"/>
                </a:ext>
              </a:extLst>
            </p:cNvPr>
            <p:cNvGrpSpPr/>
            <p:nvPr/>
          </p:nvGrpSpPr>
          <p:grpSpPr>
            <a:xfrm rot="5400000">
              <a:off x="-349830" y="3620714"/>
              <a:ext cx="1217817" cy="91440"/>
              <a:chOff x="6575457" y="1351721"/>
              <a:chExt cx="1217817" cy="91440"/>
            </a:xfrm>
            <a:solidFill>
              <a:schemeClr val="accent2"/>
            </a:solidFill>
          </p:grpSpPr>
          <p:sp>
            <p:nvSpPr>
              <p:cNvPr id="9" name="Oval 8">
                <a:extLst>
                  <a:ext uri="{FF2B5EF4-FFF2-40B4-BE49-F238E27FC236}">
                    <a16:creationId xmlns:a16="http://schemas.microsoft.com/office/drawing/2014/main" id="{04EF4203-0B60-F98D-291A-D53A411E1F2C}"/>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DE8B2-87D6-B54A-DF76-C8DF86FEDDFF}"/>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87FA18-1012-18BC-F868-08A92121D9B1}"/>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CD6715-5F95-68EE-1C82-0425C42B4AA8}"/>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BBAD92B-3781-057F-746C-E114B012EF33}"/>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F2A281B-E142-30CD-BF90-58711517F3BC}"/>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0897C69-130F-CF7D-5EE7-2D1DA3588C17}"/>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BF4ADDA-5E3F-F91E-FB6C-09DD2029FEEB}"/>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27D44C90-E297-CB58-6CAE-0B476697202B}"/>
                </a:ext>
              </a:extLst>
            </p:cNvPr>
            <p:cNvCxnSpPr>
              <a:cxnSpLocks/>
            </p:cNvCxnSpPr>
            <p:nvPr/>
          </p:nvCxnSpPr>
          <p:spPr>
            <a:xfrm flipV="1">
              <a:off x="259078" y="4591050"/>
              <a:ext cx="0" cy="2009775"/>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FD2ADD45-AE61-9594-44D2-284F2A8F39C2}"/>
              </a:ext>
            </a:extLst>
          </p:cNvPr>
          <p:cNvSpPr txBox="1"/>
          <p:nvPr/>
        </p:nvSpPr>
        <p:spPr>
          <a:xfrm>
            <a:off x="377194" y="1761565"/>
            <a:ext cx="6091262" cy="6170022"/>
          </a:xfrm>
          <a:prstGeom prst="rect">
            <a:avLst/>
          </a:prstGeom>
          <a:noFill/>
        </p:spPr>
        <p:txBody>
          <a:bodyPr wrap="square">
            <a:spAutoFit/>
          </a:bodyPr>
          <a:lstStyle/>
          <a:p>
            <a:pPr fontAlgn="base">
              <a:spcBef>
                <a:spcPts val="600"/>
              </a:spcBef>
              <a:spcAft>
                <a:spcPts val="600"/>
              </a:spcAft>
              <a:buFont typeface="Arial" panose="020B0604020202020204" pitchFamily="34" charset="0"/>
              <a:buChar char="•"/>
            </a:pPr>
            <a:r>
              <a:rPr lang="en-US" sz="2000" b="1" dirty="0">
                <a:solidFill>
                  <a:srgbClr val="3C4043"/>
                </a:solidFill>
                <a:latin typeface="inherit"/>
              </a:rPr>
              <a:t>TYPE</a:t>
            </a:r>
            <a:r>
              <a:rPr lang="en-US" sz="2000" b="0" i="0" dirty="0">
                <a:solidFill>
                  <a:srgbClr val="3C4043"/>
                </a:solidFill>
                <a:effectLst/>
                <a:latin typeface="inherit"/>
              </a:rPr>
              <a:t>: </a:t>
            </a:r>
            <a:r>
              <a:rPr lang="en-US" sz="2000" b="0" i="1" dirty="0">
                <a:solidFill>
                  <a:srgbClr val="3C4043"/>
                </a:solidFill>
                <a:effectLst/>
                <a:latin typeface="inherit"/>
              </a:rPr>
              <a:t>type of real estate property</a:t>
            </a:r>
          </a:p>
          <a:p>
            <a:pPr algn="l" fontAlgn="base">
              <a:spcBef>
                <a:spcPts val="600"/>
              </a:spcBef>
              <a:spcAft>
                <a:spcPts val="600"/>
              </a:spcAft>
              <a:buFont typeface="Arial" panose="020B0604020202020204" pitchFamily="34" charset="0"/>
              <a:buChar char="•"/>
            </a:pPr>
            <a:r>
              <a:rPr lang="en-US" sz="2000" b="1" i="0" dirty="0">
                <a:solidFill>
                  <a:srgbClr val="3C4043"/>
                </a:solidFill>
                <a:effectLst/>
                <a:latin typeface="inherit"/>
              </a:rPr>
              <a:t>PRICE</a:t>
            </a:r>
            <a:r>
              <a:rPr lang="en-US" sz="2000" b="0" i="0" dirty="0">
                <a:solidFill>
                  <a:srgbClr val="3C4043"/>
                </a:solidFill>
                <a:effectLst/>
                <a:latin typeface="inherit"/>
              </a:rPr>
              <a:t>: </a:t>
            </a:r>
            <a:r>
              <a:rPr lang="en-US" sz="2000" b="0" i="1" dirty="0">
                <a:solidFill>
                  <a:srgbClr val="3C4043"/>
                </a:solidFill>
                <a:effectLst/>
                <a:latin typeface="inherit"/>
              </a:rPr>
              <a:t>Price of the house</a:t>
            </a:r>
            <a:endParaRPr lang="en-US" sz="2000" b="0" i="0" dirty="0">
              <a:solidFill>
                <a:srgbClr val="3C4043"/>
              </a:solidFill>
              <a:effectLst/>
              <a:latin typeface="inherit"/>
            </a:endParaRPr>
          </a:p>
          <a:p>
            <a:pPr algn="l" fontAlgn="base">
              <a:spcBef>
                <a:spcPts val="600"/>
              </a:spcBef>
              <a:spcAft>
                <a:spcPts val="600"/>
              </a:spcAft>
              <a:buFont typeface="Arial" panose="020B0604020202020204" pitchFamily="34" charset="0"/>
              <a:buChar char="•"/>
            </a:pPr>
            <a:r>
              <a:rPr lang="en-US" sz="2000" b="1" i="0" dirty="0">
                <a:solidFill>
                  <a:srgbClr val="3C4043"/>
                </a:solidFill>
                <a:effectLst/>
                <a:latin typeface="inherit"/>
              </a:rPr>
              <a:t>BEDS</a:t>
            </a:r>
            <a:r>
              <a:rPr lang="en-US" sz="2000" b="0" i="0" dirty="0">
                <a:solidFill>
                  <a:srgbClr val="3C4043"/>
                </a:solidFill>
                <a:effectLst/>
                <a:latin typeface="inherit"/>
              </a:rPr>
              <a:t>: </a:t>
            </a:r>
            <a:r>
              <a:rPr lang="en-US" sz="2000" b="0" i="1" dirty="0">
                <a:solidFill>
                  <a:srgbClr val="3C4043"/>
                </a:solidFill>
                <a:effectLst/>
                <a:latin typeface="inherit"/>
              </a:rPr>
              <a:t>Number of bedrooms</a:t>
            </a:r>
            <a:endParaRPr lang="en-US" sz="2000" b="0" i="0" dirty="0">
              <a:solidFill>
                <a:srgbClr val="3C4043"/>
              </a:solidFill>
              <a:effectLst/>
              <a:latin typeface="inherit"/>
            </a:endParaRPr>
          </a:p>
          <a:p>
            <a:pPr algn="l" fontAlgn="base">
              <a:spcBef>
                <a:spcPts val="600"/>
              </a:spcBef>
              <a:spcAft>
                <a:spcPts val="600"/>
              </a:spcAft>
              <a:buFont typeface="Arial" panose="020B0604020202020204" pitchFamily="34" charset="0"/>
              <a:buChar char="•"/>
            </a:pPr>
            <a:r>
              <a:rPr lang="en-US" sz="2000" b="1" i="0" dirty="0">
                <a:solidFill>
                  <a:srgbClr val="3C4043"/>
                </a:solidFill>
                <a:effectLst/>
                <a:latin typeface="inherit"/>
              </a:rPr>
              <a:t>BATH</a:t>
            </a:r>
            <a:r>
              <a:rPr lang="en-US" sz="2000" b="0" i="0" dirty="0">
                <a:solidFill>
                  <a:srgbClr val="3C4043"/>
                </a:solidFill>
                <a:effectLst/>
                <a:latin typeface="inherit"/>
              </a:rPr>
              <a:t>: </a:t>
            </a:r>
            <a:r>
              <a:rPr lang="en-US" sz="2000" b="0" i="1" dirty="0">
                <a:solidFill>
                  <a:srgbClr val="3C4043"/>
                </a:solidFill>
                <a:effectLst/>
                <a:latin typeface="inherit"/>
              </a:rPr>
              <a:t>Number of bathrooms</a:t>
            </a:r>
            <a:endParaRPr lang="en-US" sz="2000" b="0" i="0" dirty="0">
              <a:solidFill>
                <a:srgbClr val="3C4043"/>
              </a:solidFill>
              <a:effectLst/>
              <a:latin typeface="inherit"/>
            </a:endParaRPr>
          </a:p>
          <a:p>
            <a:pPr algn="l" fontAlgn="base">
              <a:spcBef>
                <a:spcPts val="600"/>
              </a:spcBef>
              <a:spcAft>
                <a:spcPts val="600"/>
              </a:spcAft>
              <a:buFont typeface="Arial" panose="020B0604020202020204" pitchFamily="34" charset="0"/>
              <a:buChar char="•"/>
            </a:pPr>
            <a:r>
              <a:rPr lang="en-US" sz="2000" b="1" i="0" dirty="0">
                <a:solidFill>
                  <a:srgbClr val="3C4043"/>
                </a:solidFill>
                <a:effectLst/>
                <a:latin typeface="inherit"/>
              </a:rPr>
              <a:t>PROPERTYSQFT</a:t>
            </a:r>
            <a:r>
              <a:rPr lang="en-US" sz="2000" b="0" i="0" dirty="0">
                <a:solidFill>
                  <a:srgbClr val="3C4043"/>
                </a:solidFill>
                <a:effectLst/>
                <a:latin typeface="inherit"/>
              </a:rPr>
              <a:t>: </a:t>
            </a:r>
            <a:r>
              <a:rPr lang="en-US" sz="2000" b="0" i="1" dirty="0">
                <a:solidFill>
                  <a:srgbClr val="3C4043"/>
                </a:solidFill>
                <a:effectLst/>
                <a:latin typeface="inherit"/>
              </a:rPr>
              <a:t>Square footage of the property</a:t>
            </a:r>
          </a:p>
          <a:p>
            <a:pPr fontAlgn="base">
              <a:spcBef>
                <a:spcPts val="600"/>
              </a:spcBef>
              <a:spcAft>
                <a:spcPts val="600"/>
              </a:spcAft>
              <a:buFont typeface="Arial" panose="020B0604020202020204" pitchFamily="34" charset="0"/>
              <a:buChar char="•"/>
            </a:pPr>
            <a:r>
              <a:rPr lang="en-US" sz="2000" b="1" i="0" dirty="0">
                <a:solidFill>
                  <a:srgbClr val="3C4043"/>
                </a:solidFill>
                <a:effectLst/>
                <a:latin typeface="inherit"/>
              </a:rPr>
              <a:t>PRICE PER SQFT</a:t>
            </a:r>
            <a:r>
              <a:rPr lang="en-US" sz="2000" b="0" i="0" dirty="0">
                <a:solidFill>
                  <a:srgbClr val="3C4043"/>
                </a:solidFill>
                <a:effectLst/>
                <a:latin typeface="inherit"/>
              </a:rPr>
              <a:t>: </a:t>
            </a:r>
            <a:r>
              <a:rPr lang="en-US" sz="2000" b="0" i="1" dirty="0">
                <a:solidFill>
                  <a:srgbClr val="3C4043"/>
                </a:solidFill>
                <a:effectLst/>
                <a:latin typeface="inherit"/>
              </a:rPr>
              <a:t>Square footage price in the region</a:t>
            </a:r>
          </a:p>
          <a:p>
            <a:pPr fontAlgn="base">
              <a:spcBef>
                <a:spcPts val="600"/>
              </a:spcBef>
              <a:spcAft>
                <a:spcPts val="600"/>
              </a:spcAft>
              <a:buFont typeface="Arial" panose="020B0604020202020204" pitchFamily="34" charset="0"/>
              <a:buChar char="•"/>
            </a:pPr>
            <a:r>
              <a:rPr lang="en-US" sz="2000" b="1" i="0" dirty="0">
                <a:solidFill>
                  <a:srgbClr val="3C4043"/>
                </a:solidFill>
                <a:effectLst/>
                <a:latin typeface="inherit"/>
              </a:rPr>
              <a:t>PROPERTY CATEGORY</a:t>
            </a:r>
            <a:r>
              <a:rPr lang="en-US" sz="2000" b="0" i="0" dirty="0">
                <a:solidFill>
                  <a:srgbClr val="3C4043"/>
                </a:solidFill>
                <a:effectLst/>
                <a:latin typeface="inherit"/>
              </a:rPr>
              <a:t>: </a:t>
            </a:r>
            <a:r>
              <a:rPr lang="en-US" sz="2000" b="0" i="1" dirty="0">
                <a:solidFill>
                  <a:srgbClr val="3C4043"/>
                </a:solidFill>
                <a:effectLst/>
                <a:latin typeface="inherit"/>
              </a:rPr>
              <a:t>type of the property</a:t>
            </a:r>
          </a:p>
          <a:p>
            <a:pPr fontAlgn="base">
              <a:spcBef>
                <a:spcPts val="600"/>
              </a:spcBef>
              <a:spcAft>
                <a:spcPts val="600"/>
              </a:spcAft>
              <a:buFont typeface="Arial" panose="020B0604020202020204" pitchFamily="34" charset="0"/>
              <a:buChar char="•"/>
            </a:pPr>
            <a:r>
              <a:rPr lang="en-US" sz="2000" b="1" i="0" dirty="0">
                <a:solidFill>
                  <a:srgbClr val="3C4043"/>
                </a:solidFill>
                <a:effectLst/>
                <a:latin typeface="inherit"/>
              </a:rPr>
              <a:t>BOROUGH</a:t>
            </a:r>
            <a:r>
              <a:rPr lang="en-US" sz="2000" b="0" i="0" dirty="0">
                <a:solidFill>
                  <a:srgbClr val="3C4043"/>
                </a:solidFill>
                <a:effectLst/>
                <a:latin typeface="inherit"/>
              </a:rPr>
              <a:t>: </a:t>
            </a:r>
            <a:r>
              <a:rPr lang="en-US" sz="2000" b="0" i="1" dirty="0">
                <a:solidFill>
                  <a:srgbClr val="3C4043"/>
                </a:solidFill>
                <a:effectLst/>
                <a:latin typeface="inherit"/>
              </a:rPr>
              <a:t>which NYC borough information</a:t>
            </a:r>
          </a:p>
          <a:p>
            <a:pPr algn="l" fontAlgn="base">
              <a:spcBef>
                <a:spcPts val="600"/>
              </a:spcBef>
              <a:spcAft>
                <a:spcPts val="600"/>
              </a:spcAft>
              <a:buFont typeface="Arial" panose="020B0604020202020204" pitchFamily="34" charset="0"/>
              <a:buChar char="•"/>
            </a:pPr>
            <a:r>
              <a:rPr lang="en-US" sz="2000" b="1" i="0" dirty="0">
                <a:solidFill>
                  <a:srgbClr val="3C4043"/>
                </a:solidFill>
                <a:effectLst/>
                <a:latin typeface="inherit"/>
              </a:rPr>
              <a:t>LATITUDE</a:t>
            </a:r>
            <a:r>
              <a:rPr lang="en-US" sz="2000" b="0" i="0" dirty="0">
                <a:solidFill>
                  <a:srgbClr val="3C4043"/>
                </a:solidFill>
                <a:effectLst/>
                <a:latin typeface="inherit"/>
              </a:rPr>
              <a:t>: </a:t>
            </a:r>
            <a:r>
              <a:rPr lang="en-US" sz="2000" b="0" i="1" dirty="0">
                <a:solidFill>
                  <a:srgbClr val="3C4043"/>
                </a:solidFill>
                <a:effectLst/>
                <a:latin typeface="inherit"/>
              </a:rPr>
              <a:t>Latitude coordinate of the house</a:t>
            </a:r>
            <a:endParaRPr lang="en-US" sz="2000" b="0" i="0" dirty="0">
              <a:solidFill>
                <a:srgbClr val="3C4043"/>
              </a:solidFill>
              <a:effectLst/>
              <a:latin typeface="inherit"/>
            </a:endParaRPr>
          </a:p>
          <a:p>
            <a:pPr algn="l" fontAlgn="base">
              <a:spcBef>
                <a:spcPts val="600"/>
              </a:spcBef>
              <a:spcAft>
                <a:spcPts val="600"/>
              </a:spcAft>
              <a:buFont typeface="Arial" panose="020B0604020202020204" pitchFamily="34" charset="0"/>
              <a:buChar char="•"/>
            </a:pPr>
            <a:r>
              <a:rPr lang="en-US" sz="2000" b="1" i="0" dirty="0">
                <a:solidFill>
                  <a:srgbClr val="3C4043"/>
                </a:solidFill>
                <a:effectLst/>
                <a:latin typeface="inherit"/>
              </a:rPr>
              <a:t>LONGITUDE</a:t>
            </a:r>
            <a:r>
              <a:rPr lang="en-US" sz="2000" b="0" i="0" dirty="0">
                <a:solidFill>
                  <a:srgbClr val="3C4043"/>
                </a:solidFill>
                <a:effectLst/>
                <a:latin typeface="inherit"/>
              </a:rPr>
              <a:t>: </a:t>
            </a:r>
            <a:r>
              <a:rPr lang="en-US" sz="2000" b="0" i="1" dirty="0">
                <a:solidFill>
                  <a:srgbClr val="3C4043"/>
                </a:solidFill>
                <a:effectLst/>
                <a:latin typeface="inherit"/>
              </a:rPr>
              <a:t>Longitude coordinate of the house</a:t>
            </a:r>
            <a:endParaRPr lang="en-US" sz="2000" b="0" i="0" dirty="0">
              <a:solidFill>
                <a:srgbClr val="3C4043"/>
              </a:solidFill>
              <a:effectLst/>
              <a:latin typeface="inherit"/>
            </a:endParaRPr>
          </a:p>
          <a:p>
            <a:pPr fontAlgn="base">
              <a:spcBef>
                <a:spcPts val="600"/>
              </a:spcBef>
              <a:spcAft>
                <a:spcPts val="600"/>
              </a:spcAft>
              <a:buFont typeface="Arial" panose="020B0604020202020204" pitchFamily="34" charset="0"/>
              <a:buChar char="•"/>
            </a:pPr>
            <a:endParaRPr lang="en-US" sz="2400" b="0" i="0" dirty="0">
              <a:solidFill>
                <a:srgbClr val="3C4043"/>
              </a:solidFill>
              <a:effectLst/>
              <a:latin typeface="inherit"/>
            </a:endParaRPr>
          </a:p>
          <a:p>
            <a:pPr algn="l" fontAlgn="base">
              <a:spcBef>
                <a:spcPts val="600"/>
              </a:spcBef>
              <a:spcAft>
                <a:spcPts val="600"/>
              </a:spcAft>
              <a:buFont typeface="Arial" panose="020B0604020202020204" pitchFamily="34" charset="0"/>
              <a:buChar char="•"/>
            </a:pPr>
            <a:endParaRPr lang="en-US" sz="2400" b="0" i="0" dirty="0">
              <a:solidFill>
                <a:srgbClr val="3C4043"/>
              </a:solidFill>
              <a:effectLst/>
              <a:latin typeface="inherit"/>
            </a:endParaRPr>
          </a:p>
          <a:p>
            <a:pPr algn="l">
              <a:lnSpc>
                <a:spcPct val="150000"/>
              </a:lnSpc>
            </a:pPr>
            <a:endParaRPr lang="en-US" sz="2400" dirty="0">
              <a:solidFill>
                <a:schemeClr val="tx1">
                  <a:lumMod val="85000"/>
                  <a:lumOff val="15000"/>
                </a:schemeClr>
              </a:solidFill>
              <a:latin typeface="Montserrat" panose="00000500000000000000" pitchFamily="2" charset="0"/>
            </a:endParaRPr>
          </a:p>
        </p:txBody>
      </p:sp>
      <p:sp>
        <p:nvSpPr>
          <p:cNvPr id="25" name="TextBox 24">
            <a:extLst>
              <a:ext uri="{FF2B5EF4-FFF2-40B4-BE49-F238E27FC236}">
                <a16:creationId xmlns:a16="http://schemas.microsoft.com/office/drawing/2014/main" id="{05C97712-7856-AA8C-759D-A6081A198799}"/>
              </a:ext>
            </a:extLst>
          </p:cNvPr>
          <p:cNvSpPr txBox="1"/>
          <p:nvPr/>
        </p:nvSpPr>
        <p:spPr>
          <a:xfrm>
            <a:off x="285749" y="940543"/>
            <a:ext cx="4487633" cy="1200329"/>
          </a:xfrm>
          <a:prstGeom prst="rect">
            <a:avLst/>
          </a:prstGeom>
          <a:noFill/>
        </p:spPr>
        <p:txBody>
          <a:bodyPr wrap="square">
            <a:spAutoFit/>
          </a:bodyPr>
          <a:lstStyle/>
          <a:p>
            <a:r>
              <a:rPr lang="en-US" sz="2400" b="1" i="0" dirty="0">
                <a:solidFill>
                  <a:srgbClr val="202124"/>
                </a:solidFill>
                <a:effectLst/>
                <a:latin typeface="Inter"/>
              </a:rPr>
              <a:t>Key Features:</a:t>
            </a:r>
          </a:p>
          <a:p>
            <a:r>
              <a:rPr lang="en-US" sz="4800" b="1" dirty="0">
                <a:solidFill>
                  <a:schemeClr val="tx1">
                    <a:lumMod val="85000"/>
                    <a:lumOff val="15000"/>
                  </a:schemeClr>
                </a:solidFill>
                <a:latin typeface="Montserrat" panose="00000500000000000000" pitchFamily="2" charset="0"/>
              </a:rPr>
              <a:t> </a:t>
            </a:r>
          </a:p>
        </p:txBody>
      </p:sp>
      <p:pic>
        <p:nvPicPr>
          <p:cNvPr id="27" name="Picture 26">
            <a:extLst>
              <a:ext uri="{FF2B5EF4-FFF2-40B4-BE49-F238E27FC236}">
                <a16:creationId xmlns:a16="http://schemas.microsoft.com/office/drawing/2014/main" id="{3153956A-4966-F560-784E-F09AE5E657D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715945" y="2078177"/>
            <a:ext cx="4340679" cy="4779824"/>
          </a:xfrm>
          <a:prstGeom prst="rect">
            <a:avLst/>
          </a:prstGeom>
        </p:spPr>
      </p:pic>
      <p:cxnSp>
        <p:nvCxnSpPr>
          <p:cNvPr id="28" name="Straight Connector 27">
            <a:extLst>
              <a:ext uri="{FF2B5EF4-FFF2-40B4-BE49-F238E27FC236}">
                <a16:creationId xmlns:a16="http://schemas.microsoft.com/office/drawing/2014/main" id="{92615A81-CEE8-8C2D-2418-12983EEE7E69}"/>
              </a:ext>
            </a:extLst>
          </p:cNvPr>
          <p:cNvCxnSpPr>
            <a:cxnSpLocks/>
          </p:cNvCxnSpPr>
          <p:nvPr/>
        </p:nvCxnSpPr>
        <p:spPr>
          <a:xfrm>
            <a:off x="381163" y="1582318"/>
            <a:ext cx="6087292" cy="0"/>
          </a:xfrm>
          <a:prstGeom prst="line">
            <a:avLst/>
          </a:prstGeom>
          <a:ln w="34925"/>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A94D7972-7452-E72E-EEA1-37A7CB87B200}"/>
              </a:ext>
            </a:extLst>
          </p:cNvPr>
          <p:cNvGrpSpPr/>
          <p:nvPr/>
        </p:nvGrpSpPr>
        <p:grpSpPr>
          <a:xfrm>
            <a:off x="209551" y="257175"/>
            <a:ext cx="3824567" cy="532716"/>
            <a:chOff x="209550" y="257175"/>
            <a:chExt cx="3105150" cy="532716"/>
          </a:xfrm>
        </p:grpSpPr>
        <p:grpSp>
          <p:nvGrpSpPr>
            <p:cNvPr id="6" name="Group 5">
              <a:extLst>
                <a:ext uri="{FF2B5EF4-FFF2-40B4-BE49-F238E27FC236}">
                  <a16:creationId xmlns:a16="http://schemas.microsoft.com/office/drawing/2014/main" id="{F5C5BD87-DB04-9337-1D0E-52469BE13B11}"/>
                </a:ext>
              </a:extLst>
            </p:cNvPr>
            <p:cNvGrpSpPr/>
            <p:nvPr/>
          </p:nvGrpSpPr>
          <p:grpSpPr>
            <a:xfrm>
              <a:off x="209550" y="257175"/>
              <a:ext cx="647700" cy="419100"/>
              <a:chOff x="2857500" y="1466850"/>
              <a:chExt cx="647700" cy="419100"/>
            </a:xfrm>
          </p:grpSpPr>
          <p:sp>
            <p:nvSpPr>
              <p:cNvPr id="4" name="Oval 3">
                <a:extLst>
                  <a:ext uri="{FF2B5EF4-FFF2-40B4-BE49-F238E27FC236}">
                    <a16:creationId xmlns:a16="http://schemas.microsoft.com/office/drawing/2014/main" id="{5EDB9BC5-9425-E208-A076-88A5115C22A0}"/>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1D8DA51-BD17-E5B9-9C49-F661398AF50A}"/>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7916EE5A-03C5-590A-9513-842C4989A107}"/>
                </a:ext>
              </a:extLst>
            </p:cNvPr>
            <p:cNvSpPr txBox="1"/>
            <p:nvPr/>
          </p:nvSpPr>
          <p:spPr>
            <a:xfrm>
              <a:off x="929915" y="328226"/>
              <a:ext cx="2384785" cy="461665"/>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Housing Market</a:t>
              </a:r>
            </a:p>
          </p:txBody>
        </p:sp>
      </p:grpSp>
    </p:spTree>
    <p:extLst>
      <p:ext uri="{BB962C8B-B14F-4D97-AF65-F5344CB8AC3E}">
        <p14:creationId xmlns:p14="http://schemas.microsoft.com/office/powerpoint/2010/main" val="363115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A9A0E3-7721-BB10-C4E4-3A3E062B40AA}"/>
              </a:ext>
            </a:extLst>
          </p:cNvPr>
          <p:cNvSpPr/>
          <p:nvPr/>
        </p:nvSpPr>
        <p:spPr>
          <a:xfrm>
            <a:off x="1707432" y="1"/>
            <a:ext cx="4331421" cy="611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BABB61-7B36-AE59-6509-321B313102FD}"/>
              </a:ext>
            </a:extLst>
          </p:cNvPr>
          <p:cNvSpPr/>
          <p:nvPr/>
        </p:nvSpPr>
        <p:spPr>
          <a:xfrm>
            <a:off x="12039600" y="457202"/>
            <a:ext cx="152400" cy="29241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0D541CD1-48BB-6ED8-7447-07DD2DC5D3C3}"/>
              </a:ext>
            </a:extLst>
          </p:cNvPr>
          <p:cNvGrpSpPr/>
          <p:nvPr/>
        </p:nvGrpSpPr>
        <p:grpSpPr>
          <a:xfrm>
            <a:off x="6153149" y="1360448"/>
            <a:ext cx="5795011" cy="5160875"/>
            <a:chOff x="6076947" y="508383"/>
            <a:chExt cx="5581653" cy="1040739"/>
          </a:xfrm>
        </p:grpSpPr>
        <p:sp>
          <p:nvSpPr>
            <p:cNvPr id="6" name="TextBox 5">
              <a:extLst>
                <a:ext uri="{FF2B5EF4-FFF2-40B4-BE49-F238E27FC236}">
                  <a16:creationId xmlns:a16="http://schemas.microsoft.com/office/drawing/2014/main" id="{8E504774-F643-276F-2A25-6DA9849A6ACE}"/>
                </a:ext>
              </a:extLst>
            </p:cNvPr>
            <p:cNvSpPr txBox="1"/>
            <p:nvPr/>
          </p:nvSpPr>
          <p:spPr>
            <a:xfrm>
              <a:off x="6076947" y="692740"/>
              <a:ext cx="5581653" cy="856382"/>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solidFill>
                    <a:srgbClr val="3C4043"/>
                  </a:solidFill>
                  <a:latin typeface="inherit"/>
                </a:rPr>
                <a:t>DATA SPLIT INTO TRAIN AND TEST SET</a:t>
              </a:r>
            </a:p>
            <a:p>
              <a:pPr marL="285750" indent="-285750">
                <a:lnSpc>
                  <a:spcPct val="150000"/>
                </a:lnSpc>
                <a:buFont typeface="Wingdings" panose="05000000000000000000" pitchFamily="2" charset="2"/>
                <a:buChar char="v"/>
              </a:pPr>
              <a:r>
                <a:rPr lang="en-US" sz="1800" b="0" i="0" dirty="0" err="1">
                  <a:solidFill>
                    <a:srgbClr val="3C4043"/>
                  </a:solidFill>
                  <a:effectLst/>
                  <a:latin typeface="inherit"/>
                </a:rPr>
                <a:t>OneHotEncoder</a:t>
              </a:r>
              <a:r>
                <a:rPr lang="en-US" sz="1800" b="0" i="0" dirty="0">
                  <a:solidFill>
                    <a:srgbClr val="3C4043"/>
                  </a:solidFill>
                  <a:effectLst/>
                  <a:latin typeface="inherit"/>
                </a:rPr>
                <a:t> used for categorical data transform</a:t>
              </a:r>
            </a:p>
            <a:p>
              <a:pPr marL="285750" indent="-285750">
                <a:lnSpc>
                  <a:spcPct val="150000"/>
                </a:lnSpc>
                <a:buFont typeface="Wingdings" panose="05000000000000000000" pitchFamily="2" charset="2"/>
                <a:buChar char="v"/>
              </a:pPr>
              <a:r>
                <a:rPr lang="en-US" dirty="0">
                  <a:solidFill>
                    <a:srgbClr val="3C4043"/>
                  </a:solidFill>
                  <a:latin typeface="inherit"/>
                </a:rPr>
                <a:t>Standard Scaler used for scaling the numerical columns</a:t>
              </a:r>
              <a:endParaRPr lang="en-US" sz="1800" b="0" i="0" dirty="0">
                <a:solidFill>
                  <a:srgbClr val="3C4043"/>
                </a:solidFill>
                <a:effectLst/>
                <a:latin typeface="inherit"/>
              </a:endParaRPr>
            </a:p>
            <a:p>
              <a:pPr algn="l">
                <a:lnSpc>
                  <a:spcPct val="150000"/>
                </a:lnSpc>
              </a:pPr>
              <a:endParaRPr lang="en-US" dirty="0">
                <a:latin typeface="Montserrat" panose="00000500000000000000" pitchFamily="2" charset="0"/>
              </a:endParaRPr>
            </a:p>
            <a:p>
              <a:pPr>
                <a:lnSpc>
                  <a:spcPct val="150000"/>
                </a:lnSpc>
              </a:pPr>
              <a:r>
                <a:rPr lang="en-US" sz="2800" b="1" dirty="0">
                  <a:solidFill>
                    <a:schemeClr val="tx1">
                      <a:lumMod val="85000"/>
                      <a:lumOff val="15000"/>
                    </a:schemeClr>
                  </a:solidFill>
                  <a:latin typeface="Montserrat" panose="00000500000000000000" pitchFamily="2" charset="0"/>
                </a:rPr>
                <a:t>FINAL DATASET</a:t>
              </a:r>
            </a:p>
            <a:p>
              <a:pPr>
                <a:lnSpc>
                  <a:spcPct val="150000"/>
                </a:lnSpc>
              </a:pPr>
              <a:r>
                <a:rPr lang="en-US" sz="1600" b="1" dirty="0">
                  <a:solidFill>
                    <a:schemeClr val="tx1">
                      <a:lumMod val="85000"/>
                      <a:lumOff val="15000"/>
                    </a:schemeClr>
                  </a:solidFill>
                  <a:latin typeface="Montserrat" panose="00000500000000000000" pitchFamily="2" charset="0"/>
                </a:rPr>
                <a:t>print(</a:t>
              </a:r>
              <a:r>
                <a:rPr lang="en-US" sz="1600" b="1" dirty="0" err="1">
                  <a:solidFill>
                    <a:schemeClr val="tx1">
                      <a:lumMod val="85000"/>
                      <a:lumOff val="15000"/>
                    </a:schemeClr>
                  </a:solidFill>
                  <a:latin typeface="Montserrat" panose="00000500000000000000" pitchFamily="2" charset="0"/>
                </a:rPr>
                <a:t>X_train_final.shape</a:t>
              </a:r>
              <a:r>
                <a:rPr lang="en-US" sz="1600" b="1" dirty="0">
                  <a:solidFill>
                    <a:schemeClr val="tx1">
                      <a:lumMod val="85000"/>
                      <a:lumOff val="15000"/>
                    </a:schemeClr>
                  </a:solidFill>
                  <a:latin typeface="Montserrat" panose="00000500000000000000" pitchFamily="2" charset="0"/>
                </a:rPr>
                <a:t>)</a:t>
              </a:r>
            </a:p>
            <a:p>
              <a:pPr>
                <a:lnSpc>
                  <a:spcPct val="150000"/>
                </a:lnSpc>
              </a:pPr>
              <a:r>
                <a:rPr lang="en-US" sz="1600" b="1" dirty="0">
                  <a:solidFill>
                    <a:schemeClr val="tx1">
                      <a:lumMod val="85000"/>
                      <a:lumOff val="15000"/>
                    </a:schemeClr>
                  </a:solidFill>
                  <a:latin typeface="Montserrat" panose="00000500000000000000" pitchFamily="2" charset="0"/>
                </a:rPr>
                <a:t>print(</a:t>
              </a:r>
              <a:r>
                <a:rPr lang="en-US" sz="1600" b="1" dirty="0" err="1">
                  <a:solidFill>
                    <a:schemeClr val="tx1">
                      <a:lumMod val="85000"/>
                      <a:lumOff val="15000"/>
                    </a:schemeClr>
                  </a:solidFill>
                  <a:latin typeface="Montserrat" panose="00000500000000000000" pitchFamily="2" charset="0"/>
                </a:rPr>
                <a:t>X_test_final.shape</a:t>
              </a:r>
              <a:r>
                <a:rPr lang="en-US" sz="1600" b="1" dirty="0">
                  <a:solidFill>
                    <a:schemeClr val="tx1">
                      <a:lumMod val="85000"/>
                      <a:lumOff val="15000"/>
                    </a:schemeClr>
                  </a:solidFill>
                  <a:latin typeface="Montserrat" panose="00000500000000000000" pitchFamily="2" charset="0"/>
                </a:rPr>
                <a:t>) </a:t>
              </a:r>
            </a:p>
            <a:p>
              <a:pPr>
                <a:lnSpc>
                  <a:spcPct val="150000"/>
                </a:lnSpc>
              </a:pPr>
              <a:r>
                <a:rPr lang="en-US" sz="1600" b="1" dirty="0">
                  <a:solidFill>
                    <a:schemeClr val="tx1">
                      <a:lumMod val="85000"/>
                      <a:lumOff val="15000"/>
                    </a:schemeClr>
                  </a:solidFill>
                  <a:latin typeface="Montserrat" panose="00000500000000000000" pitchFamily="2" charset="0"/>
                </a:rPr>
                <a:t>(2032, 25)</a:t>
              </a:r>
            </a:p>
            <a:p>
              <a:pPr>
                <a:lnSpc>
                  <a:spcPct val="150000"/>
                </a:lnSpc>
              </a:pPr>
              <a:r>
                <a:rPr lang="en-US" sz="1600" b="1" dirty="0">
                  <a:solidFill>
                    <a:schemeClr val="tx1">
                      <a:lumMod val="85000"/>
                      <a:lumOff val="15000"/>
                    </a:schemeClr>
                  </a:solidFill>
                  <a:latin typeface="Montserrat" panose="00000500000000000000" pitchFamily="2" charset="0"/>
                </a:rPr>
                <a:t>(678, 25)</a:t>
              </a:r>
            </a:p>
            <a:p>
              <a:pPr algn="l">
                <a:lnSpc>
                  <a:spcPct val="150000"/>
                </a:lnSpc>
              </a:pPr>
              <a:endParaRPr lang="en-US" dirty="0">
                <a:latin typeface="Montserrat" panose="00000500000000000000" pitchFamily="2" charset="0"/>
              </a:endParaRPr>
            </a:p>
          </p:txBody>
        </p:sp>
        <p:sp>
          <p:nvSpPr>
            <p:cNvPr id="8" name="TextBox 7">
              <a:extLst>
                <a:ext uri="{FF2B5EF4-FFF2-40B4-BE49-F238E27FC236}">
                  <a16:creationId xmlns:a16="http://schemas.microsoft.com/office/drawing/2014/main" id="{63E4A014-35AD-B9C6-0D5F-224B806B6D2F}"/>
                </a:ext>
              </a:extLst>
            </p:cNvPr>
            <p:cNvSpPr txBox="1"/>
            <p:nvPr/>
          </p:nvSpPr>
          <p:spPr>
            <a:xfrm>
              <a:off x="6154370" y="508383"/>
              <a:ext cx="5351828" cy="117925"/>
            </a:xfrm>
            <a:prstGeom prst="rect">
              <a:avLst/>
            </a:prstGeom>
            <a:noFill/>
          </p:spPr>
          <p:txBody>
            <a:bodyPr wrap="square">
              <a:spAutoFit/>
            </a:bodyPr>
            <a:lstStyle/>
            <a:p>
              <a:r>
                <a:rPr lang="en-US" sz="3200" b="1" dirty="0">
                  <a:solidFill>
                    <a:schemeClr val="tx1">
                      <a:lumMod val="85000"/>
                      <a:lumOff val="15000"/>
                    </a:schemeClr>
                  </a:solidFill>
                  <a:latin typeface="Montserrat" panose="00000500000000000000" pitchFamily="2" charset="0"/>
                </a:rPr>
                <a:t>DATA PRE-PROCESSING </a:t>
              </a:r>
            </a:p>
          </p:txBody>
        </p:sp>
      </p:grpSp>
      <p:pic>
        <p:nvPicPr>
          <p:cNvPr id="11" name="Picture 10">
            <a:extLst>
              <a:ext uri="{FF2B5EF4-FFF2-40B4-BE49-F238E27FC236}">
                <a16:creationId xmlns:a16="http://schemas.microsoft.com/office/drawing/2014/main" id="{FCD1AB5E-807A-1BDF-D152-B6B477AB97B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2667000"/>
            <a:ext cx="4648200" cy="4191000"/>
          </a:xfrm>
          <a:prstGeom prst="rect">
            <a:avLst/>
          </a:prstGeom>
        </p:spPr>
      </p:pic>
      <p:sp>
        <p:nvSpPr>
          <p:cNvPr id="3" name="Rectangle 2">
            <a:extLst>
              <a:ext uri="{FF2B5EF4-FFF2-40B4-BE49-F238E27FC236}">
                <a16:creationId xmlns:a16="http://schemas.microsoft.com/office/drawing/2014/main" id="{18855FC8-B7C0-7247-623D-2F81C1DB33F6}"/>
              </a:ext>
            </a:extLst>
          </p:cNvPr>
          <p:cNvSpPr/>
          <p:nvPr/>
        </p:nvSpPr>
        <p:spPr>
          <a:xfrm>
            <a:off x="631105" y="457202"/>
            <a:ext cx="2152651" cy="3009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48E4E0D-5CEE-7361-3F1D-F3245D7AF762}"/>
              </a:ext>
            </a:extLst>
          </p:cNvPr>
          <p:cNvGrpSpPr/>
          <p:nvPr/>
        </p:nvGrpSpPr>
        <p:grpSpPr>
          <a:xfrm>
            <a:off x="10032425" y="6485891"/>
            <a:ext cx="1217817" cy="91440"/>
            <a:chOff x="6575457" y="1351721"/>
            <a:chExt cx="1217817" cy="91440"/>
          </a:xfrm>
          <a:solidFill>
            <a:schemeClr val="accent2"/>
          </a:solidFill>
        </p:grpSpPr>
        <p:sp>
          <p:nvSpPr>
            <p:cNvPr id="13" name="Oval 12">
              <a:extLst>
                <a:ext uri="{FF2B5EF4-FFF2-40B4-BE49-F238E27FC236}">
                  <a16:creationId xmlns:a16="http://schemas.microsoft.com/office/drawing/2014/main" id="{768E290B-15AC-A051-332B-6DEF72F8E050}"/>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3590ECD-57AB-0488-2F29-E1354DB26984}"/>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92DC7A5-0D7C-1989-AF23-40208B6F2DBB}"/>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A472466-A955-10D3-823F-F237987E1E9C}"/>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14762BC-AA2D-9E2A-48D1-BB92DC1A4036}"/>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0400D4-E9EB-9347-1053-F21DA514E618}"/>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8E19ADC-B703-5224-E9F3-C96E1977A120}"/>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5B3891-5F3B-F2F9-42F8-01A278660C11}"/>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3D3D44EB-CE65-84BA-8A1F-9CDC193368A8}"/>
              </a:ext>
            </a:extLst>
          </p:cNvPr>
          <p:cNvGrpSpPr/>
          <p:nvPr/>
        </p:nvGrpSpPr>
        <p:grpSpPr>
          <a:xfrm>
            <a:off x="6299298" y="280669"/>
            <a:ext cx="3824567" cy="532716"/>
            <a:chOff x="209550" y="257175"/>
            <a:chExt cx="3105150" cy="532716"/>
          </a:xfrm>
        </p:grpSpPr>
        <p:grpSp>
          <p:nvGrpSpPr>
            <p:cNvPr id="7" name="Group 6">
              <a:extLst>
                <a:ext uri="{FF2B5EF4-FFF2-40B4-BE49-F238E27FC236}">
                  <a16:creationId xmlns:a16="http://schemas.microsoft.com/office/drawing/2014/main" id="{6E4E34D6-EF16-58FB-910A-303A337E241E}"/>
                </a:ext>
              </a:extLst>
            </p:cNvPr>
            <p:cNvGrpSpPr/>
            <p:nvPr/>
          </p:nvGrpSpPr>
          <p:grpSpPr>
            <a:xfrm>
              <a:off x="209550" y="257175"/>
              <a:ext cx="647700" cy="419100"/>
              <a:chOff x="2857500" y="1466850"/>
              <a:chExt cx="647700" cy="419100"/>
            </a:xfrm>
          </p:grpSpPr>
          <p:sp>
            <p:nvSpPr>
              <p:cNvPr id="21" name="Oval 20">
                <a:extLst>
                  <a:ext uri="{FF2B5EF4-FFF2-40B4-BE49-F238E27FC236}">
                    <a16:creationId xmlns:a16="http://schemas.microsoft.com/office/drawing/2014/main" id="{25CDC52A-26AD-52C2-A7BB-FD1AF53E8FB2}"/>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4E6793B-62E0-608D-2920-F40883011213}"/>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6BC1EF2A-9DF0-5CDC-A4AF-4B22CA3178A8}"/>
                </a:ext>
              </a:extLst>
            </p:cNvPr>
            <p:cNvSpPr txBox="1"/>
            <p:nvPr/>
          </p:nvSpPr>
          <p:spPr>
            <a:xfrm>
              <a:off x="929915" y="328226"/>
              <a:ext cx="2384785" cy="461665"/>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Housing Market</a:t>
              </a:r>
            </a:p>
          </p:txBody>
        </p:sp>
      </p:grpSp>
    </p:spTree>
    <p:extLst>
      <p:ext uri="{BB962C8B-B14F-4D97-AF65-F5344CB8AC3E}">
        <p14:creationId xmlns:p14="http://schemas.microsoft.com/office/powerpoint/2010/main" val="3461193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2D56ED-F49C-120D-F418-739281F6C81E}"/>
              </a:ext>
            </a:extLst>
          </p:cNvPr>
          <p:cNvSpPr/>
          <p:nvPr/>
        </p:nvSpPr>
        <p:spPr>
          <a:xfrm>
            <a:off x="6755680" y="2095502"/>
            <a:ext cx="4331421" cy="4762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975C0EC-B787-990C-ACBB-F342343F77A7}"/>
              </a:ext>
            </a:extLst>
          </p:cNvPr>
          <p:cNvSpPr/>
          <p:nvPr/>
        </p:nvSpPr>
        <p:spPr>
          <a:xfrm>
            <a:off x="7412905" y="895351"/>
            <a:ext cx="2152651" cy="3009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D490D955-CE9C-3BE9-B070-10A9D1B5500F}"/>
              </a:ext>
            </a:extLst>
          </p:cNvPr>
          <p:cNvGrpSpPr/>
          <p:nvPr/>
        </p:nvGrpSpPr>
        <p:grpSpPr>
          <a:xfrm>
            <a:off x="209551" y="257175"/>
            <a:ext cx="3737981" cy="532716"/>
            <a:chOff x="209550" y="257175"/>
            <a:chExt cx="3105150" cy="532716"/>
          </a:xfrm>
        </p:grpSpPr>
        <p:grpSp>
          <p:nvGrpSpPr>
            <p:cNvPr id="5" name="Group 4">
              <a:extLst>
                <a:ext uri="{FF2B5EF4-FFF2-40B4-BE49-F238E27FC236}">
                  <a16:creationId xmlns:a16="http://schemas.microsoft.com/office/drawing/2014/main" id="{CCB88304-13BF-787E-50E7-F29F8C5CDF1A}"/>
                </a:ext>
              </a:extLst>
            </p:cNvPr>
            <p:cNvGrpSpPr/>
            <p:nvPr/>
          </p:nvGrpSpPr>
          <p:grpSpPr>
            <a:xfrm>
              <a:off x="209550" y="257175"/>
              <a:ext cx="647700" cy="419100"/>
              <a:chOff x="2857500" y="1466850"/>
              <a:chExt cx="647700" cy="419100"/>
            </a:xfrm>
          </p:grpSpPr>
          <p:sp>
            <p:nvSpPr>
              <p:cNvPr id="7" name="Oval 6">
                <a:extLst>
                  <a:ext uri="{FF2B5EF4-FFF2-40B4-BE49-F238E27FC236}">
                    <a16:creationId xmlns:a16="http://schemas.microsoft.com/office/drawing/2014/main" id="{9BB51C96-B311-6016-4C85-EAE5131D94FE}"/>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7DD2C10-7508-9BDF-A3C5-189395DE4AE6}"/>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a:extLst>
                <a:ext uri="{FF2B5EF4-FFF2-40B4-BE49-F238E27FC236}">
                  <a16:creationId xmlns:a16="http://schemas.microsoft.com/office/drawing/2014/main" id="{7D6EBFC6-7B10-ACC1-CBF3-17054A5897FE}"/>
                </a:ext>
              </a:extLst>
            </p:cNvPr>
            <p:cNvSpPr txBox="1"/>
            <p:nvPr/>
          </p:nvSpPr>
          <p:spPr>
            <a:xfrm>
              <a:off x="929915" y="328226"/>
              <a:ext cx="2384785" cy="461665"/>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Housing Market</a:t>
              </a:r>
            </a:p>
          </p:txBody>
        </p:sp>
      </p:grpSp>
      <p:grpSp>
        <p:nvGrpSpPr>
          <p:cNvPr id="15" name="Group 14">
            <a:extLst>
              <a:ext uri="{FF2B5EF4-FFF2-40B4-BE49-F238E27FC236}">
                <a16:creationId xmlns:a16="http://schemas.microsoft.com/office/drawing/2014/main" id="{EDCF005D-4674-DB4E-EDB6-A6D0B5A0D5E3}"/>
              </a:ext>
            </a:extLst>
          </p:cNvPr>
          <p:cNvGrpSpPr/>
          <p:nvPr/>
        </p:nvGrpSpPr>
        <p:grpSpPr>
          <a:xfrm>
            <a:off x="209551" y="1286540"/>
            <a:ext cx="6414533" cy="3654933"/>
            <a:chOff x="19050" y="1907150"/>
            <a:chExt cx="5581650" cy="3358675"/>
          </a:xfrm>
        </p:grpSpPr>
        <p:sp>
          <p:nvSpPr>
            <p:cNvPr id="10" name="TextBox 9">
              <a:extLst>
                <a:ext uri="{FF2B5EF4-FFF2-40B4-BE49-F238E27FC236}">
                  <a16:creationId xmlns:a16="http://schemas.microsoft.com/office/drawing/2014/main" id="{B73225A1-E2A4-4E26-59A9-5E103FFF630B}"/>
                </a:ext>
              </a:extLst>
            </p:cNvPr>
            <p:cNvSpPr txBox="1"/>
            <p:nvPr/>
          </p:nvSpPr>
          <p:spPr>
            <a:xfrm>
              <a:off x="19050" y="2826637"/>
              <a:ext cx="5581650" cy="2439188"/>
            </a:xfrm>
            <a:prstGeom prst="rect">
              <a:avLst/>
            </a:prstGeom>
            <a:noFill/>
          </p:spPr>
          <p:txBody>
            <a:bodyPr wrap="square">
              <a:spAutoFit/>
            </a:bodyPr>
            <a:lstStyle/>
            <a:p>
              <a:pPr marL="285750" indent="-285750" algn="l">
                <a:lnSpc>
                  <a:spcPct val="150000"/>
                </a:lnSpc>
                <a:buFont typeface="Wingdings" panose="05000000000000000000" pitchFamily="2" charset="2"/>
                <a:buChar char="v"/>
              </a:pPr>
              <a:r>
                <a:rPr lang="en-US" b="1" dirty="0">
                  <a:solidFill>
                    <a:schemeClr val="tx1">
                      <a:lumMod val="85000"/>
                      <a:lumOff val="15000"/>
                    </a:schemeClr>
                  </a:solidFill>
                  <a:latin typeface="Montserrat" panose="00000500000000000000" pitchFamily="2" charset="0"/>
                </a:rPr>
                <a:t>Linear Regression: </a:t>
              </a:r>
              <a:r>
                <a:rPr lang="en-US" b="1" dirty="0" err="1">
                  <a:solidFill>
                    <a:schemeClr val="tx1">
                      <a:lumMod val="85000"/>
                      <a:lumOff val="15000"/>
                    </a:schemeClr>
                  </a:solidFill>
                  <a:latin typeface="Montserrat" panose="00000500000000000000" pitchFamily="2" charset="0"/>
                </a:rPr>
                <a:t>LinearRegression</a:t>
              </a:r>
              <a:r>
                <a:rPr lang="en-US" b="1" dirty="0">
                  <a:solidFill>
                    <a:schemeClr val="tx1">
                      <a:lumMod val="85000"/>
                      <a:lumOff val="15000"/>
                    </a:schemeClr>
                  </a:solidFill>
                  <a:latin typeface="Montserrat" panose="00000500000000000000" pitchFamily="2" charset="0"/>
                </a:rPr>
                <a:t>()</a:t>
              </a:r>
            </a:p>
            <a:p>
              <a:pPr marL="285750" indent="-285750" algn="l">
                <a:lnSpc>
                  <a:spcPct val="150000"/>
                </a:lnSpc>
                <a:buFont typeface="Wingdings" panose="05000000000000000000" pitchFamily="2" charset="2"/>
                <a:buChar char="v"/>
              </a:pPr>
              <a:r>
                <a:rPr lang="en-US" b="1" dirty="0">
                  <a:solidFill>
                    <a:schemeClr val="tx1">
                      <a:lumMod val="85000"/>
                      <a:lumOff val="15000"/>
                    </a:schemeClr>
                  </a:solidFill>
                  <a:latin typeface="Montserrat" panose="00000500000000000000" pitchFamily="2" charset="0"/>
                </a:rPr>
                <a:t>Decision Tree: </a:t>
              </a:r>
              <a:r>
                <a:rPr lang="en-US" b="1" dirty="0" err="1">
                  <a:solidFill>
                    <a:schemeClr val="tx1">
                      <a:lumMod val="85000"/>
                      <a:lumOff val="15000"/>
                    </a:schemeClr>
                  </a:solidFill>
                  <a:latin typeface="Montserrat" panose="00000500000000000000" pitchFamily="2" charset="0"/>
                </a:rPr>
                <a:t>DecisionTreeRegressor</a:t>
              </a:r>
              <a:r>
                <a:rPr lang="en-US" b="1" dirty="0">
                  <a:solidFill>
                    <a:schemeClr val="tx1">
                      <a:lumMod val="85000"/>
                      <a:lumOff val="15000"/>
                    </a:schemeClr>
                  </a:solidFill>
                  <a:latin typeface="Montserrat" panose="00000500000000000000" pitchFamily="2" charset="0"/>
                </a:rPr>
                <a:t>()</a:t>
              </a:r>
            </a:p>
            <a:p>
              <a:pPr marL="285750" indent="-285750" algn="l">
                <a:lnSpc>
                  <a:spcPct val="150000"/>
                </a:lnSpc>
                <a:buFont typeface="Wingdings" panose="05000000000000000000" pitchFamily="2" charset="2"/>
                <a:buChar char="v"/>
              </a:pPr>
              <a:r>
                <a:rPr lang="en-US" b="1" dirty="0">
                  <a:solidFill>
                    <a:schemeClr val="tx1">
                      <a:lumMod val="85000"/>
                      <a:lumOff val="15000"/>
                    </a:schemeClr>
                  </a:solidFill>
                  <a:latin typeface="Montserrat" panose="00000500000000000000" pitchFamily="2" charset="0"/>
                </a:rPr>
                <a:t>Random Forest: </a:t>
              </a:r>
              <a:r>
                <a:rPr lang="en-US" b="1" dirty="0" err="1">
                  <a:solidFill>
                    <a:schemeClr val="tx1">
                      <a:lumMod val="85000"/>
                      <a:lumOff val="15000"/>
                    </a:schemeClr>
                  </a:solidFill>
                  <a:latin typeface="Montserrat" panose="00000500000000000000" pitchFamily="2" charset="0"/>
                </a:rPr>
                <a:t>RandomForestRegressor</a:t>
              </a:r>
              <a:r>
                <a:rPr lang="en-US" b="1" dirty="0">
                  <a:solidFill>
                    <a:schemeClr val="tx1">
                      <a:lumMod val="85000"/>
                      <a:lumOff val="15000"/>
                    </a:schemeClr>
                  </a:solidFill>
                  <a:latin typeface="Montserrat" panose="00000500000000000000" pitchFamily="2" charset="0"/>
                </a:rPr>
                <a:t>()</a:t>
              </a:r>
            </a:p>
            <a:p>
              <a:pPr marL="285750" indent="-285750" algn="l">
                <a:lnSpc>
                  <a:spcPct val="150000"/>
                </a:lnSpc>
                <a:buFont typeface="Wingdings" panose="05000000000000000000" pitchFamily="2" charset="2"/>
                <a:buChar char="v"/>
              </a:pPr>
              <a:r>
                <a:rPr lang="en-US" b="1" dirty="0">
                  <a:solidFill>
                    <a:schemeClr val="tx1">
                      <a:lumMod val="85000"/>
                      <a:lumOff val="15000"/>
                    </a:schemeClr>
                  </a:solidFill>
                  <a:latin typeface="Montserrat" panose="00000500000000000000" pitchFamily="2" charset="0"/>
                </a:rPr>
                <a:t>Gradient Boosting: </a:t>
              </a:r>
              <a:r>
                <a:rPr lang="en-US" b="1" dirty="0" err="1">
                  <a:solidFill>
                    <a:schemeClr val="tx1">
                      <a:lumMod val="85000"/>
                      <a:lumOff val="15000"/>
                    </a:schemeClr>
                  </a:solidFill>
                  <a:latin typeface="Montserrat" panose="00000500000000000000" pitchFamily="2" charset="0"/>
                </a:rPr>
                <a:t>GradientBoostingRegressor</a:t>
              </a:r>
              <a:r>
                <a:rPr lang="en-US" b="1" dirty="0">
                  <a:solidFill>
                    <a:schemeClr val="tx1">
                      <a:lumMod val="85000"/>
                      <a:lumOff val="15000"/>
                    </a:schemeClr>
                  </a:solidFill>
                  <a:latin typeface="Montserrat" panose="00000500000000000000" pitchFamily="2" charset="0"/>
                </a:rPr>
                <a:t>()</a:t>
              </a:r>
            </a:p>
            <a:p>
              <a:pPr marL="285750" indent="-285750" algn="l">
                <a:lnSpc>
                  <a:spcPct val="150000"/>
                </a:lnSpc>
                <a:buFont typeface="Wingdings" panose="05000000000000000000" pitchFamily="2" charset="2"/>
                <a:buChar char="v"/>
              </a:pPr>
              <a:r>
                <a:rPr lang="en-US" b="1" dirty="0">
                  <a:solidFill>
                    <a:schemeClr val="tx1">
                      <a:lumMod val="85000"/>
                      <a:lumOff val="15000"/>
                    </a:schemeClr>
                  </a:solidFill>
                  <a:latin typeface="Montserrat" panose="00000500000000000000" pitchFamily="2" charset="0"/>
                </a:rPr>
                <a:t>Support Vector Regressor: SVR()</a:t>
              </a:r>
            </a:p>
          </p:txBody>
        </p:sp>
        <p:sp>
          <p:nvSpPr>
            <p:cNvPr id="12" name="TextBox 11">
              <a:extLst>
                <a:ext uri="{FF2B5EF4-FFF2-40B4-BE49-F238E27FC236}">
                  <a16:creationId xmlns:a16="http://schemas.microsoft.com/office/drawing/2014/main" id="{E51C89FA-6612-013D-DB78-AD2DF1CBE483}"/>
                </a:ext>
              </a:extLst>
            </p:cNvPr>
            <p:cNvSpPr txBox="1"/>
            <p:nvPr/>
          </p:nvSpPr>
          <p:spPr>
            <a:xfrm>
              <a:off x="19050" y="1907150"/>
              <a:ext cx="5505447" cy="707886"/>
            </a:xfrm>
            <a:prstGeom prst="rect">
              <a:avLst/>
            </a:prstGeom>
            <a:noFill/>
          </p:spPr>
          <p:txBody>
            <a:bodyPr wrap="square">
              <a:spAutoFit/>
            </a:bodyPr>
            <a:lstStyle/>
            <a:p>
              <a:r>
                <a:rPr lang="en-US" sz="4000" b="1" dirty="0">
                  <a:solidFill>
                    <a:schemeClr val="tx1">
                      <a:lumMod val="85000"/>
                      <a:lumOff val="15000"/>
                    </a:schemeClr>
                  </a:solidFill>
                  <a:latin typeface="Montserrat" panose="00000500000000000000" pitchFamily="2" charset="0"/>
                </a:rPr>
                <a:t>Models to evaluate</a:t>
              </a:r>
              <a:endParaRPr lang="en-US" sz="4000" b="1" dirty="0"/>
            </a:p>
          </p:txBody>
        </p:sp>
      </p:grpSp>
      <p:pic>
        <p:nvPicPr>
          <p:cNvPr id="14" name="Picture 13">
            <a:extLst>
              <a:ext uri="{FF2B5EF4-FFF2-40B4-BE49-F238E27FC236}">
                <a16:creationId xmlns:a16="http://schemas.microsoft.com/office/drawing/2014/main" id="{C0749254-9791-8B6C-A4E9-7A132207AF8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029341" y="1819141"/>
            <a:ext cx="4162659" cy="4172223"/>
          </a:xfrm>
          <a:prstGeom prst="rect">
            <a:avLst/>
          </a:prstGeom>
        </p:spPr>
      </p:pic>
      <p:grpSp>
        <p:nvGrpSpPr>
          <p:cNvPr id="16" name="Group 15">
            <a:extLst>
              <a:ext uri="{FF2B5EF4-FFF2-40B4-BE49-F238E27FC236}">
                <a16:creationId xmlns:a16="http://schemas.microsoft.com/office/drawing/2014/main" id="{E7B25383-EAD8-1AA4-A186-6CE4753D422D}"/>
              </a:ext>
            </a:extLst>
          </p:cNvPr>
          <p:cNvGrpSpPr/>
          <p:nvPr/>
        </p:nvGrpSpPr>
        <p:grpSpPr>
          <a:xfrm>
            <a:off x="248344" y="6438335"/>
            <a:ext cx="1217817" cy="91440"/>
            <a:chOff x="6575457" y="1351721"/>
            <a:chExt cx="1217817" cy="91440"/>
          </a:xfrm>
          <a:solidFill>
            <a:schemeClr val="accent2"/>
          </a:solidFill>
        </p:grpSpPr>
        <p:sp>
          <p:nvSpPr>
            <p:cNvPr id="17" name="Oval 16">
              <a:extLst>
                <a:ext uri="{FF2B5EF4-FFF2-40B4-BE49-F238E27FC236}">
                  <a16:creationId xmlns:a16="http://schemas.microsoft.com/office/drawing/2014/main" id="{A507956E-354B-1439-F97A-857E7FE96F0C}"/>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0454CF5-F2E4-3DD1-0F9F-B107E07EBBEA}"/>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8AA110-3BE6-B340-FC40-C413FC3A1F58}"/>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3B0508CA-2F4A-F148-729A-52FA7A1AE1EB}"/>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811513C-D936-F016-A10A-B0C631EBEC7A}"/>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3DC08B5-DC22-8F16-C55E-B7F718616621}"/>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F408DF1-37A3-8B08-C275-0E99A2EEF3D7}"/>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4BC4D003-8454-2482-3202-8BFC2ACBA945}"/>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4685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A2E572-49FC-5085-D2E5-3D39704DD912}"/>
              </a:ext>
            </a:extLst>
          </p:cNvPr>
          <p:cNvSpPr/>
          <p:nvPr/>
        </p:nvSpPr>
        <p:spPr>
          <a:xfrm>
            <a:off x="1834177" y="457202"/>
            <a:ext cx="2152651" cy="3848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BAD2B1E-6BE2-5E5D-7EE6-9226FDDD2B30}"/>
              </a:ext>
            </a:extLst>
          </p:cNvPr>
          <p:cNvSpPr/>
          <p:nvPr/>
        </p:nvSpPr>
        <p:spPr>
          <a:xfrm>
            <a:off x="12039600" y="457202"/>
            <a:ext cx="152400" cy="29241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0015BA8-5F48-BC1E-F3D6-99B5487F20B8}"/>
              </a:ext>
            </a:extLst>
          </p:cNvPr>
          <p:cNvSpPr/>
          <p:nvPr/>
        </p:nvSpPr>
        <p:spPr>
          <a:xfrm>
            <a:off x="2068140" y="2095502"/>
            <a:ext cx="4331421" cy="4762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9D0187D-15B2-F9EF-4406-B9A892DE12B8}"/>
              </a:ext>
            </a:extLst>
          </p:cNvPr>
          <p:cNvGrpSpPr/>
          <p:nvPr/>
        </p:nvGrpSpPr>
        <p:grpSpPr>
          <a:xfrm>
            <a:off x="10032425" y="6485891"/>
            <a:ext cx="1217817" cy="91440"/>
            <a:chOff x="6575457" y="1351721"/>
            <a:chExt cx="1217817" cy="91440"/>
          </a:xfrm>
          <a:solidFill>
            <a:schemeClr val="accent2"/>
          </a:solidFill>
        </p:grpSpPr>
        <p:sp>
          <p:nvSpPr>
            <p:cNvPr id="5" name="Oval 4">
              <a:extLst>
                <a:ext uri="{FF2B5EF4-FFF2-40B4-BE49-F238E27FC236}">
                  <a16:creationId xmlns:a16="http://schemas.microsoft.com/office/drawing/2014/main" id="{F59A8E02-4D53-1C40-85EE-D572F023BDE0}"/>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260B7CE-84BD-9CDB-D310-F87CF53F4ACD}"/>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6A7680D-320E-84AE-B85E-FC2818CF18E7}"/>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3A3CB94-8013-0CB6-0AA1-71F9CA609B98}"/>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4D629BC-D86E-FFF7-7EDB-2E4D8A7FA810}"/>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833D19D-E57D-71FE-7008-5E83CEB7B198}"/>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84FCF78-885A-EF57-1F42-10E390105B51}"/>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800CB31-000C-9C40-4D72-ACCC23A1E321}"/>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7300AC7-75E0-9143-46E9-9C8569B10199}"/>
              </a:ext>
            </a:extLst>
          </p:cNvPr>
          <p:cNvGrpSpPr/>
          <p:nvPr/>
        </p:nvGrpSpPr>
        <p:grpSpPr>
          <a:xfrm>
            <a:off x="6882427" y="1170878"/>
            <a:ext cx="4781553" cy="6193226"/>
            <a:chOff x="6667499" y="1073477"/>
            <a:chExt cx="4781552" cy="6193221"/>
          </a:xfrm>
        </p:grpSpPr>
        <p:sp>
          <p:nvSpPr>
            <p:cNvPr id="14" name="TextBox 13">
              <a:extLst>
                <a:ext uri="{FF2B5EF4-FFF2-40B4-BE49-F238E27FC236}">
                  <a16:creationId xmlns:a16="http://schemas.microsoft.com/office/drawing/2014/main" id="{7A7AD8AE-57B9-8561-E78C-3A7789E4D061}"/>
                </a:ext>
              </a:extLst>
            </p:cNvPr>
            <p:cNvSpPr txBox="1"/>
            <p:nvPr/>
          </p:nvSpPr>
          <p:spPr>
            <a:xfrm>
              <a:off x="6712652" y="1958197"/>
              <a:ext cx="4736399" cy="5308501"/>
            </a:xfrm>
            <a:prstGeom prst="rect">
              <a:avLst/>
            </a:prstGeom>
            <a:noFill/>
          </p:spPr>
          <p:txBody>
            <a:bodyPr wrap="square">
              <a:spAutoFit/>
            </a:bodyPr>
            <a:lstStyle/>
            <a:p>
              <a:pPr algn="l" fontAlgn="base">
                <a:spcBef>
                  <a:spcPts val="600"/>
                </a:spcBef>
                <a:spcAft>
                  <a:spcPts val="600"/>
                </a:spcAft>
                <a:buFont typeface="Arial" panose="020B0604020202020204" pitchFamily="34" charset="0"/>
                <a:buChar char="•"/>
              </a:pPr>
              <a:r>
                <a:rPr lang="en-US" b="1" i="0" dirty="0">
                  <a:solidFill>
                    <a:srgbClr val="3C4043"/>
                  </a:solidFill>
                  <a:effectLst/>
                  <a:latin typeface="inherit"/>
                </a:rPr>
                <a:t>Price analysis:</a:t>
              </a:r>
              <a:r>
                <a:rPr lang="en-US" b="0" i="0" dirty="0">
                  <a:solidFill>
                    <a:srgbClr val="3C4043"/>
                  </a:solidFill>
                  <a:effectLst/>
                  <a:latin typeface="inherit"/>
                </a:rPr>
                <a:t> Analyze the distribution of house prices to understand market trends and identify potential investment opportunities.</a:t>
              </a:r>
            </a:p>
            <a:p>
              <a:pPr algn="l" fontAlgn="base">
                <a:spcBef>
                  <a:spcPts val="600"/>
                </a:spcBef>
                <a:spcAft>
                  <a:spcPts val="600"/>
                </a:spcAft>
                <a:buFont typeface="Arial" panose="020B0604020202020204" pitchFamily="34" charset="0"/>
                <a:buChar char="•"/>
              </a:pPr>
              <a:r>
                <a:rPr lang="en-US" b="1" i="0" dirty="0">
                  <a:solidFill>
                    <a:srgbClr val="3C4043"/>
                  </a:solidFill>
                  <a:effectLst/>
                  <a:latin typeface="inherit"/>
                </a:rPr>
                <a:t>Property size analysis:</a:t>
              </a:r>
              <a:r>
                <a:rPr lang="en-US" b="0" i="0" dirty="0">
                  <a:solidFill>
                    <a:srgbClr val="3C4043"/>
                  </a:solidFill>
                  <a:effectLst/>
                  <a:latin typeface="inherit"/>
                </a:rPr>
                <a:t> Explore the relationship between property square footage and prices to assess the value of different-sized houses.</a:t>
              </a:r>
            </a:p>
            <a:p>
              <a:pPr algn="l" fontAlgn="base">
                <a:spcBef>
                  <a:spcPts val="600"/>
                </a:spcBef>
                <a:spcAft>
                  <a:spcPts val="600"/>
                </a:spcAft>
                <a:buFont typeface="Arial" panose="020B0604020202020204" pitchFamily="34" charset="0"/>
                <a:buChar char="•"/>
              </a:pPr>
              <a:r>
                <a:rPr lang="en-US" b="1" i="0" dirty="0">
                  <a:solidFill>
                    <a:srgbClr val="3C4043"/>
                  </a:solidFill>
                  <a:effectLst/>
                  <a:latin typeface="inherit"/>
                </a:rPr>
                <a:t>Location-based analysis:</a:t>
              </a:r>
              <a:r>
                <a:rPr lang="en-US" b="0" i="0" dirty="0">
                  <a:solidFill>
                    <a:srgbClr val="3C4043"/>
                  </a:solidFill>
                  <a:effectLst/>
                  <a:latin typeface="inherit"/>
                </a:rPr>
                <a:t> Investigate geographical patterns to identify areas with higher or lower property prices.</a:t>
              </a:r>
            </a:p>
            <a:p>
              <a:pPr algn="l" fontAlgn="base">
                <a:spcBef>
                  <a:spcPts val="600"/>
                </a:spcBef>
                <a:spcAft>
                  <a:spcPts val="600"/>
                </a:spcAft>
                <a:buFont typeface="Arial" panose="020B0604020202020204" pitchFamily="34" charset="0"/>
                <a:buChar char="•"/>
              </a:pPr>
              <a:r>
                <a:rPr lang="en-US" b="1" i="0" dirty="0">
                  <a:solidFill>
                    <a:srgbClr val="3C4043"/>
                  </a:solidFill>
                  <a:effectLst/>
                  <a:latin typeface="inherit"/>
                </a:rPr>
                <a:t>Bedroom and bathroom trends:</a:t>
              </a:r>
              <a:r>
                <a:rPr lang="en-US" b="0" i="0" dirty="0">
                  <a:solidFill>
                    <a:srgbClr val="3C4043"/>
                  </a:solidFill>
                  <a:effectLst/>
                  <a:latin typeface="inherit"/>
                </a:rPr>
                <a:t> Analyze the impact of the number of bedrooms and bathrooms on house prices.</a:t>
              </a:r>
            </a:p>
            <a:p>
              <a:pPr algn="l" fontAlgn="base">
                <a:spcBef>
                  <a:spcPts val="600"/>
                </a:spcBef>
                <a:spcAft>
                  <a:spcPts val="600"/>
                </a:spcAft>
                <a:buFont typeface="Arial" panose="020B0604020202020204" pitchFamily="34" charset="0"/>
                <a:buChar char="•"/>
              </a:pPr>
              <a:r>
                <a:rPr lang="en-US" b="1" i="0" dirty="0">
                  <a:solidFill>
                    <a:srgbClr val="3C4043"/>
                  </a:solidFill>
                  <a:effectLst/>
                  <a:latin typeface="inherit"/>
                </a:rPr>
                <a:t>Broker performance analysis:</a:t>
              </a:r>
              <a:r>
                <a:rPr lang="en-US" b="0" i="0" dirty="0">
                  <a:solidFill>
                    <a:srgbClr val="3C4043"/>
                  </a:solidFill>
                  <a:effectLst/>
                  <a:latin typeface="inherit"/>
                </a:rPr>
                <a:t> Evaluate the influence of different brokers on the pricing of houses.</a:t>
              </a:r>
            </a:p>
            <a:p>
              <a:pPr algn="l">
                <a:lnSpc>
                  <a:spcPct val="150000"/>
                </a:lnSpc>
              </a:pPr>
              <a:endParaRPr lang="en-US" dirty="0">
                <a:solidFill>
                  <a:schemeClr val="tx1">
                    <a:lumMod val="85000"/>
                    <a:lumOff val="15000"/>
                  </a:schemeClr>
                </a:solidFill>
                <a:latin typeface="Montserrat" panose="00000500000000000000" pitchFamily="2" charset="0"/>
              </a:endParaRPr>
            </a:p>
          </p:txBody>
        </p:sp>
        <p:sp>
          <p:nvSpPr>
            <p:cNvPr id="16" name="TextBox 15">
              <a:extLst>
                <a:ext uri="{FF2B5EF4-FFF2-40B4-BE49-F238E27FC236}">
                  <a16:creationId xmlns:a16="http://schemas.microsoft.com/office/drawing/2014/main" id="{5D32BE79-51C1-781D-9F22-BDB1DC50B25D}"/>
                </a:ext>
              </a:extLst>
            </p:cNvPr>
            <p:cNvSpPr txBox="1"/>
            <p:nvPr/>
          </p:nvSpPr>
          <p:spPr>
            <a:xfrm>
              <a:off x="6667499" y="1073477"/>
              <a:ext cx="4629153" cy="830996"/>
            </a:xfrm>
            <a:prstGeom prst="rect">
              <a:avLst/>
            </a:prstGeom>
            <a:noFill/>
          </p:spPr>
          <p:txBody>
            <a:bodyPr wrap="square">
              <a:spAutoFit/>
            </a:bodyPr>
            <a:lstStyle/>
            <a:p>
              <a:r>
                <a:rPr lang="en-US" sz="2400" b="1" dirty="0">
                  <a:solidFill>
                    <a:schemeClr val="tx1">
                      <a:lumMod val="85000"/>
                      <a:lumOff val="15000"/>
                    </a:schemeClr>
                  </a:solidFill>
                  <a:latin typeface="Montserrat" panose="00000500000000000000" pitchFamily="2" charset="0"/>
                </a:rPr>
                <a:t>POTENTIAL USE CASES FOR ANALYSIS</a:t>
              </a:r>
            </a:p>
          </p:txBody>
        </p:sp>
      </p:grpSp>
      <p:pic>
        <p:nvPicPr>
          <p:cNvPr id="2056" name="Picture 8" descr="The Met Fifth Avenue | The Metropolitan Museum of Art">
            <a:extLst>
              <a:ext uri="{FF2B5EF4-FFF2-40B4-BE49-F238E27FC236}">
                <a16:creationId xmlns:a16="http://schemas.microsoft.com/office/drawing/2014/main" id="{C1AC0335-AF38-541E-174A-9A78242A8AA8}"/>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86377" y="1352549"/>
            <a:ext cx="5048251" cy="504825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E7305971-003C-CDD0-6FBC-C0E08551D4FD}"/>
              </a:ext>
            </a:extLst>
          </p:cNvPr>
          <p:cNvGrpSpPr/>
          <p:nvPr/>
        </p:nvGrpSpPr>
        <p:grpSpPr>
          <a:xfrm>
            <a:off x="7012413" y="344942"/>
            <a:ext cx="3824567" cy="532716"/>
            <a:chOff x="209550" y="257175"/>
            <a:chExt cx="3105150" cy="532716"/>
          </a:xfrm>
        </p:grpSpPr>
        <p:grpSp>
          <p:nvGrpSpPr>
            <p:cNvPr id="15" name="Group 14">
              <a:extLst>
                <a:ext uri="{FF2B5EF4-FFF2-40B4-BE49-F238E27FC236}">
                  <a16:creationId xmlns:a16="http://schemas.microsoft.com/office/drawing/2014/main" id="{C9173CD9-71E0-85DF-E2CD-2DC0C9A140A5}"/>
                </a:ext>
              </a:extLst>
            </p:cNvPr>
            <p:cNvGrpSpPr/>
            <p:nvPr/>
          </p:nvGrpSpPr>
          <p:grpSpPr>
            <a:xfrm>
              <a:off x="209550" y="257175"/>
              <a:ext cx="647700" cy="419100"/>
              <a:chOff x="2857500" y="1466850"/>
              <a:chExt cx="647700" cy="419100"/>
            </a:xfrm>
          </p:grpSpPr>
          <p:sp>
            <p:nvSpPr>
              <p:cNvPr id="20" name="Oval 19">
                <a:extLst>
                  <a:ext uri="{FF2B5EF4-FFF2-40B4-BE49-F238E27FC236}">
                    <a16:creationId xmlns:a16="http://schemas.microsoft.com/office/drawing/2014/main" id="{A2F1F7F4-BD0A-1F7A-D432-3BF4D6ACBDA3}"/>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6935013-4CF3-B46D-6853-A3235A0D1958}"/>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CD79AD76-11CA-122E-DF89-21CD8B0DA551}"/>
                </a:ext>
              </a:extLst>
            </p:cNvPr>
            <p:cNvSpPr txBox="1"/>
            <p:nvPr/>
          </p:nvSpPr>
          <p:spPr>
            <a:xfrm>
              <a:off x="929915" y="328226"/>
              <a:ext cx="2384785" cy="461665"/>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Housing Market</a:t>
              </a:r>
            </a:p>
          </p:txBody>
        </p:sp>
      </p:grpSp>
    </p:spTree>
    <p:extLst>
      <p:ext uri="{BB962C8B-B14F-4D97-AF65-F5344CB8AC3E}">
        <p14:creationId xmlns:p14="http://schemas.microsoft.com/office/powerpoint/2010/main" val="153767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287587-8E16-A394-717E-109F24288D4B}"/>
              </a:ext>
            </a:extLst>
          </p:cNvPr>
          <p:cNvGrpSpPr/>
          <p:nvPr/>
        </p:nvGrpSpPr>
        <p:grpSpPr>
          <a:xfrm>
            <a:off x="209551" y="257174"/>
            <a:ext cx="3492654" cy="601469"/>
            <a:chOff x="209550" y="257175"/>
            <a:chExt cx="3105150" cy="532716"/>
          </a:xfrm>
        </p:grpSpPr>
        <p:grpSp>
          <p:nvGrpSpPr>
            <p:cNvPr id="3" name="Group 2">
              <a:extLst>
                <a:ext uri="{FF2B5EF4-FFF2-40B4-BE49-F238E27FC236}">
                  <a16:creationId xmlns:a16="http://schemas.microsoft.com/office/drawing/2014/main" id="{1DA63F0F-02F7-89B3-2149-9293EF64CCAE}"/>
                </a:ext>
              </a:extLst>
            </p:cNvPr>
            <p:cNvGrpSpPr/>
            <p:nvPr/>
          </p:nvGrpSpPr>
          <p:grpSpPr>
            <a:xfrm>
              <a:off x="209550" y="257175"/>
              <a:ext cx="647700" cy="419100"/>
              <a:chOff x="2857500" y="1466850"/>
              <a:chExt cx="647700" cy="419100"/>
            </a:xfrm>
          </p:grpSpPr>
          <p:sp>
            <p:nvSpPr>
              <p:cNvPr id="5" name="Oval 4">
                <a:extLst>
                  <a:ext uri="{FF2B5EF4-FFF2-40B4-BE49-F238E27FC236}">
                    <a16:creationId xmlns:a16="http://schemas.microsoft.com/office/drawing/2014/main" id="{4BB434FE-0D44-D622-1E3D-8F617BC79259}"/>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016557B-974A-C81E-7968-C7D93A299E8C}"/>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23F5DF69-794F-0E54-0C2A-5CCBA94A371F}"/>
                </a:ext>
              </a:extLst>
            </p:cNvPr>
            <p:cNvSpPr txBox="1"/>
            <p:nvPr/>
          </p:nvSpPr>
          <p:spPr>
            <a:xfrm>
              <a:off x="929915" y="328226"/>
              <a:ext cx="2384785" cy="461665"/>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Housing Market</a:t>
              </a:r>
            </a:p>
          </p:txBody>
        </p:sp>
      </p:grpSp>
      <p:grpSp>
        <p:nvGrpSpPr>
          <p:cNvPr id="7" name="Group 6">
            <a:extLst>
              <a:ext uri="{FF2B5EF4-FFF2-40B4-BE49-F238E27FC236}">
                <a16:creationId xmlns:a16="http://schemas.microsoft.com/office/drawing/2014/main" id="{9469B2CF-752A-0A6B-680C-20E7B26D0127}"/>
              </a:ext>
            </a:extLst>
          </p:cNvPr>
          <p:cNvGrpSpPr/>
          <p:nvPr/>
        </p:nvGrpSpPr>
        <p:grpSpPr>
          <a:xfrm>
            <a:off x="248344" y="6438335"/>
            <a:ext cx="1217817" cy="91440"/>
            <a:chOff x="6575457" y="1351721"/>
            <a:chExt cx="1217817" cy="91440"/>
          </a:xfrm>
          <a:solidFill>
            <a:schemeClr val="accent2"/>
          </a:solidFill>
        </p:grpSpPr>
        <p:sp>
          <p:nvSpPr>
            <p:cNvPr id="8" name="Oval 7">
              <a:extLst>
                <a:ext uri="{FF2B5EF4-FFF2-40B4-BE49-F238E27FC236}">
                  <a16:creationId xmlns:a16="http://schemas.microsoft.com/office/drawing/2014/main" id="{1A66B1F4-C1B8-9679-2F53-AE7F7396183E}"/>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C703425-E151-60C0-B042-B9709D118980}"/>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80740EE-D957-66D8-5701-ACFEEAB5967C}"/>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ED552FA-5981-5557-A9DE-E3B49B38124B}"/>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36804-EE53-53B7-B7A5-BA310A409259}"/>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F48E49C-6793-9F71-3C75-FF71C1796B58}"/>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04049B-4652-AD59-0E41-8E1950383D88}"/>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20EB38F-F79D-4D1A-40FF-3379F162E4E3}"/>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888EB537-47C6-4BCA-8A28-8E5B2268D1B0}"/>
              </a:ext>
            </a:extLst>
          </p:cNvPr>
          <p:cNvGrpSpPr/>
          <p:nvPr/>
        </p:nvGrpSpPr>
        <p:grpSpPr>
          <a:xfrm>
            <a:off x="0" y="769442"/>
            <a:ext cx="7320824" cy="5335883"/>
            <a:chOff x="491233" y="2138853"/>
            <a:chExt cx="4860480" cy="877724"/>
          </a:xfrm>
        </p:grpSpPr>
        <p:sp>
          <p:nvSpPr>
            <p:cNvPr id="17" name="TextBox 16">
              <a:extLst>
                <a:ext uri="{FF2B5EF4-FFF2-40B4-BE49-F238E27FC236}">
                  <a16:creationId xmlns:a16="http://schemas.microsoft.com/office/drawing/2014/main" id="{86E3FF55-BB0A-B636-09C3-EF5AD1274094}"/>
                </a:ext>
              </a:extLst>
            </p:cNvPr>
            <p:cNvSpPr txBox="1"/>
            <p:nvPr/>
          </p:nvSpPr>
          <p:spPr>
            <a:xfrm>
              <a:off x="491233" y="2316904"/>
              <a:ext cx="4860480" cy="699673"/>
            </a:xfrm>
            <a:prstGeom prst="rect">
              <a:avLst/>
            </a:prstGeom>
            <a:noFill/>
          </p:spPr>
          <p:txBody>
            <a:bodyPr wrap="square">
              <a:spAutoFit/>
            </a:bodyPr>
            <a:lstStyle/>
            <a:p>
              <a:pPr algn="l">
                <a:lnSpc>
                  <a:spcPct val="150000"/>
                </a:lnSpc>
              </a:pPr>
              <a:r>
                <a:rPr lang="en-US" sz="1600" b="1" i="0" dirty="0">
                  <a:effectLst/>
                  <a:latin typeface="Consolas" panose="020B0609020204030204" pitchFamily="49" charset="0"/>
                </a:rPr>
                <a:t>BEST PARAMETERS PER MODEL:</a:t>
              </a:r>
            </a:p>
            <a:p>
              <a:pPr marL="285750" indent="-285750" algn="l">
                <a:lnSpc>
                  <a:spcPct val="150000"/>
                </a:lnSpc>
                <a:buFont typeface="Wingdings" panose="05000000000000000000" pitchFamily="2" charset="2"/>
                <a:buChar char="v"/>
              </a:pPr>
              <a:r>
                <a:rPr lang="en-US" sz="1700" b="1" i="0" u="sng" dirty="0">
                  <a:effectLst/>
                  <a:latin typeface="Consolas" panose="020B0609020204030204" pitchFamily="49" charset="0"/>
                </a:rPr>
                <a:t>Linear Regression</a:t>
              </a:r>
              <a:r>
                <a:rPr lang="en-US" sz="1700" b="1" i="0" dirty="0">
                  <a:effectLst/>
                  <a:latin typeface="Consolas" panose="020B0609020204030204" pitchFamily="49" charset="0"/>
                </a:rPr>
                <a:t>:</a:t>
              </a:r>
              <a:r>
                <a:rPr lang="en-US" sz="1700" b="0" i="0" dirty="0">
                  <a:effectLst/>
                  <a:latin typeface="Consolas" panose="020B0609020204030204" pitchFamily="49" charset="0"/>
                </a:rPr>
                <a:t> {'</a:t>
              </a:r>
              <a:r>
                <a:rPr lang="en-US" sz="1700" b="0" i="0" dirty="0" err="1">
                  <a:effectLst/>
                  <a:latin typeface="Consolas" panose="020B0609020204030204" pitchFamily="49" charset="0"/>
                </a:rPr>
                <a:t>fit_intercept</a:t>
              </a:r>
              <a:r>
                <a:rPr lang="en-US" sz="1700" b="0" i="0" dirty="0">
                  <a:effectLst/>
                  <a:latin typeface="Consolas" panose="020B0609020204030204" pitchFamily="49" charset="0"/>
                </a:rPr>
                <a:t>': True} </a:t>
              </a:r>
            </a:p>
            <a:p>
              <a:pPr algn="l">
                <a:lnSpc>
                  <a:spcPct val="150000"/>
                </a:lnSpc>
              </a:pPr>
              <a:r>
                <a:rPr lang="en-US" sz="1700" b="1" i="0" dirty="0">
                  <a:effectLst/>
                  <a:latin typeface="Consolas" panose="020B0609020204030204" pitchFamily="49" charset="0"/>
                </a:rPr>
                <a:t>Linear Regression - </a:t>
              </a:r>
              <a:r>
                <a:rPr lang="en-US" sz="1700" b="1" i="0" u="sng" dirty="0">
                  <a:effectLst/>
                  <a:latin typeface="Consolas" panose="020B0609020204030204" pitchFamily="49" charset="0"/>
                </a:rPr>
                <a:t>MSE</a:t>
              </a:r>
              <a:r>
                <a:rPr lang="en-US" sz="1700" b="1" i="0" dirty="0">
                  <a:effectLst/>
                  <a:latin typeface="Consolas" panose="020B0609020204030204" pitchFamily="49" charset="0"/>
                </a:rPr>
                <a:t>: 20109636019.6248, </a:t>
              </a:r>
              <a:r>
                <a:rPr lang="en-US" sz="1700" b="1" i="0" u="sng" dirty="0">
                  <a:effectLst/>
                  <a:latin typeface="Consolas" panose="020B0609020204030204" pitchFamily="49" charset="0"/>
                </a:rPr>
                <a:t>R2</a:t>
              </a:r>
              <a:r>
                <a:rPr lang="en-US" sz="1700" b="1" i="0" dirty="0">
                  <a:effectLst/>
                  <a:latin typeface="Consolas" panose="020B0609020204030204" pitchFamily="49" charset="0"/>
                </a:rPr>
                <a:t>: 0.905373</a:t>
              </a:r>
            </a:p>
            <a:p>
              <a:pPr algn="l">
                <a:lnSpc>
                  <a:spcPct val="150000"/>
                </a:lnSpc>
              </a:pPr>
              <a:endParaRPr lang="en-US" sz="800" b="1" i="0" dirty="0">
                <a:effectLst/>
                <a:latin typeface="Consolas" panose="020B0609020204030204" pitchFamily="49" charset="0"/>
              </a:endParaRPr>
            </a:p>
            <a:p>
              <a:pPr marL="285750" indent="-285750" algn="l">
                <a:lnSpc>
                  <a:spcPct val="150000"/>
                </a:lnSpc>
                <a:buFont typeface="Wingdings" panose="05000000000000000000" pitchFamily="2" charset="2"/>
                <a:buChar char="v"/>
              </a:pPr>
              <a:r>
                <a:rPr lang="en-US" sz="1700" b="1" i="0" u="sng" dirty="0">
                  <a:effectLst/>
                  <a:latin typeface="Consolas" panose="020B0609020204030204" pitchFamily="49" charset="0"/>
                </a:rPr>
                <a:t>Decision Tree</a:t>
              </a:r>
              <a:r>
                <a:rPr lang="en-US" sz="1700" b="0" i="0" dirty="0">
                  <a:effectLst/>
                  <a:latin typeface="Consolas" panose="020B0609020204030204" pitchFamily="49" charset="0"/>
                </a:rPr>
                <a:t>: {'</a:t>
              </a:r>
              <a:r>
                <a:rPr lang="en-US" sz="1700" b="0" i="0" dirty="0" err="1">
                  <a:effectLst/>
                  <a:latin typeface="Consolas" panose="020B0609020204030204" pitchFamily="49" charset="0"/>
                </a:rPr>
                <a:t>max_depth</a:t>
              </a:r>
              <a:r>
                <a:rPr lang="en-US" sz="1700" b="0" i="0" dirty="0">
                  <a:effectLst/>
                  <a:latin typeface="Consolas" panose="020B0609020204030204" pitchFamily="49" charset="0"/>
                </a:rPr>
                <a:t>': 20, '</a:t>
              </a:r>
              <a:r>
                <a:rPr lang="en-US" sz="1700" b="0" i="0" dirty="0" err="1">
                  <a:effectLst/>
                  <a:latin typeface="Consolas" panose="020B0609020204030204" pitchFamily="49" charset="0"/>
                </a:rPr>
                <a:t>min_samples_leaf</a:t>
              </a:r>
              <a:r>
                <a:rPr lang="en-US" sz="1700" b="0" i="0" dirty="0">
                  <a:effectLst/>
                  <a:latin typeface="Consolas" panose="020B0609020204030204" pitchFamily="49" charset="0"/>
                </a:rPr>
                <a:t>': 1, '</a:t>
              </a:r>
              <a:r>
                <a:rPr lang="en-US" sz="1700" b="0" i="0" dirty="0" err="1">
                  <a:effectLst/>
                  <a:latin typeface="Consolas" panose="020B0609020204030204" pitchFamily="49" charset="0"/>
                </a:rPr>
                <a:t>min_samples_split</a:t>
              </a:r>
              <a:r>
                <a:rPr lang="en-US" sz="1700" b="0" i="0" dirty="0">
                  <a:effectLst/>
                  <a:latin typeface="Consolas" panose="020B0609020204030204" pitchFamily="49" charset="0"/>
                </a:rPr>
                <a:t>': 5} </a:t>
              </a:r>
            </a:p>
            <a:p>
              <a:pPr algn="l">
                <a:lnSpc>
                  <a:spcPct val="150000"/>
                </a:lnSpc>
              </a:pPr>
              <a:r>
                <a:rPr lang="en-US" sz="1700" b="1" i="0" dirty="0">
                  <a:effectLst/>
                  <a:latin typeface="Consolas" panose="020B0609020204030204" pitchFamily="49" charset="0"/>
                </a:rPr>
                <a:t>Decision Tree - </a:t>
              </a:r>
              <a:r>
                <a:rPr lang="en-US" sz="1700" b="1" i="0" u="sng" dirty="0">
                  <a:effectLst/>
                  <a:latin typeface="Consolas" panose="020B0609020204030204" pitchFamily="49" charset="0"/>
                </a:rPr>
                <a:t>MSE</a:t>
              </a:r>
              <a:r>
                <a:rPr lang="en-US" sz="1700" b="1" i="0" dirty="0">
                  <a:effectLst/>
                  <a:latin typeface="Consolas" panose="020B0609020204030204" pitchFamily="49" charset="0"/>
                </a:rPr>
                <a:t>: 3143092659.1132, </a:t>
              </a:r>
              <a:r>
                <a:rPr lang="en-US" sz="1700" b="1" i="0" u="sng" dirty="0">
                  <a:effectLst/>
                  <a:latin typeface="Consolas" panose="020B0609020204030204" pitchFamily="49" charset="0"/>
                </a:rPr>
                <a:t>R2</a:t>
              </a:r>
              <a:r>
                <a:rPr lang="en-US" sz="1700" b="1" i="0" dirty="0">
                  <a:effectLst/>
                  <a:latin typeface="Consolas" panose="020B0609020204030204" pitchFamily="49" charset="0"/>
                </a:rPr>
                <a:t>: 0.985210</a:t>
              </a:r>
            </a:p>
            <a:p>
              <a:pPr algn="l">
                <a:lnSpc>
                  <a:spcPct val="150000"/>
                </a:lnSpc>
              </a:pPr>
              <a:endParaRPr lang="en-US" sz="800" b="1" dirty="0">
                <a:latin typeface="Consolas" panose="020B0609020204030204" pitchFamily="49" charset="0"/>
              </a:endParaRPr>
            </a:p>
            <a:p>
              <a:pPr marL="285750" indent="-285750" algn="l">
                <a:lnSpc>
                  <a:spcPct val="150000"/>
                </a:lnSpc>
                <a:buFont typeface="Wingdings" panose="05000000000000000000" pitchFamily="2" charset="2"/>
                <a:buChar char="v"/>
              </a:pPr>
              <a:r>
                <a:rPr lang="en-US" sz="1600" b="1" i="0" u="sng" dirty="0">
                  <a:effectLst/>
                  <a:latin typeface="Consolas" panose="020B0609020204030204" pitchFamily="49" charset="0"/>
                </a:rPr>
                <a:t>Random Forest</a:t>
              </a:r>
              <a:r>
                <a:rPr lang="en-US" sz="1600" b="0" i="0" dirty="0">
                  <a:effectLst/>
                  <a:latin typeface="Consolas" panose="020B0609020204030204" pitchFamily="49" charset="0"/>
                </a:rPr>
                <a:t>: {'bootstrap': True, '</a:t>
              </a:r>
              <a:r>
                <a:rPr lang="en-US" sz="1600" b="0" i="0" dirty="0" err="1">
                  <a:effectLst/>
                  <a:latin typeface="Consolas" panose="020B0609020204030204" pitchFamily="49" charset="0"/>
                </a:rPr>
                <a:t>max_depth</a:t>
              </a:r>
              <a:r>
                <a:rPr lang="en-US" sz="1600" b="0" i="0" dirty="0">
                  <a:effectLst/>
                  <a:latin typeface="Consolas" panose="020B0609020204030204" pitchFamily="49" charset="0"/>
                </a:rPr>
                <a:t>': None, '</a:t>
              </a:r>
              <a:r>
                <a:rPr lang="en-US" sz="1600" b="0" i="0" dirty="0" err="1">
                  <a:effectLst/>
                  <a:latin typeface="Consolas" panose="020B0609020204030204" pitchFamily="49" charset="0"/>
                </a:rPr>
                <a:t>min_samples_leaf</a:t>
              </a:r>
              <a:r>
                <a:rPr lang="en-US" sz="1600" b="0" i="0" dirty="0">
                  <a:effectLst/>
                  <a:latin typeface="Consolas" panose="020B0609020204030204" pitchFamily="49" charset="0"/>
                </a:rPr>
                <a:t>': 1, '</a:t>
              </a:r>
              <a:r>
                <a:rPr lang="en-US" sz="1600" b="0" i="0" dirty="0" err="1">
                  <a:effectLst/>
                  <a:latin typeface="Consolas" panose="020B0609020204030204" pitchFamily="49" charset="0"/>
                </a:rPr>
                <a:t>min_samples_split</a:t>
              </a:r>
              <a:r>
                <a:rPr lang="en-US" sz="1600" b="0" i="0" dirty="0">
                  <a:effectLst/>
                  <a:latin typeface="Consolas" panose="020B0609020204030204" pitchFamily="49" charset="0"/>
                </a:rPr>
                <a:t>': 2, '</a:t>
              </a:r>
              <a:r>
                <a:rPr lang="en-US" sz="1600" b="0" i="0" dirty="0" err="1">
                  <a:effectLst/>
                  <a:latin typeface="Consolas" panose="020B0609020204030204" pitchFamily="49" charset="0"/>
                </a:rPr>
                <a:t>n_estimators</a:t>
              </a:r>
              <a:r>
                <a:rPr lang="en-US" sz="1600" b="0" i="0" dirty="0">
                  <a:effectLst/>
                  <a:latin typeface="Consolas" panose="020B0609020204030204" pitchFamily="49" charset="0"/>
                </a:rPr>
                <a:t>': 200} </a:t>
              </a:r>
            </a:p>
            <a:p>
              <a:pPr algn="l">
                <a:lnSpc>
                  <a:spcPct val="150000"/>
                </a:lnSpc>
              </a:pPr>
              <a:r>
                <a:rPr lang="en-US" sz="1600" b="1" i="0" dirty="0">
                  <a:effectLst/>
                  <a:latin typeface="Consolas" panose="020B0609020204030204" pitchFamily="49" charset="0"/>
                </a:rPr>
                <a:t>Random Forest - </a:t>
              </a:r>
              <a:r>
                <a:rPr lang="en-US" sz="1600" b="1" i="0" u="sng" dirty="0">
                  <a:effectLst/>
                  <a:latin typeface="Consolas" panose="020B0609020204030204" pitchFamily="49" charset="0"/>
                </a:rPr>
                <a:t>MSE</a:t>
              </a:r>
              <a:r>
                <a:rPr lang="en-US" sz="1600" b="1" i="0" dirty="0">
                  <a:effectLst/>
                  <a:latin typeface="Consolas" panose="020B0609020204030204" pitchFamily="49" charset="0"/>
                </a:rPr>
                <a:t>: 574204422.6805, </a:t>
              </a:r>
              <a:r>
                <a:rPr lang="en-US" sz="1600" b="1" i="0" u="sng" dirty="0">
                  <a:effectLst/>
                  <a:latin typeface="Consolas" panose="020B0609020204030204" pitchFamily="49" charset="0"/>
                </a:rPr>
                <a:t>R2</a:t>
              </a:r>
              <a:r>
                <a:rPr lang="en-US" sz="1600" b="1" i="0" dirty="0">
                  <a:effectLst/>
                  <a:latin typeface="Consolas" panose="020B0609020204030204" pitchFamily="49" charset="0"/>
                </a:rPr>
                <a:t>: 0.997298</a:t>
              </a:r>
              <a:endParaRPr lang="en-US" sz="1700" b="1" dirty="0">
                <a:latin typeface="Montserrat" panose="00000500000000000000" pitchFamily="2" charset="0"/>
              </a:endParaRPr>
            </a:p>
          </p:txBody>
        </p:sp>
        <p:sp>
          <p:nvSpPr>
            <p:cNvPr id="21" name="TextBox 20">
              <a:extLst>
                <a:ext uri="{FF2B5EF4-FFF2-40B4-BE49-F238E27FC236}">
                  <a16:creationId xmlns:a16="http://schemas.microsoft.com/office/drawing/2014/main" id="{B95E7965-261C-7058-4DD4-DDD6AFF2681C}"/>
                </a:ext>
              </a:extLst>
            </p:cNvPr>
            <p:cNvSpPr txBox="1"/>
            <p:nvPr/>
          </p:nvSpPr>
          <p:spPr>
            <a:xfrm>
              <a:off x="570162" y="2138853"/>
              <a:ext cx="3292051" cy="116443"/>
            </a:xfrm>
            <a:prstGeom prst="rect">
              <a:avLst/>
            </a:prstGeom>
            <a:noFill/>
          </p:spPr>
          <p:txBody>
            <a:bodyPr wrap="square">
              <a:spAutoFit/>
            </a:bodyPr>
            <a:lstStyle/>
            <a:p>
              <a:r>
                <a:rPr lang="en-US" sz="2400" b="1" dirty="0">
                  <a:solidFill>
                    <a:schemeClr val="tx1">
                      <a:lumMod val="85000"/>
                      <a:lumOff val="15000"/>
                    </a:schemeClr>
                  </a:solidFill>
                  <a:latin typeface="Montserrat" panose="00000500000000000000" pitchFamily="2" charset="0"/>
                </a:rPr>
                <a:t>RESULTS COMPARISON</a:t>
              </a:r>
              <a:r>
                <a:rPr lang="en-US" sz="4000" b="1" dirty="0">
                  <a:solidFill>
                    <a:schemeClr val="tx1">
                      <a:lumMod val="85000"/>
                      <a:lumOff val="15000"/>
                    </a:schemeClr>
                  </a:solidFill>
                  <a:latin typeface="Montserrat" panose="00000500000000000000" pitchFamily="2" charset="0"/>
                </a:rPr>
                <a:t> </a:t>
              </a:r>
            </a:p>
          </p:txBody>
        </p:sp>
      </p:grpSp>
      <p:pic>
        <p:nvPicPr>
          <p:cNvPr id="6146" name="Picture 2" descr="The High Line: Guide to one of the best things to do in NYC - Curbed NY">
            <a:extLst>
              <a:ext uri="{FF2B5EF4-FFF2-40B4-BE49-F238E27FC236}">
                <a16:creationId xmlns:a16="http://schemas.microsoft.com/office/drawing/2014/main" id="{A83C1145-9F85-88FD-647D-BCA1A4DF8A13}"/>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20825" y="327522"/>
            <a:ext cx="4871176" cy="477973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D4626C85-2CA5-9512-FEB5-8C93ED7E66A4}"/>
              </a:ext>
            </a:extLst>
          </p:cNvPr>
          <p:cNvSpPr/>
          <p:nvPr/>
        </p:nvSpPr>
        <p:spPr>
          <a:xfrm>
            <a:off x="8004510" y="4343403"/>
            <a:ext cx="2247900" cy="2194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13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22676-C5EB-18FC-78A8-6D979C990EB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DB50ED8-1C8D-21AA-A99B-DD93813B3EE7}"/>
              </a:ext>
            </a:extLst>
          </p:cNvPr>
          <p:cNvGrpSpPr/>
          <p:nvPr/>
        </p:nvGrpSpPr>
        <p:grpSpPr>
          <a:xfrm>
            <a:off x="209551" y="257174"/>
            <a:ext cx="3492654" cy="601469"/>
            <a:chOff x="209550" y="257175"/>
            <a:chExt cx="3105150" cy="532716"/>
          </a:xfrm>
        </p:grpSpPr>
        <p:grpSp>
          <p:nvGrpSpPr>
            <p:cNvPr id="3" name="Group 2">
              <a:extLst>
                <a:ext uri="{FF2B5EF4-FFF2-40B4-BE49-F238E27FC236}">
                  <a16:creationId xmlns:a16="http://schemas.microsoft.com/office/drawing/2014/main" id="{5FA1F541-9912-C2EB-A483-CFD9CCAFB8D6}"/>
                </a:ext>
              </a:extLst>
            </p:cNvPr>
            <p:cNvGrpSpPr/>
            <p:nvPr/>
          </p:nvGrpSpPr>
          <p:grpSpPr>
            <a:xfrm>
              <a:off x="209550" y="257175"/>
              <a:ext cx="647700" cy="419100"/>
              <a:chOff x="2857500" y="1466850"/>
              <a:chExt cx="647700" cy="419100"/>
            </a:xfrm>
          </p:grpSpPr>
          <p:sp>
            <p:nvSpPr>
              <p:cNvPr id="5" name="Oval 4">
                <a:extLst>
                  <a:ext uri="{FF2B5EF4-FFF2-40B4-BE49-F238E27FC236}">
                    <a16:creationId xmlns:a16="http://schemas.microsoft.com/office/drawing/2014/main" id="{42A463EC-3F58-94AE-B199-16AF5B162D77}"/>
                  </a:ext>
                </a:extLst>
              </p:cNvPr>
              <p:cNvSpPr/>
              <p:nvPr/>
            </p:nvSpPr>
            <p:spPr>
              <a:xfrm>
                <a:off x="2857500" y="1466850"/>
                <a:ext cx="419100" cy="4191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1A6A0A4-8BAB-29D3-A322-F278E9143920}"/>
                  </a:ext>
                </a:extLst>
              </p:cNvPr>
              <p:cNvSpPr/>
              <p:nvPr/>
            </p:nvSpPr>
            <p:spPr>
              <a:xfrm>
                <a:off x="3086100" y="1466850"/>
                <a:ext cx="419100" cy="4191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05202499-87A5-327F-37BC-525E6DE50BA9}"/>
                </a:ext>
              </a:extLst>
            </p:cNvPr>
            <p:cNvSpPr txBox="1"/>
            <p:nvPr/>
          </p:nvSpPr>
          <p:spPr>
            <a:xfrm>
              <a:off x="929915" y="328226"/>
              <a:ext cx="2384785" cy="461665"/>
            </a:xfrm>
            <a:prstGeom prst="rect">
              <a:avLst/>
            </a:prstGeom>
            <a:noFill/>
          </p:spPr>
          <p:txBody>
            <a:bodyPr wrap="square">
              <a:spAutoFit/>
            </a:bodyPr>
            <a:lstStyle/>
            <a:p>
              <a:r>
                <a:rPr lang="en-US" sz="1200" dirty="0">
                  <a:solidFill>
                    <a:schemeClr val="tx1">
                      <a:lumMod val="85000"/>
                      <a:lumOff val="15000"/>
                    </a:schemeClr>
                  </a:solidFill>
                  <a:latin typeface="Montserrat" panose="00000500000000000000" pitchFamily="2" charset="0"/>
                </a:rPr>
                <a:t>New York City  Housing Market</a:t>
              </a:r>
            </a:p>
          </p:txBody>
        </p:sp>
      </p:grpSp>
      <p:grpSp>
        <p:nvGrpSpPr>
          <p:cNvPr id="7" name="Group 6">
            <a:extLst>
              <a:ext uri="{FF2B5EF4-FFF2-40B4-BE49-F238E27FC236}">
                <a16:creationId xmlns:a16="http://schemas.microsoft.com/office/drawing/2014/main" id="{8355D266-15F3-E41F-9FFF-B30D1F228915}"/>
              </a:ext>
            </a:extLst>
          </p:cNvPr>
          <p:cNvGrpSpPr/>
          <p:nvPr/>
        </p:nvGrpSpPr>
        <p:grpSpPr>
          <a:xfrm>
            <a:off x="248344" y="6438335"/>
            <a:ext cx="1217817" cy="91440"/>
            <a:chOff x="6575457" y="1351721"/>
            <a:chExt cx="1217817" cy="91440"/>
          </a:xfrm>
          <a:solidFill>
            <a:schemeClr val="accent2"/>
          </a:solidFill>
        </p:grpSpPr>
        <p:sp>
          <p:nvSpPr>
            <p:cNvPr id="8" name="Oval 7">
              <a:extLst>
                <a:ext uri="{FF2B5EF4-FFF2-40B4-BE49-F238E27FC236}">
                  <a16:creationId xmlns:a16="http://schemas.microsoft.com/office/drawing/2014/main" id="{E5ED8E2B-4FEC-F9F2-75B1-9563D1A51371}"/>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EEF20E-7D55-5B06-8D1F-ED8E6FA92D08}"/>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0C94E2B-5F6C-AF80-AE35-1118D142BA05}"/>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96F80A-3D16-646E-938A-A392B12D6386}"/>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D34B85-51C6-F3FD-6546-6D840AB6D537}"/>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5AA2710-E965-0F42-6077-83CEEA41681C}"/>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3CB65F1-1B4F-718D-3ABF-43530917736E}"/>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8D2E7CB-E41A-E242-96AE-488B6B895BE3}"/>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C86AEE04-FD79-C285-0870-3E53C209C72D}"/>
              </a:ext>
            </a:extLst>
          </p:cNvPr>
          <p:cNvGrpSpPr/>
          <p:nvPr/>
        </p:nvGrpSpPr>
        <p:grpSpPr>
          <a:xfrm>
            <a:off x="0" y="769442"/>
            <a:ext cx="7320824" cy="5568362"/>
            <a:chOff x="491233" y="2138853"/>
            <a:chExt cx="4860480" cy="873746"/>
          </a:xfrm>
        </p:grpSpPr>
        <p:sp>
          <p:nvSpPr>
            <p:cNvPr id="17" name="TextBox 16">
              <a:extLst>
                <a:ext uri="{FF2B5EF4-FFF2-40B4-BE49-F238E27FC236}">
                  <a16:creationId xmlns:a16="http://schemas.microsoft.com/office/drawing/2014/main" id="{4568B55D-566A-1AFB-7F57-2D3295942BD9}"/>
                </a:ext>
              </a:extLst>
            </p:cNvPr>
            <p:cNvSpPr txBox="1"/>
            <p:nvPr/>
          </p:nvSpPr>
          <p:spPr>
            <a:xfrm>
              <a:off x="491233" y="2316904"/>
              <a:ext cx="4860480" cy="695695"/>
            </a:xfrm>
            <a:prstGeom prst="rect">
              <a:avLst/>
            </a:prstGeom>
            <a:noFill/>
          </p:spPr>
          <p:txBody>
            <a:bodyPr wrap="square">
              <a:spAutoFit/>
            </a:bodyPr>
            <a:lstStyle/>
            <a:p>
              <a:pPr algn="l">
                <a:lnSpc>
                  <a:spcPct val="150000"/>
                </a:lnSpc>
              </a:pPr>
              <a:r>
                <a:rPr lang="en-US" sz="1600" b="1" i="0" dirty="0">
                  <a:effectLst/>
                  <a:latin typeface="Consolas" panose="020B0609020204030204" pitchFamily="49" charset="0"/>
                </a:rPr>
                <a:t>BEST PARAMETERS PER MODEL:</a:t>
              </a:r>
            </a:p>
            <a:p>
              <a:pPr marL="285750" indent="-285750" algn="l">
                <a:lnSpc>
                  <a:spcPct val="150000"/>
                </a:lnSpc>
                <a:buFont typeface="Wingdings" panose="05000000000000000000" pitchFamily="2" charset="2"/>
                <a:buChar char="v"/>
              </a:pPr>
              <a:r>
                <a:rPr lang="en-US" sz="1600" b="1" i="0" u="sng" dirty="0">
                  <a:effectLst/>
                  <a:latin typeface="Consolas" panose="020B0609020204030204" pitchFamily="49" charset="0"/>
                </a:rPr>
                <a:t>Gradient Boosting</a:t>
              </a:r>
              <a:r>
                <a:rPr lang="en-US" sz="1600" b="0" i="0" dirty="0">
                  <a:effectLst/>
                  <a:latin typeface="Consolas" panose="020B0609020204030204" pitchFamily="49" charset="0"/>
                </a:rPr>
                <a:t>: {'</a:t>
              </a:r>
              <a:r>
                <a:rPr lang="en-US" sz="1600" b="0" i="0" dirty="0" err="1">
                  <a:effectLst/>
                  <a:latin typeface="Consolas" panose="020B0609020204030204" pitchFamily="49" charset="0"/>
                </a:rPr>
                <a:t>learning_rate</a:t>
              </a:r>
              <a:r>
                <a:rPr lang="en-US" sz="1600" b="0" i="0" dirty="0">
                  <a:effectLst/>
                  <a:latin typeface="Consolas" panose="020B0609020204030204" pitchFamily="49" charset="0"/>
                </a:rPr>
                <a:t>': 0.2, '</a:t>
              </a:r>
              <a:r>
                <a:rPr lang="en-US" sz="1600" b="0" i="0" dirty="0" err="1">
                  <a:effectLst/>
                  <a:latin typeface="Consolas" panose="020B0609020204030204" pitchFamily="49" charset="0"/>
                </a:rPr>
                <a:t>max_depth</a:t>
              </a:r>
              <a:r>
                <a:rPr lang="en-US" sz="1600" b="0" i="0" dirty="0">
                  <a:effectLst/>
                  <a:latin typeface="Consolas" panose="020B0609020204030204" pitchFamily="49" charset="0"/>
                </a:rPr>
                <a:t>': 3, '</a:t>
              </a:r>
              <a:r>
                <a:rPr lang="en-US" sz="1600" b="0" i="0" dirty="0" err="1">
                  <a:effectLst/>
                  <a:latin typeface="Consolas" panose="020B0609020204030204" pitchFamily="49" charset="0"/>
                </a:rPr>
                <a:t>n_estimators</a:t>
              </a:r>
              <a:r>
                <a:rPr lang="en-US" sz="1600" b="0" i="0" dirty="0">
                  <a:effectLst/>
                  <a:latin typeface="Consolas" panose="020B0609020204030204" pitchFamily="49" charset="0"/>
                </a:rPr>
                <a:t>': 200} </a:t>
              </a:r>
            </a:p>
            <a:p>
              <a:pPr algn="l">
                <a:lnSpc>
                  <a:spcPct val="150000"/>
                </a:lnSpc>
              </a:pPr>
              <a:r>
                <a:rPr lang="en-US" sz="1600" b="1" i="0" dirty="0">
                  <a:effectLst/>
                  <a:latin typeface="Consolas" panose="020B0609020204030204" pitchFamily="49" charset="0"/>
                </a:rPr>
                <a:t>Gradient Boosting - </a:t>
              </a:r>
              <a:r>
                <a:rPr lang="en-US" sz="1600" b="1" i="0" u="sng" dirty="0">
                  <a:effectLst/>
                  <a:latin typeface="Consolas" panose="020B0609020204030204" pitchFamily="49" charset="0"/>
                </a:rPr>
                <a:t>MSE</a:t>
              </a:r>
              <a:r>
                <a:rPr lang="en-US" sz="1600" b="1" i="0" dirty="0">
                  <a:effectLst/>
                  <a:latin typeface="Consolas" panose="020B0609020204030204" pitchFamily="49" charset="0"/>
                </a:rPr>
                <a:t>: 600651851.4550, </a:t>
              </a:r>
              <a:r>
                <a:rPr lang="en-US" sz="1600" b="1" i="0" u="sng" dirty="0">
                  <a:effectLst/>
                  <a:latin typeface="Consolas" panose="020B0609020204030204" pitchFamily="49" charset="0"/>
                </a:rPr>
                <a:t>R2</a:t>
              </a:r>
              <a:r>
                <a:rPr lang="en-US" sz="1600" b="1" i="0" dirty="0">
                  <a:effectLst/>
                  <a:latin typeface="Consolas" panose="020B0609020204030204" pitchFamily="49" charset="0"/>
                </a:rPr>
                <a:t>: 0.997174</a:t>
              </a:r>
              <a:endParaRPr lang="en-US" sz="800" b="1" i="0" dirty="0">
                <a:effectLst/>
                <a:latin typeface="Consolas" panose="020B0609020204030204" pitchFamily="49" charset="0"/>
              </a:endParaRPr>
            </a:p>
            <a:p>
              <a:pPr marL="285750" indent="-285750" algn="l">
                <a:lnSpc>
                  <a:spcPct val="150000"/>
                </a:lnSpc>
                <a:buFont typeface="Wingdings" panose="05000000000000000000" pitchFamily="2" charset="2"/>
                <a:buChar char="v"/>
              </a:pPr>
              <a:r>
                <a:rPr lang="en-US" sz="1600" b="1" i="0" u="sng" dirty="0">
                  <a:effectLst/>
                  <a:latin typeface="Consolas" panose="020B0609020204030204" pitchFamily="49" charset="0"/>
                </a:rPr>
                <a:t>Support Vector Regressor</a:t>
              </a:r>
              <a:r>
                <a:rPr lang="en-US" sz="1600" i="0" dirty="0">
                  <a:effectLst/>
                  <a:latin typeface="Consolas" panose="020B0609020204030204" pitchFamily="49" charset="0"/>
                </a:rPr>
                <a:t>: {'C': 10, 'epsilon': 0.01, 'kernel': 'linear’} </a:t>
              </a:r>
              <a:endParaRPr lang="en-US" sz="1600" b="1" i="0" dirty="0">
                <a:effectLst/>
                <a:latin typeface="Consolas" panose="020B0609020204030204" pitchFamily="49" charset="0"/>
              </a:endParaRPr>
            </a:p>
            <a:p>
              <a:pPr algn="l">
                <a:lnSpc>
                  <a:spcPct val="150000"/>
                </a:lnSpc>
              </a:pPr>
              <a:r>
                <a:rPr lang="en-US" sz="1600" b="1" i="0" dirty="0">
                  <a:effectLst/>
                  <a:latin typeface="Consolas" panose="020B0609020204030204" pitchFamily="49" charset="0"/>
                </a:rPr>
                <a:t>Support Vector Regressor - </a:t>
              </a:r>
              <a:r>
                <a:rPr lang="en-US" sz="1600" b="1" i="0" u="sng" dirty="0">
                  <a:effectLst/>
                  <a:latin typeface="Consolas" panose="020B0609020204030204" pitchFamily="49" charset="0"/>
                </a:rPr>
                <a:t>MSE</a:t>
              </a:r>
              <a:r>
                <a:rPr lang="en-US" sz="1600" b="1" i="0" dirty="0">
                  <a:effectLst/>
                  <a:latin typeface="Consolas" panose="020B0609020204030204" pitchFamily="49" charset="0"/>
                </a:rPr>
                <a:t>: 206634421425.1758,</a:t>
              </a:r>
            </a:p>
            <a:p>
              <a:pPr algn="l">
                <a:lnSpc>
                  <a:spcPct val="150000"/>
                </a:lnSpc>
              </a:pPr>
              <a:r>
                <a:rPr lang="en-US" sz="1600" b="1" i="0" dirty="0">
                  <a:effectLst/>
                  <a:latin typeface="Consolas" panose="020B0609020204030204" pitchFamily="49" charset="0"/>
                </a:rPr>
                <a:t> R2: 0.027673</a:t>
              </a:r>
            </a:p>
            <a:p>
              <a:pPr algn="l">
                <a:lnSpc>
                  <a:spcPct val="150000"/>
                </a:lnSpc>
              </a:pPr>
              <a:endParaRPr lang="en-US" sz="800" b="1" dirty="0">
                <a:latin typeface="Consolas" panose="020B0609020204030204" pitchFamily="49" charset="0"/>
              </a:endParaRPr>
            </a:p>
            <a:p>
              <a:pPr algn="l">
                <a:lnSpc>
                  <a:spcPct val="150000"/>
                </a:lnSpc>
              </a:pPr>
              <a:r>
                <a:rPr lang="en-US" b="0" i="0" dirty="0">
                  <a:effectLst/>
                  <a:highlight>
                    <a:srgbClr val="FFFF00"/>
                  </a:highlight>
                  <a:latin typeface="Consolas" panose="020B0609020204030204" pitchFamily="49" charset="0"/>
                </a:rPr>
                <a:t>Based on the evaluation, the best model is:</a:t>
              </a:r>
            </a:p>
            <a:p>
              <a:pPr algn="l">
                <a:lnSpc>
                  <a:spcPct val="150000"/>
                </a:lnSpc>
              </a:pPr>
              <a:r>
                <a:rPr lang="en-US" b="0" i="0" dirty="0" err="1">
                  <a:effectLst/>
                  <a:highlight>
                    <a:srgbClr val="FFFF00"/>
                  </a:highlight>
                  <a:latin typeface="Consolas" panose="020B0609020204030204" pitchFamily="49" charset="0"/>
                </a:rPr>
                <a:t>RandomForestRegressor</a:t>
              </a:r>
              <a:r>
                <a:rPr lang="en-US" b="0" i="0" dirty="0">
                  <a:effectLst/>
                  <a:highlight>
                    <a:srgbClr val="FFFF00"/>
                  </a:highlight>
                  <a:latin typeface="Consolas" panose="020B0609020204030204" pitchFamily="49" charset="0"/>
                </a:rPr>
                <a:t>(</a:t>
              </a:r>
              <a:r>
                <a:rPr lang="en-US" b="0" i="0" dirty="0" err="1">
                  <a:effectLst/>
                  <a:highlight>
                    <a:srgbClr val="FFFF00"/>
                  </a:highlight>
                  <a:latin typeface="Consolas" panose="020B0609020204030204" pitchFamily="49" charset="0"/>
                </a:rPr>
                <a:t>n_estimators</a:t>
              </a:r>
              <a:r>
                <a:rPr lang="en-US" b="0" i="0" dirty="0">
                  <a:effectLst/>
                  <a:highlight>
                    <a:srgbClr val="FFFF00"/>
                  </a:highlight>
                  <a:latin typeface="Consolas" panose="020B0609020204030204" pitchFamily="49" charset="0"/>
                </a:rPr>
                <a:t>=200) </a:t>
              </a:r>
            </a:p>
            <a:p>
              <a:pPr algn="l">
                <a:lnSpc>
                  <a:spcPct val="150000"/>
                </a:lnSpc>
              </a:pPr>
              <a:r>
                <a:rPr lang="en-US" b="0" i="0" dirty="0">
                  <a:effectLst/>
                  <a:highlight>
                    <a:srgbClr val="FFFF00"/>
                  </a:highlight>
                  <a:latin typeface="Consolas" panose="020B0609020204030204" pitchFamily="49" charset="0"/>
                </a:rPr>
                <a:t>Random Forest (highest R2 score)</a:t>
              </a:r>
              <a:endParaRPr lang="en-US" b="1" dirty="0">
                <a:highlight>
                  <a:srgbClr val="FFFF00"/>
                </a:highlight>
                <a:latin typeface="Consolas" panose="020B0609020204030204" pitchFamily="49" charset="0"/>
              </a:endParaRPr>
            </a:p>
          </p:txBody>
        </p:sp>
        <p:sp>
          <p:nvSpPr>
            <p:cNvPr id="21" name="TextBox 20">
              <a:extLst>
                <a:ext uri="{FF2B5EF4-FFF2-40B4-BE49-F238E27FC236}">
                  <a16:creationId xmlns:a16="http://schemas.microsoft.com/office/drawing/2014/main" id="{76A3B42C-ACCA-001B-F60D-53A449E4ED00}"/>
                </a:ext>
              </a:extLst>
            </p:cNvPr>
            <p:cNvSpPr txBox="1"/>
            <p:nvPr/>
          </p:nvSpPr>
          <p:spPr>
            <a:xfrm>
              <a:off x="570162" y="2138853"/>
              <a:ext cx="3292051" cy="116443"/>
            </a:xfrm>
            <a:prstGeom prst="rect">
              <a:avLst/>
            </a:prstGeom>
            <a:noFill/>
          </p:spPr>
          <p:txBody>
            <a:bodyPr wrap="square">
              <a:spAutoFit/>
            </a:bodyPr>
            <a:lstStyle/>
            <a:p>
              <a:r>
                <a:rPr lang="en-US" sz="2400" b="1" dirty="0">
                  <a:solidFill>
                    <a:schemeClr val="tx1">
                      <a:lumMod val="85000"/>
                      <a:lumOff val="15000"/>
                    </a:schemeClr>
                  </a:solidFill>
                  <a:latin typeface="Montserrat" panose="00000500000000000000" pitchFamily="2" charset="0"/>
                </a:rPr>
                <a:t>RESULTS COMPARISON</a:t>
              </a:r>
              <a:r>
                <a:rPr lang="en-US" sz="4000" b="1" dirty="0">
                  <a:solidFill>
                    <a:schemeClr val="tx1">
                      <a:lumMod val="85000"/>
                      <a:lumOff val="15000"/>
                    </a:schemeClr>
                  </a:solidFill>
                  <a:latin typeface="Montserrat" panose="00000500000000000000" pitchFamily="2" charset="0"/>
                </a:rPr>
                <a:t> </a:t>
              </a:r>
            </a:p>
          </p:txBody>
        </p:sp>
      </p:grpSp>
      <p:pic>
        <p:nvPicPr>
          <p:cNvPr id="6146" name="Picture 2" descr="The High Line: Guide to one of the best things to do in NYC - Curbed NY">
            <a:extLst>
              <a:ext uri="{FF2B5EF4-FFF2-40B4-BE49-F238E27FC236}">
                <a16:creationId xmlns:a16="http://schemas.microsoft.com/office/drawing/2014/main" id="{2203B36B-79F2-517D-B38F-C5D241D15E0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320825" y="327522"/>
            <a:ext cx="4871176" cy="477973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CFF4C22-F355-F257-1A65-5BEF80AE7BDA}"/>
              </a:ext>
            </a:extLst>
          </p:cNvPr>
          <p:cNvSpPr/>
          <p:nvPr/>
        </p:nvSpPr>
        <p:spPr>
          <a:xfrm>
            <a:off x="8004510" y="4343403"/>
            <a:ext cx="2247900" cy="2194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57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51A3C7-E778-B0E9-0B63-588BD2686D30}"/>
              </a:ext>
            </a:extLst>
          </p:cNvPr>
          <p:cNvSpPr/>
          <p:nvPr/>
        </p:nvSpPr>
        <p:spPr>
          <a:xfrm>
            <a:off x="3" y="1"/>
            <a:ext cx="3771900" cy="611505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29A89C8-243C-BF4A-8499-793F516379C6}"/>
              </a:ext>
            </a:extLst>
          </p:cNvPr>
          <p:cNvSpPr/>
          <p:nvPr/>
        </p:nvSpPr>
        <p:spPr>
          <a:xfrm>
            <a:off x="1979975" y="438151"/>
            <a:ext cx="3583855" cy="2057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C23F012-9CA9-2806-17F5-EFFF86AE665E}"/>
              </a:ext>
            </a:extLst>
          </p:cNvPr>
          <p:cNvGrpSpPr/>
          <p:nvPr/>
        </p:nvGrpSpPr>
        <p:grpSpPr>
          <a:xfrm>
            <a:off x="6076951" y="2126220"/>
            <a:ext cx="5067300" cy="3054324"/>
            <a:chOff x="6096000" y="2126218"/>
            <a:chExt cx="5067300" cy="3054322"/>
          </a:xfrm>
        </p:grpSpPr>
        <p:sp>
          <p:nvSpPr>
            <p:cNvPr id="5" name="TextBox 4">
              <a:extLst>
                <a:ext uri="{FF2B5EF4-FFF2-40B4-BE49-F238E27FC236}">
                  <a16:creationId xmlns:a16="http://schemas.microsoft.com/office/drawing/2014/main" id="{FB2186B3-F56E-850F-8DF0-517AB3885342}"/>
                </a:ext>
              </a:extLst>
            </p:cNvPr>
            <p:cNvSpPr txBox="1"/>
            <p:nvPr/>
          </p:nvSpPr>
          <p:spPr>
            <a:xfrm>
              <a:off x="6096000" y="3057524"/>
              <a:ext cx="5067300" cy="2123016"/>
            </a:xfrm>
            <a:prstGeom prst="rect">
              <a:avLst/>
            </a:prstGeom>
            <a:noFill/>
          </p:spPr>
          <p:txBody>
            <a:bodyPr wrap="square">
              <a:spAutoFit/>
            </a:bodyPr>
            <a:lstStyle/>
            <a:p>
              <a:pPr algn="l">
                <a:lnSpc>
                  <a:spcPct val="150000"/>
                </a:lnSpc>
              </a:pPr>
              <a:r>
                <a:rPr lang="en-US" dirty="0">
                  <a:solidFill>
                    <a:schemeClr val="tx1">
                      <a:lumMod val="85000"/>
                      <a:lumOff val="15000"/>
                    </a:schemeClr>
                  </a:solidFill>
                  <a:latin typeface="Montserrat" panose="00000500000000000000" pitchFamily="2" charset="0"/>
                </a:rPr>
                <a:t>Situated in the Financial District of Lower Manhattan, Wall Street is synonymous with global finance. It is home to the New York Stock Exchange and serves as the hub of the American financial industry.</a:t>
              </a:r>
            </a:p>
          </p:txBody>
        </p:sp>
        <p:sp>
          <p:nvSpPr>
            <p:cNvPr id="7" name="TextBox 6">
              <a:extLst>
                <a:ext uri="{FF2B5EF4-FFF2-40B4-BE49-F238E27FC236}">
                  <a16:creationId xmlns:a16="http://schemas.microsoft.com/office/drawing/2014/main" id="{24FA177F-0984-B7B0-52D4-A45BBE9A068B}"/>
                </a:ext>
              </a:extLst>
            </p:cNvPr>
            <p:cNvSpPr txBox="1"/>
            <p:nvPr/>
          </p:nvSpPr>
          <p:spPr>
            <a:xfrm>
              <a:off x="6096000" y="2126218"/>
              <a:ext cx="3583855" cy="707886"/>
            </a:xfrm>
            <a:prstGeom prst="rect">
              <a:avLst/>
            </a:prstGeom>
            <a:noFill/>
          </p:spPr>
          <p:txBody>
            <a:bodyPr wrap="square">
              <a:spAutoFit/>
            </a:bodyPr>
            <a:lstStyle/>
            <a:p>
              <a:r>
                <a:rPr lang="en-US" sz="4000" b="1" dirty="0">
                  <a:solidFill>
                    <a:schemeClr val="tx1">
                      <a:lumMod val="85000"/>
                      <a:lumOff val="15000"/>
                    </a:schemeClr>
                  </a:solidFill>
                  <a:latin typeface="Montserrat" panose="00000500000000000000" pitchFamily="2" charset="0"/>
                </a:rPr>
                <a:t>Wall Street </a:t>
              </a:r>
            </a:p>
          </p:txBody>
        </p:sp>
      </p:grpSp>
      <p:pic>
        <p:nvPicPr>
          <p:cNvPr id="7170" name="Picture 2" descr="AKA Wall Street | Historic Hotel In NYC | Community Hub">
            <a:extLst>
              <a:ext uri="{FF2B5EF4-FFF2-40B4-BE49-F238E27FC236}">
                <a16:creationId xmlns:a16="http://schemas.microsoft.com/office/drawing/2014/main" id="{C2BBFFAC-3A06-57C5-F816-63BEFD36FCAD}"/>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895967" y="1581149"/>
            <a:ext cx="3771900" cy="527685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6C9C33D-BEA3-5DFA-BAB8-364550BB5D21}"/>
              </a:ext>
            </a:extLst>
          </p:cNvPr>
          <p:cNvSpPr/>
          <p:nvPr/>
        </p:nvSpPr>
        <p:spPr>
          <a:xfrm>
            <a:off x="12039600" y="457202"/>
            <a:ext cx="152400" cy="29241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412192C9-9B29-5197-7FA1-BCBEC902F991}"/>
              </a:ext>
            </a:extLst>
          </p:cNvPr>
          <p:cNvGrpSpPr/>
          <p:nvPr/>
        </p:nvGrpSpPr>
        <p:grpSpPr>
          <a:xfrm>
            <a:off x="10032425" y="6485891"/>
            <a:ext cx="1217817" cy="91440"/>
            <a:chOff x="6575457" y="1351721"/>
            <a:chExt cx="1217817" cy="91440"/>
          </a:xfrm>
          <a:solidFill>
            <a:schemeClr val="accent2"/>
          </a:solidFill>
        </p:grpSpPr>
        <p:sp>
          <p:nvSpPr>
            <p:cNvPr id="10" name="Oval 9">
              <a:extLst>
                <a:ext uri="{FF2B5EF4-FFF2-40B4-BE49-F238E27FC236}">
                  <a16:creationId xmlns:a16="http://schemas.microsoft.com/office/drawing/2014/main" id="{F801B74C-EB31-0E6E-49D5-A8811B6482DD}"/>
                </a:ext>
              </a:extLst>
            </p:cNvPr>
            <p:cNvSpPr/>
            <p:nvPr/>
          </p:nvSpPr>
          <p:spPr>
            <a:xfrm flipV="1">
              <a:off x="6575457"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CBB2CC8-B1BC-BFF5-8B55-AA0B0D77A435}"/>
                </a:ext>
              </a:extLst>
            </p:cNvPr>
            <p:cNvSpPr/>
            <p:nvPr/>
          </p:nvSpPr>
          <p:spPr>
            <a:xfrm flipV="1">
              <a:off x="6736368"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AC278D1-5B1C-63F0-E42C-5AEE5D1D597B}"/>
                </a:ext>
              </a:extLst>
            </p:cNvPr>
            <p:cNvSpPr/>
            <p:nvPr/>
          </p:nvSpPr>
          <p:spPr>
            <a:xfrm flipV="1">
              <a:off x="6897279"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0F25246-A46A-0A0E-769E-F2B2DAA071FA}"/>
                </a:ext>
              </a:extLst>
            </p:cNvPr>
            <p:cNvSpPr/>
            <p:nvPr/>
          </p:nvSpPr>
          <p:spPr>
            <a:xfrm flipV="1">
              <a:off x="7058190"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BD9A378-3CEC-33FB-5C1C-5CFDEB0D8BE5}"/>
                </a:ext>
              </a:extLst>
            </p:cNvPr>
            <p:cNvSpPr/>
            <p:nvPr/>
          </p:nvSpPr>
          <p:spPr>
            <a:xfrm flipV="1">
              <a:off x="7219101"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445A9A8-343C-E328-DCAC-AD70C3AD9214}"/>
                </a:ext>
              </a:extLst>
            </p:cNvPr>
            <p:cNvSpPr/>
            <p:nvPr/>
          </p:nvSpPr>
          <p:spPr>
            <a:xfrm flipV="1">
              <a:off x="7380012"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7EE57485-9A7B-B14C-5DC2-EB9E735C45EF}"/>
                </a:ext>
              </a:extLst>
            </p:cNvPr>
            <p:cNvSpPr/>
            <p:nvPr/>
          </p:nvSpPr>
          <p:spPr>
            <a:xfrm flipV="1">
              <a:off x="7540923"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8ECD4F6-7BEA-5601-D574-E90DEA425123}"/>
                </a:ext>
              </a:extLst>
            </p:cNvPr>
            <p:cNvSpPr/>
            <p:nvPr/>
          </p:nvSpPr>
          <p:spPr>
            <a:xfrm flipV="1">
              <a:off x="7701834" y="1351721"/>
              <a:ext cx="91440" cy="914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4295616"/>
      </p:ext>
    </p:extLst>
  </p:cSld>
  <p:clrMapOvr>
    <a:masterClrMapping/>
  </p:clrMapOvr>
</p:sld>
</file>

<file path=ppt/theme/theme1.xml><?xml version="1.0" encoding="utf-8"?>
<a:theme xmlns:a="http://schemas.openxmlformats.org/drawingml/2006/main" name="Office Theme">
  <a:themeElements>
    <a:clrScheme name="Custom 725">
      <a:dk1>
        <a:sysClr val="windowText" lastClr="000000"/>
      </a:dk1>
      <a:lt1>
        <a:sysClr val="window" lastClr="FFFFFF"/>
      </a:lt1>
      <a:dk2>
        <a:srgbClr val="44546A"/>
      </a:dk2>
      <a:lt2>
        <a:srgbClr val="E7E6E6"/>
      </a:lt2>
      <a:accent1>
        <a:srgbClr val="756649"/>
      </a:accent1>
      <a:accent2>
        <a:srgbClr val="D7D0C0"/>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430</TotalTime>
  <Words>1440</Words>
  <Application>Microsoft Office PowerPoint</Application>
  <PresentationFormat>Widescreen</PresentationFormat>
  <Paragraphs>138</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Calibri Light</vt:lpstr>
      <vt:lpstr>Consolas</vt:lpstr>
      <vt:lpstr>inherit</vt:lpstr>
      <vt:lpstr>Inter</vt:lpstr>
      <vt:lpstr>Lora</vt:lpstr>
      <vt:lpstr>Lora</vt:lpstr>
      <vt:lpstr>Montserrat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 Egg</dc:creator>
  <cp:lastModifiedBy>Dan Anghelescu</cp:lastModifiedBy>
  <cp:revision>20</cp:revision>
  <dcterms:created xsi:type="dcterms:W3CDTF">2023-06-15T08:10:42Z</dcterms:created>
  <dcterms:modified xsi:type="dcterms:W3CDTF">2025-01-16T21:52:47Z</dcterms:modified>
</cp:coreProperties>
</file>