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Proxima Nova"/>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ProximaNova-italic.fntdata"/><Relationship Id="rId10" Type="http://schemas.openxmlformats.org/officeDocument/2006/relationships/font" Target="fonts/ProximaNova-bold.fntdata"/><Relationship Id="rId12" Type="http://schemas.openxmlformats.org/officeDocument/2006/relationships/font" Target="fonts/ProximaNova-boldItalic.fntdata"/><Relationship Id="rId9" Type="http://schemas.openxmlformats.org/officeDocument/2006/relationships/font" Target="fonts/ProximaNov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a8142c2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a8142c2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a8142c2f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a8142c2f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a8142c2f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a8142c2f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a8142c2f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a8142c2f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Design Patterns</a:t>
            </a:r>
            <a:endParaRPr sz="3100"/>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Facade</a:t>
            </a:r>
            <a:r>
              <a:rPr lang="en" sz="2000"/>
              <a:t> - We have assigned different </a:t>
            </a:r>
            <a:r>
              <a:rPr lang="en" sz="2000"/>
              <a:t>functionalities</a:t>
            </a:r>
            <a:r>
              <a:rPr lang="en" sz="2000"/>
              <a:t> to different entities </a:t>
            </a:r>
            <a:endParaRPr sz="2000"/>
          </a:p>
          <a:p>
            <a:pPr indent="-355600" lvl="0" marL="457200" rtl="0" algn="l">
              <a:spcBef>
                <a:spcPts val="0"/>
              </a:spcBef>
              <a:spcAft>
                <a:spcPts val="0"/>
              </a:spcAft>
              <a:buSzPts val="2000"/>
              <a:buChar char="●"/>
            </a:pPr>
            <a:r>
              <a:rPr b="1" lang="en" sz="2000"/>
              <a:t>Template</a:t>
            </a:r>
            <a:r>
              <a:rPr lang="en" sz="2000"/>
              <a:t> - Template design pattern is used in the Main menu</a:t>
            </a:r>
            <a:endParaRPr sz="2000"/>
          </a:p>
          <a:p>
            <a:pPr indent="-355600" lvl="0" marL="457200" rtl="0" algn="l">
              <a:spcBef>
                <a:spcPts val="0"/>
              </a:spcBef>
              <a:spcAft>
                <a:spcPts val="0"/>
              </a:spcAft>
              <a:buSzPts val="2000"/>
              <a:buChar char="●"/>
            </a:pPr>
            <a:r>
              <a:rPr b="1" lang="en" sz="2000"/>
              <a:t>Composite</a:t>
            </a:r>
            <a:r>
              <a:rPr lang="en" sz="2000"/>
              <a:t> - Each game holds its own objects</a:t>
            </a:r>
            <a:endParaRPr sz="2000"/>
          </a:p>
          <a:p>
            <a:pPr indent="-355600" lvl="0" marL="457200" rtl="0" algn="l">
              <a:spcBef>
                <a:spcPts val="0"/>
              </a:spcBef>
              <a:spcAft>
                <a:spcPts val="0"/>
              </a:spcAft>
              <a:buSzPts val="2000"/>
              <a:buChar char="●"/>
            </a:pPr>
            <a:r>
              <a:rPr b="1" lang="en" sz="2000"/>
              <a:t>State</a:t>
            </a:r>
            <a:r>
              <a:rPr lang="en" sz="2000"/>
              <a:t> -  Used in revivals, starting new games, game saving, collisions and scrolling in the game object in current state</a:t>
            </a:r>
            <a:endParaRPr sz="2000"/>
          </a:p>
          <a:p>
            <a:pPr indent="-355600" lvl="0" marL="457200" rtl="0" algn="l">
              <a:spcBef>
                <a:spcPts val="0"/>
              </a:spcBef>
              <a:spcAft>
                <a:spcPts val="0"/>
              </a:spcAft>
              <a:buSzPts val="2000"/>
              <a:buChar char="●"/>
            </a:pPr>
            <a:r>
              <a:rPr b="1" lang="en" sz="2000"/>
              <a:t>Decorator</a:t>
            </a:r>
            <a:r>
              <a:rPr lang="en" sz="2000"/>
              <a:t> - Used in the output streams used for serializing the data </a:t>
            </a:r>
            <a:endParaRPr sz="2000"/>
          </a:p>
          <a:p>
            <a:pPr indent="-355600" lvl="0" marL="457200" rtl="0" algn="l">
              <a:spcBef>
                <a:spcPts val="0"/>
              </a:spcBef>
              <a:spcAft>
                <a:spcPts val="0"/>
              </a:spcAft>
              <a:buSzPts val="2000"/>
              <a:buChar char="●"/>
            </a:pPr>
            <a:r>
              <a:rPr b="1" lang="en" sz="2000"/>
              <a:t>Observer</a:t>
            </a:r>
            <a:r>
              <a:rPr lang="en" sz="2000"/>
              <a:t> - Event handlers and listeners act as the observers</a:t>
            </a:r>
            <a:endParaRPr sz="2000"/>
          </a:p>
          <a:p>
            <a:pPr indent="-355600" lvl="0" marL="457200" rtl="0" algn="l">
              <a:spcBef>
                <a:spcPts val="0"/>
              </a:spcBef>
              <a:spcAft>
                <a:spcPts val="0"/>
              </a:spcAft>
              <a:buSzPts val="2000"/>
              <a:buChar char="●"/>
            </a:pPr>
            <a:r>
              <a:rPr b="1" lang="en" sz="2000"/>
              <a:t>Flyweight</a:t>
            </a:r>
            <a:r>
              <a:rPr lang="en" sz="2000"/>
              <a:t> - Used internally by the String class </a:t>
            </a:r>
            <a:endParaRPr sz="2000"/>
          </a:p>
          <a:p>
            <a:pPr indent="0" lvl="0" marL="0" rtl="0" algn="l">
              <a:spcBef>
                <a:spcPts val="1600"/>
              </a:spcBef>
              <a:spcAft>
                <a:spcPts val="16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Implementation</a:t>
            </a:r>
            <a:endParaRPr sz="31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have used Timeline (a feature of the javafx library) as the basis for all the core functionality of the game such as the moving the ball, creating and spawning the various entities in the game</a:t>
            </a:r>
            <a:endParaRPr sz="2000"/>
          </a:p>
          <a:p>
            <a:pPr indent="-355600" lvl="0" marL="457200" rtl="0" algn="l">
              <a:spcBef>
                <a:spcPts val="0"/>
              </a:spcBef>
              <a:spcAft>
                <a:spcPts val="0"/>
              </a:spcAft>
              <a:buSzPts val="2000"/>
              <a:buChar char="●"/>
            </a:pPr>
            <a:r>
              <a:rPr lang="en" sz="2000"/>
              <a:t>We have used serialize and de</a:t>
            </a:r>
            <a:r>
              <a:rPr lang="en" sz="2000"/>
              <a:t>serialize</a:t>
            </a:r>
            <a:r>
              <a:rPr lang="en" sz="2000"/>
              <a:t> to implement the save and load </a:t>
            </a:r>
            <a:r>
              <a:rPr lang="en" sz="2000"/>
              <a:t>functionality respectively to store the game state in text files</a:t>
            </a:r>
            <a:endParaRPr sz="2000"/>
          </a:p>
          <a:p>
            <a:pPr indent="-355600" lvl="0" marL="457200" rtl="0" algn="l">
              <a:spcBef>
                <a:spcPts val="0"/>
              </a:spcBef>
              <a:spcAft>
                <a:spcPts val="0"/>
              </a:spcAft>
              <a:buSzPts val="2000"/>
              <a:buChar char="●"/>
            </a:pPr>
            <a:r>
              <a:rPr lang="en" sz="2000"/>
              <a:t>For checking collision we have used localbound and intersection functions</a:t>
            </a:r>
            <a:endParaRPr sz="2000"/>
          </a:p>
          <a:p>
            <a:pPr indent="-355600" lvl="0" marL="457200" rtl="0" algn="l">
              <a:spcBef>
                <a:spcPts val="0"/>
              </a:spcBef>
              <a:spcAft>
                <a:spcPts val="0"/>
              </a:spcAft>
              <a:buSzPts val="2000"/>
              <a:buChar char="●"/>
            </a:pPr>
            <a:r>
              <a:rPr lang="en" sz="2000"/>
              <a:t>We have implemented the in-game transitions such as explosion and revival transitions by combining different javafx transitions.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Contributions</a:t>
            </a:r>
            <a:endParaRPr sz="3100"/>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Avinoor (2019460) </a:t>
            </a:r>
            <a:endParaRPr sz="2000"/>
          </a:p>
          <a:p>
            <a:pPr indent="-342900" lvl="1" marL="914400" rtl="0" algn="l">
              <a:spcBef>
                <a:spcPts val="0"/>
              </a:spcBef>
              <a:spcAft>
                <a:spcPts val="0"/>
              </a:spcAft>
              <a:buSzPts val="1800"/>
              <a:buChar char="○"/>
            </a:pPr>
            <a:r>
              <a:rPr lang="en" sz="1800"/>
              <a:t>Pre-Game animation</a:t>
            </a:r>
            <a:endParaRPr sz="1800"/>
          </a:p>
          <a:p>
            <a:pPr indent="-342900" lvl="1" marL="914400" rtl="0" algn="l">
              <a:spcBef>
                <a:spcPts val="0"/>
              </a:spcBef>
              <a:spcAft>
                <a:spcPts val="0"/>
              </a:spcAft>
              <a:buSzPts val="1800"/>
              <a:buChar char="○"/>
            </a:pPr>
            <a:r>
              <a:rPr lang="en" sz="1800"/>
              <a:t>In-game object spawning (including obstacles, color-changers, stars, etc)</a:t>
            </a:r>
            <a:endParaRPr sz="1800"/>
          </a:p>
          <a:p>
            <a:pPr indent="-342900" lvl="1" marL="914400" rtl="0" algn="l">
              <a:spcBef>
                <a:spcPts val="0"/>
              </a:spcBef>
              <a:spcAft>
                <a:spcPts val="0"/>
              </a:spcAft>
              <a:buSzPts val="1800"/>
              <a:buChar char="○"/>
            </a:pPr>
            <a:r>
              <a:rPr lang="en" sz="1800"/>
              <a:t>Collision and revival </a:t>
            </a:r>
            <a:r>
              <a:rPr lang="en" sz="1800"/>
              <a:t>functionality</a:t>
            </a:r>
            <a:endParaRPr sz="1800"/>
          </a:p>
          <a:p>
            <a:pPr indent="-342900" lvl="1" marL="914400" rtl="0" algn="l">
              <a:spcBef>
                <a:spcPts val="0"/>
              </a:spcBef>
              <a:spcAft>
                <a:spcPts val="0"/>
              </a:spcAft>
              <a:buSzPts val="1800"/>
              <a:buChar char="○"/>
            </a:pPr>
            <a:r>
              <a:rPr lang="en" sz="1800"/>
              <a:t>Highest score and Points functionality</a:t>
            </a:r>
            <a:endParaRPr sz="1800"/>
          </a:p>
          <a:p>
            <a:pPr indent="-342900" lvl="1" marL="914400" rtl="0" algn="l">
              <a:spcBef>
                <a:spcPts val="0"/>
              </a:spcBef>
              <a:spcAft>
                <a:spcPts val="0"/>
              </a:spcAft>
              <a:buSzPts val="1800"/>
              <a:buChar char="○"/>
            </a:pPr>
            <a:r>
              <a:rPr lang="en" sz="1800"/>
              <a:t>Player controls</a:t>
            </a:r>
            <a:endParaRPr sz="1800"/>
          </a:p>
          <a:p>
            <a:pPr indent="-342900" lvl="0" marL="457200" rtl="0" algn="l">
              <a:spcBef>
                <a:spcPts val="0"/>
              </a:spcBef>
              <a:spcAft>
                <a:spcPts val="0"/>
              </a:spcAft>
              <a:buSzPts val="1800"/>
              <a:buChar char="●"/>
            </a:pPr>
            <a:r>
              <a:rPr b="1" lang="en"/>
              <a:t>Sushant (2019450)</a:t>
            </a:r>
            <a:endParaRPr b="1"/>
          </a:p>
          <a:p>
            <a:pPr indent="-342900" lvl="1" marL="914400" rtl="0" algn="l">
              <a:spcBef>
                <a:spcPts val="0"/>
              </a:spcBef>
              <a:spcAft>
                <a:spcPts val="0"/>
              </a:spcAft>
              <a:buSzPts val="1800"/>
              <a:buChar char="○"/>
            </a:pPr>
            <a:r>
              <a:rPr lang="en" sz="1800"/>
              <a:t>The different game-screens (including main, save, help, and score screen)</a:t>
            </a:r>
            <a:endParaRPr sz="1800"/>
          </a:p>
          <a:p>
            <a:pPr indent="-342900" lvl="1" marL="914400" rtl="0" algn="l">
              <a:spcBef>
                <a:spcPts val="0"/>
              </a:spcBef>
              <a:spcAft>
                <a:spcPts val="0"/>
              </a:spcAft>
              <a:buSzPts val="1800"/>
              <a:buChar char="○"/>
            </a:pPr>
            <a:r>
              <a:rPr lang="en" sz="1800"/>
              <a:t>Collision and revival animations</a:t>
            </a:r>
            <a:endParaRPr sz="1800"/>
          </a:p>
          <a:p>
            <a:pPr indent="-342900" lvl="1" marL="914400" rtl="0" algn="l">
              <a:spcBef>
                <a:spcPts val="0"/>
              </a:spcBef>
              <a:spcAft>
                <a:spcPts val="0"/>
              </a:spcAft>
              <a:buSzPts val="1800"/>
              <a:buChar char="○"/>
            </a:pPr>
            <a:r>
              <a:rPr lang="en" sz="1800"/>
              <a:t>Bonus functionality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Bonus</a:t>
            </a:r>
            <a:endParaRPr sz="31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b="1" lang="en" sz="1900"/>
              <a:t>We have made a new game mode called space switch</a:t>
            </a:r>
            <a:endParaRPr b="1" sz="1900"/>
          </a:p>
          <a:p>
            <a:pPr indent="-349250" lvl="1" marL="914400" rtl="0" algn="l">
              <a:spcBef>
                <a:spcPts val="0"/>
              </a:spcBef>
              <a:spcAft>
                <a:spcPts val="0"/>
              </a:spcAft>
              <a:buSzPts val="1900"/>
              <a:buChar char="○"/>
            </a:pPr>
            <a:r>
              <a:rPr lang="en" sz="1900"/>
              <a:t>This game mode has a similar design aesthetic to color switch but provides a different gaming experience</a:t>
            </a:r>
            <a:endParaRPr sz="1900"/>
          </a:p>
          <a:p>
            <a:pPr indent="-349250" lvl="0" marL="457200" rtl="0" algn="l">
              <a:spcBef>
                <a:spcPts val="0"/>
              </a:spcBef>
              <a:spcAft>
                <a:spcPts val="0"/>
              </a:spcAft>
              <a:buSzPts val="1900"/>
              <a:buChar char="●"/>
            </a:pPr>
            <a:r>
              <a:rPr lang="en" sz="1900"/>
              <a:t>We have made a saved games table that maintains date and time, takes input from user to be used as ID</a:t>
            </a:r>
            <a:endParaRPr sz="1900"/>
          </a:p>
          <a:p>
            <a:pPr indent="-349250" lvl="0" marL="457200" rtl="0" algn="l">
              <a:spcBef>
                <a:spcPts val="0"/>
              </a:spcBef>
              <a:spcAft>
                <a:spcPts val="0"/>
              </a:spcAft>
              <a:buSzPts val="1900"/>
              <a:buChar char="●"/>
            </a:pPr>
            <a:r>
              <a:rPr lang="en" sz="1900"/>
              <a:t>We have also maintained a global high score across multiple games </a:t>
            </a:r>
            <a:endParaRPr sz="1900"/>
          </a:p>
          <a:p>
            <a:pPr indent="-349250" lvl="0" marL="457200" rtl="0" algn="l">
              <a:spcBef>
                <a:spcPts val="0"/>
              </a:spcBef>
              <a:spcAft>
                <a:spcPts val="0"/>
              </a:spcAft>
              <a:buSzPts val="1900"/>
              <a:buChar char="●"/>
            </a:pPr>
            <a:r>
              <a:rPr lang="en" sz="1900"/>
              <a:t>We have also added sound effects and background music as another output</a:t>
            </a:r>
            <a:endParaRPr sz="1900"/>
          </a:p>
          <a:p>
            <a:pPr indent="-349250" lvl="0" marL="457200" rtl="0" algn="l">
              <a:spcBef>
                <a:spcPts val="0"/>
              </a:spcBef>
              <a:spcAft>
                <a:spcPts val="0"/>
              </a:spcAft>
              <a:buSzPts val="1900"/>
              <a:buChar char="●"/>
            </a:pPr>
            <a:r>
              <a:rPr lang="en" sz="1900"/>
              <a:t>We have created new animations to be used such as collision and revival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