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7AE11-0A17-4387-8CF5-4582E725CA4A}">
  <a:tblStyle styleId="{9C37AE11-0A17-4387-8CF5-4582E725C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5de5e9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5de5e99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5de5e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5de5e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ae8616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ae8616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5de5e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5de5e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75de5e9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75de5e9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75de5e99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75de5e99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5de5e9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75de5e9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5de5e9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5de5e9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5de5e9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5de5e99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Pneumonia Detection using Deep Transfer Learning</a:t>
            </a:r>
            <a:endParaRPr sz="4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211000" y="2927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Avinash Shekar(A20447945)</a:t>
            </a:r>
            <a:endParaRPr sz="197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Haripriya Aravapalli(A20445663)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7650" y="778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7650" y="1313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5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transfer Learning is used the performance of the model is increased in ResNet50 and DenseNet121.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 indent="0" algn="l" rtl="0">
              <a:lnSpc>
                <a:spcPct val="10416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say that when equal weights were assigned to every model, the testing accuracy of the weighted classifier was less than that of DenseNet121.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 indent="0" algn="l" rtl="0">
              <a:lnSpc>
                <a:spcPct val="10416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because even the models with less testing accuracy were assigned the same weights as that to the models with higher testing accuracy.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741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312675"/>
            <a:ext cx="372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Radiological images continue to grow at a significant rate compared to the number of trained radiologists/readers available.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It is estimated that in some cases, an average radiologist must interpret one image every 3–4 seconds in an 8-hour workday to meet workload demands.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AI-driven radiological image analysis has the potential to increase efficiency &amp; reduce errors by providing trained radiologists with, in some cases, superior detection capabilities.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900" y="1429000"/>
            <a:ext cx="4805699" cy="220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741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312675"/>
            <a:ext cx="372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Efficient Pneumonia Detection in Chest Xray Images Using Deep Transfer Learning.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Predictions from all transfer learning models are given optimized weights to give the final prediction.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We have used CNN, ResNet50, DenseNet121 and Inceptionv3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25" y="608163"/>
            <a:ext cx="787375" cy="10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950" y="740720"/>
            <a:ext cx="935400" cy="7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900" y="2035950"/>
            <a:ext cx="4123375" cy="2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748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29800" y="13284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 data to python readable format.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is already divided into train and test.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80-20 split for train and validation.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 the Exploratory Data Analysis.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 the data and Implement Data Augmentation.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out CNN model.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with ResNet18, DenseNet121, and InceptionV3 pre-trained neural networks.</a:t>
            </a:r>
            <a:endParaRPr sz="177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1153" algn="just" rtl="0">
              <a:lnSpc>
                <a:spcPct val="9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3"/>
              <a:buFont typeface="Calibri"/>
              <a:buChar char="●"/>
            </a:pPr>
            <a:r>
              <a:rPr lang="en" sz="177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Weighted Classifier for all the models and obtain the classified output.</a:t>
            </a:r>
            <a:endParaRPr sz="140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6150" y="74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6150" y="1358700"/>
            <a:ext cx="44040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consists of 5,863 images divided into two classes Normal and Pneumonia.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distribution of these classes is as shown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From the image we can say that data is imbalanced as pneumonia images or more than Normal images.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Implemented Data Augmentation in order to solve the problem of imbalanced data.</a:t>
            </a:r>
            <a:endParaRPr sz="16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63" y="1410525"/>
            <a:ext cx="38385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733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25" y="1435000"/>
            <a:ext cx="29146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925" y="1311175"/>
            <a:ext cx="2905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734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324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All the images in the dataset should be preprocessed according to the convolutional neural network used.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For CNN model  images are normalized and then resized to 150 x150.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For ResNet50, DenseNet121 images are normalized and resized to 224x224.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For InceptionV3 images are normalized and resized to 229x229.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734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7650" y="1269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Initially the data is trained on a simple  convolutional neural network with 5 layers.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have considered transfer learning to reduce the computational costs.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ResNet50, DenseNet121 and InceptionV3 pre-trained models are used as base models to train the dataset.</a:t>
            </a:r>
            <a:endParaRPr sz="1600"/>
          </a:p>
          <a:p>
            <a:pPr marL="12700" lvl="0" indent="-6350" algn="just" rtl="0">
              <a:lnSpc>
                <a:spcPct val="841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performance of the models is validated using accuracy, precision, recall, f1-score and support. In order to calculate these values confusion matrix is obtained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-6350" algn="just" rtl="0">
              <a:lnSpc>
                <a:spcPct val="84166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-6350" algn="just" rtl="0">
              <a:lnSpc>
                <a:spcPct val="84166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" sz="1600"/>
              <a:t>The predictions from these models are combined using a weighted classifier to compute the final prediction.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7650" y="76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727650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{9C37AE11-0A17-4387-8CF5-4582E725CA4A}</a:tableStyleId>
              </a:tblPr>
              <a:tblGrid>
                <a:gridCol w="177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DenseNet121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50" y="1340850"/>
            <a:ext cx="3396700" cy="3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150875" y="9325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 for weighted classifier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Raleway</vt:lpstr>
      <vt:lpstr>Lato</vt:lpstr>
      <vt:lpstr>Streamline</vt:lpstr>
      <vt:lpstr>Pneumonia Detection using Deep Transfer Learning</vt:lpstr>
      <vt:lpstr>Background</vt:lpstr>
      <vt:lpstr>Research paper</vt:lpstr>
      <vt:lpstr>Methodology</vt:lpstr>
      <vt:lpstr>Exploratory Data Analysis</vt:lpstr>
      <vt:lpstr>Exploratory Data Analysis</vt:lpstr>
      <vt:lpstr>Data Preprocessing</vt:lpstr>
      <vt:lpstr>Implementation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Deep Transfer Learning</dc:title>
  <dc:creator>avina</dc:creator>
  <cp:lastModifiedBy>Avinash</cp:lastModifiedBy>
  <cp:revision>1</cp:revision>
  <dcterms:modified xsi:type="dcterms:W3CDTF">2021-05-05T03:39:22Z</dcterms:modified>
</cp:coreProperties>
</file>