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10" r:id="rId5"/>
  </p:sldMasterIdLst>
  <p:notesMasterIdLst>
    <p:notesMasterId r:id="rId14"/>
  </p:notesMasterIdLst>
  <p:sldIdLst>
    <p:sldId id="1211" r:id="rId6"/>
    <p:sldId id="1232" r:id="rId7"/>
    <p:sldId id="1233" r:id="rId8"/>
    <p:sldId id="1222" r:id="rId9"/>
    <p:sldId id="1234" r:id="rId10"/>
    <p:sldId id="1230" r:id="rId11"/>
    <p:sldId id="1231" r:id="rId12"/>
    <p:sldId id="122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HIR VERMA" initials="MV" lastIdx="1" clrIdx="0">
    <p:extLst>
      <p:ext uri="{19B8F6BF-5375-455C-9EA6-DF929625EA0E}">
        <p15:presenceInfo xmlns:p15="http://schemas.microsoft.com/office/powerpoint/2012/main" userId="S-1-5-21-4003720562-1377358045-1918588813-864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2895"/>
    <a:srgbClr val="742897"/>
    <a:srgbClr val="004EFF"/>
    <a:srgbClr val="17E9E1"/>
    <a:srgbClr val="00BF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3A146-E114-2E47-882B-D768EDB949EC}" v="881" dt="2024-02-08T10:03:59.004"/>
    <p1510:client id="{AD617F0D-58C0-DE0F-3CDD-AB802D98A3EE}" v="77" dt="2024-02-08T07:25:33.158"/>
    <p1510:client id="{C5394798-778C-5A93-B768-7A239BC00F10}" v="215" dt="2024-02-08T06:33:30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6DBC2-110D-4225-97DC-1712EB61EFFF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DE748-AE3A-4F31-AD15-2C9BF5DA8D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932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sv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B915DB5-89D7-4851-A5F0-DED6BA01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2745" y="0"/>
            <a:ext cx="8509255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FD7C9ABD-DF2B-4C10-A520-3AED76905D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96" y="2542604"/>
            <a:ext cx="5898355" cy="1107996"/>
          </a:xfrm>
        </p:spPr>
        <p:txBody>
          <a:bodyPr wrap="square" lIns="0" tIns="0" rIns="0" bIns="0" anchor="b">
            <a:spAutoFit/>
          </a:bodyPr>
          <a:lstStyle>
            <a:lvl1pPr algn="l">
              <a:lnSpc>
                <a:spcPct val="10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7D15FB2-E52E-4DFD-890A-F90DC19A01D3}"/>
              </a:ext>
            </a:extLst>
          </p:cNvPr>
          <p:cNvGrpSpPr/>
          <p:nvPr userDrawn="1"/>
        </p:nvGrpSpPr>
        <p:grpSpPr>
          <a:xfrm>
            <a:off x="633414" y="533400"/>
            <a:ext cx="1785937" cy="566272"/>
            <a:chOff x="633413" y="533400"/>
            <a:chExt cx="1785937" cy="566272"/>
          </a:xfrm>
        </p:grpSpPr>
        <p:pic>
          <p:nvPicPr>
            <p:cNvPr id="7" name="Graphic 6">
              <a:extLst>
                <a:ext uri="{FF2B5EF4-FFF2-40B4-BE49-F238E27FC236}">
                  <a16:creationId xmlns="" xmlns:a16="http://schemas.microsoft.com/office/drawing/2014/main" id="{2E840CF5-21BB-44DE-8CDF-ECB2D578D6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46126"/>
            <a:stretch>
              <a:fillRect/>
            </a:stretch>
          </p:blipFill>
          <p:spPr>
            <a:xfrm>
              <a:off x="633413" y="533400"/>
              <a:ext cx="962147" cy="566272"/>
            </a:xfrm>
            <a:custGeom>
              <a:avLst/>
              <a:gdLst>
                <a:gd name="connsiteX0" fmla="*/ 0 w 962147"/>
                <a:gd name="connsiteY0" fmla="*/ 0 h 566272"/>
                <a:gd name="connsiteX1" fmla="*/ 962147 w 962147"/>
                <a:gd name="connsiteY1" fmla="*/ 0 h 566272"/>
                <a:gd name="connsiteX2" fmla="*/ 884237 w 962147"/>
                <a:gd name="connsiteY2" fmla="*/ 139700 h 566272"/>
                <a:gd name="connsiteX3" fmla="*/ 752984 w 962147"/>
                <a:gd name="connsiteY3" fmla="*/ 566272 h 566272"/>
                <a:gd name="connsiteX4" fmla="*/ 0 w 962147"/>
                <a:gd name="connsiteY4" fmla="*/ 566272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47" h="566272">
                  <a:moveTo>
                    <a:pt x="0" y="0"/>
                  </a:moveTo>
                  <a:lnTo>
                    <a:pt x="962147" y="0"/>
                  </a:lnTo>
                  <a:lnTo>
                    <a:pt x="884237" y="139700"/>
                  </a:lnTo>
                  <a:lnTo>
                    <a:pt x="752984" y="566272"/>
                  </a:lnTo>
                  <a:lnTo>
                    <a:pt x="0" y="566272"/>
                  </a:lnTo>
                  <a:close/>
                </a:path>
              </a:pathLst>
            </a:custGeom>
          </p:spPr>
        </p:pic>
        <p:pic>
          <p:nvPicPr>
            <p:cNvPr id="9" name="Graphic 8">
              <a:extLst>
                <a:ext uri="{FF2B5EF4-FFF2-40B4-BE49-F238E27FC236}">
                  <a16:creationId xmlns="" xmlns:a16="http://schemas.microsoft.com/office/drawing/2014/main" id="{84B92476-1896-4090-A118-D8D02FD389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l="41075"/>
            <a:stretch>
              <a:fillRect/>
            </a:stretch>
          </p:blipFill>
          <p:spPr>
            <a:xfrm>
              <a:off x="1366993" y="533400"/>
              <a:ext cx="1052357" cy="566272"/>
            </a:xfrm>
            <a:custGeom>
              <a:avLst/>
              <a:gdLst>
                <a:gd name="connsiteX0" fmla="*/ 185582 w 1052357"/>
                <a:gd name="connsiteY0" fmla="*/ 0 h 566272"/>
                <a:gd name="connsiteX1" fmla="*/ 1052357 w 1052357"/>
                <a:gd name="connsiteY1" fmla="*/ 0 h 566272"/>
                <a:gd name="connsiteX2" fmla="*/ 1052357 w 1052357"/>
                <a:gd name="connsiteY2" fmla="*/ 566272 h 566272"/>
                <a:gd name="connsiteX3" fmla="*/ 0 w 1052357"/>
                <a:gd name="connsiteY3" fmla="*/ 566272 h 566272"/>
                <a:gd name="connsiteX4" fmla="*/ 176057 w 1052357"/>
                <a:gd name="connsiteY4" fmla="*/ 38100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357" h="566272">
                  <a:moveTo>
                    <a:pt x="185582" y="0"/>
                  </a:moveTo>
                  <a:lnTo>
                    <a:pt x="1052357" y="0"/>
                  </a:lnTo>
                  <a:lnTo>
                    <a:pt x="1052357" y="566272"/>
                  </a:lnTo>
                  <a:lnTo>
                    <a:pt x="0" y="566272"/>
                  </a:lnTo>
                  <a:lnTo>
                    <a:pt x="176057" y="3810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989987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with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7282F3D8-2F6E-48FF-A6BB-DA0EAF2D89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256032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E9889274-F451-40F2-B87D-A5D338B8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2E6A5952-6545-48B4-BDD6-D61E8F1AEA4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2840" y="1311236"/>
            <a:ext cx="5055010" cy="4727615"/>
          </a:xfrm>
        </p:spPr>
        <p:txBody>
          <a:bodyPr lIns="0" tIns="0" rIns="0" bIns="0">
            <a:normAutofit/>
          </a:bodyPr>
          <a:lstStyle>
            <a:lvl1pPr marL="228600" indent="-2286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</a:t>
            </a:r>
          </a:p>
          <a:p>
            <a:pPr marL="4572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6858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grpSp>
        <p:nvGrpSpPr>
          <p:cNvPr id="7" name="Graphic 27">
            <a:extLst>
              <a:ext uri="{FF2B5EF4-FFF2-40B4-BE49-F238E27FC236}">
                <a16:creationId xmlns="" xmlns:a16="http://schemas.microsoft.com/office/drawing/2014/main" id="{2EDC5DB3-FC60-4339-AF39-AF5217696CF0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2" name="Freeform 32">
              <a:extLst>
                <a:ext uri="{FF2B5EF4-FFF2-40B4-BE49-F238E27FC236}">
                  <a16:creationId xmlns="" xmlns:a16="http://schemas.microsoft.com/office/drawing/2014/main" id="{ACA60CF2-9A33-49D9-A441-C4E2CB686607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3" name="Freeform 33">
              <a:extLst>
                <a:ext uri="{FF2B5EF4-FFF2-40B4-BE49-F238E27FC236}">
                  <a16:creationId xmlns="" xmlns:a16="http://schemas.microsoft.com/office/drawing/2014/main" id="{B0303B4A-7B70-43F6-831D-B8BE68FBDFF7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4" name="Graphic 27">
              <a:extLst>
                <a:ext uri="{FF2B5EF4-FFF2-40B4-BE49-F238E27FC236}">
                  <a16:creationId xmlns="" xmlns:a16="http://schemas.microsoft.com/office/drawing/2014/main" id="{3B394D41-99E3-48B2-85DC-A22B8666B65B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15" name="Freeform 35">
                <a:extLst>
                  <a:ext uri="{FF2B5EF4-FFF2-40B4-BE49-F238E27FC236}">
                    <a16:creationId xmlns="" xmlns:a16="http://schemas.microsoft.com/office/drawing/2014/main" id="{948E180F-0110-482D-A35F-3CF5226EC2C9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6" name="Freeform 36">
                <a:extLst>
                  <a:ext uri="{FF2B5EF4-FFF2-40B4-BE49-F238E27FC236}">
                    <a16:creationId xmlns="" xmlns:a16="http://schemas.microsoft.com/office/drawing/2014/main" id="{6DE041EB-C290-4D0A-9440-3100FB6E3452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7" name="Freeform 37">
                <a:extLst>
                  <a:ext uri="{FF2B5EF4-FFF2-40B4-BE49-F238E27FC236}">
                    <a16:creationId xmlns="" xmlns:a16="http://schemas.microsoft.com/office/drawing/2014/main" id="{D8463363-A9F3-4820-9DC8-73D720CD7BCE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5A6CECBC-0795-44EE-965C-9425E310CDFB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A90ADFE-BD39-4E5F-8A4C-C0CAD1F0A670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0B1ACEF1-6ADF-45FD-8379-B886AEAF93F6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445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grpSp>
        <p:nvGrpSpPr>
          <p:cNvPr id="14" name="Graphic 27">
            <a:extLst>
              <a:ext uri="{FF2B5EF4-FFF2-40B4-BE49-F238E27FC236}">
                <a16:creationId xmlns="" xmlns:a16="http://schemas.microsoft.com/office/drawing/2014/main" id="{A82D83A9-0C25-4902-B51A-60D7FA496E00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8" name="Freeform 32">
              <a:extLst>
                <a:ext uri="{FF2B5EF4-FFF2-40B4-BE49-F238E27FC236}">
                  <a16:creationId xmlns="" xmlns:a16="http://schemas.microsoft.com/office/drawing/2014/main" id="{B7E55FF2-711C-4111-A0FE-A0D756F82FEA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9" name="Freeform 33">
              <a:extLst>
                <a:ext uri="{FF2B5EF4-FFF2-40B4-BE49-F238E27FC236}">
                  <a16:creationId xmlns="" xmlns:a16="http://schemas.microsoft.com/office/drawing/2014/main" id="{88D8EB57-9E9A-43D8-B09C-12EFDF838787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0" name="Graphic 27">
              <a:extLst>
                <a:ext uri="{FF2B5EF4-FFF2-40B4-BE49-F238E27FC236}">
                  <a16:creationId xmlns="" xmlns:a16="http://schemas.microsoft.com/office/drawing/2014/main" id="{E689035C-97DA-4D8F-8A50-8B6311014446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1" name="Freeform 35">
                <a:extLst>
                  <a:ext uri="{FF2B5EF4-FFF2-40B4-BE49-F238E27FC236}">
                    <a16:creationId xmlns="" xmlns:a16="http://schemas.microsoft.com/office/drawing/2014/main" id="{8FA1DC59-457E-49A4-BCF6-BCF56FBC2237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="" xmlns:a16="http://schemas.microsoft.com/office/drawing/2014/main" id="{65D1D551-1CBC-49F5-BEAC-68E90F810517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="" xmlns:a16="http://schemas.microsoft.com/office/drawing/2014/main" id="{AE31F169-7B13-4FA2-ADE9-E59FB2DC0C8E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3FA348B0-9E79-47DC-A4EB-4B116B871613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C3826E51-8C2F-44E7-BCBA-E2BB42659818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B0D992B-3F3C-439F-A7CE-8630B809088D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768686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F7E1C71B-C31E-4DE0-81C2-36B75AA2B45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2840" y="1311236"/>
            <a:ext cx="10979560" cy="4727615"/>
          </a:xfrm>
        </p:spPr>
        <p:txBody>
          <a:bodyPr lIns="0" tIns="0" rIns="0" bIns="0">
            <a:normAutofit/>
          </a:bodyPr>
          <a:lstStyle>
            <a:lvl1pPr marL="228600" indent="-2286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</a:t>
            </a:r>
          </a:p>
          <a:p>
            <a:pPr marL="4572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6858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313D9864-8A15-439F-A6B0-52ED33C3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grpSp>
        <p:nvGrpSpPr>
          <p:cNvPr id="19" name="Graphic 27">
            <a:extLst>
              <a:ext uri="{FF2B5EF4-FFF2-40B4-BE49-F238E27FC236}">
                <a16:creationId xmlns="" xmlns:a16="http://schemas.microsoft.com/office/drawing/2014/main" id="{962F8890-4DE2-44B6-8E6F-F73C93135052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0" name="Freeform 32">
              <a:extLst>
                <a:ext uri="{FF2B5EF4-FFF2-40B4-BE49-F238E27FC236}">
                  <a16:creationId xmlns="" xmlns:a16="http://schemas.microsoft.com/office/drawing/2014/main" id="{5608D1C0-7C63-453B-B893-D7CDDD03C776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1" name="Freeform 33">
              <a:extLst>
                <a:ext uri="{FF2B5EF4-FFF2-40B4-BE49-F238E27FC236}">
                  <a16:creationId xmlns="" xmlns:a16="http://schemas.microsoft.com/office/drawing/2014/main" id="{3B926771-D7ED-413E-84CA-42AE12C86695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2" name="Graphic 27">
              <a:extLst>
                <a:ext uri="{FF2B5EF4-FFF2-40B4-BE49-F238E27FC236}">
                  <a16:creationId xmlns="" xmlns:a16="http://schemas.microsoft.com/office/drawing/2014/main" id="{FD9DE623-BDC8-4419-9874-6374345A8DE6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3" name="Freeform 35">
                <a:extLst>
                  <a:ext uri="{FF2B5EF4-FFF2-40B4-BE49-F238E27FC236}">
                    <a16:creationId xmlns="" xmlns:a16="http://schemas.microsoft.com/office/drawing/2014/main" id="{6034A3D4-7523-431A-B796-E6335D5CCB6E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="" xmlns:a16="http://schemas.microsoft.com/office/drawing/2014/main" id="{2E6DE89C-ED35-4945-96BE-CB97BDF61576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5" name="Freeform 37">
                <a:extLst>
                  <a:ext uri="{FF2B5EF4-FFF2-40B4-BE49-F238E27FC236}">
                    <a16:creationId xmlns="" xmlns:a16="http://schemas.microsoft.com/office/drawing/2014/main" id="{8F695D35-E529-4CFE-A388-F2C4AAA56205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B4BD5758-DE40-4BB9-B4BF-0AE865658D25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2D80DEC1-FDBC-4193-B89D-FB998ECD6E00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7A1B3B1-B53E-4C74-B471-4ABC549AA47E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58999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6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46D6CD9-5D46-4557-B4EE-5D18EA56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D08D6BC4-BC9C-4225-9D8B-DF015A9E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grpSp>
        <p:nvGrpSpPr>
          <p:cNvPr id="19" name="Graphic 27">
            <a:extLst>
              <a:ext uri="{FF2B5EF4-FFF2-40B4-BE49-F238E27FC236}">
                <a16:creationId xmlns="" xmlns:a16="http://schemas.microsoft.com/office/drawing/2014/main" id="{F46AFA9A-26CC-49FB-944B-2A7ED0F7FFD7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0" name="Freeform 32">
              <a:extLst>
                <a:ext uri="{FF2B5EF4-FFF2-40B4-BE49-F238E27FC236}">
                  <a16:creationId xmlns="" xmlns:a16="http://schemas.microsoft.com/office/drawing/2014/main" id="{CBB67A53-0CD5-4685-A199-750C3548B922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2" name="Freeform 33">
              <a:extLst>
                <a:ext uri="{FF2B5EF4-FFF2-40B4-BE49-F238E27FC236}">
                  <a16:creationId xmlns="" xmlns:a16="http://schemas.microsoft.com/office/drawing/2014/main" id="{37B4A64D-20C9-4812-9142-1C79103225B3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3" name="Graphic 27">
              <a:extLst>
                <a:ext uri="{FF2B5EF4-FFF2-40B4-BE49-F238E27FC236}">
                  <a16:creationId xmlns="" xmlns:a16="http://schemas.microsoft.com/office/drawing/2014/main" id="{FBEBF804-3776-44DB-A301-44CC222EFCA6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4" name="Freeform 35">
                <a:extLst>
                  <a:ext uri="{FF2B5EF4-FFF2-40B4-BE49-F238E27FC236}">
                    <a16:creationId xmlns="" xmlns:a16="http://schemas.microsoft.com/office/drawing/2014/main" id="{DD8C1A3B-81FC-41EB-BB28-8FAF1D66BCE7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5" name="Freeform 36">
                <a:extLst>
                  <a:ext uri="{FF2B5EF4-FFF2-40B4-BE49-F238E27FC236}">
                    <a16:creationId xmlns="" xmlns:a16="http://schemas.microsoft.com/office/drawing/2014/main" id="{6CC94180-F453-4693-932E-D63838B201FD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6" name="Freeform 37">
                <a:extLst>
                  <a:ext uri="{FF2B5EF4-FFF2-40B4-BE49-F238E27FC236}">
                    <a16:creationId xmlns="" xmlns:a16="http://schemas.microsoft.com/office/drawing/2014/main" id="{B33F6659-7DD7-4053-A9C2-82DE6A7BD1C1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2B3382C-321A-4327-AA7F-DB0FEF2FEA30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6079290-9D65-441A-954C-5013B1C3DADF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1BC7525-E86A-4132-B2D8-0A3D49182BE6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01218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46D6CD9-5D46-4557-B4EE-5D18EA56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D08D6BC4-BC9C-4225-9D8B-DF015A9E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grpSp>
        <p:nvGrpSpPr>
          <p:cNvPr id="19" name="Graphic 27">
            <a:extLst>
              <a:ext uri="{FF2B5EF4-FFF2-40B4-BE49-F238E27FC236}">
                <a16:creationId xmlns="" xmlns:a16="http://schemas.microsoft.com/office/drawing/2014/main" id="{F46AFA9A-26CC-49FB-944B-2A7ED0F7FFD7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0" name="Freeform 32">
              <a:extLst>
                <a:ext uri="{FF2B5EF4-FFF2-40B4-BE49-F238E27FC236}">
                  <a16:creationId xmlns="" xmlns:a16="http://schemas.microsoft.com/office/drawing/2014/main" id="{CBB67A53-0CD5-4685-A199-750C3548B922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2" name="Freeform 33">
              <a:extLst>
                <a:ext uri="{FF2B5EF4-FFF2-40B4-BE49-F238E27FC236}">
                  <a16:creationId xmlns="" xmlns:a16="http://schemas.microsoft.com/office/drawing/2014/main" id="{37B4A64D-20C9-4812-9142-1C79103225B3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3" name="Graphic 27">
              <a:extLst>
                <a:ext uri="{FF2B5EF4-FFF2-40B4-BE49-F238E27FC236}">
                  <a16:creationId xmlns="" xmlns:a16="http://schemas.microsoft.com/office/drawing/2014/main" id="{FBEBF804-3776-44DB-A301-44CC222EFCA6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4" name="Freeform 35">
                <a:extLst>
                  <a:ext uri="{FF2B5EF4-FFF2-40B4-BE49-F238E27FC236}">
                    <a16:creationId xmlns="" xmlns:a16="http://schemas.microsoft.com/office/drawing/2014/main" id="{DD8C1A3B-81FC-41EB-BB28-8FAF1D66BCE7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5" name="Freeform 36">
                <a:extLst>
                  <a:ext uri="{FF2B5EF4-FFF2-40B4-BE49-F238E27FC236}">
                    <a16:creationId xmlns="" xmlns:a16="http://schemas.microsoft.com/office/drawing/2014/main" id="{6CC94180-F453-4693-932E-D63838B201FD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6" name="Freeform 37">
                <a:extLst>
                  <a:ext uri="{FF2B5EF4-FFF2-40B4-BE49-F238E27FC236}">
                    <a16:creationId xmlns="" xmlns:a16="http://schemas.microsoft.com/office/drawing/2014/main" id="{B33F6659-7DD7-4053-A9C2-82DE6A7BD1C1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2B3382C-321A-4327-AA7F-DB0FEF2FEA30}"/>
              </a:ext>
            </a:extLst>
          </p:cNvPr>
          <p:cNvCxnSpPr>
            <a:cxnSpLocks/>
          </p:cNvCxnSpPr>
          <p:nvPr userDrawn="1"/>
        </p:nvCxnSpPr>
        <p:spPr>
          <a:xfrm>
            <a:off x="1847273" y="6446838"/>
            <a:ext cx="7518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6079290-9D65-441A-954C-5013B1C3DADF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1BC7525-E86A-4132-B2D8-0A3D49182BE6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pic>
        <p:nvPicPr>
          <p:cNvPr id="15" name="Picture 2" descr="Logo&#10;&#10;Description automatically generated">
            <a:extLst>
              <a:ext uri="{FF2B5EF4-FFF2-40B4-BE49-F238E27FC236}">
                <a16:creationId xmlns="" xmlns:a16="http://schemas.microsoft.com/office/drawing/2014/main" id="{8D885927-019C-CDC5-27A6-75AAD79A7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660" y="6342621"/>
            <a:ext cx="354040" cy="1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002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46D6CD9-5D46-4557-B4EE-5D18EA56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aphic 27">
            <a:extLst>
              <a:ext uri="{FF2B5EF4-FFF2-40B4-BE49-F238E27FC236}">
                <a16:creationId xmlns="" xmlns:a16="http://schemas.microsoft.com/office/drawing/2014/main" id="{F46AFA9A-26CC-49FB-944B-2A7ED0F7FFD7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0" name="Freeform 32">
              <a:extLst>
                <a:ext uri="{FF2B5EF4-FFF2-40B4-BE49-F238E27FC236}">
                  <a16:creationId xmlns="" xmlns:a16="http://schemas.microsoft.com/office/drawing/2014/main" id="{CBB67A53-0CD5-4685-A199-750C3548B922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2" name="Freeform 33">
              <a:extLst>
                <a:ext uri="{FF2B5EF4-FFF2-40B4-BE49-F238E27FC236}">
                  <a16:creationId xmlns="" xmlns:a16="http://schemas.microsoft.com/office/drawing/2014/main" id="{37B4A64D-20C9-4812-9142-1C79103225B3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3" name="Graphic 27">
              <a:extLst>
                <a:ext uri="{FF2B5EF4-FFF2-40B4-BE49-F238E27FC236}">
                  <a16:creationId xmlns="" xmlns:a16="http://schemas.microsoft.com/office/drawing/2014/main" id="{FBEBF804-3776-44DB-A301-44CC222EFCA6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4" name="Freeform 35">
                <a:extLst>
                  <a:ext uri="{FF2B5EF4-FFF2-40B4-BE49-F238E27FC236}">
                    <a16:creationId xmlns="" xmlns:a16="http://schemas.microsoft.com/office/drawing/2014/main" id="{DD8C1A3B-81FC-41EB-BB28-8FAF1D66BCE7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5" name="Freeform 36">
                <a:extLst>
                  <a:ext uri="{FF2B5EF4-FFF2-40B4-BE49-F238E27FC236}">
                    <a16:creationId xmlns="" xmlns:a16="http://schemas.microsoft.com/office/drawing/2014/main" id="{6CC94180-F453-4693-932E-D63838B201FD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6" name="Freeform 37">
                <a:extLst>
                  <a:ext uri="{FF2B5EF4-FFF2-40B4-BE49-F238E27FC236}">
                    <a16:creationId xmlns="" xmlns:a16="http://schemas.microsoft.com/office/drawing/2014/main" id="{B33F6659-7DD7-4053-A9C2-82DE6A7BD1C1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F2B3382C-321A-4327-AA7F-DB0FEF2FEA30}"/>
              </a:ext>
            </a:extLst>
          </p:cNvPr>
          <p:cNvCxnSpPr>
            <a:cxnSpLocks/>
          </p:cNvCxnSpPr>
          <p:nvPr userDrawn="1"/>
        </p:nvCxnSpPr>
        <p:spPr>
          <a:xfrm>
            <a:off x="1847273" y="6446838"/>
            <a:ext cx="7518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6079290-9D65-441A-954C-5013B1C3DADF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1BC7525-E86A-4132-B2D8-0A3D49182BE6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pic>
        <p:nvPicPr>
          <p:cNvPr id="15" name="Picture 2" descr="Logo&#10;&#10;Description automatically generated">
            <a:extLst>
              <a:ext uri="{FF2B5EF4-FFF2-40B4-BE49-F238E27FC236}">
                <a16:creationId xmlns="" xmlns:a16="http://schemas.microsoft.com/office/drawing/2014/main" id="{8D885927-019C-CDC5-27A6-75AAD79A74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660" y="6342621"/>
            <a:ext cx="354040" cy="192204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1182CE83-6A45-76EF-E437-A8166C27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7" name="Text Placeholder 22">
            <a:extLst>
              <a:ext uri="{FF2B5EF4-FFF2-40B4-BE49-F238E27FC236}">
                <a16:creationId xmlns="" xmlns:a16="http://schemas.microsoft.com/office/drawing/2014/main" id="{AA2796FF-DE87-0EFC-6143-EB5C2ED4BC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1515381"/>
            <a:ext cx="3392810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Text Placeholder 22">
            <a:extLst>
              <a:ext uri="{FF2B5EF4-FFF2-40B4-BE49-F238E27FC236}">
                <a16:creationId xmlns="" xmlns:a16="http://schemas.microsoft.com/office/drawing/2014/main" id="{C762FAF4-DC22-A6BE-2E2B-D3AC5D0F3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2107082"/>
            <a:ext cx="3392810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1" name="Text Placeholder 22">
            <a:extLst>
              <a:ext uri="{FF2B5EF4-FFF2-40B4-BE49-F238E27FC236}">
                <a16:creationId xmlns="" xmlns:a16="http://schemas.microsoft.com/office/drawing/2014/main" id="{E1FA9EA8-F87C-87E4-1151-7E3D0AAEA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84826" y="1515381"/>
            <a:ext cx="3392810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D77EA774-0449-4447-D284-7FF91D0D0A0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4826" y="2107082"/>
            <a:ext cx="3392810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="" xmlns:a16="http://schemas.microsoft.com/office/drawing/2014/main" id="{4000F533-290F-D22C-53E4-1BC01B65B05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3599" y="1515381"/>
            <a:ext cx="3392810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="" xmlns:a16="http://schemas.microsoft.com/office/drawing/2014/main" id="{A9DF4BD8-44A0-3ABE-33E8-1DD33F7353E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3599" y="2107082"/>
            <a:ext cx="3392810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6948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A3E24F1-1B29-4689-BF4B-1F92354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="" xmlns:a16="http://schemas.microsoft.com/office/drawing/2014/main" id="{3C3B1045-82D7-4D1C-A0D9-C7AF6CAEC4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1515381"/>
            <a:ext cx="3392810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="" xmlns:a16="http://schemas.microsoft.com/office/drawing/2014/main" id="{821D3531-26DE-445E-8394-D627F347D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2107082"/>
            <a:ext cx="3392810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="" xmlns:a16="http://schemas.microsoft.com/office/drawing/2014/main" id="{1582C2EE-12F2-4538-A444-209207B95D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84826" y="1515381"/>
            <a:ext cx="3392810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="" xmlns:a16="http://schemas.microsoft.com/office/drawing/2014/main" id="{80387533-5074-4951-8314-317137EA73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4826" y="2107082"/>
            <a:ext cx="3392810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="" xmlns:a16="http://schemas.microsoft.com/office/drawing/2014/main" id="{8E6FB394-1D65-4320-970E-008E09FBC3D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3599" y="1515381"/>
            <a:ext cx="3392810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="" xmlns:a16="http://schemas.microsoft.com/office/drawing/2014/main" id="{8A0C283A-069E-4E2F-A3B4-524B3B1C2F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3599" y="2107082"/>
            <a:ext cx="3392810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grpSp>
        <p:nvGrpSpPr>
          <p:cNvPr id="20" name="Graphic 27">
            <a:extLst>
              <a:ext uri="{FF2B5EF4-FFF2-40B4-BE49-F238E27FC236}">
                <a16:creationId xmlns="" xmlns:a16="http://schemas.microsoft.com/office/drawing/2014/main" id="{5666141C-6054-4458-BA18-DA0BB3B3924C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1" name="Freeform 32">
              <a:extLst>
                <a:ext uri="{FF2B5EF4-FFF2-40B4-BE49-F238E27FC236}">
                  <a16:creationId xmlns="" xmlns:a16="http://schemas.microsoft.com/office/drawing/2014/main" id="{2A80D04E-2005-4C51-A2EC-7B4FFA78F8BD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2" name="Freeform 33">
              <a:extLst>
                <a:ext uri="{FF2B5EF4-FFF2-40B4-BE49-F238E27FC236}">
                  <a16:creationId xmlns="" xmlns:a16="http://schemas.microsoft.com/office/drawing/2014/main" id="{1A2E6039-8ED2-480E-944E-1D4F10CB5A84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3" name="Graphic 27">
              <a:extLst>
                <a:ext uri="{FF2B5EF4-FFF2-40B4-BE49-F238E27FC236}">
                  <a16:creationId xmlns="" xmlns:a16="http://schemas.microsoft.com/office/drawing/2014/main" id="{2068BB7D-D842-40A0-92C7-D383080AAD75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31" name="Freeform 35">
                <a:extLst>
                  <a:ext uri="{FF2B5EF4-FFF2-40B4-BE49-F238E27FC236}">
                    <a16:creationId xmlns="" xmlns:a16="http://schemas.microsoft.com/office/drawing/2014/main" id="{A493936D-8BE0-4EA2-A751-9040E7C34BBC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="" xmlns:a16="http://schemas.microsoft.com/office/drawing/2014/main" id="{FD0494CF-5F3A-4158-B51E-3386D9B37F50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3" name="Freeform 37">
                <a:extLst>
                  <a:ext uri="{FF2B5EF4-FFF2-40B4-BE49-F238E27FC236}">
                    <a16:creationId xmlns="" xmlns:a16="http://schemas.microsoft.com/office/drawing/2014/main" id="{210B08E7-7CD3-480C-9AF6-FA7704BA7DD8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348BCC90-0119-46C1-915F-3FBD3807E008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68EF4914-AD83-4D51-9799-D93F0949B9DA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5356C66-C53A-4F0A-ACDA-E6E0C2335A4A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156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A3E24F1-1B29-4689-BF4B-1F92354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="" xmlns:a16="http://schemas.microsoft.com/office/drawing/2014/main" id="{3C3B1045-82D7-4D1C-A0D9-C7AF6CAEC4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1515381"/>
            <a:ext cx="528676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="" xmlns:a16="http://schemas.microsoft.com/office/drawing/2014/main" id="{821D3531-26DE-445E-8394-D627F347D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2107082"/>
            <a:ext cx="5286764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="" xmlns:a16="http://schemas.microsoft.com/office/drawing/2014/main" id="{8E6FB394-1D65-4320-970E-008E09FBC3D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5635" y="1515381"/>
            <a:ext cx="5293852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="" xmlns:a16="http://schemas.microsoft.com/office/drawing/2014/main" id="{8A0C283A-069E-4E2F-A3B4-524B3B1C2F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95635" y="2107082"/>
            <a:ext cx="5293852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grpSp>
        <p:nvGrpSpPr>
          <p:cNvPr id="20" name="Graphic 27">
            <a:extLst>
              <a:ext uri="{FF2B5EF4-FFF2-40B4-BE49-F238E27FC236}">
                <a16:creationId xmlns="" xmlns:a16="http://schemas.microsoft.com/office/drawing/2014/main" id="{E55C71C4-6525-4258-84F0-6345372440C3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1" name="Freeform 32">
              <a:extLst>
                <a:ext uri="{FF2B5EF4-FFF2-40B4-BE49-F238E27FC236}">
                  <a16:creationId xmlns="" xmlns:a16="http://schemas.microsoft.com/office/drawing/2014/main" id="{33B33950-5020-417B-ACF1-48325527C4F4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2" name="Freeform 33">
              <a:extLst>
                <a:ext uri="{FF2B5EF4-FFF2-40B4-BE49-F238E27FC236}">
                  <a16:creationId xmlns="" xmlns:a16="http://schemas.microsoft.com/office/drawing/2014/main" id="{C92C1934-052C-460F-86C3-F2A7E0196673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3" name="Graphic 27">
              <a:extLst>
                <a:ext uri="{FF2B5EF4-FFF2-40B4-BE49-F238E27FC236}">
                  <a16:creationId xmlns="" xmlns:a16="http://schemas.microsoft.com/office/drawing/2014/main" id="{9BBE41A0-E1FD-4618-8036-FA9E6465126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31" name="Freeform 35">
                <a:extLst>
                  <a:ext uri="{FF2B5EF4-FFF2-40B4-BE49-F238E27FC236}">
                    <a16:creationId xmlns="" xmlns:a16="http://schemas.microsoft.com/office/drawing/2014/main" id="{8EEF7224-D50F-4595-85B8-B510AC4746D6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="" xmlns:a16="http://schemas.microsoft.com/office/drawing/2014/main" id="{5620758C-181D-443D-B59D-9FD587AF2CC3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3" name="Freeform 37">
                <a:extLst>
                  <a:ext uri="{FF2B5EF4-FFF2-40B4-BE49-F238E27FC236}">
                    <a16:creationId xmlns="" xmlns:a16="http://schemas.microsoft.com/office/drawing/2014/main" id="{DF339AC3-589B-402E-AFA3-EA42369B7EA5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F4C6037-3D5A-4AD9-822D-F0DAF5DFFEDA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="" xmlns:a16="http://schemas.microsoft.com/office/drawing/2014/main" id="{C6C15730-D7A8-48C8-B3D2-4E702E056961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BF7B413-EA61-44EC-8747-1E36BB1F52D1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2873002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A3E24F1-1B29-4689-BF4B-1F92354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="" xmlns:a16="http://schemas.microsoft.com/office/drawing/2014/main" id="{3C3B1045-82D7-4D1C-A0D9-C7AF6CAEC4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1515381"/>
            <a:ext cx="528676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="" xmlns:a16="http://schemas.microsoft.com/office/drawing/2014/main" id="{821D3531-26DE-445E-8394-D627F347D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2107082"/>
            <a:ext cx="5286764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="" xmlns:a16="http://schemas.microsoft.com/office/drawing/2014/main" id="{8E6FB394-1D65-4320-970E-008E09FBC3D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5635" y="1515381"/>
            <a:ext cx="5293852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="" xmlns:a16="http://schemas.microsoft.com/office/drawing/2014/main" id="{8A0C283A-069E-4E2F-A3B4-524B3B1C2F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95635" y="2107082"/>
            <a:ext cx="5293852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19F7BF17-6104-9AC1-1B9C-AD408929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aphic 27">
            <a:extLst>
              <a:ext uri="{FF2B5EF4-FFF2-40B4-BE49-F238E27FC236}">
                <a16:creationId xmlns="" xmlns:a16="http://schemas.microsoft.com/office/drawing/2014/main" id="{E2E8C351-EB91-2F05-FE60-169838F5F222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4" name="Freeform 32">
              <a:extLst>
                <a:ext uri="{FF2B5EF4-FFF2-40B4-BE49-F238E27FC236}">
                  <a16:creationId xmlns="" xmlns:a16="http://schemas.microsoft.com/office/drawing/2014/main" id="{C52A3856-DF2B-15D3-74F9-7A4290903F0E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5" name="Freeform 33">
              <a:extLst>
                <a:ext uri="{FF2B5EF4-FFF2-40B4-BE49-F238E27FC236}">
                  <a16:creationId xmlns="" xmlns:a16="http://schemas.microsoft.com/office/drawing/2014/main" id="{4A7DD534-BD09-17B6-CDD5-F23A83B0BD38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6" name="Graphic 27">
              <a:extLst>
                <a:ext uri="{FF2B5EF4-FFF2-40B4-BE49-F238E27FC236}">
                  <a16:creationId xmlns="" xmlns:a16="http://schemas.microsoft.com/office/drawing/2014/main" id="{2712BE03-A29C-794A-AD17-2BF275F72440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7" name="Freeform 35">
                <a:extLst>
                  <a:ext uri="{FF2B5EF4-FFF2-40B4-BE49-F238E27FC236}">
                    <a16:creationId xmlns="" xmlns:a16="http://schemas.microsoft.com/office/drawing/2014/main" id="{FBB87504-8958-5767-881B-D98838B45D8E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8" name="Freeform 36">
                <a:extLst>
                  <a:ext uri="{FF2B5EF4-FFF2-40B4-BE49-F238E27FC236}">
                    <a16:creationId xmlns="" xmlns:a16="http://schemas.microsoft.com/office/drawing/2014/main" id="{49CDDE6A-F476-90DE-0CCE-B6DA4A00D40B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="" xmlns:a16="http://schemas.microsoft.com/office/drawing/2014/main" id="{A8D683FA-9B2B-0533-A6ED-0E62B94C92AD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7DA359A9-AEC8-2643-4116-32511C90BFBA}"/>
              </a:ext>
            </a:extLst>
          </p:cNvPr>
          <p:cNvCxnSpPr>
            <a:cxnSpLocks/>
          </p:cNvCxnSpPr>
          <p:nvPr userDrawn="1"/>
        </p:nvCxnSpPr>
        <p:spPr>
          <a:xfrm>
            <a:off x="1847273" y="6446838"/>
            <a:ext cx="7518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E0E4B375-163D-CB91-0934-01121680C6E2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B28691E6-9726-14FB-764B-7F5AFBF6D480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pic>
        <p:nvPicPr>
          <p:cNvPr id="39" name="Picture 2" descr="Logo&#10;&#10;Description automatically generated">
            <a:extLst>
              <a:ext uri="{FF2B5EF4-FFF2-40B4-BE49-F238E27FC236}">
                <a16:creationId xmlns="" xmlns:a16="http://schemas.microsoft.com/office/drawing/2014/main" id="{03A43C85-5FA0-C10B-B294-8A3D7C6E3A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660" y="6342621"/>
            <a:ext cx="354040" cy="1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670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A3E24F1-1B29-4689-BF4B-1F92354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="" xmlns:a16="http://schemas.microsoft.com/office/drawing/2014/main" id="{9D337550-9489-4A10-A4A7-8759C4E69F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1515381"/>
            <a:ext cx="25224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="" xmlns:a16="http://schemas.microsoft.com/office/drawing/2014/main" id="{E43E3F72-DF83-40E4-9EBF-45CAFE8B0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="" xmlns:a16="http://schemas.microsoft.com/office/drawing/2014/main" id="{554253DF-B235-490B-924E-F08544F616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2849" y="1515381"/>
            <a:ext cx="2522414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2" name="Text Placeholder 22">
            <a:extLst>
              <a:ext uri="{FF2B5EF4-FFF2-40B4-BE49-F238E27FC236}">
                <a16:creationId xmlns="" xmlns:a16="http://schemas.microsoft.com/office/drawing/2014/main" id="{4AECDE67-552B-4610-8ECA-03DB272BFC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2849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="" xmlns:a16="http://schemas.microsoft.com/office/drawing/2014/main" id="{D2AA3AE8-6D83-4C4A-AC1F-7B6B825AE8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1418" y="1515381"/>
            <a:ext cx="25224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4" name="Text Placeholder 22">
            <a:extLst>
              <a:ext uri="{FF2B5EF4-FFF2-40B4-BE49-F238E27FC236}">
                <a16:creationId xmlns="" xmlns:a16="http://schemas.microsoft.com/office/drawing/2014/main" id="{CDB0336A-053A-4B72-808D-866952012F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1418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45" name="Text Placeholder 22">
            <a:extLst>
              <a:ext uri="{FF2B5EF4-FFF2-40B4-BE49-F238E27FC236}">
                <a16:creationId xmlns="" xmlns:a16="http://schemas.microsoft.com/office/drawing/2014/main" id="{E494B906-A39B-4DEE-9DB2-872973B005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59987" y="1515381"/>
            <a:ext cx="2522414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6" name="Text Placeholder 22">
            <a:extLst>
              <a:ext uri="{FF2B5EF4-FFF2-40B4-BE49-F238E27FC236}">
                <a16:creationId xmlns="" xmlns:a16="http://schemas.microsoft.com/office/drawing/2014/main" id="{BF3D37D6-7CD6-4CD7-BAE9-AE511F6CD6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9987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="" xmlns:a16="http://schemas.microsoft.com/office/drawing/2014/main" id="{39770BA5-CB2F-FC59-7F28-4085D04C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5" name="Graphic 27">
            <a:extLst>
              <a:ext uri="{FF2B5EF4-FFF2-40B4-BE49-F238E27FC236}">
                <a16:creationId xmlns="" xmlns:a16="http://schemas.microsoft.com/office/drawing/2014/main" id="{E8EC37AA-AB32-B11D-FC36-0F6D3322BB5D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6" name="Freeform 32">
              <a:extLst>
                <a:ext uri="{FF2B5EF4-FFF2-40B4-BE49-F238E27FC236}">
                  <a16:creationId xmlns="" xmlns:a16="http://schemas.microsoft.com/office/drawing/2014/main" id="{4C6AB575-838E-E631-32C7-D2DFF393F4E3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7" name="Freeform 33">
              <a:extLst>
                <a:ext uri="{FF2B5EF4-FFF2-40B4-BE49-F238E27FC236}">
                  <a16:creationId xmlns="" xmlns:a16="http://schemas.microsoft.com/office/drawing/2014/main" id="{D496B80C-9679-A0F6-F0B9-E63104919F09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8" name="Graphic 27">
              <a:extLst>
                <a:ext uri="{FF2B5EF4-FFF2-40B4-BE49-F238E27FC236}">
                  <a16:creationId xmlns="" xmlns:a16="http://schemas.microsoft.com/office/drawing/2014/main" id="{F3486B3A-24E5-69E2-22AE-DFAD761551FF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9" name="Freeform 35">
                <a:extLst>
                  <a:ext uri="{FF2B5EF4-FFF2-40B4-BE49-F238E27FC236}">
                    <a16:creationId xmlns="" xmlns:a16="http://schemas.microsoft.com/office/drawing/2014/main" id="{83B4BB0A-169C-E987-4E3F-2F9CE6327237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0" name="Freeform 36">
                <a:extLst>
                  <a:ext uri="{FF2B5EF4-FFF2-40B4-BE49-F238E27FC236}">
                    <a16:creationId xmlns="" xmlns:a16="http://schemas.microsoft.com/office/drawing/2014/main" id="{1C6D6FD3-4BA3-088A-31D1-8062A2BBAE9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7" name="Freeform 37">
                <a:extLst>
                  <a:ext uri="{FF2B5EF4-FFF2-40B4-BE49-F238E27FC236}">
                    <a16:creationId xmlns="" xmlns:a16="http://schemas.microsoft.com/office/drawing/2014/main" id="{7DA8DAEC-EA7E-908A-3D76-F4A0393F1613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FF8F8CC8-DBAD-8CF8-CD96-AC75EDA950BA}"/>
              </a:ext>
            </a:extLst>
          </p:cNvPr>
          <p:cNvCxnSpPr>
            <a:cxnSpLocks/>
          </p:cNvCxnSpPr>
          <p:nvPr userDrawn="1"/>
        </p:nvCxnSpPr>
        <p:spPr>
          <a:xfrm>
            <a:off x="1847273" y="6446838"/>
            <a:ext cx="7518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FBBC0007-CAD7-A68B-9DF6-63517B50B3AE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FA56CA6D-BF2F-7BDF-59A8-0188BCC3BC8D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pic>
        <p:nvPicPr>
          <p:cNvPr id="51" name="Picture 2" descr="Logo&#10;&#10;Description automatically generated">
            <a:extLst>
              <a:ext uri="{FF2B5EF4-FFF2-40B4-BE49-F238E27FC236}">
                <a16:creationId xmlns="" xmlns:a16="http://schemas.microsoft.com/office/drawing/2014/main" id="{D51B7F69-E86D-9714-3B19-C4C0F344E5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660" y="6342621"/>
            <a:ext cx="354040" cy="1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805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9B915DB5-89D7-4851-A5F0-DED6BA01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82745" y="0"/>
            <a:ext cx="8509255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FD7C9ABD-DF2B-4C10-A520-3AED76905D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96" y="2542604"/>
            <a:ext cx="5898355" cy="1107996"/>
          </a:xfrm>
        </p:spPr>
        <p:txBody>
          <a:bodyPr wrap="square" lIns="0" tIns="0" rIns="0" bIns="0" anchor="b">
            <a:spAutoFit/>
          </a:bodyPr>
          <a:lstStyle>
            <a:lvl1pPr algn="l">
              <a:lnSpc>
                <a:spcPct val="100000"/>
              </a:lnSpc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7D15FB2-E52E-4DFD-890A-F90DC19A01D3}"/>
              </a:ext>
            </a:extLst>
          </p:cNvPr>
          <p:cNvGrpSpPr/>
          <p:nvPr userDrawn="1"/>
        </p:nvGrpSpPr>
        <p:grpSpPr>
          <a:xfrm>
            <a:off x="633414" y="533400"/>
            <a:ext cx="1785937" cy="566272"/>
            <a:chOff x="633413" y="533400"/>
            <a:chExt cx="1785937" cy="566272"/>
          </a:xfrm>
        </p:grpSpPr>
        <p:pic>
          <p:nvPicPr>
            <p:cNvPr id="7" name="Graphic 6">
              <a:extLst>
                <a:ext uri="{FF2B5EF4-FFF2-40B4-BE49-F238E27FC236}">
                  <a16:creationId xmlns="" xmlns:a16="http://schemas.microsoft.com/office/drawing/2014/main" id="{2E840CF5-21BB-44DE-8CDF-ECB2D578D6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46126"/>
            <a:stretch>
              <a:fillRect/>
            </a:stretch>
          </p:blipFill>
          <p:spPr>
            <a:xfrm>
              <a:off x="633413" y="533400"/>
              <a:ext cx="962147" cy="566272"/>
            </a:xfrm>
            <a:custGeom>
              <a:avLst/>
              <a:gdLst>
                <a:gd name="connsiteX0" fmla="*/ 0 w 962147"/>
                <a:gd name="connsiteY0" fmla="*/ 0 h 566272"/>
                <a:gd name="connsiteX1" fmla="*/ 962147 w 962147"/>
                <a:gd name="connsiteY1" fmla="*/ 0 h 566272"/>
                <a:gd name="connsiteX2" fmla="*/ 884237 w 962147"/>
                <a:gd name="connsiteY2" fmla="*/ 139700 h 566272"/>
                <a:gd name="connsiteX3" fmla="*/ 752984 w 962147"/>
                <a:gd name="connsiteY3" fmla="*/ 566272 h 566272"/>
                <a:gd name="connsiteX4" fmla="*/ 0 w 962147"/>
                <a:gd name="connsiteY4" fmla="*/ 566272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47" h="566272">
                  <a:moveTo>
                    <a:pt x="0" y="0"/>
                  </a:moveTo>
                  <a:lnTo>
                    <a:pt x="962147" y="0"/>
                  </a:lnTo>
                  <a:lnTo>
                    <a:pt x="884237" y="139700"/>
                  </a:lnTo>
                  <a:lnTo>
                    <a:pt x="752984" y="566272"/>
                  </a:lnTo>
                  <a:lnTo>
                    <a:pt x="0" y="566272"/>
                  </a:lnTo>
                  <a:close/>
                </a:path>
              </a:pathLst>
            </a:custGeom>
          </p:spPr>
        </p:pic>
        <p:pic>
          <p:nvPicPr>
            <p:cNvPr id="9" name="Graphic 8">
              <a:extLst>
                <a:ext uri="{FF2B5EF4-FFF2-40B4-BE49-F238E27FC236}">
                  <a16:creationId xmlns="" xmlns:a16="http://schemas.microsoft.com/office/drawing/2014/main" id="{84B92476-1896-4090-A118-D8D02FD389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l="41075"/>
            <a:stretch>
              <a:fillRect/>
            </a:stretch>
          </p:blipFill>
          <p:spPr>
            <a:xfrm>
              <a:off x="1366993" y="533400"/>
              <a:ext cx="1052357" cy="566272"/>
            </a:xfrm>
            <a:custGeom>
              <a:avLst/>
              <a:gdLst>
                <a:gd name="connsiteX0" fmla="*/ 185582 w 1052357"/>
                <a:gd name="connsiteY0" fmla="*/ 0 h 566272"/>
                <a:gd name="connsiteX1" fmla="*/ 1052357 w 1052357"/>
                <a:gd name="connsiteY1" fmla="*/ 0 h 566272"/>
                <a:gd name="connsiteX2" fmla="*/ 1052357 w 1052357"/>
                <a:gd name="connsiteY2" fmla="*/ 566272 h 566272"/>
                <a:gd name="connsiteX3" fmla="*/ 0 w 1052357"/>
                <a:gd name="connsiteY3" fmla="*/ 566272 h 566272"/>
                <a:gd name="connsiteX4" fmla="*/ 176057 w 1052357"/>
                <a:gd name="connsiteY4" fmla="*/ 38100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357" h="566272">
                  <a:moveTo>
                    <a:pt x="185582" y="0"/>
                  </a:moveTo>
                  <a:lnTo>
                    <a:pt x="1052357" y="0"/>
                  </a:lnTo>
                  <a:lnTo>
                    <a:pt x="1052357" y="566272"/>
                  </a:lnTo>
                  <a:lnTo>
                    <a:pt x="0" y="566272"/>
                  </a:lnTo>
                  <a:lnTo>
                    <a:pt x="176057" y="38100"/>
                  </a:lnTo>
                  <a:close/>
                </a:path>
              </a:pathLst>
            </a:custGeom>
          </p:spPr>
        </p:pic>
      </p:grpSp>
      <p:pic>
        <p:nvPicPr>
          <p:cNvPr id="10" name="Picture 2" descr="Logo&#10;&#10;Description automatically generated">
            <a:extLst>
              <a:ext uri="{FF2B5EF4-FFF2-40B4-BE49-F238E27FC236}">
                <a16:creationId xmlns="" xmlns:a16="http://schemas.microsoft.com/office/drawing/2014/main" id="{70578077-C380-474D-E5BF-457E000A75A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921" y="546859"/>
            <a:ext cx="961294" cy="6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343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A3E24F1-1B29-4689-BF4B-1F92354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="" xmlns:a16="http://schemas.microsoft.com/office/drawing/2014/main" id="{9D337550-9489-4A10-A4A7-8759C4E69F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1515381"/>
            <a:ext cx="25224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="" xmlns:a16="http://schemas.microsoft.com/office/drawing/2014/main" id="{E43E3F72-DF83-40E4-9EBF-45CAFE8B0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="" xmlns:a16="http://schemas.microsoft.com/office/drawing/2014/main" id="{554253DF-B235-490B-924E-F08544F616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2849" y="1515381"/>
            <a:ext cx="2522414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2" name="Text Placeholder 22">
            <a:extLst>
              <a:ext uri="{FF2B5EF4-FFF2-40B4-BE49-F238E27FC236}">
                <a16:creationId xmlns="" xmlns:a16="http://schemas.microsoft.com/office/drawing/2014/main" id="{4AECDE67-552B-4610-8ECA-03DB272BFC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2849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="" xmlns:a16="http://schemas.microsoft.com/office/drawing/2014/main" id="{D2AA3AE8-6D83-4C4A-AC1F-7B6B825AE8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1418" y="1515381"/>
            <a:ext cx="25224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4" name="Text Placeholder 22">
            <a:extLst>
              <a:ext uri="{FF2B5EF4-FFF2-40B4-BE49-F238E27FC236}">
                <a16:creationId xmlns="" xmlns:a16="http://schemas.microsoft.com/office/drawing/2014/main" id="{CDB0336A-053A-4B72-808D-866952012F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1418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45" name="Text Placeholder 22">
            <a:extLst>
              <a:ext uri="{FF2B5EF4-FFF2-40B4-BE49-F238E27FC236}">
                <a16:creationId xmlns="" xmlns:a16="http://schemas.microsoft.com/office/drawing/2014/main" id="{E494B906-A39B-4DEE-9DB2-872973B005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59987" y="1515381"/>
            <a:ext cx="2522414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6" name="Text Placeholder 22">
            <a:extLst>
              <a:ext uri="{FF2B5EF4-FFF2-40B4-BE49-F238E27FC236}">
                <a16:creationId xmlns="" xmlns:a16="http://schemas.microsoft.com/office/drawing/2014/main" id="{BF3D37D6-7CD6-4CD7-BAE9-AE511F6CD6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9987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grpSp>
        <p:nvGrpSpPr>
          <p:cNvPr id="22" name="Graphic 27">
            <a:extLst>
              <a:ext uri="{FF2B5EF4-FFF2-40B4-BE49-F238E27FC236}">
                <a16:creationId xmlns="" xmlns:a16="http://schemas.microsoft.com/office/drawing/2014/main" id="{911D13A5-1D27-49E1-B46D-26718D2DA1FA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3" name="Freeform 32">
              <a:extLst>
                <a:ext uri="{FF2B5EF4-FFF2-40B4-BE49-F238E27FC236}">
                  <a16:creationId xmlns="" xmlns:a16="http://schemas.microsoft.com/office/drawing/2014/main" id="{C007CA96-37A1-46FF-8E7D-6BF1B28066CB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31" name="Freeform 33">
              <a:extLst>
                <a:ext uri="{FF2B5EF4-FFF2-40B4-BE49-F238E27FC236}">
                  <a16:creationId xmlns="" xmlns:a16="http://schemas.microsoft.com/office/drawing/2014/main" id="{67BD49AA-E686-4C87-8195-23286DDB99D8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32" name="Graphic 27">
              <a:extLst>
                <a:ext uri="{FF2B5EF4-FFF2-40B4-BE49-F238E27FC236}">
                  <a16:creationId xmlns="" xmlns:a16="http://schemas.microsoft.com/office/drawing/2014/main" id="{CDAAE04C-90D2-43CA-9328-AE6864E029E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33" name="Freeform 35">
                <a:extLst>
                  <a:ext uri="{FF2B5EF4-FFF2-40B4-BE49-F238E27FC236}">
                    <a16:creationId xmlns="" xmlns:a16="http://schemas.microsoft.com/office/drawing/2014/main" id="{24BBBBF1-EA65-4FDE-AD51-5BAEB269BFBE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="" xmlns:a16="http://schemas.microsoft.com/office/drawing/2014/main" id="{F78954C7-D887-4468-B6AC-8C285DBEF811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="" xmlns:a16="http://schemas.microsoft.com/office/drawing/2014/main" id="{55645EF2-B619-41A7-8D56-E874EAE29934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533B5610-2EF4-4365-AE38-D49C1A743779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3B41B2EB-C92F-44A6-AFD4-9E6C7AA285CE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5378974C-352B-4FD9-BA53-FF4B82E38467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557802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F335811E-4E03-4EB9-80C7-87A827CF4C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8674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9C59F194-17A8-4C42-8D61-9A7163C54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65274"/>
            <a:ext cx="3259344" cy="381000"/>
          </a:xfrm>
          <a:prstGeom prst="rect">
            <a:avLst/>
          </a:prstGeom>
          <a:solidFill>
            <a:schemeClr val="accent2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5C5FA374-A5B5-4FA7-8F4A-FEA24BE107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6328" y="2098674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3624319C-48B6-4339-9FE3-9C30E844F8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66328" y="1565274"/>
            <a:ext cx="3259344" cy="381000"/>
          </a:xfrm>
          <a:prstGeom prst="rect">
            <a:avLst/>
          </a:prstGeom>
          <a:solidFill>
            <a:schemeClr val="accent1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6188687A-C297-4C13-ADB1-4A1127B02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23056" y="2098674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="" xmlns:a16="http://schemas.microsoft.com/office/drawing/2014/main" id="{E5991B81-3B5D-4965-8E5B-E50A00E97C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23056" y="1565274"/>
            <a:ext cx="3259344" cy="381000"/>
          </a:xfrm>
          <a:prstGeom prst="rect">
            <a:avLst/>
          </a:prstGeom>
          <a:solidFill>
            <a:schemeClr val="accent2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="" xmlns:a16="http://schemas.microsoft.com/office/drawing/2014/main" id="{38C039B4-666E-4AEE-A4EC-FF60984C72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4268205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="" xmlns:a16="http://schemas.microsoft.com/office/drawing/2014/main" id="{DC0F3811-6187-4B1E-9BAF-8BB7389EAB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3734805"/>
            <a:ext cx="3259344" cy="381000"/>
          </a:xfrm>
          <a:prstGeom prst="rect">
            <a:avLst/>
          </a:prstGeom>
          <a:solidFill>
            <a:schemeClr val="accent1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="" xmlns:a16="http://schemas.microsoft.com/office/drawing/2014/main" id="{9466C2C2-08EA-4A63-9347-B6D104A68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6328" y="4268205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="" xmlns:a16="http://schemas.microsoft.com/office/drawing/2014/main" id="{86542A16-038F-4E76-91F9-0C9ED2A947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66328" y="3734805"/>
            <a:ext cx="3259344" cy="381000"/>
          </a:xfrm>
          <a:prstGeom prst="rect">
            <a:avLst/>
          </a:prstGeom>
          <a:solidFill>
            <a:schemeClr val="accent2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F33B74AB-EF24-4ECA-A5D8-86E7DD6948C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23056" y="4268205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857DD7DF-8E42-480D-AED7-8259E64BA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23056" y="3734805"/>
            <a:ext cx="3259344" cy="381000"/>
          </a:xfrm>
          <a:prstGeom prst="rect">
            <a:avLst/>
          </a:prstGeom>
          <a:solidFill>
            <a:schemeClr val="accent1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8" name="Slide Number Placeholder 5">
            <a:extLst>
              <a:ext uri="{FF2B5EF4-FFF2-40B4-BE49-F238E27FC236}">
                <a16:creationId xmlns="" xmlns:a16="http://schemas.microsoft.com/office/drawing/2014/main" id="{CACB4076-786A-CCF4-B0F7-7F7C9A7B3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9" name="Graphic 27">
            <a:extLst>
              <a:ext uri="{FF2B5EF4-FFF2-40B4-BE49-F238E27FC236}">
                <a16:creationId xmlns="" xmlns:a16="http://schemas.microsoft.com/office/drawing/2014/main" id="{43C5E354-555F-7BAB-18E2-32F872DFB4EE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50" name="Freeform 32">
              <a:extLst>
                <a:ext uri="{FF2B5EF4-FFF2-40B4-BE49-F238E27FC236}">
                  <a16:creationId xmlns="" xmlns:a16="http://schemas.microsoft.com/office/drawing/2014/main" id="{1A02BD6B-AB32-296C-18B3-FC03FBAF15CA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51" name="Freeform 33">
              <a:extLst>
                <a:ext uri="{FF2B5EF4-FFF2-40B4-BE49-F238E27FC236}">
                  <a16:creationId xmlns="" xmlns:a16="http://schemas.microsoft.com/office/drawing/2014/main" id="{97F053C5-D9FF-7C3B-0356-93BE66B3B8D0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52" name="Graphic 27">
              <a:extLst>
                <a:ext uri="{FF2B5EF4-FFF2-40B4-BE49-F238E27FC236}">
                  <a16:creationId xmlns="" xmlns:a16="http://schemas.microsoft.com/office/drawing/2014/main" id="{CF8DC16D-CDE6-4A9C-90DF-3C95FE67E4C4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53" name="Freeform 35">
                <a:extLst>
                  <a:ext uri="{FF2B5EF4-FFF2-40B4-BE49-F238E27FC236}">
                    <a16:creationId xmlns="" xmlns:a16="http://schemas.microsoft.com/office/drawing/2014/main" id="{933951B1-8D33-1092-AB18-4A2F4EAF2FA8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54" name="Freeform 36">
                <a:extLst>
                  <a:ext uri="{FF2B5EF4-FFF2-40B4-BE49-F238E27FC236}">
                    <a16:creationId xmlns="" xmlns:a16="http://schemas.microsoft.com/office/drawing/2014/main" id="{0BFDBEB8-FBF7-F3F0-56ED-1C0100B4D585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55" name="Freeform 37">
                <a:extLst>
                  <a:ext uri="{FF2B5EF4-FFF2-40B4-BE49-F238E27FC236}">
                    <a16:creationId xmlns="" xmlns:a16="http://schemas.microsoft.com/office/drawing/2014/main" id="{F30F0C04-A8CD-CD5F-F195-B808E5FBDE8E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29E9F657-B583-5C25-0AF4-39F64FEE3AF5}"/>
              </a:ext>
            </a:extLst>
          </p:cNvPr>
          <p:cNvCxnSpPr>
            <a:cxnSpLocks/>
          </p:cNvCxnSpPr>
          <p:nvPr userDrawn="1"/>
        </p:nvCxnSpPr>
        <p:spPr>
          <a:xfrm>
            <a:off x="1847273" y="6446838"/>
            <a:ext cx="75184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FB29E1DC-901F-382C-E887-73BD78B355DC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B0D0C661-289D-8D3B-C5A8-8F09F441F369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pic>
        <p:nvPicPr>
          <p:cNvPr id="59" name="Picture 2" descr="Logo&#10;&#10;Description automatically generated">
            <a:extLst>
              <a:ext uri="{FF2B5EF4-FFF2-40B4-BE49-F238E27FC236}">
                <a16:creationId xmlns="" xmlns:a16="http://schemas.microsoft.com/office/drawing/2014/main" id="{7AABCDDD-C09D-9AF4-50B7-092957D270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9660" y="6342621"/>
            <a:ext cx="354040" cy="1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762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F335811E-4E03-4EB9-80C7-87A827CF4C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8674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9C59F194-17A8-4C42-8D61-9A7163C54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65274"/>
            <a:ext cx="3259344" cy="381000"/>
          </a:xfrm>
          <a:prstGeom prst="rect">
            <a:avLst/>
          </a:prstGeom>
          <a:solidFill>
            <a:schemeClr val="accent2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5C5FA374-A5B5-4FA7-8F4A-FEA24BE107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6328" y="2098674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3624319C-48B6-4339-9FE3-9C30E844F8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66328" y="1565274"/>
            <a:ext cx="3259344" cy="381000"/>
          </a:xfrm>
          <a:prstGeom prst="rect">
            <a:avLst/>
          </a:prstGeom>
          <a:solidFill>
            <a:schemeClr val="accent1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6188687A-C297-4C13-ADB1-4A1127B02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23056" y="2098674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="" xmlns:a16="http://schemas.microsoft.com/office/drawing/2014/main" id="{E5991B81-3B5D-4965-8E5B-E50A00E97C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23056" y="1565274"/>
            <a:ext cx="3259344" cy="381000"/>
          </a:xfrm>
          <a:prstGeom prst="rect">
            <a:avLst/>
          </a:prstGeom>
          <a:solidFill>
            <a:schemeClr val="accent2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="" xmlns:a16="http://schemas.microsoft.com/office/drawing/2014/main" id="{38C039B4-666E-4AEE-A4EC-FF60984C72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4268205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="" xmlns:a16="http://schemas.microsoft.com/office/drawing/2014/main" id="{DC0F3811-6187-4B1E-9BAF-8BB7389EAB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3734805"/>
            <a:ext cx="3259344" cy="381000"/>
          </a:xfrm>
          <a:prstGeom prst="rect">
            <a:avLst/>
          </a:prstGeom>
          <a:solidFill>
            <a:schemeClr val="accent1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="" xmlns:a16="http://schemas.microsoft.com/office/drawing/2014/main" id="{9466C2C2-08EA-4A63-9347-B6D104A68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6328" y="4268205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="" xmlns:a16="http://schemas.microsoft.com/office/drawing/2014/main" id="{86542A16-038F-4E76-91F9-0C9ED2A947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66328" y="3734805"/>
            <a:ext cx="3259344" cy="381000"/>
          </a:xfrm>
          <a:prstGeom prst="rect">
            <a:avLst/>
          </a:prstGeom>
          <a:solidFill>
            <a:schemeClr val="accent2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F33B74AB-EF24-4ECA-A5D8-86E7DD6948C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23056" y="4268205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857DD7DF-8E42-480D-AED7-8259E64BA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23056" y="3734805"/>
            <a:ext cx="3259344" cy="381000"/>
          </a:xfrm>
          <a:prstGeom prst="rect">
            <a:avLst/>
          </a:prstGeom>
          <a:solidFill>
            <a:schemeClr val="accent1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grpSp>
        <p:nvGrpSpPr>
          <p:cNvPr id="38" name="Graphic 27">
            <a:extLst>
              <a:ext uri="{FF2B5EF4-FFF2-40B4-BE49-F238E27FC236}">
                <a16:creationId xmlns="" xmlns:a16="http://schemas.microsoft.com/office/drawing/2014/main" id="{52E36EE8-A832-488D-9AFA-8741C32330DB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39" name="Freeform 32">
              <a:extLst>
                <a:ext uri="{FF2B5EF4-FFF2-40B4-BE49-F238E27FC236}">
                  <a16:creationId xmlns="" xmlns:a16="http://schemas.microsoft.com/office/drawing/2014/main" id="{E42797E5-8282-4743-9F9E-26AFA55839C4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40" name="Freeform 33">
              <a:extLst>
                <a:ext uri="{FF2B5EF4-FFF2-40B4-BE49-F238E27FC236}">
                  <a16:creationId xmlns="" xmlns:a16="http://schemas.microsoft.com/office/drawing/2014/main" id="{CD69D692-71EC-4E40-AFE1-601EC5999FD7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41" name="Graphic 27">
              <a:extLst>
                <a:ext uri="{FF2B5EF4-FFF2-40B4-BE49-F238E27FC236}">
                  <a16:creationId xmlns="" xmlns:a16="http://schemas.microsoft.com/office/drawing/2014/main" id="{A6D7381C-ED95-4614-97AD-0B2564A867D7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42" name="Freeform 35">
                <a:extLst>
                  <a:ext uri="{FF2B5EF4-FFF2-40B4-BE49-F238E27FC236}">
                    <a16:creationId xmlns="" xmlns:a16="http://schemas.microsoft.com/office/drawing/2014/main" id="{7B81B427-DBDA-40F0-B67C-D8DDD36B5CE8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="" xmlns:a16="http://schemas.microsoft.com/office/drawing/2014/main" id="{94D820C8-638E-4D58-BE0D-E0236E98EAAA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4" name="Freeform 37">
                <a:extLst>
                  <a:ext uri="{FF2B5EF4-FFF2-40B4-BE49-F238E27FC236}">
                    <a16:creationId xmlns="" xmlns:a16="http://schemas.microsoft.com/office/drawing/2014/main" id="{AFC4D655-36E2-4783-9172-D412E8EDB3A8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D87CA2AB-F360-4D56-AA32-DD9C6CFCF412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A82C6FBC-38F1-4845-8B66-ED99C5B18E54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F2703B9A-0CC4-4E13-840C-9574AD02952D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256974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="" xmlns:a16="http://schemas.microsoft.com/office/drawing/2014/main" id="{15A236D2-A1DA-4F25-A58E-DFD921FC70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3725181"/>
            <a:ext cx="3392810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DBF6AEA7-B5F2-41E9-BA28-62B0BB6EC3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522848"/>
            <a:ext cx="338565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="" xmlns:a16="http://schemas.microsoft.com/office/drawing/2014/main" id="{9014CEC2-D33E-49C4-A704-1F5AC685C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4316883"/>
            <a:ext cx="3392810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0" name="Text Placeholder 22">
            <a:extLst>
              <a:ext uri="{FF2B5EF4-FFF2-40B4-BE49-F238E27FC236}">
                <a16:creationId xmlns="" xmlns:a16="http://schemas.microsoft.com/office/drawing/2014/main" id="{1FBE13BE-3677-4E90-AAFE-24F0199585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84826" y="3725181"/>
            <a:ext cx="3392810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889F81F9-13AC-40BC-8064-989DD1A2C3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91914" y="1522848"/>
            <a:ext cx="338565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Text Placeholder 22">
            <a:extLst>
              <a:ext uri="{FF2B5EF4-FFF2-40B4-BE49-F238E27FC236}">
                <a16:creationId xmlns="" xmlns:a16="http://schemas.microsoft.com/office/drawing/2014/main" id="{C988D4A5-C185-4828-A6E0-6B52C6AAB8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4826" y="4316883"/>
            <a:ext cx="3392810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54B62D44-A1F3-4695-8D24-B91D1E6C76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3599" y="3725181"/>
            <a:ext cx="3392810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="" xmlns:a16="http://schemas.microsoft.com/office/drawing/2014/main" id="{9E571171-BFB2-40C5-8B1D-DA49F92609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00757" y="1522848"/>
            <a:ext cx="338565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5" name="Text Placeholder 22">
            <a:extLst>
              <a:ext uri="{FF2B5EF4-FFF2-40B4-BE49-F238E27FC236}">
                <a16:creationId xmlns="" xmlns:a16="http://schemas.microsoft.com/office/drawing/2014/main" id="{41BB96C5-9742-44E7-B12B-40A8A1DC7A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3599" y="4316883"/>
            <a:ext cx="3392810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grpSp>
        <p:nvGrpSpPr>
          <p:cNvPr id="26" name="Graphic 27">
            <a:extLst>
              <a:ext uri="{FF2B5EF4-FFF2-40B4-BE49-F238E27FC236}">
                <a16:creationId xmlns="" xmlns:a16="http://schemas.microsoft.com/office/drawing/2014/main" id="{55AA776B-D739-4379-AE01-7D4BD3947D37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7" name="Freeform 32">
              <a:extLst>
                <a:ext uri="{FF2B5EF4-FFF2-40B4-BE49-F238E27FC236}">
                  <a16:creationId xmlns="" xmlns:a16="http://schemas.microsoft.com/office/drawing/2014/main" id="{6D0E3481-B053-4618-8AE4-E72E0D5020EA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8" name="Freeform 33">
              <a:extLst>
                <a:ext uri="{FF2B5EF4-FFF2-40B4-BE49-F238E27FC236}">
                  <a16:creationId xmlns="" xmlns:a16="http://schemas.microsoft.com/office/drawing/2014/main" id="{42FEC178-4E26-4966-9E59-4D5D8C9A7A64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9" name="Graphic 27">
              <a:extLst>
                <a:ext uri="{FF2B5EF4-FFF2-40B4-BE49-F238E27FC236}">
                  <a16:creationId xmlns="" xmlns:a16="http://schemas.microsoft.com/office/drawing/2014/main" id="{DDCA5650-BA3B-4D9E-9414-A2986F42D973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30" name="Freeform 35">
                <a:extLst>
                  <a:ext uri="{FF2B5EF4-FFF2-40B4-BE49-F238E27FC236}">
                    <a16:creationId xmlns="" xmlns:a16="http://schemas.microsoft.com/office/drawing/2014/main" id="{6215D557-F937-4CD1-8979-FFA9C8560FE1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="" xmlns:a16="http://schemas.microsoft.com/office/drawing/2014/main" id="{7BBFF5EC-EFB6-4F75-BBD4-8D304B2374CF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="" xmlns:a16="http://schemas.microsoft.com/office/drawing/2014/main" id="{51A2A749-5AB6-428F-AE18-9232FE7B7B5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634DFF2-F1B7-413A-8126-46F48DF1393E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D56B8D6-2CBE-4E59-B861-282A6D8C61FB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058175DE-D44E-47BA-8DF7-57382A6B0BA0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7298459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="" xmlns:a16="http://schemas.microsoft.com/office/drawing/2014/main" id="{15A236D2-A1DA-4F25-A58E-DFD921FC70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3725181"/>
            <a:ext cx="25224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DBF6AEA7-B5F2-41E9-BA28-62B0BB6EC3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522848"/>
            <a:ext cx="251709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="" xmlns:a16="http://schemas.microsoft.com/office/drawing/2014/main" id="{9014CEC2-D33E-49C4-A704-1F5AC685C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4316883"/>
            <a:ext cx="2522414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ED0071-9346-4643-882D-69DC73F5D9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2849" y="3725181"/>
            <a:ext cx="2522414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="" xmlns:a16="http://schemas.microsoft.com/office/drawing/2014/main" id="{28A1C262-4BC5-44C4-B33C-2E37296B2D9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8171" y="1522848"/>
            <a:ext cx="251709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31" name="Text Placeholder 22">
            <a:extLst>
              <a:ext uri="{FF2B5EF4-FFF2-40B4-BE49-F238E27FC236}">
                <a16:creationId xmlns="" xmlns:a16="http://schemas.microsoft.com/office/drawing/2014/main" id="{A6866245-FF1A-4197-90D8-024E936DAE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2849" y="4316883"/>
            <a:ext cx="2522414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="" xmlns:a16="http://schemas.microsoft.com/office/drawing/2014/main" id="{41A50389-660A-491D-AFEF-6CCD949C17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1418" y="3725181"/>
            <a:ext cx="25224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="" xmlns:a16="http://schemas.microsoft.com/office/drawing/2014/main" id="{DAEA4116-E013-489F-A3E2-126BCEC0EA1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46740" y="1522848"/>
            <a:ext cx="251709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34" name="Text Placeholder 22">
            <a:extLst>
              <a:ext uri="{FF2B5EF4-FFF2-40B4-BE49-F238E27FC236}">
                <a16:creationId xmlns="" xmlns:a16="http://schemas.microsoft.com/office/drawing/2014/main" id="{AACE0B47-E30A-4C9A-9124-FC572EAED99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1418" y="4316883"/>
            <a:ext cx="2522414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="" xmlns:a16="http://schemas.microsoft.com/office/drawing/2014/main" id="{B226140E-9B98-4DAB-9058-9979109441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59987" y="3725181"/>
            <a:ext cx="2522414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="" xmlns:a16="http://schemas.microsoft.com/office/drawing/2014/main" id="{C37D377E-7BF8-42C5-A204-DB6C92A8F4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65309" y="1522848"/>
            <a:ext cx="251709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6389728A-98C4-44E4-B823-2C5018AA87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9987" y="4316883"/>
            <a:ext cx="2522414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grpSp>
        <p:nvGrpSpPr>
          <p:cNvPr id="26" name="Graphic 27">
            <a:extLst>
              <a:ext uri="{FF2B5EF4-FFF2-40B4-BE49-F238E27FC236}">
                <a16:creationId xmlns="" xmlns:a16="http://schemas.microsoft.com/office/drawing/2014/main" id="{34BAA3A1-00EB-4046-9B51-C25875C160BA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7" name="Freeform 32">
              <a:extLst>
                <a:ext uri="{FF2B5EF4-FFF2-40B4-BE49-F238E27FC236}">
                  <a16:creationId xmlns="" xmlns:a16="http://schemas.microsoft.com/office/drawing/2014/main" id="{C2B90D94-0640-4202-B09D-79ED341886F3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8" name="Freeform 33">
              <a:extLst>
                <a:ext uri="{FF2B5EF4-FFF2-40B4-BE49-F238E27FC236}">
                  <a16:creationId xmlns="" xmlns:a16="http://schemas.microsoft.com/office/drawing/2014/main" id="{6A72B4C6-BC0E-4C19-9F7C-9A793E701257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38" name="Graphic 27">
              <a:extLst>
                <a:ext uri="{FF2B5EF4-FFF2-40B4-BE49-F238E27FC236}">
                  <a16:creationId xmlns="" xmlns:a16="http://schemas.microsoft.com/office/drawing/2014/main" id="{33EE3063-7060-4254-93F8-60EFAFECC4E8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39" name="Freeform 35">
                <a:extLst>
                  <a:ext uri="{FF2B5EF4-FFF2-40B4-BE49-F238E27FC236}">
                    <a16:creationId xmlns="" xmlns:a16="http://schemas.microsoft.com/office/drawing/2014/main" id="{B57318BA-153C-4C29-8AB2-DC2C06523350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="" xmlns:a16="http://schemas.microsoft.com/office/drawing/2014/main" id="{C700083A-FB3F-461E-A45C-21CCFB0EA97F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="" xmlns:a16="http://schemas.microsoft.com/office/drawing/2014/main" id="{FE9DE3E9-B18A-4772-918E-E17F24525CE5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F59571D6-636E-4177-AA12-215803CCFD5F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B705ECB1-3063-4744-8607-E641BDA3715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BDF9A929-2C35-4BF2-B832-9614539E44C6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780267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EAF24FF6-C735-4E78-B5F4-782921864E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4108"/>
            <a:ext cx="5304527" cy="396379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7" name="Chart Placeholder 37">
            <a:extLst>
              <a:ext uri="{FF2B5EF4-FFF2-40B4-BE49-F238E27FC236}">
                <a16:creationId xmlns="" xmlns:a16="http://schemas.microsoft.com/office/drawing/2014/main" id="{E8DC445E-E88E-4D20-B0C6-3921FB62310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77876" y="1466850"/>
            <a:ext cx="5304525" cy="4591050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rgbClr val="06316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99D33FAF-EFC3-45F9-A282-914AB21785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512" y="1466850"/>
            <a:ext cx="53116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grpSp>
        <p:nvGrpSpPr>
          <p:cNvPr id="18" name="Graphic 27">
            <a:extLst>
              <a:ext uri="{FF2B5EF4-FFF2-40B4-BE49-F238E27FC236}">
                <a16:creationId xmlns="" xmlns:a16="http://schemas.microsoft.com/office/drawing/2014/main" id="{EA339C11-9CD6-4EB3-A861-D9E3F658BA59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9" name="Freeform 32">
              <a:extLst>
                <a:ext uri="{FF2B5EF4-FFF2-40B4-BE49-F238E27FC236}">
                  <a16:creationId xmlns="" xmlns:a16="http://schemas.microsoft.com/office/drawing/2014/main" id="{5027C81E-43B6-464B-AB3D-D7BF13E33251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="" xmlns:a16="http://schemas.microsoft.com/office/drawing/2014/main" id="{20913BEB-8841-48E8-ABB7-F6A48C8790D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1" name="Graphic 27">
              <a:extLst>
                <a:ext uri="{FF2B5EF4-FFF2-40B4-BE49-F238E27FC236}">
                  <a16:creationId xmlns="" xmlns:a16="http://schemas.microsoft.com/office/drawing/2014/main" id="{FBC70A63-146F-4DC6-9974-D6B23A848A56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2" name="Freeform 35">
                <a:extLst>
                  <a:ext uri="{FF2B5EF4-FFF2-40B4-BE49-F238E27FC236}">
                    <a16:creationId xmlns="" xmlns:a16="http://schemas.microsoft.com/office/drawing/2014/main" id="{EBC38683-C910-4701-BA45-E1F0DAF4204D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3" name="Freeform 36">
                <a:extLst>
                  <a:ext uri="{FF2B5EF4-FFF2-40B4-BE49-F238E27FC236}">
                    <a16:creationId xmlns="" xmlns:a16="http://schemas.microsoft.com/office/drawing/2014/main" id="{517A7F46-3559-403F-9483-E4F25FF8CC21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4" name="Freeform 37">
                <a:extLst>
                  <a:ext uri="{FF2B5EF4-FFF2-40B4-BE49-F238E27FC236}">
                    <a16:creationId xmlns="" xmlns:a16="http://schemas.microsoft.com/office/drawing/2014/main" id="{D8BF8782-8533-4B26-8363-25F732792520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C267CC12-7AE3-4DCD-81C8-7D4095059A36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C114E04-616C-42EE-B7C4-C922AC6A9EF0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DAE76EA-2029-4F62-970B-7F7624C2F6BC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92510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58AB56-7C50-40AA-ACA5-385895F484F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77876" y="1466850"/>
            <a:ext cx="5304525" cy="459105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EAF24FF6-C735-4E78-B5F4-782921864E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4108"/>
            <a:ext cx="5304527" cy="396379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99D33FAF-EFC3-45F9-A282-914AB21785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512" y="1466850"/>
            <a:ext cx="53116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grpSp>
        <p:nvGrpSpPr>
          <p:cNvPr id="18" name="Graphic 27">
            <a:extLst>
              <a:ext uri="{FF2B5EF4-FFF2-40B4-BE49-F238E27FC236}">
                <a16:creationId xmlns="" xmlns:a16="http://schemas.microsoft.com/office/drawing/2014/main" id="{D6932F7E-9CF1-44F9-B7F0-DC7D64D138BA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9" name="Freeform 32">
              <a:extLst>
                <a:ext uri="{FF2B5EF4-FFF2-40B4-BE49-F238E27FC236}">
                  <a16:creationId xmlns="" xmlns:a16="http://schemas.microsoft.com/office/drawing/2014/main" id="{485F2DA3-CCE0-4A82-9A12-1B321A120022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0" name="Freeform 33">
              <a:extLst>
                <a:ext uri="{FF2B5EF4-FFF2-40B4-BE49-F238E27FC236}">
                  <a16:creationId xmlns="" xmlns:a16="http://schemas.microsoft.com/office/drawing/2014/main" id="{C360E643-A1F4-4D49-975A-1DF1133C88ED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1" name="Graphic 27">
              <a:extLst>
                <a:ext uri="{FF2B5EF4-FFF2-40B4-BE49-F238E27FC236}">
                  <a16:creationId xmlns="" xmlns:a16="http://schemas.microsoft.com/office/drawing/2014/main" id="{93C88A45-C7DF-41E0-A044-53B24976AB9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2" name="Freeform 35">
                <a:extLst>
                  <a:ext uri="{FF2B5EF4-FFF2-40B4-BE49-F238E27FC236}">
                    <a16:creationId xmlns="" xmlns:a16="http://schemas.microsoft.com/office/drawing/2014/main" id="{40F54E18-1732-484D-89BB-E7E6CF421049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3" name="Freeform 36">
                <a:extLst>
                  <a:ext uri="{FF2B5EF4-FFF2-40B4-BE49-F238E27FC236}">
                    <a16:creationId xmlns="" xmlns:a16="http://schemas.microsoft.com/office/drawing/2014/main" id="{91B78BA6-9418-4B57-B1EE-5B5390C4DA70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4" name="Freeform 37">
                <a:extLst>
                  <a:ext uri="{FF2B5EF4-FFF2-40B4-BE49-F238E27FC236}">
                    <a16:creationId xmlns="" xmlns:a16="http://schemas.microsoft.com/office/drawing/2014/main" id="{31C631C4-6C35-49B4-9637-3981B815273E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E3FC3F3E-6140-48BB-869E-BE89952AE7EA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838EC60B-36E7-4616-AA50-19136AEDEA7A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20371F4-5D1E-4133-857F-CA79CDBB3170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553462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EAF24FF6-C735-4E78-B5F4-782921864E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4108"/>
            <a:ext cx="5304527" cy="396379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99D33FAF-EFC3-45F9-A282-914AB21785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512" y="1466850"/>
            <a:ext cx="53116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4C97298C-C33A-40F8-88ED-76C57679FD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77876" y="1466850"/>
            <a:ext cx="5304525" cy="4591050"/>
          </a:xfrm>
          <a:custGeom>
            <a:avLst/>
            <a:gdLst>
              <a:gd name="connsiteX0" fmla="*/ 0 w 5311613"/>
              <a:gd name="connsiteY0" fmla="*/ 0 h 4591050"/>
              <a:gd name="connsiteX1" fmla="*/ 2173288 w 5311613"/>
              <a:gd name="connsiteY1" fmla="*/ 0 h 4591050"/>
              <a:gd name="connsiteX2" fmla="*/ 5311613 w 5311613"/>
              <a:gd name="connsiteY2" fmla="*/ 0 h 4591050"/>
              <a:gd name="connsiteX3" fmla="*/ 5311613 w 5311613"/>
              <a:gd name="connsiteY3" fmla="*/ 4591050 h 4591050"/>
              <a:gd name="connsiteX4" fmla="*/ 0 w 5311613"/>
              <a:gd name="connsiteY4" fmla="*/ 4591050 h 4591050"/>
              <a:gd name="connsiteX5" fmla="*/ 0 w 5311613"/>
              <a:gd name="connsiteY5" fmla="*/ 198120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1613" h="4591050">
                <a:moveTo>
                  <a:pt x="0" y="0"/>
                </a:moveTo>
                <a:lnTo>
                  <a:pt x="2173288" y="0"/>
                </a:lnTo>
                <a:lnTo>
                  <a:pt x="5311613" y="0"/>
                </a:lnTo>
                <a:lnTo>
                  <a:pt x="5311613" y="4591050"/>
                </a:lnTo>
                <a:lnTo>
                  <a:pt x="0" y="4591050"/>
                </a:lnTo>
                <a:lnTo>
                  <a:pt x="0" y="1981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grpSp>
        <p:nvGrpSpPr>
          <p:cNvPr id="18" name="Graphic 27">
            <a:extLst>
              <a:ext uri="{FF2B5EF4-FFF2-40B4-BE49-F238E27FC236}">
                <a16:creationId xmlns="" xmlns:a16="http://schemas.microsoft.com/office/drawing/2014/main" id="{A0C5D8DE-234B-4C10-94B4-36782C125D03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0" name="Freeform 32">
              <a:extLst>
                <a:ext uri="{FF2B5EF4-FFF2-40B4-BE49-F238E27FC236}">
                  <a16:creationId xmlns="" xmlns:a16="http://schemas.microsoft.com/office/drawing/2014/main" id="{19F95480-2E6E-4BFE-ADD0-8536DD9A0923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1" name="Freeform 33">
              <a:extLst>
                <a:ext uri="{FF2B5EF4-FFF2-40B4-BE49-F238E27FC236}">
                  <a16:creationId xmlns="" xmlns:a16="http://schemas.microsoft.com/office/drawing/2014/main" id="{7FB174F0-34D8-4A30-AC2D-2C52ABBA6A1B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2" name="Graphic 27">
              <a:extLst>
                <a:ext uri="{FF2B5EF4-FFF2-40B4-BE49-F238E27FC236}">
                  <a16:creationId xmlns="" xmlns:a16="http://schemas.microsoft.com/office/drawing/2014/main" id="{F8582F07-0C5A-43DD-9E9F-587A6982030A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3" name="Freeform 35">
                <a:extLst>
                  <a:ext uri="{FF2B5EF4-FFF2-40B4-BE49-F238E27FC236}">
                    <a16:creationId xmlns="" xmlns:a16="http://schemas.microsoft.com/office/drawing/2014/main" id="{F7B0ABCA-B1AB-4241-91E9-58CF65DD60D2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4" name="Freeform 36">
                <a:extLst>
                  <a:ext uri="{FF2B5EF4-FFF2-40B4-BE49-F238E27FC236}">
                    <a16:creationId xmlns="" xmlns:a16="http://schemas.microsoft.com/office/drawing/2014/main" id="{882936D8-AE5D-41EF-8B51-009F655A8AA1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5" name="Freeform 37">
                <a:extLst>
                  <a:ext uri="{FF2B5EF4-FFF2-40B4-BE49-F238E27FC236}">
                    <a16:creationId xmlns="" xmlns:a16="http://schemas.microsoft.com/office/drawing/2014/main" id="{0E7CB0DE-B709-4E27-962F-B355381A9E6F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9625B565-781E-4553-97AA-E4344E16569F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E079EF3-351B-4A4F-A555-C4E030B0FD88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75B6A76-388E-4824-A1C4-E687C4BC9749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426285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32DF339-F5ED-41D4-B5A1-E2CCE2EED00A}"/>
              </a:ext>
            </a:extLst>
          </p:cNvPr>
          <p:cNvSpPr/>
          <p:nvPr userDrawn="1"/>
        </p:nvSpPr>
        <p:spPr>
          <a:xfrm>
            <a:off x="6143256" y="2055843"/>
            <a:ext cx="5439144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C6A8986-1E46-4519-B63E-0A814FD173EB}"/>
              </a:ext>
            </a:extLst>
          </p:cNvPr>
          <p:cNvSpPr/>
          <p:nvPr userDrawn="1"/>
        </p:nvSpPr>
        <p:spPr>
          <a:xfrm>
            <a:off x="609601" y="2055843"/>
            <a:ext cx="5486399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Triangle 3">
            <a:extLst>
              <a:ext uri="{FF2B5EF4-FFF2-40B4-BE49-F238E27FC236}">
                <a16:creationId xmlns="" xmlns:a16="http://schemas.microsoft.com/office/drawing/2014/main" id="{8EFBF2C0-7904-4DEC-ABD9-258C38E386FE}"/>
              </a:ext>
            </a:extLst>
          </p:cNvPr>
          <p:cNvSpPr/>
          <p:nvPr userDrawn="1"/>
        </p:nvSpPr>
        <p:spPr>
          <a:xfrm rot="5400000">
            <a:off x="5708770" y="2436377"/>
            <a:ext cx="1247033" cy="47257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F117F5C-0D10-4D93-B28A-36FAEE1F0623}"/>
              </a:ext>
            </a:extLst>
          </p:cNvPr>
          <p:cNvSpPr/>
          <p:nvPr userDrawn="1"/>
        </p:nvSpPr>
        <p:spPr>
          <a:xfrm>
            <a:off x="6143256" y="3337937"/>
            <a:ext cx="5439144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D2824A7-75B5-468C-9628-8050D81090B3}"/>
              </a:ext>
            </a:extLst>
          </p:cNvPr>
          <p:cNvSpPr/>
          <p:nvPr userDrawn="1"/>
        </p:nvSpPr>
        <p:spPr>
          <a:xfrm>
            <a:off x="609601" y="3337937"/>
            <a:ext cx="5486399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44C46EE-967E-43DE-8E7B-5DD7B9F9C54D}"/>
              </a:ext>
            </a:extLst>
          </p:cNvPr>
          <p:cNvSpPr/>
          <p:nvPr userDrawn="1"/>
        </p:nvSpPr>
        <p:spPr>
          <a:xfrm>
            <a:off x="6143256" y="4619592"/>
            <a:ext cx="5439144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B8189AC4-9F1E-44D6-98B2-FD03D98746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661635"/>
            <a:ext cx="5244889" cy="244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E713F94E-38BB-4E9D-A3EF-5153026007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43256" y="1661635"/>
            <a:ext cx="5439144" cy="2445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5" name="Triangle 3">
            <a:extLst>
              <a:ext uri="{FF2B5EF4-FFF2-40B4-BE49-F238E27FC236}">
                <a16:creationId xmlns="" xmlns:a16="http://schemas.microsoft.com/office/drawing/2014/main" id="{EA570EFE-570C-4C50-9EB7-7F3CBA5AA8BC}"/>
              </a:ext>
            </a:extLst>
          </p:cNvPr>
          <p:cNvSpPr/>
          <p:nvPr userDrawn="1"/>
        </p:nvSpPr>
        <p:spPr>
          <a:xfrm rot="5400000">
            <a:off x="5708770" y="3726978"/>
            <a:ext cx="1247033" cy="47257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riangle 3">
            <a:extLst>
              <a:ext uri="{FF2B5EF4-FFF2-40B4-BE49-F238E27FC236}">
                <a16:creationId xmlns="" xmlns:a16="http://schemas.microsoft.com/office/drawing/2014/main" id="{549B954E-534C-4059-8F72-61B61F11CE43}"/>
              </a:ext>
            </a:extLst>
          </p:cNvPr>
          <p:cNvSpPr/>
          <p:nvPr userDrawn="1"/>
        </p:nvSpPr>
        <p:spPr>
          <a:xfrm rot="5400000">
            <a:off x="5708770" y="5000126"/>
            <a:ext cx="1247033" cy="47257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="" xmlns:a16="http://schemas.microsoft.com/office/drawing/2014/main" id="{013C7C10-9B3A-4CC9-BB97-8C6B754AAD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0657" y="2367861"/>
            <a:ext cx="4188969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28" name="Text Placeholder 5">
            <a:extLst>
              <a:ext uri="{FF2B5EF4-FFF2-40B4-BE49-F238E27FC236}">
                <a16:creationId xmlns="" xmlns:a16="http://schemas.microsoft.com/office/drawing/2014/main" id="{31195023-9F36-407E-90BC-BDBFD34F60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0657" y="3647476"/>
            <a:ext cx="4188969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29" name="Text Placeholder 5">
            <a:extLst>
              <a:ext uri="{FF2B5EF4-FFF2-40B4-BE49-F238E27FC236}">
                <a16:creationId xmlns="" xmlns:a16="http://schemas.microsoft.com/office/drawing/2014/main" id="{4E6C6252-140F-422C-B5C7-701CC3AF7E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0657" y="4931610"/>
            <a:ext cx="4188969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0" name="Text Placeholder 30">
            <a:extLst>
              <a:ext uri="{FF2B5EF4-FFF2-40B4-BE49-F238E27FC236}">
                <a16:creationId xmlns="" xmlns:a16="http://schemas.microsoft.com/office/drawing/2014/main" id="{974CF91A-C74C-414F-ADC0-D29DF2C929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0729" y="2367861"/>
            <a:ext cx="4766757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8287FCC-079D-4B77-8F73-7BB25A9AB2A4}"/>
              </a:ext>
            </a:extLst>
          </p:cNvPr>
          <p:cNvSpPr/>
          <p:nvPr userDrawn="1"/>
        </p:nvSpPr>
        <p:spPr>
          <a:xfrm>
            <a:off x="609601" y="4619592"/>
            <a:ext cx="5486399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C85DD239-30D0-44AD-A2A6-D42792956B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0729" y="3645170"/>
            <a:ext cx="4766757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3" name="Text Placeholder 30">
            <a:extLst>
              <a:ext uri="{FF2B5EF4-FFF2-40B4-BE49-F238E27FC236}">
                <a16:creationId xmlns="" xmlns:a16="http://schemas.microsoft.com/office/drawing/2014/main" id="{D9C6ECB6-7B74-4797-B49E-08AD769B2B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0729" y="4931610"/>
            <a:ext cx="4766757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grpSp>
        <p:nvGrpSpPr>
          <p:cNvPr id="34" name="Graphic 27">
            <a:extLst>
              <a:ext uri="{FF2B5EF4-FFF2-40B4-BE49-F238E27FC236}">
                <a16:creationId xmlns="" xmlns:a16="http://schemas.microsoft.com/office/drawing/2014/main" id="{E7DE5912-60D0-4D53-A18F-4C56C95707AB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35" name="Freeform 32">
              <a:extLst>
                <a:ext uri="{FF2B5EF4-FFF2-40B4-BE49-F238E27FC236}">
                  <a16:creationId xmlns="" xmlns:a16="http://schemas.microsoft.com/office/drawing/2014/main" id="{5735DC4D-32AF-49F3-BE36-4BA472C2166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36" name="Freeform 33">
              <a:extLst>
                <a:ext uri="{FF2B5EF4-FFF2-40B4-BE49-F238E27FC236}">
                  <a16:creationId xmlns="" xmlns:a16="http://schemas.microsoft.com/office/drawing/2014/main" id="{449DF39B-042C-4061-8DB3-5BF123AA8597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37" name="Graphic 27">
              <a:extLst>
                <a:ext uri="{FF2B5EF4-FFF2-40B4-BE49-F238E27FC236}">
                  <a16:creationId xmlns="" xmlns:a16="http://schemas.microsoft.com/office/drawing/2014/main" id="{D1972410-48B1-4F24-9C3A-4C7A4B5C541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38" name="Freeform 35">
                <a:extLst>
                  <a:ext uri="{FF2B5EF4-FFF2-40B4-BE49-F238E27FC236}">
                    <a16:creationId xmlns="" xmlns:a16="http://schemas.microsoft.com/office/drawing/2014/main" id="{D1DA0481-81AE-4054-9F6E-A23EA3A68A54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9" name="Freeform 36">
                <a:extLst>
                  <a:ext uri="{FF2B5EF4-FFF2-40B4-BE49-F238E27FC236}">
                    <a16:creationId xmlns="" xmlns:a16="http://schemas.microsoft.com/office/drawing/2014/main" id="{3570C07A-78C7-45FD-A8B3-735F00A769B5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="" xmlns:a16="http://schemas.microsoft.com/office/drawing/2014/main" id="{828340D2-7897-40C8-8B53-E5081F279FE5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89757266-3662-4C9F-8824-4A068EAB903F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CF2A3512-3DB2-4BC1-904B-38CD8BF98B86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95F7209-F008-455C-9AC7-BDFC7E957F6F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478680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E8777FB6-74C8-421B-BED8-18D95AB3690B}"/>
              </a:ext>
            </a:extLst>
          </p:cNvPr>
          <p:cNvSpPr/>
          <p:nvPr userDrawn="1"/>
        </p:nvSpPr>
        <p:spPr>
          <a:xfrm>
            <a:off x="4250268" y="3335737"/>
            <a:ext cx="7332132" cy="800456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66F6FCD6-852F-438B-9B0F-1AD3A844F07D}"/>
              </a:ext>
            </a:extLst>
          </p:cNvPr>
          <p:cNvSpPr/>
          <p:nvPr userDrawn="1"/>
        </p:nvSpPr>
        <p:spPr>
          <a:xfrm>
            <a:off x="3769783" y="3335737"/>
            <a:ext cx="960968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6F9648A-1D57-4560-BE1F-172A4C853107}"/>
              </a:ext>
            </a:extLst>
          </p:cNvPr>
          <p:cNvSpPr/>
          <p:nvPr userDrawn="1"/>
        </p:nvSpPr>
        <p:spPr>
          <a:xfrm>
            <a:off x="1219201" y="3335737"/>
            <a:ext cx="3031067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Georgia" charset="0"/>
              <a:cs typeface="Georgia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EABF637F-E693-4AA6-82E2-E4E12A64C1C4}"/>
              </a:ext>
            </a:extLst>
          </p:cNvPr>
          <p:cNvSpPr/>
          <p:nvPr userDrawn="1"/>
        </p:nvSpPr>
        <p:spPr>
          <a:xfrm>
            <a:off x="609602" y="3335737"/>
            <a:ext cx="609599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1D478743-CD4A-4AF9-875C-B98480726E8E}"/>
              </a:ext>
            </a:extLst>
          </p:cNvPr>
          <p:cNvSpPr/>
          <p:nvPr userDrawn="1"/>
        </p:nvSpPr>
        <p:spPr>
          <a:xfrm>
            <a:off x="4250268" y="1622529"/>
            <a:ext cx="7332132" cy="800456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="" xmlns:a16="http://schemas.microsoft.com/office/drawing/2014/main" id="{8F22F9CA-E631-4AA3-B083-B35BFEEA7371}"/>
              </a:ext>
            </a:extLst>
          </p:cNvPr>
          <p:cNvSpPr/>
          <p:nvPr userDrawn="1"/>
        </p:nvSpPr>
        <p:spPr>
          <a:xfrm>
            <a:off x="3769783" y="1622529"/>
            <a:ext cx="960968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76F46A01-765C-4AFC-A5EE-0A565E221653}"/>
              </a:ext>
            </a:extLst>
          </p:cNvPr>
          <p:cNvSpPr/>
          <p:nvPr userDrawn="1"/>
        </p:nvSpPr>
        <p:spPr>
          <a:xfrm>
            <a:off x="1219201" y="1622529"/>
            <a:ext cx="3031067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Georgia" charset="0"/>
              <a:cs typeface="Georgia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F0CA00BA-6F04-45FB-8C78-D536DC6BFE85}"/>
              </a:ext>
            </a:extLst>
          </p:cNvPr>
          <p:cNvSpPr/>
          <p:nvPr userDrawn="1"/>
        </p:nvSpPr>
        <p:spPr>
          <a:xfrm>
            <a:off x="609602" y="1622529"/>
            <a:ext cx="609599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2CA9D93-6B73-4BEE-8633-75E944281E3F}"/>
              </a:ext>
            </a:extLst>
          </p:cNvPr>
          <p:cNvSpPr/>
          <p:nvPr userDrawn="1"/>
        </p:nvSpPr>
        <p:spPr>
          <a:xfrm>
            <a:off x="4250268" y="2479133"/>
            <a:ext cx="7332132" cy="800456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="" xmlns:a16="http://schemas.microsoft.com/office/drawing/2014/main" id="{2A041226-4756-461C-8EAC-16118A5817E4}"/>
              </a:ext>
            </a:extLst>
          </p:cNvPr>
          <p:cNvSpPr/>
          <p:nvPr userDrawn="1"/>
        </p:nvSpPr>
        <p:spPr>
          <a:xfrm>
            <a:off x="3769783" y="2479133"/>
            <a:ext cx="960968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16DB66B-C59A-4E3C-B31F-923EB47339D6}"/>
              </a:ext>
            </a:extLst>
          </p:cNvPr>
          <p:cNvSpPr/>
          <p:nvPr userDrawn="1"/>
        </p:nvSpPr>
        <p:spPr>
          <a:xfrm>
            <a:off x="1219201" y="2479133"/>
            <a:ext cx="3031067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Georgia" charset="0"/>
              <a:cs typeface="Georgia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6009187E-68A4-4769-85B6-493394BEEB6F}"/>
              </a:ext>
            </a:extLst>
          </p:cNvPr>
          <p:cNvSpPr/>
          <p:nvPr userDrawn="1"/>
        </p:nvSpPr>
        <p:spPr>
          <a:xfrm>
            <a:off x="609602" y="2479133"/>
            <a:ext cx="609599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E18F396C-378E-4CBB-A3C9-52550063B290}"/>
              </a:ext>
            </a:extLst>
          </p:cNvPr>
          <p:cNvSpPr/>
          <p:nvPr userDrawn="1"/>
        </p:nvSpPr>
        <p:spPr>
          <a:xfrm>
            <a:off x="4250268" y="4192341"/>
            <a:ext cx="7332132" cy="800456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51" name="Parallelogram 50">
            <a:extLst>
              <a:ext uri="{FF2B5EF4-FFF2-40B4-BE49-F238E27FC236}">
                <a16:creationId xmlns="" xmlns:a16="http://schemas.microsoft.com/office/drawing/2014/main" id="{6F0F8484-75A1-497E-8649-E468A346221C}"/>
              </a:ext>
            </a:extLst>
          </p:cNvPr>
          <p:cNvSpPr/>
          <p:nvPr userDrawn="1"/>
        </p:nvSpPr>
        <p:spPr>
          <a:xfrm>
            <a:off x="3769783" y="4192341"/>
            <a:ext cx="960968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5416FD9-DDFB-48FF-872C-F143317FF4C2}"/>
              </a:ext>
            </a:extLst>
          </p:cNvPr>
          <p:cNvSpPr/>
          <p:nvPr userDrawn="1"/>
        </p:nvSpPr>
        <p:spPr>
          <a:xfrm>
            <a:off x="1219201" y="4192341"/>
            <a:ext cx="3031067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Georgia" charset="0"/>
              <a:cs typeface="Georgia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FB075577-C230-4691-A1D0-DF2D28D5DB17}"/>
              </a:ext>
            </a:extLst>
          </p:cNvPr>
          <p:cNvSpPr/>
          <p:nvPr userDrawn="1"/>
        </p:nvSpPr>
        <p:spPr>
          <a:xfrm>
            <a:off x="609602" y="4192341"/>
            <a:ext cx="609599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60E0F9A9-D070-404A-AC84-1AA26C953AAD}"/>
              </a:ext>
            </a:extLst>
          </p:cNvPr>
          <p:cNvSpPr/>
          <p:nvPr userDrawn="1"/>
        </p:nvSpPr>
        <p:spPr>
          <a:xfrm>
            <a:off x="4250268" y="5048946"/>
            <a:ext cx="7332132" cy="800456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56" name="Parallelogram 55">
            <a:extLst>
              <a:ext uri="{FF2B5EF4-FFF2-40B4-BE49-F238E27FC236}">
                <a16:creationId xmlns="" xmlns:a16="http://schemas.microsoft.com/office/drawing/2014/main" id="{59F091F2-BADA-4CA7-A897-BEF7DD1C9E13}"/>
              </a:ext>
            </a:extLst>
          </p:cNvPr>
          <p:cNvSpPr/>
          <p:nvPr userDrawn="1"/>
        </p:nvSpPr>
        <p:spPr>
          <a:xfrm>
            <a:off x="3769783" y="5048946"/>
            <a:ext cx="960968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13C91DC-410E-46E9-90AE-F35CC98B6CC5}"/>
              </a:ext>
            </a:extLst>
          </p:cNvPr>
          <p:cNvSpPr/>
          <p:nvPr userDrawn="1"/>
        </p:nvSpPr>
        <p:spPr>
          <a:xfrm>
            <a:off x="1219201" y="5048946"/>
            <a:ext cx="3031067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Georgia" charset="0"/>
              <a:cs typeface="Georgia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8AE49B60-7F4D-48F5-BDE6-993DE79CA49E}"/>
              </a:ext>
            </a:extLst>
          </p:cNvPr>
          <p:cNvSpPr/>
          <p:nvPr userDrawn="1"/>
        </p:nvSpPr>
        <p:spPr>
          <a:xfrm>
            <a:off x="609602" y="5048946"/>
            <a:ext cx="609599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59" name="Text Placeholder 3">
            <a:extLst>
              <a:ext uri="{FF2B5EF4-FFF2-40B4-BE49-F238E27FC236}">
                <a16:creationId xmlns="" xmlns:a16="http://schemas.microsoft.com/office/drawing/2014/main" id="{DB302B29-C1E1-4C17-9DB5-81723DECE1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09600" y="1737037"/>
            <a:ext cx="619763" cy="5714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60" name="Text Placeholder 5">
            <a:extLst>
              <a:ext uri="{FF2B5EF4-FFF2-40B4-BE49-F238E27FC236}">
                <a16:creationId xmlns="" xmlns:a16="http://schemas.microsoft.com/office/drawing/2014/main" id="{57C693E4-EA47-455A-9F56-0818A80FF723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71600" y="1734563"/>
            <a:ext cx="3200400" cy="5763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1" name="Text Placeholder 5">
            <a:extLst>
              <a:ext uri="{FF2B5EF4-FFF2-40B4-BE49-F238E27FC236}">
                <a16:creationId xmlns="" xmlns:a16="http://schemas.microsoft.com/office/drawing/2014/main" id="{73E522A8-71E1-4BE2-92C9-B582C31FD74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948927" y="1734563"/>
            <a:ext cx="6443395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2" name="Text Placeholder 3">
            <a:extLst>
              <a:ext uri="{FF2B5EF4-FFF2-40B4-BE49-F238E27FC236}">
                <a16:creationId xmlns="" xmlns:a16="http://schemas.microsoft.com/office/drawing/2014/main" id="{D05ACA44-E31B-4961-9264-8FC994588BF1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09600" y="2593641"/>
            <a:ext cx="619763" cy="5714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63" name="Text Placeholder 5">
            <a:extLst>
              <a:ext uri="{FF2B5EF4-FFF2-40B4-BE49-F238E27FC236}">
                <a16:creationId xmlns="" xmlns:a16="http://schemas.microsoft.com/office/drawing/2014/main" id="{86107D4F-5964-479A-B37F-371348F51995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371600" y="2598562"/>
            <a:ext cx="3200400" cy="5763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4" name="Text Placeholder 5">
            <a:extLst>
              <a:ext uri="{FF2B5EF4-FFF2-40B4-BE49-F238E27FC236}">
                <a16:creationId xmlns="" xmlns:a16="http://schemas.microsoft.com/office/drawing/2014/main" id="{E77B9827-0342-4250-8A9C-BDC7D53D3CB9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948927" y="2598562"/>
            <a:ext cx="6443395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5" name="Text Placeholder 3">
            <a:extLst>
              <a:ext uri="{FF2B5EF4-FFF2-40B4-BE49-F238E27FC236}">
                <a16:creationId xmlns="" xmlns:a16="http://schemas.microsoft.com/office/drawing/2014/main" id="{3AF0BB81-B39D-4CE9-A5BE-B5EB08EA4BF8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09600" y="3450245"/>
            <a:ext cx="619763" cy="5714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66" name="Text Placeholder 5">
            <a:extLst>
              <a:ext uri="{FF2B5EF4-FFF2-40B4-BE49-F238E27FC236}">
                <a16:creationId xmlns="" xmlns:a16="http://schemas.microsoft.com/office/drawing/2014/main" id="{1A19E896-3C0D-43EF-8169-169EB7D12373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71600" y="3455166"/>
            <a:ext cx="3200400" cy="5763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7" name="Text Placeholder 5">
            <a:extLst>
              <a:ext uri="{FF2B5EF4-FFF2-40B4-BE49-F238E27FC236}">
                <a16:creationId xmlns="" xmlns:a16="http://schemas.microsoft.com/office/drawing/2014/main" id="{A0037D11-7DA9-4893-9951-6C2811859375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48927" y="3455166"/>
            <a:ext cx="6443395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="" xmlns:a16="http://schemas.microsoft.com/office/drawing/2014/main" id="{C601933D-1B44-4656-9C82-E7CB0768EE89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09600" y="4306849"/>
            <a:ext cx="619763" cy="5714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4</a:t>
            </a:r>
            <a:endParaRPr lang="en-IN"/>
          </a:p>
        </p:txBody>
      </p:sp>
      <p:sp>
        <p:nvSpPr>
          <p:cNvPr id="69" name="Text Placeholder 5">
            <a:extLst>
              <a:ext uri="{FF2B5EF4-FFF2-40B4-BE49-F238E27FC236}">
                <a16:creationId xmlns="" xmlns:a16="http://schemas.microsoft.com/office/drawing/2014/main" id="{32D3D246-8675-447C-9E31-06B83B15BA37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71600" y="4311770"/>
            <a:ext cx="3200400" cy="5763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70" name="Text Placeholder 5">
            <a:extLst>
              <a:ext uri="{FF2B5EF4-FFF2-40B4-BE49-F238E27FC236}">
                <a16:creationId xmlns="" xmlns:a16="http://schemas.microsoft.com/office/drawing/2014/main" id="{968EE86F-F480-4882-8059-7BDDF2C2814C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948927" y="4311770"/>
            <a:ext cx="6443395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71" name="Text Placeholder 5">
            <a:extLst>
              <a:ext uri="{FF2B5EF4-FFF2-40B4-BE49-F238E27FC236}">
                <a16:creationId xmlns="" xmlns:a16="http://schemas.microsoft.com/office/drawing/2014/main" id="{2B033265-2A87-407E-9E0F-F1DC5F7D60B1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371600" y="5163061"/>
            <a:ext cx="3200400" cy="5763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72" name="Text Placeholder 5">
            <a:extLst>
              <a:ext uri="{FF2B5EF4-FFF2-40B4-BE49-F238E27FC236}">
                <a16:creationId xmlns="" xmlns:a16="http://schemas.microsoft.com/office/drawing/2014/main" id="{3135E6C7-FB59-4A7E-BD53-026064BFA64F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948927" y="5163061"/>
            <a:ext cx="6443395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73" name="Text Placeholder 3">
            <a:extLst>
              <a:ext uri="{FF2B5EF4-FFF2-40B4-BE49-F238E27FC236}">
                <a16:creationId xmlns="" xmlns:a16="http://schemas.microsoft.com/office/drawing/2014/main" id="{5B4A7FF7-FEAB-4117-833C-865063DD04A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609600" y="5163454"/>
            <a:ext cx="619763" cy="5714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5</a:t>
            </a:r>
            <a:endParaRPr lang="en-IN"/>
          </a:p>
        </p:txBody>
      </p:sp>
      <p:grpSp>
        <p:nvGrpSpPr>
          <p:cNvPr id="49" name="Graphic 27">
            <a:extLst>
              <a:ext uri="{FF2B5EF4-FFF2-40B4-BE49-F238E27FC236}">
                <a16:creationId xmlns="" xmlns:a16="http://schemas.microsoft.com/office/drawing/2014/main" id="{93B12C9C-2F32-4B49-9A88-6D7DD845C84C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54" name="Freeform 32">
              <a:extLst>
                <a:ext uri="{FF2B5EF4-FFF2-40B4-BE49-F238E27FC236}">
                  <a16:creationId xmlns="" xmlns:a16="http://schemas.microsoft.com/office/drawing/2014/main" id="{9C17392E-0E73-4684-9407-ED8F4124623B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4" name="Freeform 33">
              <a:extLst>
                <a:ext uri="{FF2B5EF4-FFF2-40B4-BE49-F238E27FC236}">
                  <a16:creationId xmlns="" xmlns:a16="http://schemas.microsoft.com/office/drawing/2014/main" id="{3BE1B4AA-AE08-414A-979A-FC993A69A4E8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75" name="Graphic 27">
              <a:extLst>
                <a:ext uri="{FF2B5EF4-FFF2-40B4-BE49-F238E27FC236}">
                  <a16:creationId xmlns="" xmlns:a16="http://schemas.microsoft.com/office/drawing/2014/main" id="{ECD66B45-E51C-40E8-AEA2-8C86555B3612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76" name="Freeform 35">
                <a:extLst>
                  <a:ext uri="{FF2B5EF4-FFF2-40B4-BE49-F238E27FC236}">
                    <a16:creationId xmlns="" xmlns:a16="http://schemas.microsoft.com/office/drawing/2014/main" id="{B2A160D6-824E-4519-9103-575A27900288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="" xmlns:a16="http://schemas.microsoft.com/office/drawing/2014/main" id="{CE7F9132-B909-4FBB-8A66-7D6080117369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="" xmlns:a16="http://schemas.microsoft.com/office/drawing/2014/main" id="{FB718CD4-0302-4FAE-B2E9-A7A094D9C5C9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79" name="Straight Connector 78">
            <a:extLst>
              <a:ext uri="{FF2B5EF4-FFF2-40B4-BE49-F238E27FC236}">
                <a16:creationId xmlns="" xmlns:a16="http://schemas.microsoft.com/office/drawing/2014/main" id="{41D2322E-D0BE-4822-8BAB-C2F4A941D930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="" xmlns:a16="http://schemas.microsoft.com/office/drawing/2014/main" id="{9DA045F6-CB67-4F15-B01D-FC8E12EE52CE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F3498D4-7FF0-4BE8-B8E5-9C97EB210269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7538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4">
            <a:extLst>
              <a:ext uri="{FF2B5EF4-FFF2-40B4-BE49-F238E27FC236}">
                <a16:creationId xmlns="" xmlns:a16="http://schemas.microsoft.com/office/drawing/2014/main" id="{EB8390AE-9ACE-48F4-BAE4-86B223F16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4726" y="0"/>
            <a:ext cx="7409181" cy="6858000"/>
          </a:xfrm>
          <a:custGeom>
            <a:avLst/>
            <a:gdLst>
              <a:gd name="connsiteX0" fmla="*/ 0 w 7409181"/>
              <a:gd name="connsiteY0" fmla="*/ 0 h 6858000"/>
              <a:gd name="connsiteX1" fmla="*/ 2368550 w 7409181"/>
              <a:gd name="connsiteY1" fmla="*/ 0 h 6858000"/>
              <a:gd name="connsiteX2" fmla="*/ 6326505 w 7409181"/>
              <a:gd name="connsiteY2" fmla="*/ 2361565 h 6858000"/>
              <a:gd name="connsiteX3" fmla="*/ 7409181 w 7409181"/>
              <a:gd name="connsiteY3" fmla="*/ 3008630 h 6858000"/>
              <a:gd name="connsiteX4" fmla="*/ 7409181 w 7409181"/>
              <a:gd name="connsiteY4" fmla="*/ 4707255 h 6858000"/>
              <a:gd name="connsiteX5" fmla="*/ 3886200 w 7409181"/>
              <a:gd name="connsiteY5" fmla="*/ 6805931 h 6858000"/>
              <a:gd name="connsiteX6" fmla="*/ 3791585 w 7409181"/>
              <a:gd name="connsiteY6" fmla="*/ 6858000 h 6858000"/>
              <a:gd name="connsiteX7" fmla="*/ 2646045 w 7409181"/>
              <a:gd name="connsiteY7" fmla="*/ 6858000 h 6858000"/>
              <a:gd name="connsiteX8" fmla="*/ 2052955 w 7409181"/>
              <a:gd name="connsiteY8" fmla="*/ 61112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9181" h="6858000">
                <a:moveTo>
                  <a:pt x="0" y="0"/>
                </a:moveTo>
                <a:lnTo>
                  <a:pt x="2368550" y="0"/>
                </a:lnTo>
                <a:lnTo>
                  <a:pt x="6326505" y="2361565"/>
                </a:lnTo>
                <a:lnTo>
                  <a:pt x="7409181" y="3008630"/>
                </a:lnTo>
                <a:lnTo>
                  <a:pt x="7409181" y="4707255"/>
                </a:lnTo>
                <a:lnTo>
                  <a:pt x="3886200" y="6805931"/>
                </a:lnTo>
                <a:cubicBezTo>
                  <a:pt x="3855085" y="6824345"/>
                  <a:pt x="3823335" y="6842125"/>
                  <a:pt x="3791585" y="6858000"/>
                </a:cubicBezTo>
                <a:lnTo>
                  <a:pt x="2646045" y="6858000"/>
                </a:lnTo>
                <a:cubicBezTo>
                  <a:pt x="2383155" y="6711315"/>
                  <a:pt x="2169160" y="6456045"/>
                  <a:pt x="2052955" y="611124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1BD2AF6F-9095-40F4-885C-8C8ABCA56AE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95" y="3787448"/>
            <a:ext cx="5174455" cy="1107996"/>
          </a:xfrm>
        </p:spPr>
        <p:txBody>
          <a:bodyPr wrap="square" lIns="0" tIns="0" rIns="0" bIns="0" anchor="b">
            <a:spAutoFit/>
          </a:bodyPr>
          <a:lstStyle>
            <a:lvl1pPr algn="l">
              <a:lnSpc>
                <a:spcPct val="100000"/>
              </a:lnSpc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206733D-1918-45FA-9DEE-7E6F67F8CD5B}"/>
              </a:ext>
            </a:extLst>
          </p:cNvPr>
          <p:cNvGrpSpPr/>
          <p:nvPr userDrawn="1"/>
        </p:nvGrpSpPr>
        <p:grpSpPr>
          <a:xfrm>
            <a:off x="633414" y="533400"/>
            <a:ext cx="1785937" cy="566272"/>
            <a:chOff x="576263" y="571500"/>
            <a:chExt cx="1785937" cy="566272"/>
          </a:xfrm>
        </p:grpSpPr>
        <p:pic>
          <p:nvPicPr>
            <p:cNvPr id="6" name="Graphic 5">
              <a:extLst>
                <a:ext uri="{FF2B5EF4-FFF2-40B4-BE49-F238E27FC236}">
                  <a16:creationId xmlns="" xmlns:a16="http://schemas.microsoft.com/office/drawing/2014/main" id="{BFAA5732-7714-4343-91D1-0D8B0A2599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63" y="571500"/>
              <a:ext cx="1785937" cy="566272"/>
            </a:xfrm>
            <a:prstGeom prst="rect">
              <a:avLst/>
            </a:prstGeom>
          </p:spPr>
        </p:pic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07AD1BE8-C876-41B0-AD85-DF041098FD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39180"/>
            <a:stretch>
              <a:fillRect/>
            </a:stretch>
          </p:blipFill>
          <p:spPr>
            <a:xfrm>
              <a:off x="1276002" y="571500"/>
              <a:ext cx="1086198" cy="566272"/>
            </a:xfrm>
            <a:custGeom>
              <a:avLst/>
              <a:gdLst>
                <a:gd name="connsiteX0" fmla="*/ 197022 w 1086198"/>
                <a:gd name="connsiteY0" fmla="*/ 0 h 566272"/>
                <a:gd name="connsiteX1" fmla="*/ 1086198 w 1086198"/>
                <a:gd name="connsiteY1" fmla="*/ 0 h 566272"/>
                <a:gd name="connsiteX2" fmla="*/ 1086198 w 1086198"/>
                <a:gd name="connsiteY2" fmla="*/ 566272 h 566272"/>
                <a:gd name="connsiteX3" fmla="*/ 0 w 1086198"/>
                <a:gd name="connsiteY3" fmla="*/ 566272 h 566272"/>
                <a:gd name="connsiteX4" fmla="*/ 190848 w 1086198"/>
                <a:gd name="connsiteY4" fmla="*/ 33338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198" h="566272">
                  <a:moveTo>
                    <a:pt x="197022" y="0"/>
                  </a:moveTo>
                  <a:lnTo>
                    <a:pt x="1086198" y="0"/>
                  </a:lnTo>
                  <a:lnTo>
                    <a:pt x="1086198" y="566272"/>
                  </a:lnTo>
                  <a:lnTo>
                    <a:pt x="0" y="566272"/>
                  </a:lnTo>
                  <a:lnTo>
                    <a:pt x="190848" y="33338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0857960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image plac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B7C8A1F4-BD3A-475D-9941-AF69543F0E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98248" y="0"/>
            <a:ext cx="5493752" cy="6858000"/>
          </a:xfrm>
          <a:custGeom>
            <a:avLst/>
            <a:gdLst>
              <a:gd name="connsiteX0" fmla="*/ 0 w 5493752"/>
              <a:gd name="connsiteY0" fmla="*/ 0 h 6858000"/>
              <a:gd name="connsiteX1" fmla="*/ 5493752 w 5493752"/>
              <a:gd name="connsiteY1" fmla="*/ 0 h 6858000"/>
              <a:gd name="connsiteX2" fmla="*/ 5493752 w 5493752"/>
              <a:gd name="connsiteY2" fmla="*/ 6858000 h 6858000"/>
              <a:gd name="connsiteX3" fmla="*/ 0 w 5493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752" h="6858000">
                <a:moveTo>
                  <a:pt x="0" y="0"/>
                </a:moveTo>
                <a:lnTo>
                  <a:pt x="5493752" y="0"/>
                </a:lnTo>
                <a:lnTo>
                  <a:pt x="5493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03F78E0-648D-4286-A939-6705A302A4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840" y="783613"/>
            <a:ext cx="5493160" cy="129266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800" b="1"/>
            </a:lvl1pPr>
          </a:lstStyle>
          <a:p>
            <a:r>
              <a:rPr lang="en-US"/>
              <a:t>Lorem ipsum dolor sit,</a:t>
            </a:r>
            <a:br>
              <a:rPr lang="en-US"/>
            </a:b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BD63954C-FEB4-4255-9CE9-5ABF6DDCFA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840" y="526032"/>
            <a:ext cx="2882900" cy="166199"/>
          </a:xfr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CASE STUDY</a:t>
            </a:r>
          </a:p>
        </p:txBody>
      </p:sp>
      <p:grpSp>
        <p:nvGrpSpPr>
          <p:cNvPr id="8" name="Graphic 27">
            <a:extLst>
              <a:ext uri="{FF2B5EF4-FFF2-40B4-BE49-F238E27FC236}">
                <a16:creationId xmlns="" xmlns:a16="http://schemas.microsoft.com/office/drawing/2014/main" id="{6D13E891-C865-42BF-979D-19F8C465B129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3" name="Freeform 32">
              <a:extLst>
                <a:ext uri="{FF2B5EF4-FFF2-40B4-BE49-F238E27FC236}">
                  <a16:creationId xmlns="" xmlns:a16="http://schemas.microsoft.com/office/drawing/2014/main" id="{DB7C45A1-CA7D-4487-B337-6523290A608F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4" name="Freeform 33">
              <a:extLst>
                <a:ext uri="{FF2B5EF4-FFF2-40B4-BE49-F238E27FC236}">
                  <a16:creationId xmlns="" xmlns:a16="http://schemas.microsoft.com/office/drawing/2014/main" id="{D6AD9E8F-3B26-4C37-992F-2A81CA54EAC1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5" name="Graphic 27">
              <a:extLst>
                <a:ext uri="{FF2B5EF4-FFF2-40B4-BE49-F238E27FC236}">
                  <a16:creationId xmlns="" xmlns:a16="http://schemas.microsoft.com/office/drawing/2014/main" id="{F0C9B2F9-6602-4563-AF78-E9FF817A66B2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16" name="Freeform 35">
                <a:extLst>
                  <a:ext uri="{FF2B5EF4-FFF2-40B4-BE49-F238E27FC236}">
                    <a16:creationId xmlns="" xmlns:a16="http://schemas.microsoft.com/office/drawing/2014/main" id="{40F3FC16-2AF5-4BE4-BCF7-8D7017155220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="" xmlns:a16="http://schemas.microsoft.com/office/drawing/2014/main" id="{23BC3DC3-F830-4D8D-970B-8031C25DEB24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="" xmlns:a16="http://schemas.microsoft.com/office/drawing/2014/main" id="{296E6450-E320-4CCE-9BE7-BD63AE52328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088457D9-A5D4-4F5F-A67A-B0BFDCA013A1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99FD37EC-9BB0-4B14-9EC8-45C1BADF4F84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96BC1FA0-4FCD-4EED-832E-A0E1D2959327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100034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="" xmlns:a16="http://schemas.microsoft.com/office/drawing/2014/main" id="{A3CB0F8B-F26B-4C47-8760-BEAE4B6F8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50274" y="2667000"/>
            <a:ext cx="2432586" cy="361950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Aft>
                <a:spcPts val="6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="" xmlns:a16="http://schemas.microsoft.com/office/drawing/2014/main" id="{2D32E941-2CA8-4E9D-9065-C61BB02B97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9815" y="2667000"/>
            <a:ext cx="2432586" cy="361950"/>
          </a:xfrm>
          <a:solidFill>
            <a:srgbClr val="6695FF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Aft>
                <a:spcPts val="6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D3D2FB66-AA27-4FAC-BB0A-A5BF86108F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0735" y="2667000"/>
            <a:ext cx="2432586" cy="361950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Aft>
                <a:spcPts val="6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32C6969F-0357-4696-921C-2186BA8043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967" y="2667000"/>
            <a:ext cx="3004292" cy="3390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tIns="91440">
            <a:noAutofit/>
          </a:bodyPr>
          <a:lstStyle>
            <a:lvl1pPr marL="0" indent="0" algn="ctr" defTabSz="914400" rtl="0" eaLnBrk="1" latinLnBrk="0" hangingPunct="1">
              <a:spcAft>
                <a:spcPts val="12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spcAft>
                <a:spcPts val="1200"/>
              </a:spcAft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spcAft>
                <a:spcPts val="1200"/>
              </a:spcAft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spcAft>
                <a:spcPts val="1200"/>
              </a:spcAft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spcAft>
                <a:spcPts val="1200"/>
              </a:spcAft>
              <a:defRPr lang="en-US" sz="1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1F309F8-928E-4634-85DF-7062FA009F5F}"/>
              </a:ext>
            </a:extLst>
          </p:cNvPr>
          <p:cNvSpPr/>
          <p:nvPr userDrawn="1"/>
        </p:nvSpPr>
        <p:spPr>
          <a:xfrm>
            <a:off x="0" y="0"/>
            <a:ext cx="5117432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46D6CD9-5D46-4557-B4EE-5D18EA56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8871C58F-662E-4C2F-A0B9-BB80758B98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7432" y="0"/>
            <a:ext cx="7074568" cy="2514600"/>
          </a:xfrm>
          <a:custGeom>
            <a:avLst/>
            <a:gdLst>
              <a:gd name="connsiteX0" fmla="*/ 0 w 7074568"/>
              <a:gd name="connsiteY0" fmla="*/ 0 h 2514600"/>
              <a:gd name="connsiteX1" fmla="*/ 7074568 w 7074568"/>
              <a:gd name="connsiteY1" fmla="*/ 0 h 2514600"/>
              <a:gd name="connsiteX2" fmla="*/ 7074568 w 7074568"/>
              <a:gd name="connsiteY2" fmla="*/ 2514600 h 2514600"/>
              <a:gd name="connsiteX3" fmla="*/ 0 w 7074568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4568" h="2514600">
                <a:moveTo>
                  <a:pt x="0" y="0"/>
                </a:moveTo>
                <a:lnTo>
                  <a:pt x="7074568" y="0"/>
                </a:lnTo>
                <a:lnTo>
                  <a:pt x="7074568" y="2514600"/>
                </a:lnTo>
                <a:lnTo>
                  <a:pt x="0" y="2514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C9F0BC4-90EE-4FB2-B711-BB4D30007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968" y="567977"/>
            <a:ext cx="4234631" cy="129266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sit,</a:t>
            </a:r>
            <a:br>
              <a:rPr lang="en-US"/>
            </a:b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5B7DC20D-D548-4AEA-9A7D-6B80AB10F9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967" y="223704"/>
            <a:ext cx="2882900" cy="221599"/>
          </a:xfr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CASE STUDY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EEC2F20-2E54-4422-AD3B-B81B222A165E}"/>
              </a:ext>
            </a:extLst>
          </p:cNvPr>
          <p:cNvCxnSpPr/>
          <p:nvPr userDrawn="1"/>
        </p:nvCxnSpPr>
        <p:spPr>
          <a:xfrm>
            <a:off x="6316798" y="3080085"/>
            <a:ext cx="1" cy="3015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80E6BB94-6D59-4EAA-B194-5EEE03954E67}"/>
              </a:ext>
            </a:extLst>
          </p:cNvPr>
          <p:cNvCxnSpPr/>
          <p:nvPr userDrawn="1"/>
        </p:nvCxnSpPr>
        <p:spPr>
          <a:xfrm>
            <a:off x="9016337" y="3080085"/>
            <a:ext cx="1" cy="3015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D20C3A20-1AD2-4FE0-8B8E-38239DA0E3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4499" y="3079750"/>
            <a:ext cx="2790409" cy="2852738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grpSp>
        <p:nvGrpSpPr>
          <p:cNvPr id="32" name="Graphic 27">
            <a:extLst>
              <a:ext uri="{FF2B5EF4-FFF2-40B4-BE49-F238E27FC236}">
                <a16:creationId xmlns="" xmlns:a16="http://schemas.microsoft.com/office/drawing/2014/main" id="{F5E3C2C1-9D73-437B-B6C4-FBA4E93A1C73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33" name="Freeform 32">
              <a:extLst>
                <a:ext uri="{FF2B5EF4-FFF2-40B4-BE49-F238E27FC236}">
                  <a16:creationId xmlns="" xmlns:a16="http://schemas.microsoft.com/office/drawing/2014/main" id="{CFA01080-FFAF-49AD-A8AA-8FC9EF9B0B51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34" name="Freeform 33">
              <a:extLst>
                <a:ext uri="{FF2B5EF4-FFF2-40B4-BE49-F238E27FC236}">
                  <a16:creationId xmlns="" xmlns:a16="http://schemas.microsoft.com/office/drawing/2014/main" id="{F1E3D8E3-A3CC-45E2-9E08-78CE3ED762C3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35" name="Graphic 27">
              <a:extLst>
                <a:ext uri="{FF2B5EF4-FFF2-40B4-BE49-F238E27FC236}">
                  <a16:creationId xmlns="" xmlns:a16="http://schemas.microsoft.com/office/drawing/2014/main" id="{BEF1298B-A9C1-4186-93BC-2124674AD52B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36" name="Freeform 35">
                <a:extLst>
                  <a:ext uri="{FF2B5EF4-FFF2-40B4-BE49-F238E27FC236}">
                    <a16:creationId xmlns="" xmlns:a16="http://schemas.microsoft.com/office/drawing/2014/main" id="{ED16D2D3-1C45-44CC-93A2-F15B4F152D9E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="" xmlns:a16="http://schemas.microsoft.com/office/drawing/2014/main" id="{EEA665B0-C70C-442A-B81D-F89009E20D8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="" xmlns:a16="http://schemas.microsoft.com/office/drawing/2014/main" id="{641AF253-E629-46D5-8E67-8AA288B37D5D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6FFA953-B920-48DE-8FDE-F418BBFCCAC5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A1D8442A-3B00-438E-8B59-8ED25AEA2DEF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35431778-E277-48F9-86CB-C19C6797D3A7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="" xmlns:a16="http://schemas.microsoft.com/office/drawing/2014/main" id="{EC7468EB-684B-4C53-BB3A-E30DA2CF459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49989" y="3151365"/>
            <a:ext cx="2432586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C3C290D4-3DF1-44E1-A293-B52B06C0CDD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46447" y="3147665"/>
            <a:ext cx="2432586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="" xmlns:a16="http://schemas.microsoft.com/office/drawing/2014/main" id="{9FC87C6B-B36E-4DF9-87EC-115799463C6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8791" y="3147665"/>
            <a:ext cx="2432586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108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3">
            <a:extLst>
              <a:ext uri="{FF2B5EF4-FFF2-40B4-BE49-F238E27FC236}">
                <a16:creationId xmlns="" xmlns:a16="http://schemas.microsoft.com/office/drawing/2014/main" id="{276B88C5-12AE-4C32-AEAE-A60A9802BF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0244" y="2445569"/>
            <a:ext cx="2565776" cy="361950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="" xmlns:a16="http://schemas.microsoft.com/office/drawing/2014/main" id="{F3DF9A9C-8FE2-4146-A7E7-319BDBE3D4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1440" y="2445569"/>
            <a:ext cx="2565776" cy="361950"/>
          </a:xfrm>
          <a:solidFill>
            <a:srgbClr val="6695FF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="" xmlns:a16="http://schemas.microsoft.com/office/drawing/2014/main" id="{A92BEF1B-D286-4285-B244-03DC1469B5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49049" y="2445569"/>
            <a:ext cx="2565776" cy="361950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8FDD911-3719-492D-9339-81113274F1E7}"/>
              </a:ext>
            </a:extLst>
          </p:cNvPr>
          <p:cNvSpPr/>
          <p:nvPr userDrawn="1"/>
        </p:nvSpPr>
        <p:spPr>
          <a:xfrm>
            <a:off x="612968" y="2445569"/>
            <a:ext cx="2728373" cy="3612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F9D5740-1880-4BAB-AE9B-CFCDFB4198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840" y="768969"/>
            <a:ext cx="4940710" cy="129266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Lorem ipsum dolor </a:t>
            </a:r>
            <a:r>
              <a:rPr lang="en-US" err="1"/>
              <a:t>sit,consectetuer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5E1D5F7A-6F26-40C6-A9F0-9F1BEAE691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2840" y="424696"/>
            <a:ext cx="2882900" cy="221599"/>
          </a:xfr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CASE STUDY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28EFFA83-3939-4783-919C-9AF2AAD09858}"/>
              </a:ext>
            </a:extLst>
          </p:cNvPr>
          <p:cNvSpPr/>
          <p:nvPr userDrawn="1"/>
        </p:nvSpPr>
        <p:spPr>
          <a:xfrm>
            <a:off x="11828206" y="1296913"/>
            <a:ext cx="363794" cy="1148657"/>
          </a:xfrm>
          <a:custGeom>
            <a:avLst/>
            <a:gdLst>
              <a:gd name="connsiteX0" fmla="*/ 478708 w 478708"/>
              <a:gd name="connsiteY0" fmla="*/ 0 h 1511491"/>
              <a:gd name="connsiteX1" fmla="*/ 478708 w 478708"/>
              <a:gd name="connsiteY1" fmla="*/ 1511491 h 1511491"/>
              <a:gd name="connsiteX2" fmla="*/ 370638 w 478708"/>
              <a:gd name="connsiteY2" fmla="*/ 1452832 h 1511491"/>
              <a:gd name="connsiteX3" fmla="*/ 0 w 478708"/>
              <a:gd name="connsiteY3" fmla="*/ 755745 h 1511491"/>
              <a:gd name="connsiteX4" fmla="*/ 370638 w 478708"/>
              <a:gd name="connsiteY4" fmla="*/ 58658 h 151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08" h="1511491">
                <a:moveTo>
                  <a:pt x="478708" y="0"/>
                </a:moveTo>
                <a:lnTo>
                  <a:pt x="478708" y="1511491"/>
                </a:lnTo>
                <a:lnTo>
                  <a:pt x="370638" y="1452832"/>
                </a:lnTo>
                <a:cubicBezTo>
                  <a:pt x="147021" y="1301760"/>
                  <a:pt x="0" y="1045922"/>
                  <a:pt x="0" y="755745"/>
                </a:cubicBezTo>
                <a:cubicBezTo>
                  <a:pt x="0" y="465568"/>
                  <a:pt x="147021" y="209730"/>
                  <a:pt x="370638" y="586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Text Placeholder 23">
            <a:extLst>
              <a:ext uri="{FF2B5EF4-FFF2-40B4-BE49-F238E27FC236}">
                <a16:creationId xmlns="" xmlns:a16="http://schemas.microsoft.com/office/drawing/2014/main" id="{83A2B862-D651-4EB8-82E9-8C9F469180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112" y="2491755"/>
            <a:ext cx="2532321" cy="361950"/>
          </a:xfrm>
          <a:noFill/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The Challenges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="" xmlns:a16="http://schemas.microsoft.com/office/drawing/2014/main" id="{6EF4014E-D575-4BB1-A1CE-646E17FEE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2110" y="2965450"/>
            <a:ext cx="2532322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654B1C67-A5D0-4A3F-8805-44C05A5CE9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914099" y="-1"/>
            <a:ext cx="6277898" cy="2061631"/>
          </a:xfrm>
          <a:custGeom>
            <a:avLst/>
            <a:gdLst>
              <a:gd name="connsiteX0" fmla="*/ 1 w 6277898"/>
              <a:gd name="connsiteY0" fmla="*/ 0 h 2061631"/>
              <a:gd name="connsiteX1" fmla="*/ 6277898 w 6277898"/>
              <a:gd name="connsiteY1" fmla="*/ 0 h 2061631"/>
              <a:gd name="connsiteX2" fmla="*/ 6277898 w 6277898"/>
              <a:gd name="connsiteY2" fmla="*/ 1296913 h 2061631"/>
              <a:gd name="connsiteX3" fmla="*/ 6195771 w 6277898"/>
              <a:gd name="connsiteY3" fmla="*/ 1341490 h 2061631"/>
              <a:gd name="connsiteX4" fmla="*/ 5914105 w 6277898"/>
              <a:gd name="connsiteY4" fmla="*/ 1871241 h 2061631"/>
              <a:gd name="connsiteX5" fmla="*/ 5934218 w 6277898"/>
              <a:gd name="connsiteY5" fmla="*/ 2030902 h 2061631"/>
              <a:gd name="connsiteX6" fmla="*/ 5946308 w 6277898"/>
              <a:gd name="connsiteY6" fmla="*/ 2061631 h 2061631"/>
              <a:gd name="connsiteX7" fmla="*/ 1030816 w 6277898"/>
              <a:gd name="connsiteY7" fmla="*/ 2061631 h 2061631"/>
              <a:gd name="connsiteX8" fmla="*/ 0 w 6277898"/>
              <a:gd name="connsiteY8" fmla="*/ 1030815 h 2061631"/>
              <a:gd name="connsiteX9" fmla="*/ 1 w 6277898"/>
              <a:gd name="connsiteY9" fmla="*/ 0 h 20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7898" h="2061631">
                <a:moveTo>
                  <a:pt x="1" y="0"/>
                </a:moveTo>
                <a:lnTo>
                  <a:pt x="6277898" y="0"/>
                </a:lnTo>
                <a:lnTo>
                  <a:pt x="6277898" y="1296913"/>
                </a:lnTo>
                <a:lnTo>
                  <a:pt x="6195771" y="1341490"/>
                </a:lnTo>
                <a:cubicBezTo>
                  <a:pt x="6025834" y="1456297"/>
                  <a:pt x="5914105" y="1650721"/>
                  <a:pt x="5914105" y="1871241"/>
                </a:cubicBezTo>
                <a:cubicBezTo>
                  <a:pt x="5914105" y="1926371"/>
                  <a:pt x="5921088" y="1979870"/>
                  <a:pt x="5934218" y="2030902"/>
                </a:cubicBezTo>
                <a:lnTo>
                  <a:pt x="5946308" y="2061631"/>
                </a:lnTo>
                <a:lnTo>
                  <a:pt x="1030816" y="2061631"/>
                </a:lnTo>
                <a:cubicBezTo>
                  <a:pt x="461512" y="2061631"/>
                  <a:pt x="0" y="1600119"/>
                  <a:pt x="0" y="1030815"/>
                </a:cubicBezTo>
                <a:cubicBezTo>
                  <a:pt x="0" y="687210"/>
                  <a:pt x="1" y="343605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B41D09E9-FCDE-4773-B898-1C46CBE9796F}"/>
              </a:ext>
            </a:extLst>
          </p:cNvPr>
          <p:cNvCxnSpPr/>
          <p:nvPr userDrawn="1"/>
        </p:nvCxnSpPr>
        <p:spPr>
          <a:xfrm>
            <a:off x="6122535" y="2807519"/>
            <a:ext cx="1" cy="3015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D954BDAC-2F7B-450B-B62C-0C1CDA916B75}"/>
              </a:ext>
            </a:extLst>
          </p:cNvPr>
          <p:cNvCxnSpPr/>
          <p:nvPr userDrawn="1"/>
        </p:nvCxnSpPr>
        <p:spPr>
          <a:xfrm>
            <a:off x="8903730" y="2807519"/>
            <a:ext cx="1" cy="3015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19FC41AB-DFA3-4E04-A769-7EB7B8EF175B}"/>
              </a:ext>
            </a:extLst>
          </p:cNvPr>
          <p:cNvCxnSpPr>
            <a:cxnSpLocks/>
          </p:cNvCxnSpPr>
          <p:nvPr userDrawn="1"/>
        </p:nvCxnSpPr>
        <p:spPr>
          <a:xfrm>
            <a:off x="702110" y="2871473"/>
            <a:ext cx="2532322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aphic 27">
            <a:extLst>
              <a:ext uri="{FF2B5EF4-FFF2-40B4-BE49-F238E27FC236}">
                <a16:creationId xmlns="" xmlns:a16="http://schemas.microsoft.com/office/drawing/2014/main" id="{EDD61199-2FFD-4C8A-8B07-FDB23C7E1F09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43" name="Freeform 32">
              <a:extLst>
                <a:ext uri="{FF2B5EF4-FFF2-40B4-BE49-F238E27FC236}">
                  <a16:creationId xmlns="" xmlns:a16="http://schemas.microsoft.com/office/drawing/2014/main" id="{645034C7-4C6B-4B85-BB03-DAE7075D47ED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44" name="Freeform 33">
              <a:extLst>
                <a:ext uri="{FF2B5EF4-FFF2-40B4-BE49-F238E27FC236}">
                  <a16:creationId xmlns="" xmlns:a16="http://schemas.microsoft.com/office/drawing/2014/main" id="{F5C4E968-07B5-4283-8742-02D565C5CA9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45" name="Graphic 27">
              <a:extLst>
                <a:ext uri="{FF2B5EF4-FFF2-40B4-BE49-F238E27FC236}">
                  <a16:creationId xmlns="" xmlns:a16="http://schemas.microsoft.com/office/drawing/2014/main" id="{75270AEF-411B-48A5-9C84-9AD0ADC138AC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46" name="Freeform 35">
                <a:extLst>
                  <a:ext uri="{FF2B5EF4-FFF2-40B4-BE49-F238E27FC236}">
                    <a16:creationId xmlns="" xmlns:a16="http://schemas.microsoft.com/office/drawing/2014/main" id="{23BFFD0C-5F1D-4400-9BD5-6B8DBBBE96B9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7" name="Freeform 36">
                <a:extLst>
                  <a:ext uri="{FF2B5EF4-FFF2-40B4-BE49-F238E27FC236}">
                    <a16:creationId xmlns="" xmlns:a16="http://schemas.microsoft.com/office/drawing/2014/main" id="{D5802621-E60D-4858-A6A1-AD571410AF79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8" name="Freeform 37">
                <a:extLst>
                  <a:ext uri="{FF2B5EF4-FFF2-40B4-BE49-F238E27FC236}">
                    <a16:creationId xmlns="" xmlns:a16="http://schemas.microsoft.com/office/drawing/2014/main" id="{82C2BA70-543F-438E-A1A5-05AEA8ABD054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AD1B2A0A-9852-4E0B-95C4-0C52BA891F14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9DFF00F8-C747-4688-92AA-6B2B2F31399D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25C4EF42-5405-48D3-8273-22FE4655C0D9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="" xmlns:a16="http://schemas.microsoft.com/office/drawing/2014/main" id="{5AFE259C-AA6D-4432-B6ED-A8C5D228736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49048" y="2965450"/>
            <a:ext cx="2565775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517C7775-C9F1-468E-9531-97841E5DA9E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30242" y="2961409"/>
            <a:ext cx="2565775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>
            <a:extLst>
              <a:ext uri="{FF2B5EF4-FFF2-40B4-BE49-F238E27FC236}">
                <a16:creationId xmlns="" xmlns:a16="http://schemas.microsoft.com/office/drawing/2014/main" id="{8FA0C381-029C-46F6-88EA-DA3A7309A8B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11436" y="2961409"/>
            <a:ext cx="2565775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890247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11FEB6B9-37BA-4E33-AD95-EE3DF3558CC1}"/>
              </a:ext>
            </a:extLst>
          </p:cNvPr>
          <p:cNvSpPr/>
          <p:nvPr/>
        </p:nvSpPr>
        <p:spPr>
          <a:xfrm>
            <a:off x="8125497" y="3894697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4EAC0A4-E324-40B9-980B-1BA382E110C4}"/>
              </a:ext>
            </a:extLst>
          </p:cNvPr>
          <p:cNvSpPr/>
          <p:nvPr/>
        </p:nvSpPr>
        <p:spPr>
          <a:xfrm>
            <a:off x="8125496" y="3894698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80D19AE2-AD87-437E-9799-C0FE3D8C4DE8}"/>
              </a:ext>
            </a:extLst>
          </p:cNvPr>
          <p:cNvSpPr/>
          <p:nvPr/>
        </p:nvSpPr>
        <p:spPr>
          <a:xfrm>
            <a:off x="4389340" y="3894697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85B0C0A-3324-436A-9A78-3BD2C200D21F}"/>
              </a:ext>
            </a:extLst>
          </p:cNvPr>
          <p:cNvSpPr/>
          <p:nvPr/>
        </p:nvSpPr>
        <p:spPr>
          <a:xfrm>
            <a:off x="4389339" y="3894698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6BCC11EB-CD7D-43F4-863B-8AD19B5DCF70}"/>
              </a:ext>
            </a:extLst>
          </p:cNvPr>
          <p:cNvSpPr/>
          <p:nvPr/>
        </p:nvSpPr>
        <p:spPr>
          <a:xfrm>
            <a:off x="602841" y="3894697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00EF5531-2F5F-4AE7-B459-43BF76CC1CCC}"/>
              </a:ext>
            </a:extLst>
          </p:cNvPr>
          <p:cNvSpPr/>
          <p:nvPr/>
        </p:nvSpPr>
        <p:spPr>
          <a:xfrm>
            <a:off x="602840" y="3894698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86BA6573-6293-4645-BC15-3B3DFAAC6F37}"/>
              </a:ext>
            </a:extLst>
          </p:cNvPr>
          <p:cNvSpPr/>
          <p:nvPr/>
        </p:nvSpPr>
        <p:spPr>
          <a:xfrm>
            <a:off x="8125497" y="1401151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E53B38F2-5B6C-46A4-86AE-49AC27E11330}"/>
              </a:ext>
            </a:extLst>
          </p:cNvPr>
          <p:cNvSpPr/>
          <p:nvPr/>
        </p:nvSpPr>
        <p:spPr>
          <a:xfrm>
            <a:off x="8125496" y="1401152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4F0305B7-B2CD-4E01-9391-8BD6A1E1DEE2}"/>
              </a:ext>
            </a:extLst>
          </p:cNvPr>
          <p:cNvSpPr/>
          <p:nvPr/>
        </p:nvSpPr>
        <p:spPr>
          <a:xfrm>
            <a:off x="4389340" y="1401151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55A01C5-61CC-4B0C-B2DF-B0DC83352844}"/>
              </a:ext>
            </a:extLst>
          </p:cNvPr>
          <p:cNvSpPr/>
          <p:nvPr/>
        </p:nvSpPr>
        <p:spPr>
          <a:xfrm>
            <a:off x="4389339" y="1401152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B67F8FD1-BC20-4055-B2A1-2ED1E2BDC967}"/>
              </a:ext>
            </a:extLst>
          </p:cNvPr>
          <p:cNvSpPr/>
          <p:nvPr/>
        </p:nvSpPr>
        <p:spPr>
          <a:xfrm>
            <a:off x="602841" y="1401151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D592C9DE-F5A9-4C2E-9BF1-F025C7432D9E}"/>
              </a:ext>
            </a:extLst>
          </p:cNvPr>
          <p:cNvSpPr/>
          <p:nvPr/>
        </p:nvSpPr>
        <p:spPr>
          <a:xfrm>
            <a:off x="602840" y="1401152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52BE53D5-6DD5-44E2-9827-7A420EDC57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81225" y="1401151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F25F0430-C898-476E-84A1-23A0D12840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67723" y="1401151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A2459267-A8A2-4043-818D-F5D32E37AC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3881" y="1401150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B57C06C8-4B84-444F-A035-D73CFA7E65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81224" y="3894696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="" xmlns:a16="http://schemas.microsoft.com/office/drawing/2014/main" id="{F1ECDC90-0BF1-40EC-9550-3B6A7B87D6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67724" y="3894696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="" xmlns:a16="http://schemas.microsoft.com/office/drawing/2014/main" id="{3D6A13FC-57E8-473F-B5E0-9DDCB9F947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03880" y="3894696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BB9EC7D5-3D40-4252-9282-0AF68A80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42" name="Graphic 27">
            <a:extLst>
              <a:ext uri="{FF2B5EF4-FFF2-40B4-BE49-F238E27FC236}">
                <a16:creationId xmlns="" xmlns:a16="http://schemas.microsoft.com/office/drawing/2014/main" id="{8BCBB71C-08EF-4DC3-81F5-7D8B34BF2C88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44" name="Freeform 32">
              <a:extLst>
                <a:ext uri="{FF2B5EF4-FFF2-40B4-BE49-F238E27FC236}">
                  <a16:creationId xmlns="" xmlns:a16="http://schemas.microsoft.com/office/drawing/2014/main" id="{D986B4EF-2126-4B17-9788-8C68AAACAAA5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45" name="Freeform 33">
              <a:extLst>
                <a:ext uri="{FF2B5EF4-FFF2-40B4-BE49-F238E27FC236}">
                  <a16:creationId xmlns="" xmlns:a16="http://schemas.microsoft.com/office/drawing/2014/main" id="{6905C961-395F-4BEC-90EC-8DFB1A4DF945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47" name="Graphic 27">
              <a:extLst>
                <a:ext uri="{FF2B5EF4-FFF2-40B4-BE49-F238E27FC236}">
                  <a16:creationId xmlns="" xmlns:a16="http://schemas.microsoft.com/office/drawing/2014/main" id="{71C7E767-4D61-4A3C-B740-328B0308A50C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48" name="Freeform 35">
                <a:extLst>
                  <a:ext uri="{FF2B5EF4-FFF2-40B4-BE49-F238E27FC236}">
                    <a16:creationId xmlns="" xmlns:a16="http://schemas.microsoft.com/office/drawing/2014/main" id="{EC7F0BEA-61B0-4992-86B4-6071F56FEC7F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9" name="Freeform 36">
                <a:extLst>
                  <a:ext uri="{FF2B5EF4-FFF2-40B4-BE49-F238E27FC236}">
                    <a16:creationId xmlns="" xmlns:a16="http://schemas.microsoft.com/office/drawing/2014/main" id="{9E6996AC-7FC2-4E93-B0BB-51FDAF8C6DE0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50" name="Freeform 37">
                <a:extLst>
                  <a:ext uri="{FF2B5EF4-FFF2-40B4-BE49-F238E27FC236}">
                    <a16:creationId xmlns="" xmlns:a16="http://schemas.microsoft.com/office/drawing/2014/main" id="{B4A47AC9-48CC-4819-8963-592967114B21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90A0782A-4BFF-4221-869B-A95776615180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5FEC6D26-5236-448A-A92A-21A52E534E6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63C68E0D-8687-412A-B3B8-797A3852A777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="" xmlns:a16="http://schemas.microsoft.com/office/drawing/2014/main" id="{605A920F-51A3-461A-BDF5-F92254A082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02637" y="1531850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>
            <a:extLst>
              <a:ext uri="{FF2B5EF4-FFF2-40B4-BE49-F238E27FC236}">
                <a16:creationId xmlns="" xmlns:a16="http://schemas.microsoft.com/office/drawing/2014/main" id="{8EE8C0E9-025F-4EBF-8013-D1C8D00A23B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77374" y="4054694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="" xmlns:a16="http://schemas.microsoft.com/office/drawing/2014/main" id="{B7ED71EC-C123-41A5-B045-29EDE839DA6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06485" y="1531850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="" xmlns:a16="http://schemas.microsoft.com/office/drawing/2014/main" id="{87E69BD4-D767-4294-9F97-1F84CAFD986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06485" y="4045893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9">
            <a:extLst>
              <a:ext uri="{FF2B5EF4-FFF2-40B4-BE49-F238E27FC236}">
                <a16:creationId xmlns="" xmlns:a16="http://schemas.microsoft.com/office/drawing/2014/main" id="{0920E73C-E32C-4026-A947-2086DFBB4F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2838" y="1531849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9">
            <a:extLst>
              <a:ext uri="{FF2B5EF4-FFF2-40B4-BE49-F238E27FC236}">
                <a16:creationId xmlns="" xmlns:a16="http://schemas.microsoft.com/office/drawing/2014/main" id="{8F1C7C70-BBCC-4CB5-994E-FDE951EDFAE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6552" y="4022299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88385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38C94BE-D50F-470B-A92E-4492CCB417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63537" y="2101542"/>
            <a:ext cx="2205440" cy="22054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57" name="Picture Placeholder 2">
            <a:extLst>
              <a:ext uri="{FF2B5EF4-FFF2-40B4-BE49-F238E27FC236}">
                <a16:creationId xmlns="" xmlns:a16="http://schemas.microsoft.com/office/drawing/2014/main" id="{E1B9B176-7063-41B1-A2D9-E139A0FA2B0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68011" y="2101541"/>
            <a:ext cx="2205440" cy="22054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58" name="Picture Placeholder 2">
            <a:extLst>
              <a:ext uri="{FF2B5EF4-FFF2-40B4-BE49-F238E27FC236}">
                <a16:creationId xmlns="" xmlns:a16="http://schemas.microsoft.com/office/drawing/2014/main" id="{5F1C3A2F-A9CA-428D-86BE-5B650A4B6B0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472485" y="2094565"/>
            <a:ext cx="2205440" cy="22054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40D9B2E6-308B-49DD-8679-F20BC814C6E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82590" y="4995835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60" name="Text Placeholder 2">
            <a:extLst>
              <a:ext uri="{FF2B5EF4-FFF2-40B4-BE49-F238E27FC236}">
                <a16:creationId xmlns="" xmlns:a16="http://schemas.microsoft.com/office/drawing/2014/main" id="{322B64F2-5E51-4D1F-9615-AF350BB374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2590" y="4659115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61" name="Text Placeholder 2">
            <a:extLst>
              <a:ext uri="{FF2B5EF4-FFF2-40B4-BE49-F238E27FC236}">
                <a16:creationId xmlns="" xmlns:a16="http://schemas.microsoft.com/office/drawing/2014/main" id="{94509992-43BC-4146-BA3A-094A8B90F2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" y="4995835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62" name="Text Placeholder 2">
            <a:extLst>
              <a:ext uri="{FF2B5EF4-FFF2-40B4-BE49-F238E27FC236}">
                <a16:creationId xmlns="" xmlns:a16="http://schemas.microsoft.com/office/drawing/2014/main" id="{421ED10D-1B3B-4DE5-92A1-D3687C9115A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600" y="4659115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63" name="Text Placeholder 2">
            <a:extLst>
              <a:ext uri="{FF2B5EF4-FFF2-40B4-BE49-F238E27FC236}">
                <a16:creationId xmlns="" xmlns:a16="http://schemas.microsoft.com/office/drawing/2014/main" id="{DF33BDCE-F36B-4C78-957B-5B59ED6EEA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96095" y="4995835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76C82564-6EFB-412E-8BF5-F8BFF1F4B4D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96095" y="4659115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23" name="Picture Placeholder 2">
            <a:extLst>
              <a:ext uri="{FF2B5EF4-FFF2-40B4-BE49-F238E27FC236}">
                <a16:creationId xmlns="" xmlns:a16="http://schemas.microsoft.com/office/drawing/2014/main" id="{69EE4D53-DEF3-4E49-8388-61B42882274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376960" y="2094565"/>
            <a:ext cx="2205440" cy="220544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de-DE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1872E035-DC65-4943-84C7-1FADA533AD6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69086" y="4995835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BE057454-6C5C-4849-A002-8F5CC7C711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69086" y="4659115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grpSp>
        <p:nvGrpSpPr>
          <p:cNvPr id="26" name="Graphic 27">
            <a:extLst>
              <a:ext uri="{FF2B5EF4-FFF2-40B4-BE49-F238E27FC236}">
                <a16:creationId xmlns="" xmlns:a16="http://schemas.microsoft.com/office/drawing/2014/main" id="{43CF5A98-E5D8-44D6-ACCB-40DEED0E017A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27" name="Freeform 32">
              <a:extLst>
                <a:ext uri="{FF2B5EF4-FFF2-40B4-BE49-F238E27FC236}">
                  <a16:creationId xmlns="" xmlns:a16="http://schemas.microsoft.com/office/drawing/2014/main" id="{74A99EC2-10E3-449A-BF9B-B6DE5047D685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28" name="Freeform 33">
              <a:extLst>
                <a:ext uri="{FF2B5EF4-FFF2-40B4-BE49-F238E27FC236}">
                  <a16:creationId xmlns="" xmlns:a16="http://schemas.microsoft.com/office/drawing/2014/main" id="{776CF62A-DB4D-4976-B19B-BF54AA01FE55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9" name="Graphic 27">
              <a:extLst>
                <a:ext uri="{FF2B5EF4-FFF2-40B4-BE49-F238E27FC236}">
                  <a16:creationId xmlns="" xmlns:a16="http://schemas.microsoft.com/office/drawing/2014/main" id="{4B02215D-271E-4169-8D5D-627E6FA48CFB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30" name="Freeform 35">
                <a:extLst>
                  <a:ext uri="{FF2B5EF4-FFF2-40B4-BE49-F238E27FC236}">
                    <a16:creationId xmlns="" xmlns:a16="http://schemas.microsoft.com/office/drawing/2014/main" id="{7954DE47-10E8-4E13-97E0-2349991765A7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="" xmlns:a16="http://schemas.microsoft.com/office/drawing/2014/main" id="{F9393CFA-8615-412C-9973-319DF29A32EE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2" name="Freeform 37">
                <a:extLst>
                  <a:ext uri="{FF2B5EF4-FFF2-40B4-BE49-F238E27FC236}">
                    <a16:creationId xmlns="" xmlns:a16="http://schemas.microsoft.com/office/drawing/2014/main" id="{BAD83160-E41D-48D2-919A-EBEEC063EE42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B3569266-5676-4EDF-A846-B7862AEE04EE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942BF5A8-BB2C-4001-A2D9-7F6701989C69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B5B14223-40F7-40AE-8B2C-28A6C2E2D4BA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69275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38C94BE-D50F-470B-A92E-4492CCB417C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86730" y="1508990"/>
            <a:ext cx="1159054" cy="11590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de-DE"/>
          </a:p>
        </p:txBody>
      </p:sp>
      <p:sp>
        <p:nvSpPr>
          <p:cNvPr id="57" name="Picture Placeholder 2">
            <a:extLst>
              <a:ext uri="{FF2B5EF4-FFF2-40B4-BE49-F238E27FC236}">
                <a16:creationId xmlns="" xmlns:a16="http://schemas.microsoft.com/office/drawing/2014/main" id="{E1B9B176-7063-41B1-A2D9-E139A0FA2B0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091204" y="1508989"/>
            <a:ext cx="1159054" cy="11590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de-DE"/>
          </a:p>
        </p:txBody>
      </p:sp>
      <p:sp>
        <p:nvSpPr>
          <p:cNvPr id="58" name="Picture Placeholder 2">
            <a:extLst>
              <a:ext uri="{FF2B5EF4-FFF2-40B4-BE49-F238E27FC236}">
                <a16:creationId xmlns="" xmlns:a16="http://schemas.microsoft.com/office/drawing/2014/main" id="{5F1C3A2F-A9CA-428D-86BE-5B650A4B6B0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5678" y="1502013"/>
            <a:ext cx="1159054" cy="11590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de-DE"/>
          </a:p>
        </p:txBody>
      </p:sp>
      <p:sp>
        <p:nvSpPr>
          <p:cNvPr id="59" name="Text Placeholder 2">
            <a:extLst>
              <a:ext uri="{FF2B5EF4-FFF2-40B4-BE49-F238E27FC236}">
                <a16:creationId xmlns="" xmlns:a16="http://schemas.microsoft.com/office/drawing/2014/main" id="{40D9B2E6-308B-49DD-8679-F20BC814C6E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82590" y="3201127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60" name="Text Placeholder 2">
            <a:extLst>
              <a:ext uri="{FF2B5EF4-FFF2-40B4-BE49-F238E27FC236}">
                <a16:creationId xmlns="" xmlns:a16="http://schemas.microsoft.com/office/drawing/2014/main" id="{322B64F2-5E51-4D1F-9615-AF350BB374C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82590" y="2874567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61" name="Text Placeholder 2">
            <a:extLst>
              <a:ext uri="{FF2B5EF4-FFF2-40B4-BE49-F238E27FC236}">
                <a16:creationId xmlns="" xmlns:a16="http://schemas.microsoft.com/office/drawing/2014/main" id="{94509992-43BC-4146-BA3A-094A8B90F2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" y="3201127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62" name="Text Placeholder 2">
            <a:extLst>
              <a:ext uri="{FF2B5EF4-FFF2-40B4-BE49-F238E27FC236}">
                <a16:creationId xmlns="" xmlns:a16="http://schemas.microsoft.com/office/drawing/2014/main" id="{421ED10D-1B3B-4DE5-92A1-D3687C9115A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9600" y="2874567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63" name="Text Placeholder 2">
            <a:extLst>
              <a:ext uri="{FF2B5EF4-FFF2-40B4-BE49-F238E27FC236}">
                <a16:creationId xmlns="" xmlns:a16="http://schemas.microsoft.com/office/drawing/2014/main" id="{DF33BDCE-F36B-4C78-957B-5B59ED6EEA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96095" y="3201127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64" name="Text Placeholder 2">
            <a:extLst>
              <a:ext uri="{FF2B5EF4-FFF2-40B4-BE49-F238E27FC236}">
                <a16:creationId xmlns="" xmlns:a16="http://schemas.microsoft.com/office/drawing/2014/main" id="{76C82564-6EFB-412E-8BF5-F8BFF1F4B4D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96095" y="2874567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23" name="Picture Placeholder 2">
            <a:extLst>
              <a:ext uri="{FF2B5EF4-FFF2-40B4-BE49-F238E27FC236}">
                <a16:creationId xmlns="" xmlns:a16="http://schemas.microsoft.com/office/drawing/2014/main" id="{69EE4D53-DEF3-4E49-8388-61B42882274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9900153" y="1502013"/>
            <a:ext cx="1159054" cy="11590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de-DE"/>
          </a:p>
        </p:txBody>
      </p:sp>
      <p:sp>
        <p:nvSpPr>
          <p:cNvPr id="24" name="Text Placeholder 2">
            <a:extLst>
              <a:ext uri="{FF2B5EF4-FFF2-40B4-BE49-F238E27FC236}">
                <a16:creationId xmlns="" xmlns:a16="http://schemas.microsoft.com/office/drawing/2014/main" id="{1872E035-DC65-4943-84C7-1FADA533AD6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69086" y="3201127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BE057454-6C5C-4849-A002-8F5CC7C711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69086" y="2874567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26" name="Picture Placeholder 2">
            <a:extLst>
              <a:ext uri="{FF2B5EF4-FFF2-40B4-BE49-F238E27FC236}">
                <a16:creationId xmlns="" xmlns:a16="http://schemas.microsoft.com/office/drawing/2014/main" id="{8D9E8311-DD7C-4DBA-92EE-78D778D43746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186730" y="4045746"/>
            <a:ext cx="1159054" cy="11590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de-DE"/>
          </a:p>
        </p:txBody>
      </p:sp>
      <p:sp>
        <p:nvSpPr>
          <p:cNvPr id="27" name="Picture Placeholder 2">
            <a:extLst>
              <a:ext uri="{FF2B5EF4-FFF2-40B4-BE49-F238E27FC236}">
                <a16:creationId xmlns="" xmlns:a16="http://schemas.microsoft.com/office/drawing/2014/main" id="{5F574A1B-C8EB-4532-9850-C6830C6A9865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091204" y="4045745"/>
            <a:ext cx="1159054" cy="11590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de-DE"/>
          </a:p>
        </p:txBody>
      </p:sp>
      <p:sp>
        <p:nvSpPr>
          <p:cNvPr id="28" name="Picture Placeholder 2">
            <a:extLst>
              <a:ext uri="{FF2B5EF4-FFF2-40B4-BE49-F238E27FC236}">
                <a16:creationId xmlns="" xmlns:a16="http://schemas.microsoft.com/office/drawing/2014/main" id="{77AA41D8-34F8-4F3E-94ED-D47E9364DF4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995678" y="4038769"/>
            <a:ext cx="1159054" cy="11590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de-DE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25FF88AD-9569-4D34-A91D-19E9479A071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382590" y="5737883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B9813B13-57AC-4697-B11B-D9549BFA1F8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82590" y="5411323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38F26BFC-1965-447A-B6BC-0A14B96D1B8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" y="5737883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32" name="Text Placeholder 2">
            <a:extLst>
              <a:ext uri="{FF2B5EF4-FFF2-40B4-BE49-F238E27FC236}">
                <a16:creationId xmlns="" xmlns:a16="http://schemas.microsoft.com/office/drawing/2014/main" id="{9A22DB85-B0D2-4D94-917D-64F89FD17C3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600" y="5411323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33" name="Text Placeholder 2">
            <a:extLst>
              <a:ext uri="{FF2B5EF4-FFF2-40B4-BE49-F238E27FC236}">
                <a16:creationId xmlns="" xmlns:a16="http://schemas.microsoft.com/office/drawing/2014/main" id="{014DAEA0-B378-4CAB-B06C-954F355E96F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3496095" y="5737883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34" name="Text Placeholder 2">
            <a:extLst>
              <a:ext uri="{FF2B5EF4-FFF2-40B4-BE49-F238E27FC236}">
                <a16:creationId xmlns="" xmlns:a16="http://schemas.microsoft.com/office/drawing/2014/main" id="{6E0A75D8-C047-47ED-B4D7-CEC7B3B0956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96095" y="5411323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35" name="Picture Placeholder 2">
            <a:extLst>
              <a:ext uri="{FF2B5EF4-FFF2-40B4-BE49-F238E27FC236}">
                <a16:creationId xmlns="" xmlns:a16="http://schemas.microsoft.com/office/drawing/2014/main" id="{FD448306-D615-4FED-9CF7-146F59C6BD8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900153" y="4038769"/>
            <a:ext cx="1159054" cy="115905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endParaRPr lang="de-DE"/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A432DA1D-5DEB-4642-8963-26CEB733395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269086" y="5737883"/>
            <a:ext cx="2313314" cy="193899"/>
          </a:xfrm>
        </p:spPr>
        <p:txBody>
          <a:bodyPr wrap="square">
            <a:sp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B32522E8-912D-42C4-9026-091FFF5254D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269086" y="5411323"/>
            <a:ext cx="2313314" cy="221599"/>
          </a:xfrm>
        </p:spPr>
        <p:txBody>
          <a:bodyPr wrap="square" anchor="ctr">
            <a:sp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</a:t>
            </a:r>
            <a:endParaRPr lang="de-DE"/>
          </a:p>
        </p:txBody>
      </p:sp>
      <p:grpSp>
        <p:nvGrpSpPr>
          <p:cNvPr id="38" name="Graphic 27">
            <a:extLst>
              <a:ext uri="{FF2B5EF4-FFF2-40B4-BE49-F238E27FC236}">
                <a16:creationId xmlns="" xmlns:a16="http://schemas.microsoft.com/office/drawing/2014/main" id="{35F75A3F-A098-4A90-8BBB-28CD502D8F1E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39" name="Freeform 32">
              <a:extLst>
                <a:ext uri="{FF2B5EF4-FFF2-40B4-BE49-F238E27FC236}">
                  <a16:creationId xmlns="" xmlns:a16="http://schemas.microsoft.com/office/drawing/2014/main" id="{6880D3C9-CE9F-4D1B-B4FB-18D6F7DB9FC9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40" name="Freeform 33">
              <a:extLst>
                <a:ext uri="{FF2B5EF4-FFF2-40B4-BE49-F238E27FC236}">
                  <a16:creationId xmlns="" xmlns:a16="http://schemas.microsoft.com/office/drawing/2014/main" id="{894A0FB4-DD3E-4E60-B22D-E8E89A50FD3B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41" name="Graphic 27">
              <a:extLst>
                <a:ext uri="{FF2B5EF4-FFF2-40B4-BE49-F238E27FC236}">
                  <a16:creationId xmlns="" xmlns:a16="http://schemas.microsoft.com/office/drawing/2014/main" id="{2EC94217-B4AB-46CC-B4D7-0FB1DB0368CF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42" name="Freeform 35">
                <a:extLst>
                  <a:ext uri="{FF2B5EF4-FFF2-40B4-BE49-F238E27FC236}">
                    <a16:creationId xmlns="" xmlns:a16="http://schemas.microsoft.com/office/drawing/2014/main" id="{22CEC9E4-B766-43F0-8D85-646E6C793B3E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3" name="Freeform 36">
                <a:extLst>
                  <a:ext uri="{FF2B5EF4-FFF2-40B4-BE49-F238E27FC236}">
                    <a16:creationId xmlns="" xmlns:a16="http://schemas.microsoft.com/office/drawing/2014/main" id="{E359681D-776D-440F-A859-2545E0DD70CC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4" name="Freeform 37">
                <a:extLst>
                  <a:ext uri="{FF2B5EF4-FFF2-40B4-BE49-F238E27FC236}">
                    <a16:creationId xmlns="" xmlns:a16="http://schemas.microsoft.com/office/drawing/2014/main" id="{329CF870-232A-4A67-BEB8-29CE53199845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63BECE27-6DE9-42E1-BAA9-5432C5902D30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271E59D8-CE6D-4203-9148-F72C6063CDBB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D3092442-604B-4A76-9FE2-6E43A14E93C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829497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edia Placeholder 13">
            <a:extLst>
              <a:ext uri="{FF2B5EF4-FFF2-40B4-BE49-F238E27FC236}">
                <a16:creationId xmlns="" xmlns:a16="http://schemas.microsoft.com/office/drawing/2014/main" id="{9F38A896-D535-4A45-A2A9-20BAF32A3F07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0" y="0"/>
            <a:ext cx="12193524" cy="6858000"/>
          </a:xfrm>
          <a:custGeom>
            <a:avLst/>
            <a:gdLst>
              <a:gd name="connsiteX0" fmla="*/ 0 w 8811768"/>
              <a:gd name="connsiteY0" fmla="*/ 0 h 4956000"/>
              <a:gd name="connsiteX1" fmla="*/ 8811768 w 8811768"/>
              <a:gd name="connsiteY1" fmla="*/ 0 h 4956000"/>
              <a:gd name="connsiteX2" fmla="*/ 8811768 w 8811768"/>
              <a:gd name="connsiteY2" fmla="*/ 4956000 h 4956000"/>
              <a:gd name="connsiteX3" fmla="*/ 0 w 8811768"/>
              <a:gd name="connsiteY3" fmla="*/ 4956000 h 49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1768" h="4956000">
                <a:moveTo>
                  <a:pt x="0" y="0"/>
                </a:moveTo>
                <a:lnTo>
                  <a:pt x="8811768" y="0"/>
                </a:lnTo>
                <a:lnTo>
                  <a:pt x="8811768" y="4956000"/>
                </a:lnTo>
                <a:lnTo>
                  <a:pt x="0" y="495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aphic 27">
            <a:extLst>
              <a:ext uri="{FF2B5EF4-FFF2-40B4-BE49-F238E27FC236}">
                <a16:creationId xmlns="" xmlns:a16="http://schemas.microsoft.com/office/drawing/2014/main" id="{7C1899BB-7B3B-46CD-BD4C-925ADE941F32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6" name="Freeform 32">
              <a:extLst>
                <a:ext uri="{FF2B5EF4-FFF2-40B4-BE49-F238E27FC236}">
                  <a16:creationId xmlns="" xmlns:a16="http://schemas.microsoft.com/office/drawing/2014/main" id="{F5BEF7EA-16AB-49FF-9880-4E3647C3602B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" name="Freeform 33">
              <a:extLst>
                <a:ext uri="{FF2B5EF4-FFF2-40B4-BE49-F238E27FC236}">
                  <a16:creationId xmlns="" xmlns:a16="http://schemas.microsoft.com/office/drawing/2014/main" id="{636ACE03-8B41-44D4-8EB7-A13FC0010C12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8" name="Graphic 27">
              <a:extLst>
                <a:ext uri="{FF2B5EF4-FFF2-40B4-BE49-F238E27FC236}">
                  <a16:creationId xmlns="" xmlns:a16="http://schemas.microsoft.com/office/drawing/2014/main" id="{F9067820-E07D-441F-A5E8-523ED9CB7799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10" name="Freeform 35">
                <a:extLst>
                  <a:ext uri="{FF2B5EF4-FFF2-40B4-BE49-F238E27FC236}">
                    <a16:creationId xmlns="" xmlns:a16="http://schemas.microsoft.com/office/drawing/2014/main" id="{0E3DA9ED-0EF2-47C3-BCC1-58DB42FEE2C9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1" name="Freeform 36">
                <a:extLst>
                  <a:ext uri="{FF2B5EF4-FFF2-40B4-BE49-F238E27FC236}">
                    <a16:creationId xmlns="" xmlns:a16="http://schemas.microsoft.com/office/drawing/2014/main" id="{8547C98E-E6D7-455A-BC4A-3360D29C5784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2" name="Freeform 37">
                <a:extLst>
                  <a:ext uri="{FF2B5EF4-FFF2-40B4-BE49-F238E27FC236}">
                    <a16:creationId xmlns="" xmlns:a16="http://schemas.microsoft.com/office/drawing/2014/main" id="{4844C2CB-9494-4483-BB01-4CFDDCCA253B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53550741-57AF-4D09-BDA7-759895676B41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D4493B6E-8EDC-4B57-B198-B4197A1FF8D4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2D8F8E2-EB4D-4B7D-B919-7DEA0A3B75FB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041517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aphic 27">
            <a:extLst>
              <a:ext uri="{FF2B5EF4-FFF2-40B4-BE49-F238E27FC236}">
                <a16:creationId xmlns="" xmlns:a16="http://schemas.microsoft.com/office/drawing/2014/main" id="{B8B6B60E-CDD4-4621-AF71-BE80518CE52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E17B9BA8-069B-4B27-864F-09A9E8490F7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A43648E6-51FF-4052-AC9C-6BE838E8314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9" name="Graphic 27">
              <a:extLst>
                <a:ext uri="{FF2B5EF4-FFF2-40B4-BE49-F238E27FC236}">
                  <a16:creationId xmlns="" xmlns:a16="http://schemas.microsoft.com/office/drawing/2014/main" id="{C68D218F-B28C-44E6-BBBE-C5BCF241153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0" name="Freeform 35">
                <a:extLst>
                  <a:ext uri="{FF2B5EF4-FFF2-40B4-BE49-F238E27FC236}">
                    <a16:creationId xmlns="" xmlns:a16="http://schemas.microsoft.com/office/drawing/2014/main" id="{95547A20-88B1-4728-B812-84DE68C0A7DA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="" xmlns:a16="http://schemas.microsoft.com/office/drawing/2014/main" id="{84403EF8-1D33-4C0A-8E5F-34559676672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="" xmlns:a16="http://schemas.microsoft.com/office/drawing/2014/main" id="{A34B0E12-50BD-454C-A4AF-F3DB089F150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6B41436-1F57-41F6-8FDD-FA38A4786964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37" name="Text Placeholder 23">
            <a:extLst>
              <a:ext uri="{FF2B5EF4-FFF2-40B4-BE49-F238E27FC236}">
                <a16:creationId xmlns="" xmlns:a16="http://schemas.microsoft.com/office/drawing/2014/main" id="{77B036D6-73C0-8991-1BCD-ADBEA47293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50274" y="2667000"/>
            <a:ext cx="2432586" cy="361950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Aft>
                <a:spcPts val="6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38" name="Text Placeholder 23">
            <a:extLst>
              <a:ext uri="{FF2B5EF4-FFF2-40B4-BE49-F238E27FC236}">
                <a16:creationId xmlns="" xmlns:a16="http://schemas.microsoft.com/office/drawing/2014/main" id="{A63ACE0E-B15C-E933-0063-294E45B392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9815" y="2667000"/>
            <a:ext cx="2432586" cy="361950"/>
          </a:xfrm>
          <a:solidFill>
            <a:srgbClr val="6695FF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Aft>
                <a:spcPts val="6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39" name="Text Placeholder 23">
            <a:extLst>
              <a:ext uri="{FF2B5EF4-FFF2-40B4-BE49-F238E27FC236}">
                <a16:creationId xmlns="" xmlns:a16="http://schemas.microsoft.com/office/drawing/2014/main" id="{E0EB9921-9413-73C4-F304-C60A55A07B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0735" y="2667000"/>
            <a:ext cx="2432586" cy="361950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Aft>
                <a:spcPts val="6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40" name="Text Placeholder 21">
            <a:extLst>
              <a:ext uri="{FF2B5EF4-FFF2-40B4-BE49-F238E27FC236}">
                <a16:creationId xmlns="" xmlns:a16="http://schemas.microsoft.com/office/drawing/2014/main" id="{73A2C3B0-85A3-5375-E33D-382F4630F1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967" y="2667000"/>
            <a:ext cx="3004292" cy="3390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tIns="91440">
            <a:noAutofit/>
          </a:bodyPr>
          <a:lstStyle>
            <a:lvl1pPr marL="0" indent="0" algn="ctr" defTabSz="914400" rtl="0" eaLnBrk="1" latinLnBrk="0" hangingPunct="1">
              <a:spcAft>
                <a:spcPts val="12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spcAft>
                <a:spcPts val="1200"/>
              </a:spcAft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spcAft>
                <a:spcPts val="1200"/>
              </a:spcAft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spcAft>
                <a:spcPts val="1200"/>
              </a:spcAft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spcAft>
                <a:spcPts val="1200"/>
              </a:spcAft>
              <a:defRPr lang="en-US" sz="1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7D42159A-31FC-1253-6F30-B483951513FE}"/>
              </a:ext>
            </a:extLst>
          </p:cNvPr>
          <p:cNvSpPr/>
          <p:nvPr userDrawn="1"/>
        </p:nvSpPr>
        <p:spPr>
          <a:xfrm>
            <a:off x="0" y="0"/>
            <a:ext cx="5117432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2" name="Picture Placeholder 8">
            <a:extLst>
              <a:ext uri="{FF2B5EF4-FFF2-40B4-BE49-F238E27FC236}">
                <a16:creationId xmlns="" xmlns:a16="http://schemas.microsoft.com/office/drawing/2014/main" id="{47BAC369-A70A-2849-072C-A2D1701D99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7432" y="0"/>
            <a:ext cx="7074568" cy="2514600"/>
          </a:xfrm>
          <a:custGeom>
            <a:avLst/>
            <a:gdLst>
              <a:gd name="connsiteX0" fmla="*/ 0 w 7074568"/>
              <a:gd name="connsiteY0" fmla="*/ 0 h 2514600"/>
              <a:gd name="connsiteX1" fmla="*/ 7074568 w 7074568"/>
              <a:gd name="connsiteY1" fmla="*/ 0 h 2514600"/>
              <a:gd name="connsiteX2" fmla="*/ 7074568 w 7074568"/>
              <a:gd name="connsiteY2" fmla="*/ 2514600 h 2514600"/>
              <a:gd name="connsiteX3" fmla="*/ 0 w 7074568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4568" h="2514600">
                <a:moveTo>
                  <a:pt x="0" y="0"/>
                </a:moveTo>
                <a:lnTo>
                  <a:pt x="7074568" y="0"/>
                </a:lnTo>
                <a:lnTo>
                  <a:pt x="7074568" y="2514600"/>
                </a:lnTo>
                <a:lnTo>
                  <a:pt x="0" y="2514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3" name="Title 1">
            <a:extLst>
              <a:ext uri="{FF2B5EF4-FFF2-40B4-BE49-F238E27FC236}">
                <a16:creationId xmlns="" xmlns:a16="http://schemas.microsoft.com/office/drawing/2014/main" id="{A2B9DF4B-1203-0367-A965-1FC5BD5D1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968" y="567977"/>
            <a:ext cx="4234631" cy="1292662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sit,</a:t>
            </a:r>
            <a:br>
              <a:rPr lang="en-US"/>
            </a:b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44" name="Text Placeholder 7">
            <a:extLst>
              <a:ext uri="{FF2B5EF4-FFF2-40B4-BE49-F238E27FC236}">
                <a16:creationId xmlns="" xmlns:a16="http://schemas.microsoft.com/office/drawing/2014/main" id="{9E0C901A-686A-11B1-195D-BE93BD39E6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967" y="223704"/>
            <a:ext cx="2882900" cy="221599"/>
          </a:xfr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CASE STUDY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38888699-4B97-6EB4-0443-F89B6EA8D380}"/>
              </a:ext>
            </a:extLst>
          </p:cNvPr>
          <p:cNvCxnSpPr/>
          <p:nvPr userDrawn="1"/>
        </p:nvCxnSpPr>
        <p:spPr>
          <a:xfrm>
            <a:off x="6316798" y="3080085"/>
            <a:ext cx="1" cy="3015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D694DD6A-1E77-3C53-5CE8-ACC07469BA70}"/>
              </a:ext>
            </a:extLst>
          </p:cNvPr>
          <p:cNvCxnSpPr/>
          <p:nvPr userDrawn="1"/>
        </p:nvCxnSpPr>
        <p:spPr>
          <a:xfrm>
            <a:off x="9016337" y="3080085"/>
            <a:ext cx="1" cy="3015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19">
            <a:extLst>
              <a:ext uri="{FF2B5EF4-FFF2-40B4-BE49-F238E27FC236}">
                <a16:creationId xmlns="" xmlns:a16="http://schemas.microsoft.com/office/drawing/2014/main" id="{C462355A-1F34-D401-8C0F-406D783DD1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24499" y="3079750"/>
            <a:ext cx="2790409" cy="2852738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9">
            <a:extLst>
              <a:ext uri="{FF2B5EF4-FFF2-40B4-BE49-F238E27FC236}">
                <a16:creationId xmlns="" xmlns:a16="http://schemas.microsoft.com/office/drawing/2014/main" id="{522CF2AE-A7EF-FC34-9C48-0337F48C82D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49989" y="3151365"/>
            <a:ext cx="2432586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 Placeholder 19">
            <a:extLst>
              <a:ext uri="{FF2B5EF4-FFF2-40B4-BE49-F238E27FC236}">
                <a16:creationId xmlns="" xmlns:a16="http://schemas.microsoft.com/office/drawing/2014/main" id="{E14470DF-09D9-3219-1A62-A9CCC2DE915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46447" y="3147665"/>
            <a:ext cx="2432586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 Placeholder 19">
            <a:extLst>
              <a:ext uri="{FF2B5EF4-FFF2-40B4-BE49-F238E27FC236}">
                <a16:creationId xmlns="" xmlns:a16="http://schemas.microsoft.com/office/drawing/2014/main" id="{2ACCF470-7D25-A121-41F2-C799E6220A2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8791" y="3147665"/>
            <a:ext cx="2432586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04698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aphic 27">
            <a:extLst>
              <a:ext uri="{FF2B5EF4-FFF2-40B4-BE49-F238E27FC236}">
                <a16:creationId xmlns="" xmlns:a16="http://schemas.microsoft.com/office/drawing/2014/main" id="{B8B6B60E-CDD4-4621-AF71-BE80518CE52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E17B9BA8-069B-4B27-864F-09A9E8490F7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A43648E6-51FF-4052-AC9C-6BE838E8314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9" name="Graphic 27">
              <a:extLst>
                <a:ext uri="{FF2B5EF4-FFF2-40B4-BE49-F238E27FC236}">
                  <a16:creationId xmlns="" xmlns:a16="http://schemas.microsoft.com/office/drawing/2014/main" id="{C68D218F-B28C-44E6-BBBE-C5BCF241153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0" name="Freeform 35">
                <a:extLst>
                  <a:ext uri="{FF2B5EF4-FFF2-40B4-BE49-F238E27FC236}">
                    <a16:creationId xmlns="" xmlns:a16="http://schemas.microsoft.com/office/drawing/2014/main" id="{95547A20-88B1-4728-B812-84DE68C0A7DA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="" xmlns:a16="http://schemas.microsoft.com/office/drawing/2014/main" id="{84403EF8-1D33-4C0A-8E5F-34559676672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="" xmlns:a16="http://schemas.microsoft.com/office/drawing/2014/main" id="{A34B0E12-50BD-454C-A4AF-F3DB089F150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6B41436-1F57-41F6-8FDD-FA38A4786964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="" xmlns:a16="http://schemas.microsoft.com/office/drawing/2014/main" id="{F3EBC57F-5FF0-0F70-4988-D663F510A7C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0244" y="2445569"/>
            <a:ext cx="2565776" cy="361950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="" xmlns:a16="http://schemas.microsoft.com/office/drawing/2014/main" id="{27DDD73E-62DA-F18A-3C91-E216C0E37D6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1440" y="2445569"/>
            <a:ext cx="2565776" cy="361950"/>
          </a:xfrm>
          <a:solidFill>
            <a:srgbClr val="6695FF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="" xmlns:a16="http://schemas.microsoft.com/office/drawing/2014/main" id="{2FC5A533-940D-EACE-0208-9CA1F6C2B2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49049" y="2445569"/>
            <a:ext cx="2565776" cy="361950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C0B3F081-43FF-4238-B763-96841D92F29C}"/>
              </a:ext>
            </a:extLst>
          </p:cNvPr>
          <p:cNvSpPr/>
          <p:nvPr userDrawn="1"/>
        </p:nvSpPr>
        <p:spPr>
          <a:xfrm>
            <a:off x="612968" y="2445569"/>
            <a:ext cx="2728373" cy="36123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7" name="Title 1">
            <a:extLst>
              <a:ext uri="{FF2B5EF4-FFF2-40B4-BE49-F238E27FC236}">
                <a16:creationId xmlns="" xmlns:a16="http://schemas.microsoft.com/office/drawing/2014/main" id="{84CF9E25-2DC5-E6C7-8FB4-F0AC2A3BFF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839" y="768969"/>
            <a:ext cx="10974367" cy="861774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Lorem ipsum dolor </a:t>
            </a:r>
            <a:r>
              <a:rPr lang="en-US" err="1"/>
              <a:t>sit,consectetuer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28" name="Text Placeholder 7">
            <a:extLst>
              <a:ext uri="{FF2B5EF4-FFF2-40B4-BE49-F238E27FC236}">
                <a16:creationId xmlns="" xmlns:a16="http://schemas.microsoft.com/office/drawing/2014/main" id="{29760EFD-8160-B4D2-2D57-75EAB7D061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2840" y="424696"/>
            <a:ext cx="2882900" cy="221599"/>
          </a:xfr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CASE STUDY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FDD91463-D121-2E83-982C-3C19CCC316EC}"/>
              </a:ext>
            </a:extLst>
          </p:cNvPr>
          <p:cNvSpPr/>
          <p:nvPr userDrawn="1"/>
        </p:nvSpPr>
        <p:spPr>
          <a:xfrm>
            <a:off x="11828206" y="1296913"/>
            <a:ext cx="363794" cy="1148657"/>
          </a:xfrm>
          <a:custGeom>
            <a:avLst/>
            <a:gdLst>
              <a:gd name="connsiteX0" fmla="*/ 478708 w 478708"/>
              <a:gd name="connsiteY0" fmla="*/ 0 h 1511491"/>
              <a:gd name="connsiteX1" fmla="*/ 478708 w 478708"/>
              <a:gd name="connsiteY1" fmla="*/ 1511491 h 1511491"/>
              <a:gd name="connsiteX2" fmla="*/ 370638 w 478708"/>
              <a:gd name="connsiteY2" fmla="*/ 1452832 h 1511491"/>
              <a:gd name="connsiteX3" fmla="*/ 0 w 478708"/>
              <a:gd name="connsiteY3" fmla="*/ 755745 h 1511491"/>
              <a:gd name="connsiteX4" fmla="*/ 370638 w 478708"/>
              <a:gd name="connsiteY4" fmla="*/ 58658 h 151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08" h="1511491">
                <a:moveTo>
                  <a:pt x="478708" y="0"/>
                </a:moveTo>
                <a:lnTo>
                  <a:pt x="478708" y="1511491"/>
                </a:lnTo>
                <a:lnTo>
                  <a:pt x="370638" y="1452832"/>
                </a:lnTo>
                <a:cubicBezTo>
                  <a:pt x="147021" y="1301760"/>
                  <a:pt x="0" y="1045922"/>
                  <a:pt x="0" y="755745"/>
                </a:cubicBezTo>
                <a:cubicBezTo>
                  <a:pt x="0" y="465568"/>
                  <a:pt x="147021" y="209730"/>
                  <a:pt x="370638" y="586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0" name="Text Placeholder 23">
            <a:extLst>
              <a:ext uri="{FF2B5EF4-FFF2-40B4-BE49-F238E27FC236}">
                <a16:creationId xmlns="" xmlns:a16="http://schemas.microsoft.com/office/drawing/2014/main" id="{67FC4BD3-4DDF-F627-B9C8-AB217C3407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112" y="2491755"/>
            <a:ext cx="2532321" cy="361950"/>
          </a:xfrm>
          <a:noFill/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The Challenges</a:t>
            </a:r>
          </a:p>
        </p:txBody>
      </p:sp>
      <p:sp>
        <p:nvSpPr>
          <p:cNvPr id="31" name="Text Placeholder 19">
            <a:extLst>
              <a:ext uri="{FF2B5EF4-FFF2-40B4-BE49-F238E27FC236}">
                <a16:creationId xmlns="" xmlns:a16="http://schemas.microsoft.com/office/drawing/2014/main" id="{6E45892A-6196-4E0E-E153-FB7782DAD7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2110" y="2965450"/>
            <a:ext cx="2532322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F166CEDC-4015-3012-7F27-D0C029FD28D3}"/>
              </a:ext>
            </a:extLst>
          </p:cNvPr>
          <p:cNvCxnSpPr/>
          <p:nvPr userDrawn="1"/>
        </p:nvCxnSpPr>
        <p:spPr>
          <a:xfrm>
            <a:off x="6122535" y="2807519"/>
            <a:ext cx="1" cy="3015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19FFB301-3BD4-4E40-E64F-2A155F4B5C8A}"/>
              </a:ext>
            </a:extLst>
          </p:cNvPr>
          <p:cNvCxnSpPr/>
          <p:nvPr userDrawn="1"/>
        </p:nvCxnSpPr>
        <p:spPr>
          <a:xfrm>
            <a:off x="8903730" y="2807519"/>
            <a:ext cx="1" cy="30159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759F34D6-35EB-F196-F8ED-14A34B8A7E73}"/>
              </a:ext>
            </a:extLst>
          </p:cNvPr>
          <p:cNvCxnSpPr>
            <a:cxnSpLocks/>
          </p:cNvCxnSpPr>
          <p:nvPr userDrawn="1"/>
        </p:nvCxnSpPr>
        <p:spPr>
          <a:xfrm>
            <a:off x="702110" y="2871473"/>
            <a:ext cx="2532322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9">
            <a:extLst>
              <a:ext uri="{FF2B5EF4-FFF2-40B4-BE49-F238E27FC236}">
                <a16:creationId xmlns="" xmlns:a16="http://schemas.microsoft.com/office/drawing/2014/main" id="{E499A803-EBAB-3E43-A62B-6429ACADC40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49048" y="2965450"/>
            <a:ext cx="2565775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="" xmlns:a16="http://schemas.microsoft.com/office/drawing/2014/main" id="{E3B99F9D-0170-64FE-6F7E-C770C598A7E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30242" y="2961409"/>
            <a:ext cx="2565775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19">
            <a:extLst>
              <a:ext uri="{FF2B5EF4-FFF2-40B4-BE49-F238E27FC236}">
                <a16:creationId xmlns="" xmlns:a16="http://schemas.microsoft.com/office/drawing/2014/main" id="{DC58C014-A671-5BB7-849A-5B1E533271D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11436" y="2961409"/>
            <a:ext cx="2565775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39371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2" cy="184666"/>
          </a:xfrm>
        </p:spPr>
        <p:txBody>
          <a:bodyPr wrap="none" lIns="0" tIns="0" rIns="0" bIns="0">
            <a:spAutoFit/>
          </a:bodyPr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aphic 27">
            <a:extLst>
              <a:ext uri="{FF2B5EF4-FFF2-40B4-BE49-F238E27FC236}">
                <a16:creationId xmlns="" xmlns:a16="http://schemas.microsoft.com/office/drawing/2014/main" id="{B8B6B60E-CDD4-4621-AF71-BE80518CE52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E17B9BA8-069B-4B27-864F-09A9E8490F7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indent="0">
                <a:buFont typeface="Arial" panose="020B0604020202020204" pitchFamily="34" charset="0"/>
                <a:buNone/>
              </a:pPr>
              <a:endParaRPr lang="en-US" sz="36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A43648E6-51FF-4052-AC9C-6BE838E8314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indent="0">
                <a:buFont typeface="Arial" panose="020B0604020202020204" pitchFamily="34" charset="0"/>
                <a:buNone/>
              </a:pPr>
              <a:endParaRPr lang="en-US" sz="3600"/>
            </a:p>
          </p:txBody>
        </p:sp>
        <p:grpSp>
          <p:nvGrpSpPr>
            <p:cNvPr id="19" name="Graphic 27">
              <a:extLst>
                <a:ext uri="{FF2B5EF4-FFF2-40B4-BE49-F238E27FC236}">
                  <a16:creationId xmlns="" xmlns:a16="http://schemas.microsoft.com/office/drawing/2014/main" id="{C68D218F-B28C-44E6-BBBE-C5BCF241153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0" name="Freeform 35">
                <a:extLst>
                  <a:ext uri="{FF2B5EF4-FFF2-40B4-BE49-F238E27FC236}">
                    <a16:creationId xmlns="" xmlns:a16="http://schemas.microsoft.com/office/drawing/2014/main" id="{95547A20-88B1-4728-B812-84DE68C0A7DA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 sz="360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="" xmlns:a16="http://schemas.microsoft.com/office/drawing/2014/main" id="{84403EF8-1D33-4C0A-8E5F-34559676672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 sz="3600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="" xmlns:a16="http://schemas.microsoft.com/office/drawing/2014/main" id="{A34B0E12-50BD-454C-A4AF-F3DB089F150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 sz="3600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6B41436-1F57-41F6-8FDD-FA38A4786964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A6E253E-6858-0627-B4CB-97EA654CC6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0759" y="345075"/>
            <a:ext cx="11509248" cy="130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dirty="0"/>
            </a:lvl1pPr>
          </a:lstStyle>
          <a:p>
            <a:pPr lvl="0"/>
            <a:r>
              <a:rPr lang="en-US"/>
              <a:t>Case Study key headline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C9AB0FAD-93AC-84CE-86C8-1449A82362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0759" y="2837817"/>
            <a:ext cx="3657600" cy="457200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1">
                <a:solidFill>
                  <a:schemeClr val="tx2"/>
                </a:solidFill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0CD14825-CD68-0444-4C87-425C5AEBBD7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6584" y="2837817"/>
            <a:ext cx="3657600" cy="457200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1">
                <a:solidFill>
                  <a:schemeClr val="tx2"/>
                </a:solidFill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Lorem ipsum dolor weird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6" name="Text Placeholder 2">
            <a:extLst>
              <a:ext uri="{FF2B5EF4-FFF2-40B4-BE49-F238E27FC236}">
                <a16:creationId xmlns="" xmlns:a16="http://schemas.microsoft.com/office/drawing/2014/main" id="{B143F0A2-E7C8-8779-205E-AD85DCE89AC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02408" y="2837817"/>
            <a:ext cx="3657600" cy="457200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1">
                <a:solidFill>
                  <a:schemeClr val="tx2"/>
                </a:solidFill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Lorem ipsum where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7" name="Text Placeholder 8">
            <a:extLst>
              <a:ext uri="{FF2B5EF4-FFF2-40B4-BE49-F238E27FC236}">
                <a16:creationId xmlns="" xmlns:a16="http://schemas.microsoft.com/office/drawing/2014/main" id="{F8332CAC-24D3-B31A-5722-60A0D04F67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760" y="1557868"/>
            <a:ext cx="11509248" cy="108188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>
                <a:solidFill>
                  <a:srgbClr val="000000"/>
                </a:solidFill>
              </a:defRPr>
            </a:lvl1pPr>
          </a:lstStyle>
          <a:p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="" xmlns:a16="http://schemas.microsoft.com/office/drawing/2014/main" id="{9C343ABA-9C8E-2BE0-86F6-0A80C1D29E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0759" y="3403601"/>
            <a:ext cx="3657600" cy="2743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33"/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29" name="Text Placeholder 4">
            <a:extLst>
              <a:ext uri="{FF2B5EF4-FFF2-40B4-BE49-F238E27FC236}">
                <a16:creationId xmlns="" xmlns:a16="http://schemas.microsoft.com/office/drawing/2014/main" id="{792610F4-97A0-129B-2319-3E37AF8E429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76584" y="3403601"/>
            <a:ext cx="3657600" cy="2743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33"/>
            </a:lvl1pPr>
          </a:lstStyle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/>
          </a:p>
          <a:p>
            <a:pPr lvl="0"/>
            <a:r>
              <a:rPr lang="en-US"/>
              <a:t>Nunc viverra imperdiet enim. Fusce est. Vivamus a tellus.</a:t>
            </a:r>
          </a:p>
          <a:p>
            <a:pPr lvl="0"/>
            <a:endParaRPr lang="en-US"/>
          </a:p>
        </p:txBody>
      </p:sp>
      <p:sp>
        <p:nvSpPr>
          <p:cNvPr id="30" name="Text Placeholder 6">
            <a:extLst>
              <a:ext uri="{FF2B5EF4-FFF2-40B4-BE49-F238E27FC236}">
                <a16:creationId xmlns="" xmlns:a16="http://schemas.microsoft.com/office/drawing/2014/main" id="{75F65A9E-ACEC-092B-127B-D12B773A9A7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02408" y="3403601"/>
            <a:ext cx="3657600" cy="27432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33"/>
            </a:lvl1pPr>
          </a:lstStyle>
          <a:p>
            <a:pPr lvl="0"/>
            <a:r>
              <a:rPr lang="en-US"/>
              <a:t>Nunc viverra imperdiet enim. Fusce est. Vivamus a tellus.</a:t>
            </a:r>
          </a:p>
          <a:p>
            <a:pPr lvl="0"/>
            <a:endParaRPr lang="en-US"/>
          </a:p>
          <a:p>
            <a:pPr lvl="0"/>
            <a:r>
              <a:rPr lang="en-US"/>
              <a:t>Pellentesque habitant morbi tristique senectus et netus et malesuada fames ac turpis egestas. Proin pharetra nonummy pede. Mauris et orci.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6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68E0D6D7-9968-4C1C-B776-EAB44E26C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675" y="2364083"/>
            <a:ext cx="6132564" cy="1107996"/>
          </a:xfrm>
        </p:spPr>
        <p:txBody>
          <a:bodyPr lIns="0" tIns="0" rIns="0" bIns="0" anchor="t">
            <a:spAutoFit/>
          </a:bodyPr>
          <a:lstStyle>
            <a:lvl1pPr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6CCF8416-A002-45E8-9BB8-C765810637F6}"/>
              </a:ext>
            </a:extLst>
          </p:cNvPr>
          <p:cNvGrpSpPr/>
          <p:nvPr userDrawn="1"/>
        </p:nvGrpSpPr>
        <p:grpSpPr>
          <a:xfrm>
            <a:off x="633414" y="533400"/>
            <a:ext cx="1785937" cy="566272"/>
            <a:chOff x="576263" y="571500"/>
            <a:chExt cx="1785937" cy="566272"/>
          </a:xfrm>
        </p:grpSpPr>
        <p:pic>
          <p:nvPicPr>
            <p:cNvPr id="12" name="Graphic 11">
              <a:extLst>
                <a:ext uri="{FF2B5EF4-FFF2-40B4-BE49-F238E27FC236}">
                  <a16:creationId xmlns="" xmlns:a16="http://schemas.microsoft.com/office/drawing/2014/main" id="{E5430485-2CA5-4E1E-929D-AA47A617669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6263" y="571500"/>
              <a:ext cx="1785937" cy="566272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="" xmlns:a16="http://schemas.microsoft.com/office/drawing/2014/main" id="{46A78AE5-D7F8-488D-9F00-545912C3BC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rcRect l="39180"/>
            <a:stretch>
              <a:fillRect/>
            </a:stretch>
          </p:blipFill>
          <p:spPr>
            <a:xfrm>
              <a:off x="1276002" y="571500"/>
              <a:ext cx="1086198" cy="566272"/>
            </a:xfrm>
            <a:custGeom>
              <a:avLst/>
              <a:gdLst>
                <a:gd name="connsiteX0" fmla="*/ 197022 w 1086198"/>
                <a:gd name="connsiteY0" fmla="*/ 0 h 566272"/>
                <a:gd name="connsiteX1" fmla="*/ 1086198 w 1086198"/>
                <a:gd name="connsiteY1" fmla="*/ 0 h 566272"/>
                <a:gd name="connsiteX2" fmla="*/ 1086198 w 1086198"/>
                <a:gd name="connsiteY2" fmla="*/ 566272 h 566272"/>
                <a:gd name="connsiteX3" fmla="*/ 0 w 1086198"/>
                <a:gd name="connsiteY3" fmla="*/ 566272 h 566272"/>
                <a:gd name="connsiteX4" fmla="*/ 190848 w 1086198"/>
                <a:gd name="connsiteY4" fmla="*/ 33338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198" h="566272">
                  <a:moveTo>
                    <a:pt x="197022" y="0"/>
                  </a:moveTo>
                  <a:lnTo>
                    <a:pt x="1086198" y="0"/>
                  </a:lnTo>
                  <a:lnTo>
                    <a:pt x="1086198" y="566272"/>
                  </a:lnTo>
                  <a:lnTo>
                    <a:pt x="0" y="566272"/>
                  </a:lnTo>
                  <a:lnTo>
                    <a:pt x="190848" y="33338"/>
                  </a:lnTo>
                  <a:close/>
                </a:path>
              </a:pathLst>
            </a:custGeom>
          </p:spPr>
        </p:pic>
      </p:grp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C5A0C1BA-7F1E-47AA-9916-BC2A4081C1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48371"/>
            <a:ext cx="4798480" cy="4660329"/>
          </a:xfrm>
          <a:custGeom>
            <a:avLst/>
            <a:gdLst>
              <a:gd name="connsiteX0" fmla="*/ 4295394 w 4798480"/>
              <a:gd name="connsiteY0" fmla="*/ 0 h 4660329"/>
              <a:gd name="connsiteX1" fmla="*/ 4295648 w 4798480"/>
              <a:gd name="connsiteY1" fmla="*/ 0 h 4660329"/>
              <a:gd name="connsiteX2" fmla="*/ 4317175 w 4798480"/>
              <a:gd name="connsiteY2" fmla="*/ 0 h 4660329"/>
              <a:gd name="connsiteX3" fmla="*/ 4525264 w 4798480"/>
              <a:gd name="connsiteY3" fmla="*/ 18098 h 4660329"/>
              <a:gd name="connsiteX4" fmla="*/ 4547489 w 4798480"/>
              <a:gd name="connsiteY4" fmla="*/ 22162 h 4660329"/>
              <a:gd name="connsiteX5" fmla="*/ 4560634 w 4798480"/>
              <a:gd name="connsiteY5" fmla="*/ 25400 h 4660329"/>
              <a:gd name="connsiteX6" fmla="*/ 4580255 w 4798480"/>
              <a:gd name="connsiteY6" fmla="*/ 30798 h 4660329"/>
              <a:gd name="connsiteX7" fmla="*/ 4783456 w 4798480"/>
              <a:gd name="connsiteY7" fmla="*/ 421958 h 4660329"/>
              <a:gd name="connsiteX8" fmla="*/ 4749991 w 4798480"/>
              <a:gd name="connsiteY8" fmla="*/ 491808 h 4660329"/>
              <a:gd name="connsiteX9" fmla="*/ 4746752 w 4798480"/>
              <a:gd name="connsiteY9" fmla="*/ 496633 h 4660329"/>
              <a:gd name="connsiteX10" fmla="*/ 4732020 w 4798480"/>
              <a:gd name="connsiteY10" fmla="*/ 516509 h 4660329"/>
              <a:gd name="connsiteX11" fmla="*/ 4728337 w 4798480"/>
              <a:gd name="connsiteY11" fmla="*/ 521208 h 4660329"/>
              <a:gd name="connsiteX12" fmla="*/ 4569587 w 4798480"/>
              <a:gd name="connsiteY12" fmla="*/ 685927 h 4660329"/>
              <a:gd name="connsiteX13" fmla="*/ 1223137 w 4798480"/>
              <a:gd name="connsiteY13" fmla="*/ 3596259 h 4660329"/>
              <a:gd name="connsiteX14" fmla="*/ 0 w 4798480"/>
              <a:gd name="connsiteY14" fmla="*/ 4660329 h 4660329"/>
              <a:gd name="connsiteX15" fmla="*/ 0 w 4798480"/>
              <a:gd name="connsiteY15" fmla="*/ 31179 h 466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98480" h="4660329">
                <a:moveTo>
                  <a:pt x="4295394" y="0"/>
                </a:moveTo>
                <a:lnTo>
                  <a:pt x="4295648" y="0"/>
                </a:lnTo>
                <a:cubicBezTo>
                  <a:pt x="4302803" y="0"/>
                  <a:pt x="4309978" y="0"/>
                  <a:pt x="4317175" y="0"/>
                </a:cubicBezTo>
                <a:cubicBezTo>
                  <a:pt x="4386931" y="-5"/>
                  <a:pt x="4456556" y="6051"/>
                  <a:pt x="4525264" y="18098"/>
                </a:cubicBezTo>
                <a:lnTo>
                  <a:pt x="4547489" y="22162"/>
                </a:lnTo>
                <a:cubicBezTo>
                  <a:pt x="4551929" y="22986"/>
                  <a:pt x="4556318" y="24067"/>
                  <a:pt x="4560634" y="25400"/>
                </a:cubicBezTo>
                <a:cubicBezTo>
                  <a:pt x="4567296" y="26722"/>
                  <a:pt x="4573854" y="28525"/>
                  <a:pt x="4580255" y="30798"/>
                </a:cubicBezTo>
                <a:cubicBezTo>
                  <a:pt x="4745355" y="85407"/>
                  <a:pt x="4836287" y="260096"/>
                  <a:pt x="4783456" y="421958"/>
                </a:cubicBezTo>
                <a:cubicBezTo>
                  <a:pt x="4775514" y="446649"/>
                  <a:pt x="4764257" y="470147"/>
                  <a:pt x="4749991" y="491808"/>
                </a:cubicBezTo>
                <a:cubicBezTo>
                  <a:pt x="4748848" y="493649"/>
                  <a:pt x="4747895" y="494855"/>
                  <a:pt x="4746752" y="496633"/>
                </a:cubicBezTo>
                <a:cubicBezTo>
                  <a:pt x="4741926" y="503047"/>
                  <a:pt x="4737037" y="509588"/>
                  <a:pt x="4732020" y="516509"/>
                </a:cubicBezTo>
                <a:cubicBezTo>
                  <a:pt x="4731066" y="518272"/>
                  <a:pt x="4729821" y="519860"/>
                  <a:pt x="4728337" y="521208"/>
                </a:cubicBezTo>
                <a:cubicBezTo>
                  <a:pt x="4680819" y="581073"/>
                  <a:pt x="4627658" y="636233"/>
                  <a:pt x="4569587" y="685927"/>
                </a:cubicBezTo>
                <a:lnTo>
                  <a:pt x="1223137" y="3596259"/>
                </a:lnTo>
                <a:lnTo>
                  <a:pt x="0" y="4660329"/>
                </a:lnTo>
                <a:lnTo>
                  <a:pt x="0" y="3117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9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2" cy="184666"/>
          </a:xfrm>
        </p:spPr>
        <p:txBody>
          <a:bodyPr wrap="none" lIns="0" tIns="0" rIns="0" bIns="0">
            <a:spAutoFit/>
          </a:bodyPr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aphic 27">
            <a:extLst>
              <a:ext uri="{FF2B5EF4-FFF2-40B4-BE49-F238E27FC236}">
                <a16:creationId xmlns="" xmlns:a16="http://schemas.microsoft.com/office/drawing/2014/main" id="{B8B6B60E-CDD4-4621-AF71-BE80518CE52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E17B9BA8-069B-4B27-864F-09A9E8490F7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indent="0">
                <a:buFont typeface="Arial" panose="020B0604020202020204" pitchFamily="34" charset="0"/>
                <a:buNone/>
              </a:pPr>
              <a:endParaRPr lang="en-US" sz="36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A43648E6-51FF-4052-AC9C-6BE838E8314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indent="0">
                <a:buFont typeface="Arial" panose="020B0604020202020204" pitchFamily="34" charset="0"/>
                <a:buNone/>
              </a:pPr>
              <a:endParaRPr lang="en-US" sz="3600"/>
            </a:p>
          </p:txBody>
        </p:sp>
        <p:grpSp>
          <p:nvGrpSpPr>
            <p:cNvPr id="19" name="Graphic 27">
              <a:extLst>
                <a:ext uri="{FF2B5EF4-FFF2-40B4-BE49-F238E27FC236}">
                  <a16:creationId xmlns="" xmlns:a16="http://schemas.microsoft.com/office/drawing/2014/main" id="{C68D218F-B28C-44E6-BBBE-C5BCF241153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0" name="Freeform 35">
                <a:extLst>
                  <a:ext uri="{FF2B5EF4-FFF2-40B4-BE49-F238E27FC236}">
                    <a16:creationId xmlns="" xmlns:a16="http://schemas.microsoft.com/office/drawing/2014/main" id="{95547A20-88B1-4728-B812-84DE68C0A7DA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 sz="360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="" xmlns:a16="http://schemas.microsoft.com/office/drawing/2014/main" id="{84403EF8-1D33-4C0A-8E5F-34559676672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 sz="3600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="" xmlns:a16="http://schemas.microsoft.com/office/drawing/2014/main" id="{A34B0E12-50BD-454C-A4AF-F3DB089F150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indent="0">
                  <a:buFont typeface="Arial" panose="020B0604020202020204" pitchFamily="34" charset="0"/>
                  <a:buNone/>
                </a:pPr>
                <a:endParaRPr lang="en-US" sz="3600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6B41436-1F57-41F6-8FDD-FA38A4786964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01AA1A9F-B22A-F2F5-0214-F52C9BD957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0760" y="345075"/>
            <a:ext cx="3657600" cy="130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dirty="0"/>
            </a:lvl1pPr>
          </a:lstStyle>
          <a:p>
            <a:pPr lvl="0"/>
            <a:r>
              <a:rPr lang="en-US"/>
              <a:t>Bulleted List</a:t>
            </a:r>
            <a:br>
              <a:rPr lang="en-US"/>
            </a:br>
            <a:r>
              <a:rPr lang="en-US"/>
              <a:t>Sample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25B0CFB3-E4DD-14EF-09DA-8A1FFA7FA5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0759" y="1748043"/>
            <a:ext cx="3657600" cy="45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67" b="1">
                <a:solidFill>
                  <a:schemeClr val="tx2"/>
                </a:solidFill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SUBHEAD TEXT WIDTH</a:t>
            </a:r>
          </a:p>
        </p:txBody>
      </p:sp>
      <p:sp>
        <p:nvSpPr>
          <p:cNvPr id="15" name="Google Shape;2200;p256">
            <a:extLst>
              <a:ext uri="{FF2B5EF4-FFF2-40B4-BE49-F238E27FC236}">
                <a16:creationId xmlns="" xmlns:a16="http://schemas.microsoft.com/office/drawing/2014/main" id="{71D9C4FA-999F-3035-ACFB-5CEF0F510EC6}"/>
              </a:ext>
            </a:extLst>
          </p:cNvPr>
          <p:cNvSpPr/>
          <p:nvPr userDrawn="1"/>
        </p:nvSpPr>
        <p:spPr>
          <a:xfrm flipH="1">
            <a:off x="4586200" y="566795"/>
            <a:ext cx="0" cy="453167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miter/>
          </a:ln>
        </p:spPr>
        <p:txBody>
          <a:bodyPr lIns="36576" tIns="36576" rIns="36576" bIns="36576"/>
          <a:lstStyle/>
          <a:p>
            <a:pPr marL="0" lvl="0" indent="0" algn="ctr">
              <a:buFont typeface="Arial" panose="020B0604020202020204" pitchFamily="34" charset="0"/>
              <a:buNone/>
            </a:pPr>
            <a:endParaRPr sz="9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Google Shape;2203;p256">
            <a:extLst>
              <a:ext uri="{FF2B5EF4-FFF2-40B4-BE49-F238E27FC236}">
                <a16:creationId xmlns="" xmlns:a16="http://schemas.microsoft.com/office/drawing/2014/main" id="{665BF954-1743-B796-695E-00AC71DFD725}"/>
              </a:ext>
            </a:extLst>
          </p:cNvPr>
          <p:cNvSpPr/>
          <p:nvPr userDrawn="1"/>
        </p:nvSpPr>
        <p:spPr>
          <a:xfrm>
            <a:off x="4456059" y="496756"/>
            <a:ext cx="205445" cy="1400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5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36576" tIns="36576" rIns="36576" bIns="36576" anchor="ctr"/>
          <a:lstStyle/>
          <a:p>
            <a:pPr marL="0" indent="0">
              <a:buFont typeface="Arial" panose="020B0604020202020204" pitchFamily="34" charset="0"/>
              <a:buNone/>
              <a:defRPr sz="3400">
                <a:latin typeface="Proxima Nova"/>
                <a:ea typeface="Proxima Nova"/>
                <a:cs typeface="Proxima Nova"/>
                <a:sym typeface="Proxima Nova"/>
              </a:defRPr>
            </a:pPr>
            <a:endParaRPr sz="17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Google Shape;2210;p256">
            <a:extLst>
              <a:ext uri="{FF2B5EF4-FFF2-40B4-BE49-F238E27FC236}">
                <a16:creationId xmlns="" xmlns:a16="http://schemas.microsoft.com/office/drawing/2014/main" id="{BC728C8B-93EC-AE2C-0ED9-A77163AA391D}"/>
              </a:ext>
            </a:extLst>
          </p:cNvPr>
          <p:cNvSpPr txBox="1"/>
          <p:nvPr userDrawn="1"/>
        </p:nvSpPr>
        <p:spPr>
          <a:xfrm>
            <a:off x="5054047" y="345075"/>
            <a:ext cx="3111237" cy="1846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 defTabSz="1648667">
              <a:defRPr sz="2400" b="1" cap="all">
                <a:solidFill>
                  <a:srgbClr val="484848"/>
                </a:solidFill>
              </a:defRPr>
            </a:lvl1pPr>
          </a:lstStyle>
          <a:p>
            <a:pPr marL="0" indent="0">
              <a:buFont typeface="Arial" panose="020B0604020202020204" pitchFamily="34" charset="0"/>
              <a:buNone/>
            </a:pPr>
            <a:endParaRPr sz="1200"/>
          </a:p>
        </p:txBody>
      </p:sp>
      <p:sp>
        <p:nvSpPr>
          <p:cNvPr id="28" name="Google Shape;2211;p256">
            <a:extLst>
              <a:ext uri="{FF2B5EF4-FFF2-40B4-BE49-F238E27FC236}">
                <a16:creationId xmlns="" xmlns:a16="http://schemas.microsoft.com/office/drawing/2014/main" id="{2EF9B135-2CCF-3EEF-94AA-8E019E74814B}"/>
              </a:ext>
            </a:extLst>
          </p:cNvPr>
          <p:cNvSpPr txBox="1"/>
          <p:nvPr userDrawn="1"/>
        </p:nvSpPr>
        <p:spPr>
          <a:xfrm>
            <a:off x="5054035" y="682973"/>
            <a:ext cx="3793736" cy="2000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600"/>
            </a:lvl1pPr>
          </a:lstStyle>
          <a:p>
            <a:pPr marL="0" indent="0">
              <a:buFont typeface="Arial" panose="020B0604020202020204" pitchFamily="34" charset="0"/>
              <a:buNone/>
            </a:pPr>
            <a:endParaRPr sz="1300"/>
          </a:p>
        </p:txBody>
      </p:sp>
      <p:sp>
        <p:nvSpPr>
          <p:cNvPr id="29" name="Text Placeholder 2">
            <a:extLst>
              <a:ext uri="{FF2B5EF4-FFF2-40B4-BE49-F238E27FC236}">
                <a16:creationId xmlns="" xmlns:a16="http://schemas.microsoft.com/office/drawing/2014/main" id="{26D947D9-AB22-9BD1-EFE8-1422784F3C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54336" y="332748"/>
            <a:ext cx="7011697" cy="45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Bulleted List #1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="" xmlns:a16="http://schemas.microsoft.com/office/drawing/2014/main" id="{A0AC5AF2-E316-59A4-73A2-1F0C5C1713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54336" y="4682305"/>
            <a:ext cx="7011697" cy="45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Bulleted List #3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="" xmlns:a16="http://schemas.microsoft.com/office/drawing/2014/main" id="{6EB914B1-634B-9C87-5B42-96E0A2EDE94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54336" y="2504917"/>
            <a:ext cx="7011697" cy="457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Bulleted List #2</a:t>
            </a:r>
          </a:p>
        </p:txBody>
      </p:sp>
      <p:sp>
        <p:nvSpPr>
          <p:cNvPr id="32" name="Text Placeholder 38">
            <a:extLst>
              <a:ext uri="{FF2B5EF4-FFF2-40B4-BE49-F238E27FC236}">
                <a16:creationId xmlns="" xmlns:a16="http://schemas.microsoft.com/office/drawing/2014/main" id="{9506E7F9-9480-D7CC-0076-39CC8A6D6E2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3320" y="349084"/>
            <a:ext cx="365760" cy="365760"/>
          </a:xfrm>
          <a:prstGeom prst="ellipse">
            <a:avLst/>
          </a:prstGeom>
          <a:solidFill>
            <a:schemeClr val="accent3"/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6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</a:t>
            </a:r>
          </a:p>
        </p:txBody>
      </p:sp>
      <p:sp>
        <p:nvSpPr>
          <p:cNvPr id="33" name="Text Placeholder 38">
            <a:extLst>
              <a:ext uri="{FF2B5EF4-FFF2-40B4-BE49-F238E27FC236}">
                <a16:creationId xmlns="" xmlns:a16="http://schemas.microsoft.com/office/drawing/2014/main" id="{A2200A2D-2ED4-E499-C826-7149B55070C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320" y="2559483"/>
            <a:ext cx="365760" cy="3657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6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</a:t>
            </a:r>
          </a:p>
        </p:txBody>
      </p:sp>
      <p:sp>
        <p:nvSpPr>
          <p:cNvPr id="34" name="Text Placeholder 38">
            <a:extLst>
              <a:ext uri="{FF2B5EF4-FFF2-40B4-BE49-F238E27FC236}">
                <a16:creationId xmlns="" xmlns:a16="http://schemas.microsoft.com/office/drawing/2014/main" id="{20C8F314-B285-2E89-4B04-3FFC699898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03320" y="4732848"/>
            <a:ext cx="365760" cy="36576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67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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="" xmlns:a16="http://schemas.microsoft.com/office/drawing/2014/main" id="{D2327E54-62B4-2368-0EC4-F5A6FA49F79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0757" y="2504918"/>
            <a:ext cx="3657600" cy="193777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3876" indent="0">
              <a:buNone/>
              <a:defRPr sz="1000"/>
            </a:lvl2pPr>
            <a:lvl3pPr marL="507754" indent="0">
              <a:buNone/>
              <a:defRPr sz="1000"/>
            </a:lvl3pPr>
            <a:lvl4pPr marL="761630" indent="0">
              <a:buNone/>
              <a:defRPr sz="1000"/>
            </a:lvl4pPr>
            <a:lvl5pPr marL="1015507" indent="0">
              <a:buNone/>
              <a:defRPr sz="1000"/>
            </a:lvl5pPr>
          </a:lstStyle>
          <a:p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="" xmlns:a16="http://schemas.microsoft.com/office/drawing/2014/main" id="{DF38874A-745A-F33F-9D0B-83DDE7FFABA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54335" y="897467"/>
            <a:ext cx="7010400" cy="97536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33"/>
            </a:lvl1pPr>
          </a:lstStyle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="" xmlns:a16="http://schemas.microsoft.com/office/drawing/2014/main" id="{E7FC8BB7-9E6C-6F98-7DFA-3B5253D4E8C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854335" y="3066557"/>
            <a:ext cx="7010400" cy="97536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33"/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</a:t>
            </a:r>
          </a:p>
          <a:p>
            <a:pPr lvl="0"/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lvl="0"/>
            <a:endParaRPr lang="en-US"/>
          </a:p>
        </p:txBody>
      </p:sp>
      <p:sp>
        <p:nvSpPr>
          <p:cNvPr id="38" name="Text Placeholder 2">
            <a:extLst>
              <a:ext uri="{FF2B5EF4-FFF2-40B4-BE49-F238E27FC236}">
                <a16:creationId xmlns="" xmlns:a16="http://schemas.microsoft.com/office/drawing/2014/main" id="{43DB43F9-441A-ABED-E366-B83F9A020DC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54335" y="5236844"/>
            <a:ext cx="7010400" cy="97536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333"/>
            </a:lvl1pPr>
          </a:lstStyle>
          <a:p>
            <a:pPr lvl="0"/>
            <a:r>
              <a:rPr lang="en-US"/>
              <a:t>Lorem ipsum dolor sit amet, consectetuer adipiscing elit. Maecenas porttitor congue massa. Fusce posuere, Nunc viverra imperdiet enim. Fusce est. Vivamus a tellus.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51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AA23BAC4-0A0E-1F59-F272-210AFF8F0A72}"/>
              </a:ext>
            </a:extLst>
          </p:cNvPr>
          <p:cNvSpPr/>
          <p:nvPr userDrawn="1"/>
        </p:nvSpPr>
        <p:spPr>
          <a:xfrm flipH="1">
            <a:off x="5733431" y="-1"/>
            <a:ext cx="6458565" cy="6858001"/>
          </a:xfrm>
          <a:custGeom>
            <a:avLst/>
            <a:gdLst>
              <a:gd name="connsiteX0" fmla="*/ 3516289 w 4843924"/>
              <a:gd name="connsiteY0" fmla="*/ 0 h 4846320"/>
              <a:gd name="connsiteX1" fmla="*/ 0 w 4843924"/>
              <a:gd name="connsiteY1" fmla="*/ 0 h 4846320"/>
              <a:gd name="connsiteX2" fmla="*/ 0 w 4843924"/>
              <a:gd name="connsiteY2" fmla="*/ 4846320 h 4846320"/>
              <a:gd name="connsiteX3" fmla="*/ 3831643 w 4843924"/>
              <a:gd name="connsiteY3" fmla="*/ 4846320 h 4846320"/>
              <a:gd name="connsiteX4" fmla="*/ 3930295 w 4843924"/>
              <a:gd name="connsiteY4" fmla="*/ 4756659 h 4846320"/>
              <a:gd name="connsiteX5" fmla="*/ 4843924 w 4843924"/>
              <a:gd name="connsiteY5" fmla="*/ 2550964 h 4846320"/>
              <a:gd name="connsiteX6" fmla="*/ 3708780 w 4843924"/>
              <a:gd name="connsiteY6" fmla="*/ 143942 h 4846320"/>
              <a:gd name="connsiteX7" fmla="*/ 3516289 w 4843924"/>
              <a:gd name="connsiteY7" fmla="*/ 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3924" h="4846320">
                <a:moveTo>
                  <a:pt x="3516289" y="0"/>
                </a:moveTo>
                <a:lnTo>
                  <a:pt x="0" y="0"/>
                </a:lnTo>
                <a:lnTo>
                  <a:pt x="0" y="4846320"/>
                </a:lnTo>
                <a:lnTo>
                  <a:pt x="3831643" y="4846320"/>
                </a:lnTo>
                <a:lnTo>
                  <a:pt x="3930295" y="4756659"/>
                </a:lnTo>
                <a:cubicBezTo>
                  <a:pt x="4494782" y="4192173"/>
                  <a:pt x="4843924" y="3412342"/>
                  <a:pt x="4843924" y="2550964"/>
                </a:cubicBezTo>
                <a:cubicBezTo>
                  <a:pt x="4843924" y="1581914"/>
                  <a:pt x="4402041" y="716072"/>
                  <a:pt x="3708780" y="143942"/>
                </a:cubicBezTo>
                <a:lnTo>
                  <a:pt x="3516289" y="0"/>
                </a:lnTo>
                <a:close/>
              </a:path>
            </a:pathLst>
          </a:custGeom>
          <a:solidFill>
            <a:schemeClr val="accent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7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88D938E2-060E-2E89-61DD-F4AEDA0FA2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759" y="345075"/>
            <a:ext cx="4879964" cy="15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3200" b="1" dirty="0">
                <a:solidFill>
                  <a:schemeClr val="tx2"/>
                </a:solidFill>
              </a:defRPr>
            </a:lvl1pPr>
          </a:lstStyle>
          <a:p>
            <a:pPr marL="457200" lvl="0" indent="-457200">
              <a:spcBef>
                <a:spcPct val="0"/>
              </a:spcBef>
              <a:tabLst>
                <a:tab pos="609585" algn="l"/>
              </a:tabLst>
            </a:pPr>
            <a:r>
              <a:rPr lang="en-US"/>
              <a:t>Case Study Name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44F22F32-55A1-095E-6683-B1B9A499E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0759" y="1954731"/>
            <a:ext cx="4876800" cy="4876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33" b="1">
                <a:solidFill>
                  <a:schemeClr val="tx2"/>
                </a:solidFill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="" xmlns:a16="http://schemas.microsoft.com/office/drawing/2014/main" id="{2D1CE4AF-9A1E-9EDA-D791-E3C0E488AC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0757" y="2504919"/>
            <a:ext cx="4876800" cy="10972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3876" indent="0">
              <a:buNone/>
              <a:defRPr sz="1000"/>
            </a:lvl2pPr>
            <a:lvl3pPr marL="507754" indent="0">
              <a:buNone/>
              <a:defRPr sz="1000"/>
            </a:lvl3pPr>
            <a:lvl4pPr marL="761630" indent="0">
              <a:buNone/>
              <a:defRPr sz="1000"/>
            </a:lvl4pPr>
            <a:lvl5pPr marL="1015507" indent="0">
              <a:buNone/>
              <a:defRPr sz="1000"/>
            </a:lvl5pPr>
          </a:lstStyle>
          <a:p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/>
          </a:p>
          <a:p>
            <a:r>
              <a:rPr lang="en-US"/>
              <a:t>Nunc viverra imperdiet enim. Fusce est. Vivamus a tellus.</a:t>
            </a:r>
          </a:p>
          <a:p>
            <a:endParaRPr lang="en-US"/>
          </a:p>
          <a:p>
            <a:r>
              <a:rPr lang="en-US"/>
              <a:t>Pellentesque habitant morbi tristique senectus et netus et malesuada fames ac turpis egestas. Proin pharetra nonummy pede. Mauris et orci.</a:t>
            </a:r>
          </a:p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="" xmlns:a16="http://schemas.microsoft.com/office/drawing/2014/main" id="{63BC7C0D-27F6-1A37-FE08-C8EDA66D967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772727" y="1052945"/>
            <a:ext cx="5892800" cy="3343564"/>
          </a:xfrm>
        </p:spPr>
        <p:txBody>
          <a:bodyPr lIns="45720" tIns="45720" rIns="45720" bIns="45720" anchor="ctr" anchorCtr="0">
            <a:noAutofit/>
          </a:bodyPr>
          <a:lstStyle>
            <a:lvl1pPr algn="ctr">
              <a:defRPr lang="en-US" sz="1333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aphic 27">
            <a:extLst>
              <a:ext uri="{FF2B5EF4-FFF2-40B4-BE49-F238E27FC236}">
                <a16:creationId xmlns="" xmlns:a16="http://schemas.microsoft.com/office/drawing/2014/main" id="{B8B6B60E-CDD4-4621-AF71-BE80518CE52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E17B9BA8-069B-4B27-864F-09A9E8490F7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A43648E6-51FF-4052-AC9C-6BE838E8314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9" name="Graphic 27">
              <a:extLst>
                <a:ext uri="{FF2B5EF4-FFF2-40B4-BE49-F238E27FC236}">
                  <a16:creationId xmlns="" xmlns:a16="http://schemas.microsoft.com/office/drawing/2014/main" id="{C68D218F-B28C-44E6-BBBE-C5BCF241153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0" name="Freeform 35">
                <a:extLst>
                  <a:ext uri="{FF2B5EF4-FFF2-40B4-BE49-F238E27FC236}">
                    <a16:creationId xmlns="" xmlns:a16="http://schemas.microsoft.com/office/drawing/2014/main" id="{95547A20-88B1-4728-B812-84DE68C0A7DA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="" xmlns:a16="http://schemas.microsoft.com/office/drawing/2014/main" id="{84403EF8-1D33-4C0A-8E5F-34559676672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="" xmlns:a16="http://schemas.microsoft.com/office/drawing/2014/main" id="{A34B0E12-50BD-454C-A4AF-F3DB089F150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22224E5-7CCD-144B-0CC5-1B00B7D97885}"/>
              </a:ext>
            </a:extLst>
          </p:cNvPr>
          <p:cNvCxnSpPr>
            <a:cxnSpLocks/>
          </p:cNvCxnSpPr>
          <p:nvPr userDrawn="1"/>
        </p:nvCxnSpPr>
        <p:spPr>
          <a:xfrm>
            <a:off x="6700058" y="6446838"/>
            <a:ext cx="26748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945F555-2F31-BF36-7814-822F21D26B02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53696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94C56C2-34E3-8E46-FB07-F3707263D202}"/>
              </a:ext>
            </a:extLst>
          </p:cNvPr>
          <p:cNvCxnSpPr>
            <a:cxnSpLocks/>
          </p:cNvCxnSpPr>
          <p:nvPr userDrawn="1"/>
        </p:nvCxnSpPr>
        <p:spPr>
          <a:xfrm>
            <a:off x="10921650" y="6459676"/>
            <a:ext cx="2846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944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03B1E284-5894-1503-55AF-CB8FCA26C0AE}"/>
              </a:ext>
            </a:extLst>
          </p:cNvPr>
          <p:cNvSpPr/>
          <p:nvPr userDrawn="1"/>
        </p:nvSpPr>
        <p:spPr>
          <a:xfrm flipH="1">
            <a:off x="5733433" y="0"/>
            <a:ext cx="6458565" cy="6858000"/>
          </a:xfrm>
          <a:custGeom>
            <a:avLst/>
            <a:gdLst>
              <a:gd name="connsiteX0" fmla="*/ 3516289 w 4843924"/>
              <a:gd name="connsiteY0" fmla="*/ 0 h 4846320"/>
              <a:gd name="connsiteX1" fmla="*/ 0 w 4843924"/>
              <a:gd name="connsiteY1" fmla="*/ 0 h 4846320"/>
              <a:gd name="connsiteX2" fmla="*/ 0 w 4843924"/>
              <a:gd name="connsiteY2" fmla="*/ 4846320 h 4846320"/>
              <a:gd name="connsiteX3" fmla="*/ 3831643 w 4843924"/>
              <a:gd name="connsiteY3" fmla="*/ 4846320 h 4846320"/>
              <a:gd name="connsiteX4" fmla="*/ 3930295 w 4843924"/>
              <a:gd name="connsiteY4" fmla="*/ 4756659 h 4846320"/>
              <a:gd name="connsiteX5" fmla="*/ 4843924 w 4843924"/>
              <a:gd name="connsiteY5" fmla="*/ 2550964 h 4846320"/>
              <a:gd name="connsiteX6" fmla="*/ 3708780 w 4843924"/>
              <a:gd name="connsiteY6" fmla="*/ 143942 h 4846320"/>
              <a:gd name="connsiteX7" fmla="*/ 3516289 w 4843924"/>
              <a:gd name="connsiteY7" fmla="*/ 0 h 4846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43924" h="4846320">
                <a:moveTo>
                  <a:pt x="3516289" y="0"/>
                </a:moveTo>
                <a:lnTo>
                  <a:pt x="0" y="0"/>
                </a:lnTo>
                <a:lnTo>
                  <a:pt x="0" y="4846320"/>
                </a:lnTo>
                <a:lnTo>
                  <a:pt x="3831643" y="4846320"/>
                </a:lnTo>
                <a:lnTo>
                  <a:pt x="3930295" y="4756659"/>
                </a:lnTo>
                <a:cubicBezTo>
                  <a:pt x="4494782" y="4192173"/>
                  <a:pt x="4843924" y="3412342"/>
                  <a:pt x="4843924" y="2550964"/>
                </a:cubicBezTo>
                <a:cubicBezTo>
                  <a:pt x="4843924" y="1581914"/>
                  <a:pt x="4402041" y="716072"/>
                  <a:pt x="3708780" y="143942"/>
                </a:cubicBezTo>
                <a:lnTo>
                  <a:pt x="3516289" y="0"/>
                </a:lnTo>
                <a:close/>
              </a:path>
            </a:pathLst>
          </a:custGeom>
          <a:solidFill>
            <a:schemeClr val="accent2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7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88D938E2-060E-2E89-61DD-F4AEDA0FA2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759" y="345075"/>
            <a:ext cx="4879964" cy="15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3200" b="1" dirty="0">
                <a:solidFill>
                  <a:schemeClr val="tx2"/>
                </a:solidFill>
              </a:defRPr>
            </a:lvl1pPr>
          </a:lstStyle>
          <a:p>
            <a:pPr marL="457200" lvl="0" indent="-457200">
              <a:spcBef>
                <a:spcPct val="0"/>
              </a:spcBef>
              <a:tabLst>
                <a:tab pos="609585" algn="l"/>
              </a:tabLst>
            </a:pPr>
            <a:r>
              <a:rPr lang="en-US"/>
              <a:t>Case Study Name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44F22F32-55A1-095E-6683-B1B9A499E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0759" y="1954731"/>
            <a:ext cx="4876800" cy="4876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33" b="1">
                <a:solidFill>
                  <a:schemeClr val="tx2"/>
                </a:solidFill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="" xmlns:a16="http://schemas.microsoft.com/office/drawing/2014/main" id="{2D1CE4AF-9A1E-9EDA-D791-E3C0E488AC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0757" y="2504919"/>
            <a:ext cx="4876800" cy="10972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3876" indent="0">
              <a:buNone/>
              <a:defRPr sz="1000"/>
            </a:lvl2pPr>
            <a:lvl3pPr marL="507754" indent="0">
              <a:buNone/>
              <a:defRPr sz="1000"/>
            </a:lvl3pPr>
            <a:lvl4pPr marL="761630" indent="0">
              <a:buNone/>
              <a:defRPr sz="1000"/>
            </a:lvl4pPr>
            <a:lvl5pPr marL="1015507" indent="0">
              <a:buNone/>
              <a:defRPr sz="1000"/>
            </a:lvl5pPr>
          </a:lstStyle>
          <a:p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/>
          </a:p>
          <a:p>
            <a:r>
              <a:rPr lang="en-US"/>
              <a:t>Nunc viverra imperdiet enim. Fusce est. Vivamus a tellus.</a:t>
            </a:r>
          </a:p>
          <a:p>
            <a:endParaRPr lang="en-US"/>
          </a:p>
          <a:p>
            <a:r>
              <a:rPr lang="en-US"/>
              <a:t>Pellentesque habitant morbi tristique senectus et netus et malesuada fames ac turpis egestas. Proin pharetra nonummy pede. Mauris et orci.</a:t>
            </a:r>
          </a:p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="" xmlns:a16="http://schemas.microsoft.com/office/drawing/2014/main" id="{63BC7C0D-27F6-1A37-FE08-C8EDA66D9673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772727" y="1052945"/>
            <a:ext cx="5892800" cy="3343564"/>
          </a:xfrm>
        </p:spPr>
        <p:txBody>
          <a:bodyPr lIns="45720" tIns="45720" rIns="45720" bIns="45720" anchor="ctr" anchorCtr="0">
            <a:noAutofit/>
          </a:bodyPr>
          <a:lstStyle>
            <a:lvl1pPr algn="ctr">
              <a:defRPr lang="en-US" sz="1333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aphic 27">
            <a:extLst>
              <a:ext uri="{FF2B5EF4-FFF2-40B4-BE49-F238E27FC236}">
                <a16:creationId xmlns="" xmlns:a16="http://schemas.microsoft.com/office/drawing/2014/main" id="{B8B6B60E-CDD4-4621-AF71-BE80518CE52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E17B9BA8-069B-4B27-864F-09A9E8490F7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A43648E6-51FF-4052-AC9C-6BE838E8314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9" name="Graphic 27">
              <a:extLst>
                <a:ext uri="{FF2B5EF4-FFF2-40B4-BE49-F238E27FC236}">
                  <a16:creationId xmlns="" xmlns:a16="http://schemas.microsoft.com/office/drawing/2014/main" id="{C68D218F-B28C-44E6-BBBE-C5BCF241153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0" name="Freeform 35">
                <a:extLst>
                  <a:ext uri="{FF2B5EF4-FFF2-40B4-BE49-F238E27FC236}">
                    <a16:creationId xmlns="" xmlns:a16="http://schemas.microsoft.com/office/drawing/2014/main" id="{95547A20-88B1-4728-B812-84DE68C0A7DA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="" xmlns:a16="http://schemas.microsoft.com/office/drawing/2014/main" id="{84403EF8-1D33-4C0A-8E5F-34559676672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="" xmlns:a16="http://schemas.microsoft.com/office/drawing/2014/main" id="{A34B0E12-50BD-454C-A4AF-F3DB089F150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22224E5-7CCD-144B-0CC5-1B00B7D97885}"/>
              </a:ext>
            </a:extLst>
          </p:cNvPr>
          <p:cNvCxnSpPr>
            <a:cxnSpLocks/>
          </p:cNvCxnSpPr>
          <p:nvPr userDrawn="1"/>
        </p:nvCxnSpPr>
        <p:spPr>
          <a:xfrm>
            <a:off x="6700058" y="6446838"/>
            <a:ext cx="26748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945F555-2F31-BF36-7814-822F21D26B02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536960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94C56C2-34E3-8E46-FB07-F3707263D202}"/>
              </a:ext>
            </a:extLst>
          </p:cNvPr>
          <p:cNvCxnSpPr>
            <a:cxnSpLocks/>
          </p:cNvCxnSpPr>
          <p:nvPr userDrawn="1"/>
        </p:nvCxnSpPr>
        <p:spPr>
          <a:xfrm>
            <a:off x="10921650" y="6459676"/>
            <a:ext cx="2846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1139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B0AEB42C-870B-5279-FF80-B378C93FFA6C}"/>
              </a:ext>
            </a:extLst>
          </p:cNvPr>
          <p:cNvSpPr/>
          <p:nvPr userDrawn="1"/>
        </p:nvSpPr>
        <p:spPr>
          <a:xfrm flipH="1">
            <a:off x="5733433" y="0"/>
            <a:ext cx="6458565" cy="6858000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7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88D938E2-060E-2E89-61DD-F4AEDA0FA2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757" y="350913"/>
            <a:ext cx="4879964" cy="15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US" sz="3200" b="1" dirty="0">
                <a:solidFill>
                  <a:schemeClr val="bg2"/>
                </a:solidFill>
              </a:defRPr>
            </a:lvl1pPr>
          </a:lstStyle>
          <a:p>
            <a:pPr marL="457200" lvl="0" indent="-457200">
              <a:spcBef>
                <a:spcPct val="0"/>
              </a:spcBef>
              <a:tabLst>
                <a:tab pos="609585" algn="l"/>
              </a:tabLst>
            </a:pPr>
            <a:r>
              <a:rPr lang="en-US"/>
              <a:t>Case Study Name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44F22F32-55A1-095E-6683-B1B9A499E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0759" y="1954731"/>
            <a:ext cx="4876800" cy="4876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33" b="1">
                <a:solidFill>
                  <a:schemeClr val="tx2"/>
                </a:solidFill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="" xmlns:a16="http://schemas.microsoft.com/office/drawing/2014/main" id="{2D1CE4AF-9A1E-9EDA-D791-E3C0E488AC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0757" y="2504919"/>
            <a:ext cx="4876800" cy="10972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3876" indent="0">
              <a:buNone/>
              <a:defRPr sz="1000"/>
            </a:lvl2pPr>
            <a:lvl3pPr marL="507754" indent="0">
              <a:buNone/>
              <a:defRPr sz="1000"/>
            </a:lvl3pPr>
            <a:lvl4pPr marL="761630" indent="0">
              <a:buNone/>
              <a:defRPr sz="1000"/>
            </a:lvl4pPr>
            <a:lvl5pPr marL="1015507" indent="0">
              <a:buNone/>
              <a:defRPr sz="1000"/>
            </a:lvl5pPr>
          </a:lstStyle>
          <a:p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/>
          </a:p>
          <a:p>
            <a:r>
              <a:rPr lang="en-US"/>
              <a:t>Nunc viverra imperdiet enim. Fusce est. Vivamus a tellus.</a:t>
            </a:r>
          </a:p>
          <a:p>
            <a:endParaRPr lang="en-US"/>
          </a:p>
          <a:p>
            <a:r>
              <a:rPr lang="en-US"/>
              <a:t>Pellentesque habitant morbi tristique senectus et netus et malesuada fames ac turpis egestas. Proin pharetra nonummy pede. Mauris et orci.</a:t>
            </a:r>
          </a:p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aphic 27">
            <a:extLst>
              <a:ext uri="{FF2B5EF4-FFF2-40B4-BE49-F238E27FC236}">
                <a16:creationId xmlns="" xmlns:a16="http://schemas.microsoft.com/office/drawing/2014/main" id="{B8B6B60E-CDD4-4621-AF71-BE80518CE52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E17B9BA8-069B-4B27-864F-09A9E8490F7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A43648E6-51FF-4052-AC9C-6BE838E8314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9" name="Graphic 27">
              <a:extLst>
                <a:ext uri="{FF2B5EF4-FFF2-40B4-BE49-F238E27FC236}">
                  <a16:creationId xmlns="" xmlns:a16="http://schemas.microsoft.com/office/drawing/2014/main" id="{C68D218F-B28C-44E6-BBBE-C5BCF241153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0" name="Freeform 35">
                <a:extLst>
                  <a:ext uri="{FF2B5EF4-FFF2-40B4-BE49-F238E27FC236}">
                    <a16:creationId xmlns="" xmlns:a16="http://schemas.microsoft.com/office/drawing/2014/main" id="{95547A20-88B1-4728-B812-84DE68C0A7DA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="" xmlns:a16="http://schemas.microsoft.com/office/drawing/2014/main" id="{84403EF8-1D33-4C0A-8E5F-34559676672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="" xmlns:a16="http://schemas.microsoft.com/office/drawing/2014/main" id="{A34B0E12-50BD-454C-A4AF-F3DB089F150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22224E5-7CCD-144B-0CC5-1B00B7D97885}"/>
              </a:ext>
            </a:extLst>
          </p:cNvPr>
          <p:cNvCxnSpPr>
            <a:cxnSpLocks/>
          </p:cNvCxnSpPr>
          <p:nvPr userDrawn="1"/>
        </p:nvCxnSpPr>
        <p:spPr>
          <a:xfrm>
            <a:off x="5733433" y="6446838"/>
            <a:ext cx="364147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945F555-2F31-BF36-7814-822F21D26B02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4402981" cy="1283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94C56C2-34E3-8E46-FB07-F3707263D202}"/>
              </a:ext>
            </a:extLst>
          </p:cNvPr>
          <p:cNvCxnSpPr>
            <a:cxnSpLocks/>
          </p:cNvCxnSpPr>
          <p:nvPr userDrawn="1"/>
        </p:nvCxnSpPr>
        <p:spPr>
          <a:xfrm>
            <a:off x="10921650" y="6459676"/>
            <a:ext cx="2846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="" xmlns:a16="http://schemas.microsoft.com/office/drawing/2014/main" id="{63D68BB8-6698-D5D4-247F-FC6F9F4604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4681" y="1155761"/>
            <a:ext cx="4040449" cy="3657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67" b="1">
                <a:solidFill>
                  <a:schemeClr val="bg1"/>
                </a:solidFill>
              </a:defRPr>
            </a:lvl1pPr>
            <a:lvl2pPr marL="253876" indent="0">
              <a:buNone/>
              <a:defRPr sz="1500" b="1"/>
            </a:lvl2pPr>
            <a:lvl3pPr marL="507754" indent="0">
              <a:buNone/>
              <a:defRPr sz="1500" b="1"/>
            </a:lvl3pPr>
            <a:lvl4pPr marL="761630" indent="0">
              <a:buNone/>
              <a:defRPr sz="1500" b="1"/>
            </a:lvl4pPr>
            <a:lvl5pPr marL="1015507" indent="0">
              <a:buNone/>
              <a:defRPr sz="1500" b="1"/>
            </a:lvl5pPr>
          </a:lstStyle>
          <a:p>
            <a:pPr lvl="0"/>
            <a:r>
              <a:rPr lang="en-US"/>
              <a:t>Client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="" xmlns:a16="http://schemas.microsoft.com/office/drawing/2014/main" id="{D65979F7-FC1B-49C4-EC80-2988140D6B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4681" y="1526601"/>
            <a:ext cx="4040449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53876" indent="0">
              <a:buNone/>
              <a:defRPr/>
            </a:lvl2pPr>
            <a:lvl3pPr marL="507754" indent="0">
              <a:buNone/>
              <a:defRPr/>
            </a:lvl3pPr>
            <a:lvl4pPr marL="761630" indent="0">
              <a:buNone/>
              <a:defRPr/>
            </a:lvl4pPr>
            <a:lvl5pPr marL="1015507" indent="0">
              <a:buNone/>
              <a:defRPr/>
            </a:lvl5pPr>
          </a:lstStyle>
          <a:p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="" xmlns:a16="http://schemas.microsoft.com/office/drawing/2014/main" id="{DCFAE5EA-4254-F023-E50B-3C3B3EC9C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4681" y="2722711"/>
            <a:ext cx="4040449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53876" indent="0">
              <a:buNone/>
              <a:defRPr/>
            </a:lvl2pPr>
            <a:lvl3pPr marL="507754" indent="0">
              <a:buNone/>
              <a:defRPr/>
            </a:lvl3pPr>
            <a:lvl4pPr marL="761630" indent="0">
              <a:buNone/>
              <a:defRPr/>
            </a:lvl4pPr>
            <a:lvl5pPr marL="1015507" indent="0">
              <a:buNone/>
              <a:defRPr/>
            </a:lvl5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="" xmlns:a16="http://schemas.microsoft.com/office/drawing/2014/main" id="{A38EBF91-F08F-C360-664C-F232515ECC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4681" y="3918820"/>
            <a:ext cx="4040449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53876" indent="0">
              <a:buNone/>
              <a:defRPr/>
            </a:lvl2pPr>
            <a:lvl3pPr marL="507754" indent="0">
              <a:buNone/>
              <a:defRPr/>
            </a:lvl3pPr>
            <a:lvl4pPr marL="761630" indent="0">
              <a:buNone/>
              <a:defRPr/>
            </a:lvl4pPr>
            <a:lvl5pPr marL="1015507" indent="0">
              <a:buNone/>
              <a:defRPr/>
            </a:lvl5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="" xmlns:a16="http://schemas.microsoft.com/office/drawing/2014/main" id="{AD8E9D7B-733A-8DB3-EE2B-D9EF8E0AFA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4681" y="5114928"/>
            <a:ext cx="4040449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53876" indent="0">
              <a:buNone/>
              <a:defRPr/>
            </a:lvl2pPr>
            <a:lvl3pPr marL="507754" indent="0">
              <a:buNone/>
              <a:defRPr/>
            </a:lvl3pPr>
            <a:lvl4pPr marL="761630" indent="0">
              <a:buNone/>
              <a:defRPr/>
            </a:lvl4pPr>
            <a:lvl5pPr marL="1015507" indent="0">
              <a:buNone/>
              <a:defRPr/>
            </a:lvl5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="" xmlns:a16="http://schemas.microsoft.com/office/drawing/2014/main" id="{B782BDFC-7796-422B-EC1D-02C8F127B7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4681" y="3549919"/>
            <a:ext cx="4040449" cy="3657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67" b="1">
                <a:solidFill>
                  <a:schemeClr val="bg1"/>
                </a:solidFill>
              </a:defRPr>
            </a:lvl1pPr>
            <a:lvl2pPr marL="253876" indent="0">
              <a:buNone/>
              <a:defRPr sz="1500" b="1"/>
            </a:lvl2pPr>
            <a:lvl3pPr marL="507754" indent="0">
              <a:buNone/>
              <a:defRPr sz="1500" b="1"/>
            </a:lvl3pPr>
            <a:lvl4pPr marL="761630" indent="0">
              <a:buNone/>
              <a:defRPr sz="1500" b="1"/>
            </a:lvl4pPr>
            <a:lvl5pPr marL="1015507" indent="0">
              <a:buNone/>
              <a:defRPr sz="1500" b="1"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="" xmlns:a16="http://schemas.microsoft.com/office/drawing/2014/main" id="{345962C0-9D32-6F8B-0B0A-EE99317E79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24681" y="4746997"/>
            <a:ext cx="4040449" cy="3657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67" b="1">
                <a:solidFill>
                  <a:schemeClr val="bg1"/>
                </a:solidFill>
              </a:defRPr>
            </a:lvl1pPr>
            <a:lvl2pPr marL="253876" indent="0">
              <a:buNone/>
              <a:defRPr sz="1500" b="1"/>
            </a:lvl2pPr>
            <a:lvl3pPr marL="507754" indent="0">
              <a:buNone/>
              <a:defRPr sz="1500" b="1"/>
            </a:lvl3pPr>
            <a:lvl4pPr marL="761630" indent="0">
              <a:buNone/>
              <a:defRPr sz="1500" b="1"/>
            </a:lvl4pPr>
            <a:lvl5pPr marL="1015507" indent="0">
              <a:buNone/>
              <a:defRPr sz="1500" b="1"/>
            </a:lvl5pPr>
          </a:lstStyle>
          <a:p>
            <a:pPr lvl="0"/>
            <a:r>
              <a:rPr lang="en-US"/>
              <a:t>Results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="" xmlns:a16="http://schemas.microsoft.com/office/drawing/2014/main" id="{1B3CCC21-3B28-1EAF-8B51-E6DB54494E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24681" y="2352840"/>
            <a:ext cx="4040449" cy="3657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67" b="1">
                <a:solidFill>
                  <a:schemeClr val="bg1"/>
                </a:solidFill>
              </a:defRPr>
            </a:lvl1pPr>
            <a:lvl2pPr marL="253876" indent="0">
              <a:buNone/>
              <a:defRPr sz="1500" b="1"/>
            </a:lvl2pPr>
            <a:lvl3pPr marL="507754" indent="0">
              <a:buNone/>
              <a:defRPr sz="1500" b="1"/>
            </a:lvl3pPr>
            <a:lvl4pPr marL="761630" indent="0">
              <a:buNone/>
              <a:defRPr sz="1500" b="1"/>
            </a:lvl4pPr>
            <a:lvl5pPr marL="1015507" indent="0">
              <a:buNone/>
              <a:defRPr sz="1500" b="1"/>
            </a:lvl5pPr>
          </a:lstStyle>
          <a:p>
            <a:pPr lvl="0"/>
            <a:r>
              <a:rPr lang="en-US"/>
              <a:t>Objectives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="" xmlns:a16="http://schemas.microsoft.com/office/drawing/2014/main" id="{425E0107-9481-3147-1ADC-5C41687E06D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66257" y="1155761"/>
            <a:ext cx="670560" cy="6687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="" xmlns:a16="http://schemas.microsoft.com/office/drawing/2014/main" id="{08CB74FD-BF49-419E-88BC-F2F88B45628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6257" y="2374051"/>
            <a:ext cx="670560" cy="6687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="" xmlns:a16="http://schemas.microsoft.com/office/drawing/2014/main" id="{30DE5CA5-822E-1362-93F6-BE536208B9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66257" y="3592340"/>
            <a:ext cx="670560" cy="6687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43" name="Text Placeholder 38">
            <a:extLst>
              <a:ext uri="{FF2B5EF4-FFF2-40B4-BE49-F238E27FC236}">
                <a16:creationId xmlns="" xmlns:a16="http://schemas.microsoft.com/office/drawing/2014/main" id="{DB9BE656-2970-A1E8-CC44-8E98F5A2E5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66257" y="4810628"/>
            <a:ext cx="670560" cy="66879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0" tIns="0" rIns="0" bIns="0"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246240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B0AEB42C-870B-5279-FF80-B378C93FFA6C}"/>
              </a:ext>
            </a:extLst>
          </p:cNvPr>
          <p:cNvSpPr/>
          <p:nvPr userDrawn="1"/>
        </p:nvSpPr>
        <p:spPr>
          <a:xfrm flipH="1">
            <a:off x="5733433" y="0"/>
            <a:ext cx="6458565" cy="6858000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67" err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Placeholder 5">
            <a:extLst>
              <a:ext uri="{FF2B5EF4-FFF2-40B4-BE49-F238E27FC236}">
                <a16:creationId xmlns="" xmlns:a16="http://schemas.microsoft.com/office/drawing/2014/main" id="{88D938E2-060E-2E89-61DD-F4AEDA0FA2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759" y="345075"/>
            <a:ext cx="4879964" cy="15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3200" b="1" dirty="0">
                <a:solidFill>
                  <a:schemeClr val="tx2"/>
                </a:solidFill>
              </a:defRPr>
            </a:lvl1pPr>
          </a:lstStyle>
          <a:p>
            <a:pPr marL="457200" lvl="0" indent="-457200">
              <a:spcBef>
                <a:spcPct val="0"/>
              </a:spcBef>
              <a:tabLst>
                <a:tab pos="609585" algn="l"/>
              </a:tabLst>
            </a:pPr>
            <a:r>
              <a:rPr lang="en-US"/>
              <a:t>Case Study Name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="" xmlns:a16="http://schemas.microsoft.com/office/drawing/2014/main" id="{44F22F32-55A1-095E-6683-B1B9A499EC5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0759" y="1954731"/>
            <a:ext cx="4876800" cy="4876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33" b="1">
                <a:solidFill>
                  <a:schemeClr val="bg2"/>
                </a:solidFill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="" xmlns:a16="http://schemas.microsoft.com/office/drawing/2014/main" id="{2D1CE4AF-9A1E-9EDA-D791-E3C0E488AC4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0757" y="2504919"/>
            <a:ext cx="4876800" cy="109728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53876" indent="0">
              <a:buNone/>
              <a:defRPr sz="1000"/>
            </a:lvl2pPr>
            <a:lvl3pPr marL="507754" indent="0">
              <a:buNone/>
              <a:defRPr sz="1000"/>
            </a:lvl3pPr>
            <a:lvl4pPr marL="761630" indent="0">
              <a:buNone/>
              <a:defRPr sz="1000"/>
            </a:lvl4pPr>
            <a:lvl5pPr marL="1015507" indent="0">
              <a:buNone/>
              <a:defRPr sz="1000"/>
            </a:lvl5pPr>
          </a:lstStyle>
          <a:p>
            <a:r>
              <a:rPr lang="en-US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endParaRPr lang="en-US"/>
          </a:p>
          <a:p>
            <a:r>
              <a:rPr lang="en-US"/>
              <a:t>Nunc viverra imperdiet enim. Fusce est. Vivamus a tellus.</a:t>
            </a:r>
          </a:p>
          <a:p>
            <a:endParaRPr lang="en-US"/>
          </a:p>
          <a:p>
            <a:r>
              <a:rPr lang="en-US"/>
              <a:t>Pellentesque habitant morbi tristique senectus et netus et malesuada fames ac turpis egestas. Proin pharetra nonummy pede. Mauris et orci.</a:t>
            </a:r>
          </a:p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aphic 27">
            <a:extLst>
              <a:ext uri="{FF2B5EF4-FFF2-40B4-BE49-F238E27FC236}">
                <a16:creationId xmlns="" xmlns:a16="http://schemas.microsoft.com/office/drawing/2014/main" id="{B8B6B60E-CDD4-4621-AF71-BE80518CE52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E17B9BA8-069B-4B27-864F-09A9E8490F7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A43648E6-51FF-4052-AC9C-6BE838E8314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9" name="Graphic 27">
              <a:extLst>
                <a:ext uri="{FF2B5EF4-FFF2-40B4-BE49-F238E27FC236}">
                  <a16:creationId xmlns="" xmlns:a16="http://schemas.microsoft.com/office/drawing/2014/main" id="{C68D218F-B28C-44E6-BBBE-C5BCF241153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0" name="Freeform 35">
                <a:extLst>
                  <a:ext uri="{FF2B5EF4-FFF2-40B4-BE49-F238E27FC236}">
                    <a16:creationId xmlns="" xmlns:a16="http://schemas.microsoft.com/office/drawing/2014/main" id="{95547A20-88B1-4728-B812-84DE68C0A7DA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="" xmlns:a16="http://schemas.microsoft.com/office/drawing/2014/main" id="{84403EF8-1D33-4C0A-8E5F-34559676672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="" xmlns:a16="http://schemas.microsoft.com/office/drawing/2014/main" id="{A34B0E12-50BD-454C-A4AF-F3DB089F150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E22224E5-7CCD-144B-0CC5-1B00B7D97885}"/>
              </a:ext>
            </a:extLst>
          </p:cNvPr>
          <p:cNvCxnSpPr>
            <a:cxnSpLocks/>
          </p:cNvCxnSpPr>
          <p:nvPr userDrawn="1"/>
        </p:nvCxnSpPr>
        <p:spPr>
          <a:xfrm>
            <a:off x="5733433" y="6446838"/>
            <a:ext cx="364147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A945F555-2F31-BF36-7814-822F21D26B02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4402981" cy="12838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294C56C2-34E3-8E46-FB07-F3707263D202}"/>
              </a:ext>
            </a:extLst>
          </p:cNvPr>
          <p:cNvCxnSpPr>
            <a:cxnSpLocks/>
          </p:cNvCxnSpPr>
          <p:nvPr userDrawn="1"/>
        </p:nvCxnSpPr>
        <p:spPr>
          <a:xfrm>
            <a:off x="10921650" y="6459676"/>
            <a:ext cx="28460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">
            <a:extLst>
              <a:ext uri="{FF2B5EF4-FFF2-40B4-BE49-F238E27FC236}">
                <a16:creationId xmlns="" xmlns:a16="http://schemas.microsoft.com/office/drawing/2014/main" id="{63D68BB8-6698-D5D4-247F-FC6F9F46042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24681" y="1155761"/>
            <a:ext cx="4040449" cy="3657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67" b="1">
                <a:solidFill>
                  <a:schemeClr val="bg1"/>
                </a:solidFill>
              </a:defRPr>
            </a:lvl1pPr>
            <a:lvl2pPr marL="253876" indent="0">
              <a:buNone/>
              <a:defRPr sz="1500" b="1"/>
            </a:lvl2pPr>
            <a:lvl3pPr marL="507754" indent="0">
              <a:buNone/>
              <a:defRPr sz="1500" b="1"/>
            </a:lvl3pPr>
            <a:lvl4pPr marL="761630" indent="0">
              <a:buNone/>
              <a:defRPr sz="1500" b="1"/>
            </a:lvl4pPr>
            <a:lvl5pPr marL="1015507" indent="0">
              <a:buNone/>
              <a:defRPr sz="1500" b="1"/>
            </a:lvl5pPr>
          </a:lstStyle>
          <a:p>
            <a:pPr lvl="0"/>
            <a:r>
              <a:rPr lang="en-US"/>
              <a:t>Client</a:t>
            </a:r>
          </a:p>
        </p:txBody>
      </p:sp>
      <p:sp>
        <p:nvSpPr>
          <p:cNvPr id="33" name="Text Placeholder 30">
            <a:extLst>
              <a:ext uri="{FF2B5EF4-FFF2-40B4-BE49-F238E27FC236}">
                <a16:creationId xmlns="" xmlns:a16="http://schemas.microsoft.com/office/drawing/2014/main" id="{D65979F7-FC1B-49C4-EC80-2988140D6B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24681" y="1526601"/>
            <a:ext cx="4040449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53876" indent="0">
              <a:buNone/>
              <a:defRPr/>
            </a:lvl2pPr>
            <a:lvl3pPr marL="507754" indent="0">
              <a:buNone/>
              <a:defRPr/>
            </a:lvl3pPr>
            <a:lvl4pPr marL="761630" indent="0">
              <a:buNone/>
              <a:defRPr/>
            </a:lvl4pPr>
            <a:lvl5pPr marL="1015507" indent="0">
              <a:buNone/>
              <a:defRPr/>
            </a:lvl5pPr>
          </a:lstStyle>
          <a:p>
            <a:r>
              <a:rPr lang="en-US"/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="" xmlns:a16="http://schemas.microsoft.com/office/drawing/2014/main" id="{DCFAE5EA-4254-F023-E50B-3C3B3EC9C7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4681" y="2722711"/>
            <a:ext cx="4040449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53876" indent="0">
              <a:buNone/>
              <a:defRPr/>
            </a:lvl2pPr>
            <a:lvl3pPr marL="507754" indent="0">
              <a:buNone/>
              <a:defRPr/>
            </a:lvl3pPr>
            <a:lvl4pPr marL="761630" indent="0">
              <a:buNone/>
              <a:defRPr/>
            </a:lvl4pPr>
            <a:lvl5pPr marL="1015507" indent="0">
              <a:buNone/>
              <a:defRPr/>
            </a:lvl5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="" xmlns:a16="http://schemas.microsoft.com/office/drawing/2014/main" id="{A38EBF91-F08F-C360-664C-F232515ECC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24681" y="3918820"/>
            <a:ext cx="4040449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53876" indent="0">
              <a:buNone/>
              <a:defRPr/>
            </a:lvl2pPr>
            <a:lvl3pPr marL="507754" indent="0">
              <a:buNone/>
              <a:defRPr/>
            </a:lvl3pPr>
            <a:lvl4pPr marL="761630" indent="0">
              <a:buNone/>
              <a:defRPr/>
            </a:lvl4pPr>
            <a:lvl5pPr marL="1015507" indent="0">
              <a:buNone/>
              <a:defRPr/>
            </a:lvl5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="" xmlns:a16="http://schemas.microsoft.com/office/drawing/2014/main" id="{AD8E9D7B-733A-8DB3-EE2B-D9EF8E0AFA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4681" y="5114928"/>
            <a:ext cx="4040449" cy="431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>
                <a:solidFill>
                  <a:schemeClr val="bg1"/>
                </a:solidFill>
              </a:defRPr>
            </a:lvl1pPr>
            <a:lvl2pPr marL="253876" indent="0">
              <a:buNone/>
              <a:defRPr/>
            </a:lvl2pPr>
            <a:lvl3pPr marL="507754" indent="0">
              <a:buNone/>
              <a:defRPr/>
            </a:lvl3pPr>
            <a:lvl4pPr marL="761630" indent="0">
              <a:buNone/>
              <a:defRPr/>
            </a:lvl4pPr>
            <a:lvl5pPr marL="1015507" indent="0">
              <a:buNone/>
              <a:defRPr/>
            </a:lvl5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="" xmlns:a16="http://schemas.microsoft.com/office/drawing/2014/main" id="{B782BDFC-7796-422B-EC1D-02C8F127B77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24681" y="3549919"/>
            <a:ext cx="4040449" cy="3657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67" b="1">
                <a:solidFill>
                  <a:schemeClr val="bg1"/>
                </a:solidFill>
              </a:defRPr>
            </a:lvl1pPr>
            <a:lvl2pPr marL="253876" indent="0">
              <a:buNone/>
              <a:defRPr sz="1500" b="1"/>
            </a:lvl2pPr>
            <a:lvl3pPr marL="507754" indent="0">
              <a:buNone/>
              <a:defRPr sz="1500" b="1"/>
            </a:lvl3pPr>
            <a:lvl4pPr marL="761630" indent="0">
              <a:buNone/>
              <a:defRPr sz="1500" b="1"/>
            </a:lvl4pPr>
            <a:lvl5pPr marL="1015507" indent="0">
              <a:buNone/>
              <a:defRPr sz="1500" b="1"/>
            </a:lvl5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="" xmlns:a16="http://schemas.microsoft.com/office/drawing/2014/main" id="{345962C0-9D32-6F8B-0B0A-EE99317E79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24681" y="4746997"/>
            <a:ext cx="4040449" cy="3657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67" b="1">
                <a:solidFill>
                  <a:schemeClr val="bg1"/>
                </a:solidFill>
              </a:defRPr>
            </a:lvl1pPr>
            <a:lvl2pPr marL="253876" indent="0">
              <a:buNone/>
              <a:defRPr sz="1500" b="1"/>
            </a:lvl2pPr>
            <a:lvl3pPr marL="507754" indent="0">
              <a:buNone/>
              <a:defRPr sz="1500" b="1"/>
            </a:lvl3pPr>
            <a:lvl4pPr marL="761630" indent="0">
              <a:buNone/>
              <a:defRPr sz="1500" b="1"/>
            </a:lvl4pPr>
            <a:lvl5pPr marL="1015507" indent="0">
              <a:buNone/>
              <a:defRPr sz="1500" b="1"/>
            </a:lvl5pPr>
          </a:lstStyle>
          <a:p>
            <a:pPr lvl="0"/>
            <a:r>
              <a:rPr lang="en-US"/>
              <a:t>Results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="" xmlns:a16="http://schemas.microsoft.com/office/drawing/2014/main" id="{1B3CCC21-3B28-1EAF-8B51-E6DB54494EE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24681" y="2352840"/>
            <a:ext cx="4040449" cy="36576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67" b="1">
                <a:solidFill>
                  <a:schemeClr val="bg1"/>
                </a:solidFill>
              </a:defRPr>
            </a:lvl1pPr>
            <a:lvl2pPr marL="253876" indent="0">
              <a:buNone/>
              <a:defRPr sz="1500" b="1"/>
            </a:lvl2pPr>
            <a:lvl3pPr marL="507754" indent="0">
              <a:buNone/>
              <a:defRPr sz="1500" b="1"/>
            </a:lvl3pPr>
            <a:lvl4pPr marL="761630" indent="0">
              <a:buNone/>
              <a:defRPr sz="1500" b="1"/>
            </a:lvl4pPr>
            <a:lvl5pPr marL="1015507" indent="0">
              <a:buNone/>
              <a:defRPr sz="1500" b="1"/>
            </a:lvl5pPr>
          </a:lstStyle>
          <a:p>
            <a:pPr lvl="0"/>
            <a:r>
              <a:rPr lang="en-US"/>
              <a:t>Objectives</a:t>
            </a:r>
          </a:p>
        </p:txBody>
      </p:sp>
      <p:sp>
        <p:nvSpPr>
          <p:cNvPr id="40" name="Text Placeholder 38">
            <a:extLst>
              <a:ext uri="{FF2B5EF4-FFF2-40B4-BE49-F238E27FC236}">
                <a16:creationId xmlns="" xmlns:a16="http://schemas.microsoft.com/office/drawing/2014/main" id="{425E0107-9481-3147-1ADC-5C41687E06D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66257" y="1155761"/>
            <a:ext cx="670560" cy="668792"/>
          </a:xfrm>
          <a:prstGeom prst="ellipse">
            <a:avLst/>
          </a:prstGeom>
          <a:solidFill>
            <a:schemeClr val="bg2"/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41" name="Text Placeholder 38">
            <a:extLst>
              <a:ext uri="{FF2B5EF4-FFF2-40B4-BE49-F238E27FC236}">
                <a16:creationId xmlns="" xmlns:a16="http://schemas.microsoft.com/office/drawing/2014/main" id="{08CB74FD-BF49-419E-88BC-F2F88B45628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6257" y="2374051"/>
            <a:ext cx="670560" cy="668792"/>
          </a:xfrm>
          <a:prstGeom prst="ellipse">
            <a:avLst/>
          </a:prstGeom>
          <a:solidFill>
            <a:schemeClr val="bg2"/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42" name="Text Placeholder 38">
            <a:extLst>
              <a:ext uri="{FF2B5EF4-FFF2-40B4-BE49-F238E27FC236}">
                <a16:creationId xmlns="" xmlns:a16="http://schemas.microsoft.com/office/drawing/2014/main" id="{30DE5CA5-822E-1362-93F6-BE536208B9C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66257" y="3592340"/>
            <a:ext cx="670560" cy="668792"/>
          </a:xfrm>
          <a:prstGeom prst="ellipse">
            <a:avLst/>
          </a:prstGeom>
          <a:solidFill>
            <a:schemeClr val="bg2"/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Icon</a:t>
            </a:r>
          </a:p>
        </p:txBody>
      </p:sp>
      <p:sp>
        <p:nvSpPr>
          <p:cNvPr id="43" name="Text Placeholder 38">
            <a:extLst>
              <a:ext uri="{FF2B5EF4-FFF2-40B4-BE49-F238E27FC236}">
                <a16:creationId xmlns="" xmlns:a16="http://schemas.microsoft.com/office/drawing/2014/main" id="{DB9BE656-2970-A1E8-CC44-8E98F5A2E5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66257" y="4810628"/>
            <a:ext cx="670560" cy="668792"/>
          </a:xfrm>
          <a:prstGeom prst="ellipse">
            <a:avLst/>
          </a:prstGeom>
          <a:solidFill>
            <a:schemeClr val="bg2"/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Font typeface="Arial" pitchFamily="34" charset="0"/>
              <a:buNone/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027932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aphic 27">
            <a:extLst>
              <a:ext uri="{FF2B5EF4-FFF2-40B4-BE49-F238E27FC236}">
                <a16:creationId xmlns="" xmlns:a16="http://schemas.microsoft.com/office/drawing/2014/main" id="{B8B6B60E-CDD4-4621-AF71-BE80518CE52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E17B9BA8-069B-4B27-864F-09A9E8490F7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A43648E6-51FF-4052-AC9C-6BE838E8314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9" name="Graphic 27">
              <a:extLst>
                <a:ext uri="{FF2B5EF4-FFF2-40B4-BE49-F238E27FC236}">
                  <a16:creationId xmlns="" xmlns:a16="http://schemas.microsoft.com/office/drawing/2014/main" id="{C68D218F-B28C-44E6-BBBE-C5BCF241153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0" name="Freeform 35">
                <a:extLst>
                  <a:ext uri="{FF2B5EF4-FFF2-40B4-BE49-F238E27FC236}">
                    <a16:creationId xmlns="" xmlns:a16="http://schemas.microsoft.com/office/drawing/2014/main" id="{95547A20-88B1-4728-B812-84DE68C0A7DA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="" xmlns:a16="http://schemas.microsoft.com/office/drawing/2014/main" id="{84403EF8-1D33-4C0A-8E5F-34559676672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="" xmlns:a16="http://schemas.microsoft.com/office/drawing/2014/main" id="{A34B0E12-50BD-454C-A4AF-F3DB089F150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6B41436-1F57-41F6-8FDD-FA38A4786964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="" xmlns:a16="http://schemas.microsoft.com/office/drawing/2014/main" id="{5DF26D14-1199-7661-77B5-47F1377E321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759" y="345075"/>
            <a:ext cx="4879964" cy="151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3200" b="1" dirty="0">
                <a:solidFill>
                  <a:schemeClr val="tx2"/>
                </a:solidFill>
              </a:defRPr>
            </a:lvl1pPr>
          </a:lstStyle>
          <a:p>
            <a:pPr marL="342900" lvl="0" indent="-342900">
              <a:spcBef>
                <a:spcPct val="0"/>
              </a:spcBef>
              <a:tabLst>
                <a:tab pos="609585" algn="l"/>
              </a:tabLst>
            </a:pPr>
            <a:r>
              <a:rPr lang="en-US"/>
              <a:t>Case Study Leading Pointers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="" xmlns:a16="http://schemas.microsoft.com/office/drawing/2014/main" id="{85F04E99-AAB6-0B45-090F-188F1F3032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0759" y="1954731"/>
            <a:ext cx="4876800" cy="48768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133" b="1">
                <a:solidFill>
                  <a:schemeClr val="tx2"/>
                </a:solidFill>
              </a:defRPr>
            </a:lvl1pPr>
            <a:lvl2pPr marL="253876" indent="0">
              <a:buNone/>
              <a:defRPr sz="2100"/>
            </a:lvl2pPr>
            <a:lvl3pPr marL="507754" indent="0">
              <a:buNone/>
              <a:defRPr sz="2100"/>
            </a:lvl3pPr>
            <a:lvl4pPr marL="761630" indent="0">
              <a:buNone/>
              <a:defRPr sz="2100"/>
            </a:lvl4pPr>
            <a:lvl5pPr marL="1015507" indent="0">
              <a:buNone/>
              <a:defRPr sz="2100"/>
            </a:lvl5pPr>
          </a:lstStyle>
          <a:p>
            <a:pPr lvl="0"/>
            <a:r>
              <a:rPr lang="en-US"/>
              <a:t>SUBHEAD GOES HERE</a:t>
            </a:r>
          </a:p>
        </p:txBody>
      </p:sp>
      <p:sp>
        <p:nvSpPr>
          <p:cNvPr id="15" name="Circle">
            <a:extLst>
              <a:ext uri="{FF2B5EF4-FFF2-40B4-BE49-F238E27FC236}">
                <a16:creationId xmlns="" xmlns:a16="http://schemas.microsoft.com/office/drawing/2014/main" id="{1A4496AA-C758-5291-F201-F3EA3238A6D3}"/>
              </a:ext>
            </a:extLst>
          </p:cNvPr>
          <p:cNvSpPr/>
          <p:nvPr userDrawn="1"/>
        </p:nvSpPr>
        <p:spPr>
          <a:xfrm>
            <a:off x="6747638" y="1261507"/>
            <a:ext cx="1544903" cy="1544903"/>
          </a:xfrm>
          <a:prstGeom prst="ellipse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45720" tIns="45720" rIns="45720" bIns="45720" numCol="1" anchor="ctr">
            <a:noAutofit/>
          </a:bodyPr>
          <a:lstStyle/>
          <a:p>
            <a:pPr algn="ctr" defTabSz="914377">
              <a:defRPr sz="2800">
                <a:latin typeface="Proxima Nova"/>
                <a:ea typeface="Proxima Nova"/>
                <a:cs typeface="Proxima Nova"/>
                <a:sym typeface="Proxima Nova"/>
              </a:defRPr>
            </a:pPr>
            <a:endParaRPr sz="14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ircle">
            <a:extLst>
              <a:ext uri="{FF2B5EF4-FFF2-40B4-BE49-F238E27FC236}">
                <a16:creationId xmlns="" xmlns:a16="http://schemas.microsoft.com/office/drawing/2014/main" id="{6D59D22C-A26C-D702-30E6-BD9EF7A38BC6}"/>
              </a:ext>
            </a:extLst>
          </p:cNvPr>
          <p:cNvSpPr/>
          <p:nvPr userDrawn="1"/>
        </p:nvSpPr>
        <p:spPr>
          <a:xfrm>
            <a:off x="6436973" y="3859227"/>
            <a:ext cx="2141031" cy="2141031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45720" tIns="45720" rIns="45720" bIns="45720" numCol="1" anchor="ctr">
            <a:noAutofit/>
          </a:bodyPr>
          <a:lstStyle/>
          <a:p>
            <a:pPr algn="ctr" defTabSz="914377">
              <a:defRPr sz="2800">
                <a:latin typeface="Proxima Nova"/>
                <a:ea typeface="Proxima Nova"/>
                <a:cs typeface="Proxima Nova"/>
                <a:sym typeface="Proxima Nova"/>
              </a:defRPr>
            </a:pPr>
            <a:endParaRPr sz="14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Circle">
            <a:extLst>
              <a:ext uri="{FF2B5EF4-FFF2-40B4-BE49-F238E27FC236}">
                <a16:creationId xmlns="" xmlns:a16="http://schemas.microsoft.com/office/drawing/2014/main" id="{53BA3BE2-FB73-6C0B-23C4-68D1ACC09D21}"/>
              </a:ext>
            </a:extLst>
          </p:cNvPr>
          <p:cNvSpPr/>
          <p:nvPr userDrawn="1"/>
        </p:nvSpPr>
        <p:spPr>
          <a:xfrm>
            <a:off x="5577335" y="2360246"/>
            <a:ext cx="2334716" cy="2334716"/>
          </a:xfrm>
          <a:prstGeom prst="ellipse">
            <a:avLst/>
          </a:prstGeom>
          <a:solidFill>
            <a:schemeClr val="accent2">
              <a:alpha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45720" tIns="45720" rIns="45720" bIns="45720" numCol="1" anchor="ctr">
            <a:noAutofit/>
          </a:bodyPr>
          <a:lstStyle/>
          <a:p>
            <a:pPr algn="ctr" defTabSz="914377">
              <a:defRPr sz="2800">
                <a:latin typeface="Proxima Nova"/>
                <a:ea typeface="Proxima Nova"/>
                <a:cs typeface="Proxima Nova"/>
                <a:sym typeface="Proxima Nova"/>
              </a:defRPr>
            </a:pPr>
            <a:endParaRPr sz="1400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Placeholder 26">
            <a:extLst>
              <a:ext uri="{FF2B5EF4-FFF2-40B4-BE49-F238E27FC236}">
                <a16:creationId xmlns="" xmlns:a16="http://schemas.microsoft.com/office/drawing/2014/main" id="{1E5C1CFC-EF6C-FCE9-EEFE-190A9625A1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03014" y="1423661"/>
            <a:ext cx="2934661" cy="37465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67" b="1">
                <a:solidFill>
                  <a:srgbClr val="000000"/>
                </a:solidFill>
              </a:defRPr>
            </a:lvl1pPr>
            <a:lvl2pPr marL="253876" indent="0">
              <a:buNone/>
              <a:defRPr sz="1800" b="1"/>
            </a:lvl2pPr>
            <a:lvl3pPr marL="507754" indent="0">
              <a:buNone/>
              <a:defRPr sz="1800" b="1"/>
            </a:lvl3pPr>
            <a:lvl4pPr marL="761630" indent="0">
              <a:buNone/>
              <a:defRPr sz="1800" b="1"/>
            </a:lvl4pPr>
            <a:lvl5pPr marL="1015507" indent="0">
              <a:buNone/>
              <a:defRPr sz="1800" b="1"/>
            </a:lvl5pPr>
          </a:lstStyle>
          <a:p>
            <a:pPr lvl="0"/>
            <a:r>
              <a:rPr lang="en-US"/>
              <a:t>SERVICE TITLE HERE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="" xmlns:a16="http://schemas.microsoft.com/office/drawing/2014/main" id="{11953368-8BE9-61B2-352E-710D6D3970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03014" y="1835056"/>
            <a:ext cx="2934661" cy="8534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33">
                <a:solidFill>
                  <a:srgbClr val="000000"/>
                </a:solidFill>
              </a:defRPr>
            </a:lvl1pPr>
            <a:lvl2pPr marL="253876" indent="0">
              <a:buNone/>
              <a:defRPr sz="1000"/>
            </a:lvl2pPr>
            <a:lvl3pPr marL="507754" indent="0">
              <a:buNone/>
              <a:defRPr sz="1000"/>
            </a:lvl3pPr>
            <a:lvl4pPr marL="761630" indent="0">
              <a:buNone/>
              <a:defRPr sz="1000"/>
            </a:lvl4pPr>
            <a:lvl5pPr marL="1015507" indent="0">
              <a:buNone/>
              <a:defRPr sz="1000"/>
            </a:lvl5pPr>
          </a:lstStyle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Maecenas </a:t>
            </a:r>
            <a:r>
              <a:rPr lang="en-US" err="1"/>
              <a:t>porttitor</a:t>
            </a:r>
            <a:r>
              <a:rPr lang="en-US"/>
              <a:t> </a:t>
            </a:r>
            <a:r>
              <a:rPr lang="en-US" err="1"/>
              <a:t>congue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..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="" xmlns:a16="http://schemas.microsoft.com/office/drawing/2014/main" id="{57AA71AD-7494-FBF4-D049-0D1F6DD413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03014" y="2866933"/>
            <a:ext cx="2934661" cy="37465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67" b="1">
                <a:solidFill>
                  <a:srgbClr val="000000"/>
                </a:solidFill>
              </a:defRPr>
            </a:lvl1pPr>
            <a:lvl2pPr marL="253876" indent="0">
              <a:buNone/>
              <a:defRPr sz="1800" b="1"/>
            </a:lvl2pPr>
            <a:lvl3pPr marL="507754" indent="0">
              <a:buNone/>
              <a:defRPr sz="1800" b="1"/>
            </a:lvl3pPr>
            <a:lvl4pPr marL="761630" indent="0">
              <a:buNone/>
              <a:defRPr sz="1800" b="1"/>
            </a:lvl4pPr>
            <a:lvl5pPr marL="1015507" indent="0">
              <a:buNone/>
              <a:defRPr sz="1800" b="1"/>
            </a:lvl5pPr>
          </a:lstStyle>
          <a:p>
            <a:pPr lvl="0"/>
            <a:r>
              <a:rPr lang="en-US"/>
              <a:t>SERVICE TITLE HERE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="" xmlns:a16="http://schemas.microsoft.com/office/drawing/2014/main" id="{1478B800-1DF5-826E-FA89-DE956833B56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03014" y="3278327"/>
            <a:ext cx="2934661" cy="8534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33">
                <a:solidFill>
                  <a:srgbClr val="000000"/>
                </a:solidFill>
              </a:defRPr>
            </a:lvl1pPr>
            <a:lvl2pPr marL="253876" indent="0">
              <a:buNone/>
              <a:defRPr sz="1000"/>
            </a:lvl2pPr>
            <a:lvl3pPr marL="507754" indent="0">
              <a:buNone/>
              <a:defRPr sz="1000"/>
            </a:lvl3pPr>
            <a:lvl4pPr marL="761630" indent="0">
              <a:buNone/>
              <a:defRPr sz="1000"/>
            </a:lvl4pPr>
            <a:lvl5pPr marL="1015507" indent="0">
              <a:buNone/>
              <a:defRPr sz="1000"/>
            </a:lvl5pPr>
          </a:lstStyle>
          <a:p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endParaRPr lang="en-US"/>
          </a:p>
        </p:txBody>
      </p:sp>
      <p:sp>
        <p:nvSpPr>
          <p:cNvPr id="32" name="Text Placeholder 26">
            <a:extLst>
              <a:ext uri="{FF2B5EF4-FFF2-40B4-BE49-F238E27FC236}">
                <a16:creationId xmlns="" xmlns:a16="http://schemas.microsoft.com/office/drawing/2014/main" id="{D55FED87-62E6-E628-BEE9-FF1C1297DB6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03014" y="4354640"/>
            <a:ext cx="2934661" cy="37465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67" b="1">
                <a:solidFill>
                  <a:srgbClr val="000000"/>
                </a:solidFill>
              </a:defRPr>
            </a:lvl1pPr>
            <a:lvl2pPr marL="253876" indent="0">
              <a:buNone/>
              <a:defRPr sz="1800" b="1"/>
            </a:lvl2pPr>
            <a:lvl3pPr marL="507754" indent="0">
              <a:buNone/>
              <a:defRPr sz="1800" b="1"/>
            </a:lvl3pPr>
            <a:lvl4pPr marL="761630" indent="0">
              <a:buNone/>
              <a:defRPr sz="1800" b="1"/>
            </a:lvl4pPr>
            <a:lvl5pPr marL="1015507" indent="0">
              <a:buNone/>
              <a:defRPr sz="1800" b="1"/>
            </a:lvl5pPr>
          </a:lstStyle>
          <a:p>
            <a:pPr lvl="0"/>
            <a:r>
              <a:rPr lang="en-US"/>
              <a:t>SERVICE TITLE HERE</a:t>
            </a:r>
          </a:p>
        </p:txBody>
      </p:sp>
      <p:sp>
        <p:nvSpPr>
          <p:cNvPr id="33" name="Text Placeholder 28">
            <a:extLst>
              <a:ext uri="{FF2B5EF4-FFF2-40B4-BE49-F238E27FC236}">
                <a16:creationId xmlns="" xmlns:a16="http://schemas.microsoft.com/office/drawing/2014/main" id="{9160E4DC-3326-4CDF-F456-5EA42F226F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03014" y="4766035"/>
            <a:ext cx="2934661" cy="85344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333">
                <a:solidFill>
                  <a:srgbClr val="000000"/>
                </a:solidFill>
              </a:defRPr>
            </a:lvl1pPr>
            <a:lvl2pPr marL="253876" indent="0">
              <a:buNone/>
              <a:defRPr sz="1000"/>
            </a:lvl2pPr>
            <a:lvl3pPr marL="507754" indent="0">
              <a:buNone/>
              <a:defRPr sz="1000"/>
            </a:lvl3pPr>
            <a:lvl4pPr marL="761630" indent="0">
              <a:buNone/>
              <a:defRPr sz="1000"/>
            </a:lvl4pPr>
            <a:lvl5pPr marL="1015507" indent="0">
              <a:buNone/>
              <a:defRPr sz="1000"/>
            </a:lvl5pPr>
          </a:lstStyle>
          <a:p>
            <a:r>
              <a:rPr lang="en-US"/>
              <a:t>Murky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endParaRPr lang="en-US"/>
          </a:p>
        </p:txBody>
      </p:sp>
      <p:sp>
        <p:nvSpPr>
          <p:cNvPr id="34" name="Text Placeholder 34">
            <a:extLst>
              <a:ext uri="{FF2B5EF4-FFF2-40B4-BE49-F238E27FC236}">
                <a16:creationId xmlns="" xmlns:a16="http://schemas.microsoft.com/office/drawing/2014/main" id="{EBB45B9C-2595-A760-16DE-7D1D768482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51130" y="1817208"/>
            <a:ext cx="1337917" cy="4334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253876" indent="0">
              <a:buNone/>
              <a:defRPr sz="2400" b="1"/>
            </a:lvl2pPr>
            <a:lvl3pPr marL="507754" indent="0">
              <a:buNone/>
              <a:defRPr sz="2400" b="1"/>
            </a:lvl3pPr>
            <a:lvl4pPr marL="761630" indent="0">
              <a:buNone/>
              <a:defRPr sz="2400" b="1"/>
            </a:lvl4pPr>
            <a:lvl5pPr marL="1015507" indent="0">
              <a:buNone/>
              <a:defRPr sz="2400" b="1"/>
            </a:lvl5pPr>
          </a:lstStyle>
          <a:p>
            <a:pPr lvl="0"/>
            <a:r>
              <a:rPr lang="en-US"/>
              <a:t>20%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="" xmlns:a16="http://schemas.microsoft.com/office/drawing/2014/main" id="{D921895D-E801-13BA-A8A8-7577534E98A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38528" y="4712992"/>
            <a:ext cx="1337917" cy="4334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253876" indent="0">
              <a:buNone/>
              <a:defRPr sz="2400" b="1"/>
            </a:lvl2pPr>
            <a:lvl3pPr marL="507754" indent="0">
              <a:buNone/>
              <a:defRPr sz="2400" b="1"/>
            </a:lvl3pPr>
            <a:lvl4pPr marL="761630" indent="0">
              <a:buNone/>
              <a:defRPr sz="2400" b="1"/>
            </a:lvl4pPr>
            <a:lvl5pPr marL="1015507" indent="0">
              <a:buNone/>
              <a:defRPr sz="2400" b="1"/>
            </a:lvl5pPr>
          </a:lstStyle>
          <a:p>
            <a:pPr lvl="0"/>
            <a:r>
              <a:rPr lang="en-US"/>
              <a:t>88%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="" xmlns:a16="http://schemas.microsoft.com/office/drawing/2014/main" id="{61FB0DBD-142A-3C3D-BF49-96ED2FDDDAE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75734" y="3310853"/>
            <a:ext cx="1337917" cy="4334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253876" indent="0">
              <a:buNone/>
              <a:defRPr sz="2400" b="1"/>
            </a:lvl2pPr>
            <a:lvl3pPr marL="507754" indent="0">
              <a:buNone/>
              <a:defRPr sz="2400" b="1"/>
            </a:lvl3pPr>
            <a:lvl4pPr marL="761630" indent="0">
              <a:buNone/>
              <a:defRPr sz="2400" b="1"/>
            </a:lvl4pPr>
            <a:lvl5pPr marL="1015507" indent="0">
              <a:buNone/>
              <a:defRPr sz="2400" b="1"/>
            </a:lvl5pPr>
          </a:lstStyle>
          <a:p>
            <a:pPr lvl="0"/>
            <a:r>
              <a:rPr lang="en-US"/>
              <a:t>73%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="" xmlns:a16="http://schemas.microsoft.com/office/drawing/2014/main" id="{62D026BD-C9F0-AC1B-5DAE-0F763EF35DF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50757" y="2504919"/>
            <a:ext cx="4876800" cy="10972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53876" indent="0">
              <a:buNone/>
              <a:defRPr sz="1000"/>
            </a:lvl2pPr>
            <a:lvl3pPr marL="507754" indent="0">
              <a:buNone/>
              <a:defRPr sz="1000"/>
            </a:lvl3pPr>
            <a:lvl4pPr marL="761630" indent="0">
              <a:buNone/>
              <a:defRPr sz="1000"/>
            </a:lvl4pPr>
            <a:lvl5pPr marL="1015507" indent="0">
              <a:buNone/>
              <a:defRPr sz="1000"/>
            </a:lvl5pPr>
          </a:lstStyle>
          <a:p>
            <a:r>
              <a:rPr lang="en-US" err="1"/>
              <a:t>Fusce</a:t>
            </a:r>
            <a:r>
              <a:rPr lang="en-US"/>
              <a:t> </a:t>
            </a:r>
            <a:r>
              <a:rPr lang="en-US" err="1"/>
              <a:t>posuere</a:t>
            </a:r>
            <a:r>
              <a:rPr lang="en-US"/>
              <a:t>, magna sed pulvinar </a:t>
            </a:r>
            <a:r>
              <a:rPr lang="en-US" err="1"/>
              <a:t>ultricies</a:t>
            </a:r>
            <a:r>
              <a:rPr lang="en-US"/>
              <a:t>, </a:t>
            </a:r>
            <a:r>
              <a:rPr lang="en-US" err="1"/>
              <a:t>purus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libero,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magna eros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urna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502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aphic 27">
            <a:extLst>
              <a:ext uri="{FF2B5EF4-FFF2-40B4-BE49-F238E27FC236}">
                <a16:creationId xmlns="" xmlns:a16="http://schemas.microsoft.com/office/drawing/2014/main" id="{B8B6B60E-CDD4-4621-AF71-BE80518CE52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E17B9BA8-069B-4B27-864F-09A9E8490F7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A43648E6-51FF-4052-AC9C-6BE838E8314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9" name="Graphic 27">
              <a:extLst>
                <a:ext uri="{FF2B5EF4-FFF2-40B4-BE49-F238E27FC236}">
                  <a16:creationId xmlns="" xmlns:a16="http://schemas.microsoft.com/office/drawing/2014/main" id="{C68D218F-B28C-44E6-BBBE-C5BCF241153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0" name="Freeform 35">
                <a:extLst>
                  <a:ext uri="{FF2B5EF4-FFF2-40B4-BE49-F238E27FC236}">
                    <a16:creationId xmlns="" xmlns:a16="http://schemas.microsoft.com/office/drawing/2014/main" id="{95547A20-88B1-4728-B812-84DE68C0A7DA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="" xmlns:a16="http://schemas.microsoft.com/office/drawing/2014/main" id="{84403EF8-1D33-4C0A-8E5F-34559676672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="" xmlns:a16="http://schemas.microsoft.com/office/drawing/2014/main" id="{A34B0E12-50BD-454C-A4AF-F3DB089F150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6B41436-1F57-41F6-8FDD-FA38A4786964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="" xmlns:a16="http://schemas.microsoft.com/office/drawing/2014/main" id="{17471F73-B1EE-8292-62A1-BF10EC6F982C}"/>
              </a:ext>
            </a:extLst>
          </p:cNvPr>
          <p:cNvSpPr/>
          <p:nvPr userDrawn="1"/>
        </p:nvSpPr>
        <p:spPr>
          <a:xfrm>
            <a:off x="8125497" y="3894697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56FB03B3-933E-E277-FDDD-D4F8833D9460}"/>
              </a:ext>
            </a:extLst>
          </p:cNvPr>
          <p:cNvSpPr/>
          <p:nvPr userDrawn="1"/>
        </p:nvSpPr>
        <p:spPr>
          <a:xfrm>
            <a:off x="8125496" y="3894698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AEAD8D37-4980-4FAD-A3D2-603BC9296852}"/>
              </a:ext>
            </a:extLst>
          </p:cNvPr>
          <p:cNvSpPr/>
          <p:nvPr userDrawn="1"/>
        </p:nvSpPr>
        <p:spPr>
          <a:xfrm>
            <a:off x="4389340" y="3894697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90CB7315-1FB4-3E8A-FE18-C9577EED3392}"/>
              </a:ext>
            </a:extLst>
          </p:cNvPr>
          <p:cNvSpPr/>
          <p:nvPr userDrawn="1"/>
        </p:nvSpPr>
        <p:spPr>
          <a:xfrm>
            <a:off x="4389339" y="3894698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="" xmlns:a16="http://schemas.microsoft.com/office/drawing/2014/main" id="{6C831563-381F-8CEA-3464-76CD786957CD}"/>
              </a:ext>
            </a:extLst>
          </p:cNvPr>
          <p:cNvSpPr/>
          <p:nvPr userDrawn="1"/>
        </p:nvSpPr>
        <p:spPr>
          <a:xfrm>
            <a:off x="602841" y="3894697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81F4A2F8-67B6-D9CA-DDDA-C98A63D19F23}"/>
              </a:ext>
            </a:extLst>
          </p:cNvPr>
          <p:cNvSpPr/>
          <p:nvPr userDrawn="1"/>
        </p:nvSpPr>
        <p:spPr>
          <a:xfrm>
            <a:off x="602840" y="3894698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D1951D89-DCDD-1897-772F-763781252121}"/>
              </a:ext>
            </a:extLst>
          </p:cNvPr>
          <p:cNvSpPr/>
          <p:nvPr userDrawn="1"/>
        </p:nvSpPr>
        <p:spPr>
          <a:xfrm>
            <a:off x="8125497" y="1401151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F27EC855-F8FA-EBFC-C1FA-69E9A4441178}"/>
              </a:ext>
            </a:extLst>
          </p:cNvPr>
          <p:cNvSpPr/>
          <p:nvPr userDrawn="1"/>
        </p:nvSpPr>
        <p:spPr>
          <a:xfrm>
            <a:off x="8125496" y="1401152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667668E1-BEA6-6021-FEF6-F43C1A3F511D}"/>
              </a:ext>
            </a:extLst>
          </p:cNvPr>
          <p:cNvSpPr/>
          <p:nvPr userDrawn="1"/>
        </p:nvSpPr>
        <p:spPr>
          <a:xfrm>
            <a:off x="4389340" y="1401151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B0D76CA-6274-00C2-F2CB-3B33696B697D}"/>
              </a:ext>
            </a:extLst>
          </p:cNvPr>
          <p:cNvSpPr/>
          <p:nvPr userDrawn="1"/>
        </p:nvSpPr>
        <p:spPr>
          <a:xfrm>
            <a:off x="4389339" y="1401152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F895B4EC-ABEE-FEDB-B54E-889573CE3B3A}"/>
              </a:ext>
            </a:extLst>
          </p:cNvPr>
          <p:cNvSpPr/>
          <p:nvPr userDrawn="1"/>
        </p:nvSpPr>
        <p:spPr>
          <a:xfrm>
            <a:off x="602841" y="1401151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2F8F86C9-E5E9-966C-6179-C54214CBAD66}"/>
              </a:ext>
            </a:extLst>
          </p:cNvPr>
          <p:cNvSpPr/>
          <p:nvPr userDrawn="1"/>
        </p:nvSpPr>
        <p:spPr>
          <a:xfrm>
            <a:off x="602840" y="1401152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Picture Placeholder 30">
            <a:extLst>
              <a:ext uri="{FF2B5EF4-FFF2-40B4-BE49-F238E27FC236}">
                <a16:creationId xmlns="" xmlns:a16="http://schemas.microsoft.com/office/drawing/2014/main" id="{F763B7BC-32E2-09A6-5069-4200223513A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81225" y="1401151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36" name="Picture Placeholder 33">
            <a:extLst>
              <a:ext uri="{FF2B5EF4-FFF2-40B4-BE49-F238E27FC236}">
                <a16:creationId xmlns="" xmlns:a16="http://schemas.microsoft.com/office/drawing/2014/main" id="{CA716122-FC56-1740-B821-F396DEED6A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67723" y="1401151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8ECC8E9B-EAB9-929D-6F6C-6FFA4958558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3881" y="1401150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38" name="Picture Placeholder 39">
            <a:extLst>
              <a:ext uri="{FF2B5EF4-FFF2-40B4-BE49-F238E27FC236}">
                <a16:creationId xmlns="" xmlns:a16="http://schemas.microsoft.com/office/drawing/2014/main" id="{7A01E571-97EE-69F6-9AD4-F1B68E2D79B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81224" y="3894696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39" name="Picture Placeholder 42">
            <a:extLst>
              <a:ext uri="{FF2B5EF4-FFF2-40B4-BE49-F238E27FC236}">
                <a16:creationId xmlns="" xmlns:a16="http://schemas.microsoft.com/office/drawing/2014/main" id="{143B6769-07CB-1B0D-8B76-4A360C62A4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67724" y="3894696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40" name="Picture Placeholder 45">
            <a:extLst>
              <a:ext uri="{FF2B5EF4-FFF2-40B4-BE49-F238E27FC236}">
                <a16:creationId xmlns="" xmlns:a16="http://schemas.microsoft.com/office/drawing/2014/main" id="{F4154ABD-0A0C-E1DC-5942-FFCB0FF309A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03880" y="3894696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41" name="Title Placeholder 1">
            <a:extLst>
              <a:ext uri="{FF2B5EF4-FFF2-40B4-BE49-F238E27FC236}">
                <a16:creationId xmlns="" xmlns:a16="http://schemas.microsoft.com/office/drawing/2014/main" id="{CB976B10-B27A-02FA-2BAD-841F9825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2" name="Text Placeholder 19">
            <a:extLst>
              <a:ext uri="{FF2B5EF4-FFF2-40B4-BE49-F238E27FC236}">
                <a16:creationId xmlns="" xmlns:a16="http://schemas.microsoft.com/office/drawing/2014/main" id="{E8F591B3-751D-7B2C-9AFD-67529CFABAE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02637" y="1531850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19">
            <a:extLst>
              <a:ext uri="{FF2B5EF4-FFF2-40B4-BE49-F238E27FC236}">
                <a16:creationId xmlns="" xmlns:a16="http://schemas.microsoft.com/office/drawing/2014/main" id="{6DAA704B-66F0-1920-E4A6-E3FD069AB9B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77374" y="4054694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="" xmlns:a16="http://schemas.microsoft.com/office/drawing/2014/main" id="{1299852E-93B2-1730-DC84-AE1FF78E104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06485" y="1531850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19">
            <a:extLst>
              <a:ext uri="{FF2B5EF4-FFF2-40B4-BE49-F238E27FC236}">
                <a16:creationId xmlns="" xmlns:a16="http://schemas.microsoft.com/office/drawing/2014/main" id="{753D75C7-56EE-1B45-17D3-C7E920B4671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406485" y="4045893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9">
            <a:extLst>
              <a:ext uri="{FF2B5EF4-FFF2-40B4-BE49-F238E27FC236}">
                <a16:creationId xmlns="" xmlns:a16="http://schemas.microsoft.com/office/drawing/2014/main" id="{E2B854CC-0B6E-8738-7896-1F6F9793AB3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2838" y="1531849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9">
            <a:extLst>
              <a:ext uri="{FF2B5EF4-FFF2-40B4-BE49-F238E27FC236}">
                <a16:creationId xmlns="" xmlns:a16="http://schemas.microsoft.com/office/drawing/2014/main" id="{68A3C35B-4D03-8059-9A41-6F1B8E70B26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46552" y="4022299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24146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35178D8-33B6-45A9-A3BF-A7FD579D7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941" y="69011"/>
            <a:ext cx="6376969" cy="6480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83DAC-928E-435D-B73C-AB1F67C98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13" y="3045186"/>
            <a:ext cx="3848100" cy="553998"/>
          </a:xfrm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4E74B1A7-6101-40DC-BCE2-6B93A5C3B9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759429"/>
            <a:ext cx="3887788" cy="581698"/>
          </a:xfr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br>
              <a:rPr lang="en-US"/>
            </a:br>
            <a:r>
              <a:rPr lang="en-US"/>
              <a:t>sed do </a:t>
            </a:r>
            <a:r>
              <a:rPr lang="en-US" err="1"/>
              <a:t>eiusmod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850D979-0A09-49BC-A970-59A686312FF7}"/>
              </a:ext>
            </a:extLst>
          </p:cNvPr>
          <p:cNvGrpSpPr/>
          <p:nvPr userDrawn="1"/>
        </p:nvGrpSpPr>
        <p:grpSpPr>
          <a:xfrm>
            <a:off x="633414" y="533400"/>
            <a:ext cx="1785937" cy="566272"/>
            <a:chOff x="633413" y="533400"/>
            <a:chExt cx="1785937" cy="566272"/>
          </a:xfrm>
        </p:grpSpPr>
        <p:pic>
          <p:nvPicPr>
            <p:cNvPr id="10" name="Graphic 9">
              <a:extLst>
                <a:ext uri="{FF2B5EF4-FFF2-40B4-BE49-F238E27FC236}">
                  <a16:creationId xmlns="" xmlns:a16="http://schemas.microsoft.com/office/drawing/2014/main" id="{A16F3E93-02FC-4DBE-AEED-719437D93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46126"/>
            <a:stretch>
              <a:fillRect/>
            </a:stretch>
          </p:blipFill>
          <p:spPr>
            <a:xfrm>
              <a:off x="633413" y="533400"/>
              <a:ext cx="962147" cy="566272"/>
            </a:xfrm>
            <a:custGeom>
              <a:avLst/>
              <a:gdLst>
                <a:gd name="connsiteX0" fmla="*/ 0 w 962147"/>
                <a:gd name="connsiteY0" fmla="*/ 0 h 566272"/>
                <a:gd name="connsiteX1" fmla="*/ 962147 w 962147"/>
                <a:gd name="connsiteY1" fmla="*/ 0 h 566272"/>
                <a:gd name="connsiteX2" fmla="*/ 884237 w 962147"/>
                <a:gd name="connsiteY2" fmla="*/ 139700 h 566272"/>
                <a:gd name="connsiteX3" fmla="*/ 752984 w 962147"/>
                <a:gd name="connsiteY3" fmla="*/ 566272 h 566272"/>
                <a:gd name="connsiteX4" fmla="*/ 0 w 962147"/>
                <a:gd name="connsiteY4" fmla="*/ 566272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47" h="566272">
                  <a:moveTo>
                    <a:pt x="0" y="0"/>
                  </a:moveTo>
                  <a:lnTo>
                    <a:pt x="962147" y="0"/>
                  </a:lnTo>
                  <a:lnTo>
                    <a:pt x="884237" y="139700"/>
                  </a:lnTo>
                  <a:lnTo>
                    <a:pt x="752984" y="566272"/>
                  </a:lnTo>
                  <a:lnTo>
                    <a:pt x="0" y="566272"/>
                  </a:lnTo>
                  <a:close/>
                </a:path>
              </a:pathLst>
            </a:custGeom>
          </p:spPr>
        </p:pic>
        <p:pic>
          <p:nvPicPr>
            <p:cNvPr id="8" name="Graphic 7">
              <a:extLst>
                <a:ext uri="{FF2B5EF4-FFF2-40B4-BE49-F238E27FC236}">
                  <a16:creationId xmlns="" xmlns:a16="http://schemas.microsoft.com/office/drawing/2014/main" id="{4C674732-B3B9-4A4C-98AA-46F3E6D01D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l="41075"/>
            <a:stretch>
              <a:fillRect/>
            </a:stretch>
          </p:blipFill>
          <p:spPr>
            <a:xfrm>
              <a:off x="1366993" y="533400"/>
              <a:ext cx="1052357" cy="566272"/>
            </a:xfrm>
            <a:custGeom>
              <a:avLst/>
              <a:gdLst>
                <a:gd name="connsiteX0" fmla="*/ 185582 w 1052357"/>
                <a:gd name="connsiteY0" fmla="*/ 0 h 566272"/>
                <a:gd name="connsiteX1" fmla="*/ 1052357 w 1052357"/>
                <a:gd name="connsiteY1" fmla="*/ 0 h 566272"/>
                <a:gd name="connsiteX2" fmla="*/ 1052357 w 1052357"/>
                <a:gd name="connsiteY2" fmla="*/ 566272 h 566272"/>
                <a:gd name="connsiteX3" fmla="*/ 0 w 1052357"/>
                <a:gd name="connsiteY3" fmla="*/ 566272 h 566272"/>
                <a:gd name="connsiteX4" fmla="*/ 176057 w 1052357"/>
                <a:gd name="connsiteY4" fmla="*/ 38100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357" h="566272">
                  <a:moveTo>
                    <a:pt x="185582" y="0"/>
                  </a:moveTo>
                  <a:lnTo>
                    <a:pt x="1052357" y="0"/>
                  </a:lnTo>
                  <a:lnTo>
                    <a:pt x="1052357" y="566272"/>
                  </a:lnTo>
                  <a:lnTo>
                    <a:pt x="0" y="566272"/>
                  </a:lnTo>
                  <a:lnTo>
                    <a:pt x="176057" y="38100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7088252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135178D8-33B6-45A9-A3BF-A7FD579D7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941" y="69011"/>
            <a:ext cx="6376969" cy="6480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83DAC-928E-435D-B73C-AB1F67C98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13" y="3045186"/>
            <a:ext cx="3848100" cy="553998"/>
          </a:xfrm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4E74B1A7-6101-40DC-BCE2-6B93A5C3B9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759429"/>
            <a:ext cx="3887788" cy="581698"/>
          </a:xfr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br>
              <a:rPr lang="en-US"/>
            </a:br>
            <a:r>
              <a:rPr lang="en-US"/>
              <a:t>sed do </a:t>
            </a:r>
            <a:r>
              <a:rPr lang="en-US" err="1"/>
              <a:t>eiusmod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6850D979-0A09-49BC-A970-59A686312FF7}"/>
              </a:ext>
            </a:extLst>
          </p:cNvPr>
          <p:cNvGrpSpPr/>
          <p:nvPr userDrawn="1"/>
        </p:nvGrpSpPr>
        <p:grpSpPr>
          <a:xfrm>
            <a:off x="633414" y="533400"/>
            <a:ext cx="1785937" cy="566272"/>
            <a:chOff x="633413" y="533400"/>
            <a:chExt cx="1785937" cy="566272"/>
          </a:xfrm>
        </p:grpSpPr>
        <p:pic>
          <p:nvPicPr>
            <p:cNvPr id="10" name="Graphic 9">
              <a:extLst>
                <a:ext uri="{FF2B5EF4-FFF2-40B4-BE49-F238E27FC236}">
                  <a16:creationId xmlns="" xmlns:a16="http://schemas.microsoft.com/office/drawing/2014/main" id="{A16F3E93-02FC-4DBE-AEED-719437D931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r="46126"/>
            <a:stretch>
              <a:fillRect/>
            </a:stretch>
          </p:blipFill>
          <p:spPr>
            <a:xfrm>
              <a:off x="633413" y="533400"/>
              <a:ext cx="962147" cy="566272"/>
            </a:xfrm>
            <a:custGeom>
              <a:avLst/>
              <a:gdLst>
                <a:gd name="connsiteX0" fmla="*/ 0 w 962147"/>
                <a:gd name="connsiteY0" fmla="*/ 0 h 566272"/>
                <a:gd name="connsiteX1" fmla="*/ 962147 w 962147"/>
                <a:gd name="connsiteY1" fmla="*/ 0 h 566272"/>
                <a:gd name="connsiteX2" fmla="*/ 884237 w 962147"/>
                <a:gd name="connsiteY2" fmla="*/ 139700 h 566272"/>
                <a:gd name="connsiteX3" fmla="*/ 752984 w 962147"/>
                <a:gd name="connsiteY3" fmla="*/ 566272 h 566272"/>
                <a:gd name="connsiteX4" fmla="*/ 0 w 962147"/>
                <a:gd name="connsiteY4" fmla="*/ 566272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147" h="566272">
                  <a:moveTo>
                    <a:pt x="0" y="0"/>
                  </a:moveTo>
                  <a:lnTo>
                    <a:pt x="962147" y="0"/>
                  </a:lnTo>
                  <a:lnTo>
                    <a:pt x="884237" y="139700"/>
                  </a:lnTo>
                  <a:lnTo>
                    <a:pt x="752984" y="566272"/>
                  </a:lnTo>
                  <a:lnTo>
                    <a:pt x="0" y="566272"/>
                  </a:lnTo>
                  <a:close/>
                </a:path>
              </a:pathLst>
            </a:custGeom>
          </p:spPr>
        </p:pic>
        <p:pic>
          <p:nvPicPr>
            <p:cNvPr id="8" name="Graphic 7">
              <a:extLst>
                <a:ext uri="{FF2B5EF4-FFF2-40B4-BE49-F238E27FC236}">
                  <a16:creationId xmlns="" xmlns:a16="http://schemas.microsoft.com/office/drawing/2014/main" id="{4C674732-B3B9-4A4C-98AA-46F3E6D01D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l="41075"/>
            <a:stretch>
              <a:fillRect/>
            </a:stretch>
          </p:blipFill>
          <p:spPr>
            <a:xfrm>
              <a:off x="1366993" y="533400"/>
              <a:ext cx="1052357" cy="566272"/>
            </a:xfrm>
            <a:custGeom>
              <a:avLst/>
              <a:gdLst>
                <a:gd name="connsiteX0" fmla="*/ 185582 w 1052357"/>
                <a:gd name="connsiteY0" fmla="*/ 0 h 566272"/>
                <a:gd name="connsiteX1" fmla="*/ 1052357 w 1052357"/>
                <a:gd name="connsiteY1" fmla="*/ 0 h 566272"/>
                <a:gd name="connsiteX2" fmla="*/ 1052357 w 1052357"/>
                <a:gd name="connsiteY2" fmla="*/ 566272 h 566272"/>
                <a:gd name="connsiteX3" fmla="*/ 0 w 1052357"/>
                <a:gd name="connsiteY3" fmla="*/ 566272 h 566272"/>
                <a:gd name="connsiteX4" fmla="*/ 176057 w 1052357"/>
                <a:gd name="connsiteY4" fmla="*/ 38100 h 566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2357" h="566272">
                  <a:moveTo>
                    <a:pt x="185582" y="0"/>
                  </a:moveTo>
                  <a:lnTo>
                    <a:pt x="1052357" y="0"/>
                  </a:lnTo>
                  <a:lnTo>
                    <a:pt x="1052357" y="566272"/>
                  </a:lnTo>
                  <a:lnTo>
                    <a:pt x="0" y="566272"/>
                  </a:lnTo>
                  <a:lnTo>
                    <a:pt x="176057" y="38100"/>
                  </a:lnTo>
                  <a:close/>
                </a:path>
              </a:pathLst>
            </a:custGeom>
          </p:spPr>
        </p:pic>
      </p:grpSp>
      <p:pic>
        <p:nvPicPr>
          <p:cNvPr id="12" name="Picture 2" descr="Logo&#10;&#10;Description automatically generated">
            <a:extLst>
              <a:ext uri="{FF2B5EF4-FFF2-40B4-BE49-F238E27FC236}">
                <a16:creationId xmlns="" xmlns:a16="http://schemas.microsoft.com/office/drawing/2014/main" id="{9A902E74-4778-D9D5-A3B0-B25715B1E90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921" y="546859"/>
            <a:ext cx="961294" cy="6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88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aphic 27">
            <a:extLst>
              <a:ext uri="{FF2B5EF4-FFF2-40B4-BE49-F238E27FC236}">
                <a16:creationId xmlns="" xmlns:a16="http://schemas.microsoft.com/office/drawing/2014/main" id="{B8B6B60E-CDD4-4621-AF71-BE80518CE52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7" name="Freeform 32">
              <a:extLst>
                <a:ext uri="{FF2B5EF4-FFF2-40B4-BE49-F238E27FC236}">
                  <a16:creationId xmlns="" xmlns:a16="http://schemas.microsoft.com/office/drawing/2014/main" id="{E17B9BA8-069B-4B27-864F-09A9E8490F78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8" name="Freeform 33">
              <a:extLst>
                <a:ext uri="{FF2B5EF4-FFF2-40B4-BE49-F238E27FC236}">
                  <a16:creationId xmlns="" xmlns:a16="http://schemas.microsoft.com/office/drawing/2014/main" id="{A43648E6-51FF-4052-AC9C-6BE838E8314E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9" name="Graphic 27">
              <a:extLst>
                <a:ext uri="{FF2B5EF4-FFF2-40B4-BE49-F238E27FC236}">
                  <a16:creationId xmlns="" xmlns:a16="http://schemas.microsoft.com/office/drawing/2014/main" id="{C68D218F-B28C-44E6-BBBE-C5BCF241153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0" name="Freeform 35">
                <a:extLst>
                  <a:ext uri="{FF2B5EF4-FFF2-40B4-BE49-F238E27FC236}">
                    <a16:creationId xmlns="" xmlns:a16="http://schemas.microsoft.com/office/drawing/2014/main" id="{95547A20-88B1-4728-B812-84DE68C0A7DA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="" xmlns:a16="http://schemas.microsoft.com/office/drawing/2014/main" id="{84403EF8-1D33-4C0A-8E5F-345596766728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="" xmlns:a16="http://schemas.microsoft.com/office/drawing/2014/main" id="{A34B0E12-50BD-454C-A4AF-F3DB089F1506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6B41436-1F57-41F6-8FDD-FA38A4786964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3970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CE51C2BC-680E-4CBB-A3BF-AF164E2142F1}"/>
              </a:ext>
            </a:extLst>
          </p:cNvPr>
          <p:cNvSpPr txBox="1"/>
          <p:nvPr userDrawn="1"/>
        </p:nvSpPr>
        <p:spPr>
          <a:xfrm>
            <a:off x="710636" y="2890391"/>
            <a:ext cx="10721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/>
              <a:t>This presentation is prepared by SLK Software </a:t>
            </a:r>
            <a:r>
              <a:rPr lang="en-IN" sz="1600" err="1"/>
              <a:t>Pvt.</a:t>
            </a:r>
            <a:r>
              <a:rPr lang="en-IN" sz="1600"/>
              <a:t> Ltd. (SLK Software). SLK Software reserves all rights on the concept and content presented herein, except for any third-party content which is reproduced as is. </a:t>
            </a:r>
          </a:p>
          <a:p>
            <a:endParaRPr lang="en-IN" sz="1600"/>
          </a:p>
          <a:p>
            <a:r>
              <a:rPr lang="en-IN" sz="1600"/>
              <a:t>© SLK Software </a:t>
            </a:r>
            <a:r>
              <a:rPr lang="en-IN" sz="1600" err="1"/>
              <a:t>Pvt.</a:t>
            </a:r>
            <a:r>
              <a:rPr lang="en-IN" sz="1600"/>
              <a:t> Ltd. 2022</a:t>
            </a:r>
          </a:p>
        </p:txBody>
      </p:sp>
    </p:spTree>
    <p:extLst>
      <p:ext uri="{BB962C8B-B14F-4D97-AF65-F5344CB8AC3E}">
        <p14:creationId xmlns:p14="http://schemas.microsoft.com/office/powerpoint/2010/main" val="1179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27">
            <a:extLst>
              <a:ext uri="{FF2B5EF4-FFF2-40B4-BE49-F238E27FC236}">
                <a16:creationId xmlns="" xmlns:a16="http://schemas.microsoft.com/office/drawing/2014/main" id="{67E79AB4-ECB8-4B00-8158-8F7400EBEF15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8" name="Freeform 32">
              <a:extLst>
                <a:ext uri="{FF2B5EF4-FFF2-40B4-BE49-F238E27FC236}">
                  <a16:creationId xmlns="" xmlns:a16="http://schemas.microsoft.com/office/drawing/2014/main" id="{6AFD2BC3-DED6-48E6-AE94-DA45DCC28353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9" name="Freeform 33">
              <a:extLst>
                <a:ext uri="{FF2B5EF4-FFF2-40B4-BE49-F238E27FC236}">
                  <a16:creationId xmlns="" xmlns:a16="http://schemas.microsoft.com/office/drawing/2014/main" id="{47F502D8-7150-4AEC-B0CB-6D27FD3224C3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20" name="Graphic 27">
              <a:extLst>
                <a:ext uri="{FF2B5EF4-FFF2-40B4-BE49-F238E27FC236}">
                  <a16:creationId xmlns="" xmlns:a16="http://schemas.microsoft.com/office/drawing/2014/main" id="{B1264239-536E-40F7-9232-7D7BD618D3BD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21" name="Freeform 35">
                <a:extLst>
                  <a:ext uri="{FF2B5EF4-FFF2-40B4-BE49-F238E27FC236}">
                    <a16:creationId xmlns="" xmlns:a16="http://schemas.microsoft.com/office/drawing/2014/main" id="{E5FA1F06-0DD0-4BE4-A969-F1F08A160761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="" xmlns:a16="http://schemas.microsoft.com/office/drawing/2014/main" id="{7DD85649-BB40-4047-ACFE-A062128D8B47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3" name="Freeform 37">
                <a:extLst>
                  <a:ext uri="{FF2B5EF4-FFF2-40B4-BE49-F238E27FC236}">
                    <a16:creationId xmlns="" xmlns:a16="http://schemas.microsoft.com/office/drawing/2014/main" id="{134B0A93-6596-4D16-B021-F481265363B3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988657-D2D5-4D87-9218-A3CBA6496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407" y="2533221"/>
            <a:ext cx="3814536" cy="553998"/>
          </a:xfrm>
        </p:spPr>
        <p:txBody>
          <a:bodyPr wrap="square" lIns="0" tIns="0" rIns="0" bIns="0" anchor="b">
            <a:spAutoFit/>
          </a:bodyPr>
          <a:lstStyle>
            <a:lvl1pPr>
              <a:defRPr sz="3600" b="1"/>
            </a:lvl1pPr>
          </a:lstStyle>
          <a:p>
            <a:r>
              <a:rPr lang="en-US"/>
              <a:t>Add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BCA0089A-BF78-4CF2-B336-605FA0E3ECC9}"/>
              </a:ext>
            </a:extLst>
          </p:cNvPr>
          <p:cNvCxnSpPr/>
          <p:nvPr userDrawn="1"/>
        </p:nvCxnSpPr>
        <p:spPr>
          <a:xfrm>
            <a:off x="698500" y="3308350"/>
            <a:ext cx="33464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FE4A8A8-175F-4EFA-8A87-54EADEF525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1" y="3584575"/>
            <a:ext cx="3814763" cy="387798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gravida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="" xmlns:a16="http://schemas.microsoft.com/office/drawing/2014/main" id="{E5D6921A-586E-4FDD-917F-64B5CC1A1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7110" y="1616665"/>
            <a:ext cx="5769311" cy="3739485"/>
          </a:xfrm>
        </p:spPr>
        <p:txBody>
          <a:bodyPr wrap="square" lIns="0" tIns="0" rIns="0" bIns="0">
            <a:sp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def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Donec</a:t>
            </a:r>
            <a:r>
              <a:rPr lang="en-US"/>
              <a:t> gravida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.</a:t>
            </a:r>
          </a:p>
          <a:p>
            <a:pPr lvl="0"/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 mi,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semvitae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  <a:p>
            <a:pPr lvl="0"/>
            <a:r>
              <a:rPr lang="en-US"/>
              <a:t>In ante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nisi </a:t>
            </a:r>
            <a:r>
              <a:rPr lang="en-US" err="1"/>
              <a:t>ut,malesuada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br>
              <a:rPr lang="en-US"/>
            </a:br>
            <a:r>
              <a:rPr lang="pt-BR"/>
              <a:t>Ut pulvinar, quam quis interdum convallis,sem dolor </a:t>
            </a:r>
            <a:br>
              <a:rPr lang="pt-BR"/>
            </a:br>
            <a:r>
              <a:rPr lang="pt-BR"/>
              <a:t>ullamcorper lacus, vel tristique felis nunc in risus.</a:t>
            </a:r>
          </a:p>
          <a:p>
            <a:pPr lvl="0"/>
            <a:r>
              <a:rPr lang="en-US"/>
              <a:t>Duis ex dolor, </a:t>
            </a:r>
            <a:r>
              <a:rPr lang="en-US" err="1"/>
              <a:t>commodo</a:t>
            </a:r>
            <a:r>
              <a:rPr lang="en-US"/>
              <a:t> vitae </a:t>
            </a:r>
            <a:r>
              <a:rPr lang="en-US" err="1"/>
              <a:t>metus</a:t>
            </a:r>
            <a:r>
              <a:rPr lang="en-US"/>
              <a:t> ac,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turpis</a:t>
            </a:r>
            <a:r>
              <a:rPr lang="en-US"/>
              <a:t>.</a:t>
            </a:r>
          </a:p>
          <a:p>
            <a:pPr lvl="0"/>
            <a:r>
              <a:rPr lang="en-US"/>
              <a:t>Morbi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magna.Aliquam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</a:t>
            </a:r>
          </a:p>
          <a:p>
            <a:pPr lvl="0"/>
            <a:r>
              <a:rPr lang="en-US"/>
              <a:t>In </a:t>
            </a:r>
            <a:r>
              <a:rPr lang="en-US" err="1"/>
              <a:t>posuere</a:t>
            </a:r>
            <a:r>
              <a:rPr lang="en-US"/>
              <a:t> cursus </a:t>
            </a:r>
            <a:r>
              <a:rPr lang="en-US" err="1"/>
              <a:t>bibendum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magna </a:t>
            </a:r>
            <a:r>
              <a:rPr lang="en-US" err="1"/>
              <a:t>turpis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ipsum </a:t>
            </a:r>
            <a:r>
              <a:rPr lang="en-US" err="1"/>
              <a:t>tincidunt</a:t>
            </a:r>
            <a:r>
              <a:rPr lang="en-US"/>
              <a:t> id.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32C1C1E9-F918-48BC-838D-6AB2FF1C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A738542-D7DF-4BA2-AB54-5E7D758C4631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41E9FE32-5F37-4A94-964C-21E40AFC8874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847FB519-3A7A-4E68-9883-A93D0D51E783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7805400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C26F03F-5D02-41B3-9B02-A0196AF549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83DAC-928E-435D-B73C-AB1F67C98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13" y="3045187"/>
            <a:ext cx="3848100" cy="553998"/>
          </a:xfrm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4E74B1A7-6101-40DC-BCE2-6B93A5C3B9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759430"/>
            <a:ext cx="3887788" cy="581698"/>
          </a:xfr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br>
              <a:rPr lang="en-US"/>
            </a:br>
            <a:r>
              <a:rPr lang="en-US"/>
              <a:t>sed do </a:t>
            </a:r>
            <a:r>
              <a:rPr lang="en-US" err="1"/>
              <a:t>eiusmod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EF682A67-E56E-4643-B8BF-E1FC09E625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14" y="533400"/>
            <a:ext cx="1785937" cy="5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73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55EC24-BFB6-4024-A2E4-521827BB21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136"/>
          <a:stretch/>
        </p:blipFill>
        <p:spPr>
          <a:xfrm>
            <a:off x="3676650" y="0"/>
            <a:ext cx="8509255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="" xmlns:a16="http://schemas.microsoft.com/office/drawing/2014/main" id="{FD7C9ABD-DF2B-4C10-A520-3AED76905D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96" y="2542604"/>
            <a:ext cx="5898355" cy="1107996"/>
          </a:xfrm>
        </p:spPr>
        <p:txBody>
          <a:bodyPr wrap="square" lIns="0" tIns="0" rIns="0" bIns="0" anchor="b">
            <a:spAutoFit/>
          </a:bodyPr>
          <a:lstStyle>
            <a:lvl1pPr algn="l"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BFAA5732-7714-4343-91D1-0D8B0A2599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14" y="533400"/>
            <a:ext cx="1785937" cy="5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563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762316E4-717F-4A7B-AD75-1935146336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7695" y="3787448"/>
            <a:ext cx="5174455" cy="1107996"/>
          </a:xfrm>
        </p:spPr>
        <p:txBody>
          <a:bodyPr wrap="square" lIns="0" tIns="0" rIns="0" bIns="0" anchor="b">
            <a:spAutoFit/>
          </a:bodyPr>
          <a:lstStyle>
            <a:lvl1pPr algn="l">
              <a:lnSpc>
                <a:spcPct val="10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="" xmlns:a16="http://schemas.microsoft.com/office/drawing/2014/main" id="{EB8390AE-9ACE-48F4-BAE4-86B223F1635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4726" y="0"/>
            <a:ext cx="7409181" cy="6858000"/>
          </a:xfrm>
          <a:custGeom>
            <a:avLst/>
            <a:gdLst>
              <a:gd name="connsiteX0" fmla="*/ 0 w 7409181"/>
              <a:gd name="connsiteY0" fmla="*/ 0 h 6858000"/>
              <a:gd name="connsiteX1" fmla="*/ 2368550 w 7409181"/>
              <a:gd name="connsiteY1" fmla="*/ 0 h 6858000"/>
              <a:gd name="connsiteX2" fmla="*/ 6326505 w 7409181"/>
              <a:gd name="connsiteY2" fmla="*/ 2361565 h 6858000"/>
              <a:gd name="connsiteX3" fmla="*/ 7409181 w 7409181"/>
              <a:gd name="connsiteY3" fmla="*/ 3008630 h 6858000"/>
              <a:gd name="connsiteX4" fmla="*/ 7409181 w 7409181"/>
              <a:gd name="connsiteY4" fmla="*/ 4707255 h 6858000"/>
              <a:gd name="connsiteX5" fmla="*/ 3886200 w 7409181"/>
              <a:gd name="connsiteY5" fmla="*/ 6805931 h 6858000"/>
              <a:gd name="connsiteX6" fmla="*/ 3791585 w 7409181"/>
              <a:gd name="connsiteY6" fmla="*/ 6858000 h 6858000"/>
              <a:gd name="connsiteX7" fmla="*/ 2646045 w 7409181"/>
              <a:gd name="connsiteY7" fmla="*/ 6858000 h 6858000"/>
              <a:gd name="connsiteX8" fmla="*/ 2052955 w 7409181"/>
              <a:gd name="connsiteY8" fmla="*/ 61112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09181" h="6858000">
                <a:moveTo>
                  <a:pt x="0" y="0"/>
                </a:moveTo>
                <a:lnTo>
                  <a:pt x="2368550" y="0"/>
                </a:lnTo>
                <a:lnTo>
                  <a:pt x="6326505" y="2361565"/>
                </a:lnTo>
                <a:lnTo>
                  <a:pt x="7409181" y="3008630"/>
                </a:lnTo>
                <a:lnTo>
                  <a:pt x="7409181" y="4707255"/>
                </a:lnTo>
                <a:lnTo>
                  <a:pt x="3886200" y="6805931"/>
                </a:lnTo>
                <a:cubicBezTo>
                  <a:pt x="3855085" y="6824345"/>
                  <a:pt x="3823335" y="6842125"/>
                  <a:pt x="3791585" y="6858000"/>
                </a:cubicBezTo>
                <a:lnTo>
                  <a:pt x="2646045" y="6858000"/>
                </a:lnTo>
                <a:cubicBezTo>
                  <a:pt x="2383155" y="6711315"/>
                  <a:pt x="2169160" y="6456045"/>
                  <a:pt x="2052955" y="611124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254F60BE-8741-4F37-8050-909DC07695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414" y="533400"/>
            <a:ext cx="1785937" cy="5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10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="" xmlns:a16="http://schemas.microsoft.com/office/drawing/2014/main" id="{68E0D6D7-9968-4C1C-B776-EAB44E26C0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675" y="2364082"/>
            <a:ext cx="6132564" cy="1107996"/>
          </a:xfrm>
        </p:spPr>
        <p:txBody>
          <a:bodyPr lIns="0" tIns="0" rIns="0" bIns="0" anchor="t">
            <a:sp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7C18C8DA-E46A-4B84-8245-F215E43299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414" y="533400"/>
            <a:ext cx="1785937" cy="566272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8E968A49-2FF0-4A50-8940-B4F67E2BC3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448371"/>
            <a:ext cx="4798480" cy="4660329"/>
          </a:xfrm>
          <a:custGeom>
            <a:avLst/>
            <a:gdLst>
              <a:gd name="connsiteX0" fmla="*/ 4295394 w 4798480"/>
              <a:gd name="connsiteY0" fmla="*/ 0 h 4660329"/>
              <a:gd name="connsiteX1" fmla="*/ 4295648 w 4798480"/>
              <a:gd name="connsiteY1" fmla="*/ 0 h 4660329"/>
              <a:gd name="connsiteX2" fmla="*/ 4317175 w 4798480"/>
              <a:gd name="connsiteY2" fmla="*/ 0 h 4660329"/>
              <a:gd name="connsiteX3" fmla="*/ 4525264 w 4798480"/>
              <a:gd name="connsiteY3" fmla="*/ 18098 h 4660329"/>
              <a:gd name="connsiteX4" fmla="*/ 4547489 w 4798480"/>
              <a:gd name="connsiteY4" fmla="*/ 22162 h 4660329"/>
              <a:gd name="connsiteX5" fmla="*/ 4560634 w 4798480"/>
              <a:gd name="connsiteY5" fmla="*/ 25400 h 4660329"/>
              <a:gd name="connsiteX6" fmla="*/ 4580255 w 4798480"/>
              <a:gd name="connsiteY6" fmla="*/ 30798 h 4660329"/>
              <a:gd name="connsiteX7" fmla="*/ 4783456 w 4798480"/>
              <a:gd name="connsiteY7" fmla="*/ 421958 h 4660329"/>
              <a:gd name="connsiteX8" fmla="*/ 4749991 w 4798480"/>
              <a:gd name="connsiteY8" fmla="*/ 491808 h 4660329"/>
              <a:gd name="connsiteX9" fmla="*/ 4746752 w 4798480"/>
              <a:gd name="connsiteY9" fmla="*/ 496633 h 4660329"/>
              <a:gd name="connsiteX10" fmla="*/ 4732020 w 4798480"/>
              <a:gd name="connsiteY10" fmla="*/ 516509 h 4660329"/>
              <a:gd name="connsiteX11" fmla="*/ 4728337 w 4798480"/>
              <a:gd name="connsiteY11" fmla="*/ 521208 h 4660329"/>
              <a:gd name="connsiteX12" fmla="*/ 4569587 w 4798480"/>
              <a:gd name="connsiteY12" fmla="*/ 685927 h 4660329"/>
              <a:gd name="connsiteX13" fmla="*/ 1223137 w 4798480"/>
              <a:gd name="connsiteY13" fmla="*/ 3596259 h 4660329"/>
              <a:gd name="connsiteX14" fmla="*/ 0 w 4798480"/>
              <a:gd name="connsiteY14" fmla="*/ 4660329 h 4660329"/>
              <a:gd name="connsiteX15" fmla="*/ 0 w 4798480"/>
              <a:gd name="connsiteY15" fmla="*/ 31179 h 466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98480" h="4660329">
                <a:moveTo>
                  <a:pt x="4295394" y="0"/>
                </a:moveTo>
                <a:lnTo>
                  <a:pt x="4295648" y="0"/>
                </a:lnTo>
                <a:cubicBezTo>
                  <a:pt x="4302803" y="0"/>
                  <a:pt x="4309978" y="0"/>
                  <a:pt x="4317175" y="0"/>
                </a:cubicBezTo>
                <a:cubicBezTo>
                  <a:pt x="4386931" y="-5"/>
                  <a:pt x="4456556" y="6051"/>
                  <a:pt x="4525264" y="18098"/>
                </a:cubicBezTo>
                <a:lnTo>
                  <a:pt x="4547489" y="22162"/>
                </a:lnTo>
                <a:cubicBezTo>
                  <a:pt x="4551929" y="22986"/>
                  <a:pt x="4556318" y="24067"/>
                  <a:pt x="4560634" y="25400"/>
                </a:cubicBezTo>
                <a:cubicBezTo>
                  <a:pt x="4567296" y="26722"/>
                  <a:pt x="4573854" y="28525"/>
                  <a:pt x="4580255" y="30798"/>
                </a:cubicBezTo>
                <a:cubicBezTo>
                  <a:pt x="4745355" y="85407"/>
                  <a:pt x="4836287" y="260096"/>
                  <a:pt x="4783456" y="421958"/>
                </a:cubicBezTo>
                <a:cubicBezTo>
                  <a:pt x="4775514" y="446649"/>
                  <a:pt x="4764257" y="470147"/>
                  <a:pt x="4749991" y="491808"/>
                </a:cubicBezTo>
                <a:cubicBezTo>
                  <a:pt x="4748848" y="493649"/>
                  <a:pt x="4747895" y="494855"/>
                  <a:pt x="4746752" y="496633"/>
                </a:cubicBezTo>
                <a:cubicBezTo>
                  <a:pt x="4741926" y="503047"/>
                  <a:pt x="4737037" y="509588"/>
                  <a:pt x="4732020" y="516509"/>
                </a:cubicBezTo>
                <a:cubicBezTo>
                  <a:pt x="4731066" y="518272"/>
                  <a:pt x="4729821" y="519860"/>
                  <a:pt x="4728337" y="521208"/>
                </a:cubicBezTo>
                <a:cubicBezTo>
                  <a:pt x="4680819" y="581073"/>
                  <a:pt x="4627658" y="636233"/>
                  <a:pt x="4569587" y="685927"/>
                </a:cubicBezTo>
                <a:lnTo>
                  <a:pt x="1223137" y="3596259"/>
                </a:lnTo>
                <a:lnTo>
                  <a:pt x="0" y="4660329"/>
                </a:lnTo>
                <a:lnTo>
                  <a:pt x="0" y="3117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17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988657-D2D5-4D87-9218-A3CBA6496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9407" y="2533220"/>
            <a:ext cx="3814536" cy="553998"/>
          </a:xfrm>
        </p:spPr>
        <p:txBody>
          <a:bodyPr wrap="square" lIns="0" tIns="0" rIns="0" bIns="0" anchor="b">
            <a:spAutoFit/>
          </a:bodyPr>
          <a:lstStyle>
            <a:lvl1pPr>
              <a:defRPr sz="36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BCA0089A-BF78-4CF2-B336-605FA0E3ECC9}"/>
              </a:ext>
            </a:extLst>
          </p:cNvPr>
          <p:cNvCxnSpPr/>
          <p:nvPr userDrawn="1"/>
        </p:nvCxnSpPr>
        <p:spPr>
          <a:xfrm>
            <a:off x="698500" y="3308350"/>
            <a:ext cx="334645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FE4A8A8-175F-4EFA-8A87-54EADEF525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8501" y="3584575"/>
            <a:ext cx="3814763" cy="387798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Donec gravida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.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="" xmlns:a16="http://schemas.microsoft.com/office/drawing/2014/main" id="{E5D6921A-586E-4FDD-917F-64B5CC1A1E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27110" y="1616665"/>
            <a:ext cx="5769311" cy="3739485"/>
          </a:xfrm>
        </p:spPr>
        <p:txBody>
          <a:bodyPr wrap="square" lIns="0" tIns="0" rIns="0" bIns="0">
            <a:spAutoFit/>
          </a:bodyPr>
          <a:lstStyle>
            <a:lvl1pPr marL="285750" indent="-28575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SzPct val="100000"/>
              <a:buFontTx/>
              <a:buBlip>
                <a:blip r:embed="rId2"/>
              </a:buBlip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</a:t>
            </a:r>
            <a:br>
              <a:rPr lang="en-US"/>
            </a:br>
            <a:r>
              <a:rPr lang="en-US" err="1"/>
              <a:t>Donec</a:t>
            </a:r>
            <a:r>
              <a:rPr lang="en-US"/>
              <a:t> gravida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euismod</a:t>
            </a:r>
            <a:r>
              <a:rPr lang="en-US"/>
              <a:t>.</a:t>
            </a:r>
          </a:p>
          <a:p>
            <a:pPr lvl="0"/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 mi,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eget</a:t>
            </a:r>
            <a:r>
              <a:rPr lang="en-US"/>
              <a:t> </a:t>
            </a:r>
            <a:r>
              <a:rPr lang="en-US" err="1"/>
              <a:t>semvitae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imperdiet</a:t>
            </a:r>
            <a:r>
              <a:rPr lang="en-US"/>
              <a:t>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urna</a:t>
            </a:r>
            <a:r>
              <a:rPr lang="en-US"/>
              <a:t>.</a:t>
            </a:r>
          </a:p>
          <a:p>
            <a:pPr lvl="0"/>
            <a:r>
              <a:rPr lang="en-US"/>
              <a:t>In ante </a:t>
            </a:r>
            <a:r>
              <a:rPr lang="en-US" err="1"/>
              <a:t>sapien</a:t>
            </a:r>
            <a:r>
              <a:rPr lang="en-US"/>
              <a:t>,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nisi </a:t>
            </a:r>
            <a:r>
              <a:rPr lang="en-US" err="1"/>
              <a:t>ut,malesuada</a:t>
            </a:r>
            <a:r>
              <a:rPr lang="en-US"/>
              <a:t> </a:t>
            </a:r>
            <a:r>
              <a:rPr lang="en-US" err="1"/>
              <a:t>fringilla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. </a:t>
            </a:r>
            <a:br>
              <a:rPr lang="en-US"/>
            </a:br>
            <a:r>
              <a:rPr lang="pt-BR"/>
              <a:t>Ut pulvinar, quam quis interdum convallis,sem dolor </a:t>
            </a:r>
            <a:br>
              <a:rPr lang="pt-BR"/>
            </a:br>
            <a:r>
              <a:rPr lang="pt-BR"/>
              <a:t>ullamcorper lacus, vel tristique felis nunc in risus.</a:t>
            </a:r>
          </a:p>
          <a:p>
            <a:pPr lvl="0"/>
            <a:r>
              <a:rPr lang="en-US"/>
              <a:t>Duis ex dolor, </a:t>
            </a:r>
            <a:r>
              <a:rPr lang="en-US" err="1"/>
              <a:t>commodo</a:t>
            </a:r>
            <a:r>
              <a:rPr lang="en-US"/>
              <a:t> vitae </a:t>
            </a:r>
            <a:r>
              <a:rPr lang="en-US" err="1"/>
              <a:t>metus</a:t>
            </a:r>
            <a:r>
              <a:rPr lang="en-US"/>
              <a:t> ac, </a:t>
            </a:r>
            <a:r>
              <a:rPr lang="en-US" err="1"/>
              <a:t>egestas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turpis</a:t>
            </a:r>
            <a:r>
              <a:rPr lang="en-US"/>
              <a:t>.</a:t>
            </a:r>
          </a:p>
          <a:p>
            <a:pPr lvl="0"/>
            <a:r>
              <a:rPr lang="en-US"/>
              <a:t>Morbi </a:t>
            </a:r>
            <a:r>
              <a:rPr lang="en-US" err="1"/>
              <a:t>leo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, </a:t>
            </a:r>
            <a:r>
              <a:rPr lang="en-US" err="1"/>
              <a:t>ornare</a:t>
            </a:r>
            <a:r>
              <a:rPr lang="en-US"/>
              <a:t> </a:t>
            </a:r>
            <a:r>
              <a:rPr lang="en-US" err="1"/>
              <a:t>molestie</a:t>
            </a:r>
            <a:r>
              <a:rPr lang="en-US"/>
              <a:t> </a:t>
            </a:r>
            <a:r>
              <a:rPr lang="en-US" err="1"/>
              <a:t>pellentesque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euismod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magna.Aliquam</a:t>
            </a:r>
            <a:r>
              <a:rPr lang="en-US"/>
              <a:t> </a:t>
            </a:r>
            <a:r>
              <a:rPr lang="en-US" err="1"/>
              <a:t>tincidunt</a:t>
            </a:r>
            <a:r>
              <a:rPr lang="en-US"/>
              <a:t> </a:t>
            </a:r>
            <a:r>
              <a:rPr lang="en-US" err="1"/>
              <a:t>orci</a:t>
            </a:r>
            <a:r>
              <a:rPr lang="en-US"/>
              <a:t>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.</a:t>
            </a:r>
          </a:p>
          <a:p>
            <a:pPr lvl="0"/>
            <a:r>
              <a:rPr lang="en-US"/>
              <a:t>In </a:t>
            </a:r>
            <a:r>
              <a:rPr lang="en-US" err="1"/>
              <a:t>posuere</a:t>
            </a:r>
            <a:r>
              <a:rPr lang="en-US"/>
              <a:t> cursus </a:t>
            </a:r>
            <a:r>
              <a:rPr lang="en-US" err="1"/>
              <a:t>bibendum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hendrerit</a:t>
            </a:r>
            <a:r>
              <a:rPr lang="en-US"/>
              <a:t> magna </a:t>
            </a:r>
            <a:r>
              <a:rPr lang="en-US" err="1"/>
              <a:t>turpis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ullamcorper</a:t>
            </a:r>
            <a:r>
              <a:rPr lang="en-US"/>
              <a:t> ipsum </a:t>
            </a:r>
            <a:r>
              <a:rPr lang="en-US" err="1"/>
              <a:t>tincidunt</a:t>
            </a:r>
            <a:r>
              <a:rPr lang="en-US"/>
              <a:t> id. 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32C1C1E9-F918-48BC-838D-6AB2FF1C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4" name="Graphic 23">
            <a:extLst>
              <a:ext uri="{FF2B5EF4-FFF2-40B4-BE49-F238E27FC236}">
                <a16:creationId xmlns="" xmlns:a16="http://schemas.microsoft.com/office/drawing/2014/main" id="{6D0E035A-B6F2-4545-BF8C-F51DF34449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F4C631D2-998E-4D6B-8FDE-7E61E3C9AAF8}"/>
              </a:ext>
            </a:extLst>
          </p:cNvPr>
          <p:cNvCxnSpPr>
            <a:cxnSpLocks/>
            <a:endCxn id="27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="" xmlns:a16="http://schemas.microsoft.com/office/drawing/2014/main" id="{9847CF92-1B09-428E-A3A3-2743884BE960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9D29A5B4-E6B2-43FD-A973-4C3916F8E8BB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345199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576AB466-5B59-43AF-82C7-DD0D8E881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497274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988657-D2D5-4D87-9218-A3CBA6496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660" y="647066"/>
            <a:ext cx="4525174" cy="769442"/>
          </a:xfrm>
        </p:spPr>
        <p:txBody>
          <a:bodyPr wrap="square" lIns="0" tIns="0" rIns="0" bIns="0" anchor="t">
            <a:spAutoFit/>
          </a:bodyPr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08FD08B-883B-4520-99D2-2A7A6FD23700}"/>
              </a:ext>
            </a:extLst>
          </p:cNvPr>
          <p:cNvSpPr/>
          <p:nvPr userDrawn="1"/>
        </p:nvSpPr>
        <p:spPr>
          <a:xfrm>
            <a:off x="5229226" y="1724026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BCFC15A-ED38-40B9-AC44-B66F0029D9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2746" y="2032813"/>
            <a:ext cx="512961" cy="553998"/>
          </a:xfrm>
          <a:solidFill>
            <a:schemeClr val="tx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52640C69-D7C3-4436-91B0-8CAEE74714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885950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0A74C732-0B88-4CA9-B859-346ED55B1F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000" y="2230438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3BDC36F-36AA-47D1-B317-8D7C81752733}"/>
              </a:ext>
            </a:extLst>
          </p:cNvPr>
          <p:cNvSpPr/>
          <p:nvPr userDrawn="1"/>
        </p:nvSpPr>
        <p:spPr>
          <a:xfrm>
            <a:off x="5229226" y="3251036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Text Placeholder 19">
            <a:extLst>
              <a:ext uri="{FF2B5EF4-FFF2-40B4-BE49-F238E27FC236}">
                <a16:creationId xmlns="" xmlns:a16="http://schemas.microsoft.com/office/drawing/2014/main" id="{90FF854E-9A1B-420A-8C3F-379F008B5C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72746" y="3559823"/>
            <a:ext cx="512961" cy="553998"/>
          </a:xfrm>
          <a:solidFill>
            <a:schemeClr val="tx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1BAA322D-FEE9-41D1-A7F3-2EC77785B8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0" y="3412960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CC64A40D-807B-4940-BB02-2F6FDF813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15000" y="3757448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EA4942B-1E25-43C0-8715-BFAAFA495000}"/>
              </a:ext>
            </a:extLst>
          </p:cNvPr>
          <p:cNvSpPr/>
          <p:nvPr userDrawn="1"/>
        </p:nvSpPr>
        <p:spPr>
          <a:xfrm>
            <a:off x="5229226" y="4731399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9" name="Text Placeholder 19">
            <a:extLst>
              <a:ext uri="{FF2B5EF4-FFF2-40B4-BE49-F238E27FC236}">
                <a16:creationId xmlns="" xmlns:a16="http://schemas.microsoft.com/office/drawing/2014/main" id="{20BE8271-9026-472D-94C5-86E7F15826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72746" y="5040186"/>
            <a:ext cx="512961" cy="553998"/>
          </a:xfrm>
          <a:solidFill>
            <a:schemeClr val="tx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3F884B8-E9C1-4D0A-8B9B-8A24B51092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15000" y="4893323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A4C60A31-D1AE-4A17-8231-D5D5296976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15000" y="5237811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20732D3-6CF9-4877-A254-032019E4DD30}"/>
              </a:ext>
            </a:extLst>
          </p:cNvPr>
          <p:cNvSpPr/>
          <p:nvPr userDrawn="1"/>
        </p:nvSpPr>
        <p:spPr>
          <a:xfrm>
            <a:off x="8724899" y="1724026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3" name="Text Placeholder 19">
            <a:extLst>
              <a:ext uri="{FF2B5EF4-FFF2-40B4-BE49-F238E27FC236}">
                <a16:creationId xmlns="" xmlns:a16="http://schemas.microsoft.com/office/drawing/2014/main" id="{47433323-7DFB-4F09-9487-231FDD648E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68417" y="2032813"/>
            <a:ext cx="512962" cy="553998"/>
          </a:xfrm>
          <a:solidFill>
            <a:schemeClr val="tx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4" name="Text Placeholder 21">
            <a:extLst>
              <a:ext uri="{FF2B5EF4-FFF2-40B4-BE49-F238E27FC236}">
                <a16:creationId xmlns="" xmlns:a16="http://schemas.microsoft.com/office/drawing/2014/main" id="{D206F71E-0C14-4A00-8D90-78BD2D9AC8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10673" y="1885950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9D54CD5D-26AB-4605-807B-C009190D62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10673" y="2230438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DBD60734-16F5-4E43-806D-3D2FD8DDF250}"/>
              </a:ext>
            </a:extLst>
          </p:cNvPr>
          <p:cNvSpPr/>
          <p:nvPr userDrawn="1"/>
        </p:nvSpPr>
        <p:spPr>
          <a:xfrm>
            <a:off x="8724899" y="3251036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7" name="Text Placeholder 19">
            <a:extLst>
              <a:ext uri="{FF2B5EF4-FFF2-40B4-BE49-F238E27FC236}">
                <a16:creationId xmlns="" xmlns:a16="http://schemas.microsoft.com/office/drawing/2014/main" id="{C0CCB7BE-680F-44FB-8E0E-D3729060175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68417" y="3559823"/>
            <a:ext cx="512962" cy="553998"/>
          </a:xfrm>
          <a:solidFill>
            <a:schemeClr val="tx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="" xmlns:a16="http://schemas.microsoft.com/office/drawing/2014/main" id="{9778B48F-D4C4-4B63-A0E2-5DA6A3D821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0673" y="3412960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9" name="Text Placeholder 21">
            <a:extLst>
              <a:ext uri="{FF2B5EF4-FFF2-40B4-BE49-F238E27FC236}">
                <a16:creationId xmlns="" xmlns:a16="http://schemas.microsoft.com/office/drawing/2014/main" id="{B8D74C28-921A-4D6E-83F4-F07147853F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10673" y="3757448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CA1F550A-3B64-497A-BB95-F352822DCC8B}"/>
              </a:ext>
            </a:extLst>
          </p:cNvPr>
          <p:cNvSpPr/>
          <p:nvPr userDrawn="1"/>
        </p:nvSpPr>
        <p:spPr>
          <a:xfrm>
            <a:off x="8724899" y="4731399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1" name="Text Placeholder 19">
            <a:extLst>
              <a:ext uri="{FF2B5EF4-FFF2-40B4-BE49-F238E27FC236}">
                <a16:creationId xmlns="" xmlns:a16="http://schemas.microsoft.com/office/drawing/2014/main" id="{659BE44F-04F8-49CB-A13F-5DE128D31EE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68417" y="5040186"/>
            <a:ext cx="512962" cy="553998"/>
          </a:xfrm>
          <a:solidFill>
            <a:schemeClr val="tx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accent4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="" xmlns:a16="http://schemas.microsoft.com/office/drawing/2014/main" id="{2DC260A2-3C2E-4C0F-922C-67F3D0F327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10673" y="4893323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3" name="Text Placeholder 21">
            <a:extLst>
              <a:ext uri="{FF2B5EF4-FFF2-40B4-BE49-F238E27FC236}">
                <a16:creationId xmlns="" xmlns:a16="http://schemas.microsoft.com/office/drawing/2014/main" id="{B0DBC888-DD82-459A-ADDD-259EDAEF3C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10673" y="5237811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pic>
        <p:nvPicPr>
          <p:cNvPr id="49" name="Graphic 48">
            <a:extLst>
              <a:ext uri="{FF2B5EF4-FFF2-40B4-BE49-F238E27FC236}">
                <a16:creationId xmlns="" xmlns:a16="http://schemas.microsoft.com/office/drawing/2014/main" id="{8686B485-1CD1-475E-AD3A-555512E8E6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7A7DA221-21FA-493A-878F-827EA2B693DD}"/>
              </a:ext>
            </a:extLst>
          </p:cNvPr>
          <p:cNvCxnSpPr>
            <a:cxnSpLocks/>
            <a:endCxn id="52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9A9A2529-E765-4968-9990-4307C3D5301B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64052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A391607F-5D84-411A-8E68-3640974C2E11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FA827-DF30-478A-A65E-1F903A7B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780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perator slide_image place hold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0DE8914B-9522-4D9E-9108-78A2E86EB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15771" y="-1"/>
            <a:ext cx="7376230" cy="6017696"/>
          </a:xfrm>
          <a:custGeom>
            <a:avLst/>
            <a:gdLst>
              <a:gd name="connsiteX0" fmla="*/ 4973172 w 7376230"/>
              <a:gd name="connsiteY0" fmla="*/ 0 h 6017696"/>
              <a:gd name="connsiteX1" fmla="*/ 7376230 w 7376230"/>
              <a:gd name="connsiteY1" fmla="*/ 0 h 6017696"/>
              <a:gd name="connsiteX2" fmla="*/ 7376230 w 7376230"/>
              <a:gd name="connsiteY2" fmla="*/ 1433316 h 6017696"/>
              <a:gd name="connsiteX3" fmla="*/ 6115247 w 7376230"/>
              <a:gd name="connsiteY3" fmla="*/ 5186734 h 6017696"/>
              <a:gd name="connsiteX4" fmla="*/ 4407097 w 7376230"/>
              <a:gd name="connsiteY4" fmla="*/ 5833933 h 6017696"/>
              <a:gd name="connsiteX5" fmla="*/ 683963 w 7376230"/>
              <a:gd name="connsiteY5" fmla="*/ 3616501 h 6017696"/>
              <a:gd name="connsiteX6" fmla="*/ 101927 w 7376230"/>
              <a:gd name="connsiteY6" fmla="*/ 3269810 h 6017696"/>
              <a:gd name="connsiteX7" fmla="*/ 27907 w 7376230"/>
              <a:gd name="connsiteY7" fmla="*/ 2983220 h 6017696"/>
              <a:gd name="connsiteX8" fmla="*/ 101927 w 7376230"/>
              <a:gd name="connsiteY8" fmla="*/ 2907302 h 6017696"/>
              <a:gd name="connsiteX9" fmla="*/ 2134625 w 7376230"/>
              <a:gd name="connsiteY9" fmla="*/ 1693883 h 601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76230" h="6017696">
                <a:moveTo>
                  <a:pt x="4973172" y="0"/>
                </a:moveTo>
                <a:lnTo>
                  <a:pt x="7376230" y="0"/>
                </a:lnTo>
                <a:lnTo>
                  <a:pt x="7376230" y="1433316"/>
                </a:lnTo>
                <a:lnTo>
                  <a:pt x="6115247" y="5186734"/>
                </a:lnTo>
                <a:cubicBezTo>
                  <a:pt x="5858392" y="5949075"/>
                  <a:pt x="5089092" y="6240725"/>
                  <a:pt x="4407097" y="5833933"/>
                </a:cubicBezTo>
                <a:lnTo>
                  <a:pt x="683963" y="3616501"/>
                </a:lnTo>
                <a:lnTo>
                  <a:pt x="101927" y="3269810"/>
                </a:lnTo>
                <a:cubicBezTo>
                  <a:pt x="3866" y="3211606"/>
                  <a:pt x="-29032" y="3083179"/>
                  <a:pt x="27907" y="2983220"/>
                </a:cubicBezTo>
                <a:cubicBezTo>
                  <a:pt x="45621" y="2951588"/>
                  <a:pt x="71560" y="2925649"/>
                  <a:pt x="101927" y="2907302"/>
                </a:cubicBezTo>
                <a:lnTo>
                  <a:pt x="2134625" y="16938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988657-D2D5-4D87-9218-A3CBA6496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750027"/>
            <a:ext cx="4476750" cy="659924"/>
          </a:xfrm>
        </p:spPr>
        <p:txBody>
          <a:bodyPr wrap="square" lIns="0" tIns="0" rIns="0" bIns="0" anchor="b">
            <a:spAutoFit/>
          </a:bodyPr>
          <a:lstStyle>
            <a:lvl1pPr>
              <a:lnSpc>
                <a:spcPct val="70000"/>
              </a:lnSpc>
              <a:defRPr sz="6000" b="1">
                <a:solidFill>
                  <a:schemeClr val="accent4"/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FD9A5FB-BA47-49FE-8711-D591D88C38D3}"/>
              </a:ext>
            </a:extLst>
          </p:cNvPr>
          <p:cNvCxnSpPr>
            <a:cxnSpLocks/>
          </p:cNvCxnSpPr>
          <p:nvPr userDrawn="1"/>
        </p:nvCxnSpPr>
        <p:spPr>
          <a:xfrm>
            <a:off x="647701" y="3565525"/>
            <a:ext cx="33623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="" xmlns:a16="http://schemas.microsoft.com/office/drawing/2014/main" id="{3B463879-1165-41E3-8959-E86112B961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701" y="3757520"/>
            <a:ext cx="3814763" cy="1938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Add subtext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="" xmlns:a16="http://schemas.microsoft.com/office/drawing/2014/main" id="{04AE6EC5-9535-44BB-8B22-408C3FF89B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1" y="1431064"/>
            <a:ext cx="3814763" cy="2492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Separator Slide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A14062FA-ECC4-4B58-9D75-AD2BD67C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2C59A6A0-9515-4433-9348-520D5D23A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D39F7D96-5E7C-4E35-9AC5-52D2AF990E88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6A8C21F5-A9EE-444D-AACF-6924AA2C1076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0C6B0368-B666-4FFF-8B08-1F119428ED75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9515343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39458021-85DB-4C8A-A919-FB614C3BA5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55" y="-1"/>
            <a:ext cx="12189291" cy="6858000"/>
          </a:xfrm>
          <a:custGeom>
            <a:avLst/>
            <a:gdLst>
              <a:gd name="connsiteX0" fmla="*/ 0 w 12189291"/>
              <a:gd name="connsiteY0" fmla="*/ 0 h 6858000"/>
              <a:gd name="connsiteX1" fmla="*/ 12189291 w 12189291"/>
              <a:gd name="connsiteY1" fmla="*/ 0 h 6858000"/>
              <a:gd name="connsiteX2" fmla="*/ 12189291 w 12189291"/>
              <a:gd name="connsiteY2" fmla="*/ 6858000 h 6858000"/>
              <a:gd name="connsiteX3" fmla="*/ 0 w 121892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291" h="6858000">
                <a:moveTo>
                  <a:pt x="0" y="0"/>
                </a:moveTo>
                <a:lnTo>
                  <a:pt x="12189291" y="0"/>
                </a:lnTo>
                <a:lnTo>
                  <a:pt x="121892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988657-D2D5-4D87-9218-A3CBA6496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750027"/>
            <a:ext cx="4476750" cy="659924"/>
          </a:xfrm>
        </p:spPr>
        <p:txBody>
          <a:bodyPr wrap="square" lIns="0" tIns="0" rIns="0" bIns="0" anchor="b">
            <a:spAutoFit/>
          </a:bodyPr>
          <a:lstStyle>
            <a:lvl1pPr>
              <a:lnSpc>
                <a:spcPct val="70000"/>
              </a:lnSpc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FD9A5FB-BA47-49FE-8711-D591D88C38D3}"/>
              </a:ext>
            </a:extLst>
          </p:cNvPr>
          <p:cNvCxnSpPr>
            <a:cxnSpLocks/>
          </p:cNvCxnSpPr>
          <p:nvPr userDrawn="1"/>
        </p:nvCxnSpPr>
        <p:spPr>
          <a:xfrm>
            <a:off x="647701" y="3565525"/>
            <a:ext cx="336232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="" xmlns:a16="http://schemas.microsoft.com/office/drawing/2014/main" id="{3B463879-1165-41E3-8959-E86112B961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701" y="3757519"/>
            <a:ext cx="3814763" cy="1938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subtext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="" xmlns:a16="http://schemas.microsoft.com/office/drawing/2014/main" id="{04AE6EC5-9535-44BB-8B22-408C3FF89B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1" y="1431064"/>
            <a:ext cx="3814763" cy="2492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Separator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5548B347-1C22-4B6C-89EE-7B4230CE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aphic 27">
            <a:extLst>
              <a:ext uri="{FF2B5EF4-FFF2-40B4-BE49-F238E27FC236}">
                <a16:creationId xmlns="" xmlns:a16="http://schemas.microsoft.com/office/drawing/2014/main" id="{8D1A4189-9DD9-420B-9FCD-E369439ADF3C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5" name="Freeform 32">
              <a:extLst>
                <a:ext uri="{FF2B5EF4-FFF2-40B4-BE49-F238E27FC236}">
                  <a16:creationId xmlns="" xmlns:a16="http://schemas.microsoft.com/office/drawing/2014/main" id="{D3A182B0-8B1F-4BD5-BE45-D99D17D31EB9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7" name="Freeform 33">
              <a:extLst>
                <a:ext uri="{FF2B5EF4-FFF2-40B4-BE49-F238E27FC236}">
                  <a16:creationId xmlns="" xmlns:a16="http://schemas.microsoft.com/office/drawing/2014/main" id="{D2F0753F-A5F0-4363-998B-B51C518F6EFF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8" name="Graphic 27">
              <a:extLst>
                <a:ext uri="{FF2B5EF4-FFF2-40B4-BE49-F238E27FC236}">
                  <a16:creationId xmlns="" xmlns:a16="http://schemas.microsoft.com/office/drawing/2014/main" id="{2785C9BE-E7A6-4B03-9A45-8D64F199E76F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19" name="Freeform 35">
                <a:extLst>
                  <a:ext uri="{FF2B5EF4-FFF2-40B4-BE49-F238E27FC236}">
                    <a16:creationId xmlns="" xmlns:a16="http://schemas.microsoft.com/office/drawing/2014/main" id="{694C22B8-AD60-4A38-9D79-865F5D6C7CB1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="" xmlns:a16="http://schemas.microsoft.com/office/drawing/2014/main" id="{A7A6CF6D-3E17-4620-B561-15D58429587D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="" xmlns:a16="http://schemas.microsoft.com/office/drawing/2014/main" id="{AE245832-A344-42AD-BA48-F00E6C1426EA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0FDE9DDC-048D-474C-A64C-7DA72E09F33D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10F8DEEC-07DC-4284-B3D2-37C7BC9B177C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E20F73C-489A-48E9-8AAC-F10AEB1255DF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106746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39458021-85DB-4C8A-A919-FB614C3BA5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55" y="-1"/>
            <a:ext cx="12189291" cy="6858000"/>
          </a:xfrm>
          <a:custGeom>
            <a:avLst/>
            <a:gdLst>
              <a:gd name="connsiteX0" fmla="*/ 0 w 12189291"/>
              <a:gd name="connsiteY0" fmla="*/ 0 h 6858000"/>
              <a:gd name="connsiteX1" fmla="*/ 12189291 w 12189291"/>
              <a:gd name="connsiteY1" fmla="*/ 0 h 6858000"/>
              <a:gd name="connsiteX2" fmla="*/ 12189291 w 12189291"/>
              <a:gd name="connsiteY2" fmla="*/ 6858000 h 6858000"/>
              <a:gd name="connsiteX3" fmla="*/ 0 w 121892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291" h="6858000">
                <a:moveTo>
                  <a:pt x="0" y="0"/>
                </a:moveTo>
                <a:lnTo>
                  <a:pt x="12189291" y="0"/>
                </a:lnTo>
                <a:lnTo>
                  <a:pt x="121892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5548B347-1C22-4B6C-89EE-7B4230CE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27EC5DCB-77CE-497F-A312-44A26980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grpSp>
        <p:nvGrpSpPr>
          <p:cNvPr id="6" name="Graphic 27">
            <a:extLst>
              <a:ext uri="{FF2B5EF4-FFF2-40B4-BE49-F238E27FC236}">
                <a16:creationId xmlns="" xmlns:a16="http://schemas.microsoft.com/office/drawing/2014/main" id="{D957CDC8-A0A4-488C-9879-8BEDB1B96EFA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7" name="Freeform 32">
              <a:extLst>
                <a:ext uri="{FF2B5EF4-FFF2-40B4-BE49-F238E27FC236}">
                  <a16:creationId xmlns="" xmlns:a16="http://schemas.microsoft.com/office/drawing/2014/main" id="{D90118B2-E4D8-46EF-BCB8-244C9043859D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" name="Freeform 33">
              <a:extLst>
                <a:ext uri="{FF2B5EF4-FFF2-40B4-BE49-F238E27FC236}">
                  <a16:creationId xmlns="" xmlns:a16="http://schemas.microsoft.com/office/drawing/2014/main" id="{2A33A789-C9AC-4471-A888-27705B730C94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1" name="Graphic 27">
              <a:extLst>
                <a:ext uri="{FF2B5EF4-FFF2-40B4-BE49-F238E27FC236}">
                  <a16:creationId xmlns="" xmlns:a16="http://schemas.microsoft.com/office/drawing/2014/main" id="{567CF357-EC7E-47E1-A92E-25AC8DC8CADB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13" name="Freeform 35">
                <a:extLst>
                  <a:ext uri="{FF2B5EF4-FFF2-40B4-BE49-F238E27FC236}">
                    <a16:creationId xmlns="" xmlns:a16="http://schemas.microsoft.com/office/drawing/2014/main" id="{3E3F8929-4661-4454-A32A-FFE44AA54533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4" name="Freeform 36">
                <a:extLst>
                  <a:ext uri="{FF2B5EF4-FFF2-40B4-BE49-F238E27FC236}">
                    <a16:creationId xmlns="" xmlns:a16="http://schemas.microsoft.com/office/drawing/2014/main" id="{585A8A4B-A745-4A68-9937-B32F9D482C51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5" name="Freeform 37">
                <a:extLst>
                  <a:ext uri="{FF2B5EF4-FFF2-40B4-BE49-F238E27FC236}">
                    <a16:creationId xmlns="" xmlns:a16="http://schemas.microsoft.com/office/drawing/2014/main" id="{0C3AA5FF-FF22-4904-B77B-E5E078A75550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9D6E3F5C-8B18-425B-A8B9-97FBBCF10DB3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3DA3895C-23BF-47B8-B88D-EB6BDF1AC271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F2576BBF-1D68-4A3E-B6CB-625350499ACE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7444721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with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7282F3D8-2F6E-48FF-A6BB-DA0EAF2D89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2560320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E9889274-F451-40F2-B87D-A5D338B89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2E6A5952-6545-48B4-BDD6-D61E8F1AE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40" y="1311236"/>
            <a:ext cx="5055010" cy="4727615"/>
          </a:xfrm>
        </p:spPr>
        <p:txBody>
          <a:bodyPr lIns="0" tIns="0" rIns="0" bIns="0">
            <a:normAutofit/>
          </a:bodyPr>
          <a:lstStyle>
            <a:lvl1pPr marL="228600" indent="-2286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4572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6858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grpSp>
        <p:nvGrpSpPr>
          <p:cNvPr id="7" name="Graphic 27">
            <a:extLst>
              <a:ext uri="{FF2B5EF4-FFF2-40B4-BE49-F238E27FC236}">
                <a16:creationId xmlns="" xmlns:a16="http://schemas.microsoft.com/office/drawing/2014/main" id="{0001EC37-51BC-4175-8E47-2611C7C5018A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2" name="Freeform 32">
              <a:extLst>
                <a:ext uri="{FF2B5EF4-FFF2-40B4-BE49-F238E27FC236}">
                  <a16:creationId xmlns="" xmlns:a16="http://schemas.microsoft.com/office/drawing/2014/main" id="{7566D98E-72DD-43D1-BBDC-F95D66F62695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3" name="Freeform 33">
              <a:extLst>
                <a:ext uri="{FF2B5EF4-FFF2-40B4-BE49-F238E27FC236}">
                  <a16:creationId xmlns="" xmlns:a16="http://schemas.microsoft.com/office/drawing/2014/main" id="{B53734C7-8932-48FF-A12A-3432B14D6C15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4" name="Graphic 27">
              <a:extLst>
                <a:ext uri="{FF2B5EF4-FFF2-40B4-BE49-F238E27FC236}">
                  <a16:creationId xmlns="" xmlns:a16="http://schemas.microsoft.com/office/drawing/2014/main" id="{F19A1DA9-9B2C-4389-A748-908C1DA21FBF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15" name="Freeform 35">
                <a:extLst>
                  <a:ext uri="{FF2B5EF4-FFF2-40B4-BE49-F238E27FC236}">
                    <a16:creationId xmlns="" xmlns:a16="http://schemas.microsoft.com/office/drawing/2014/main" id="{A9CD3886-7B6D-480E-9B5E-7C6432CA05C9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6" name="Freeform 36">
                <a:extLst>
                  <a:ext uri="{FF2B5EF4-FFF2-40B4-BE49-F238E27FC236}">
                    <a16:creationId xmlns="" xmlns:a16="http://schemas.microsoft.com/office/drawing/2014/main" id="{84C24FEF-ED57-448C-B214-7A786907CFBD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7" name="Freeform 37">
                <a:extLst>
                  <a:ext uri="{FF2B5EF4-FFF2-40B4-BE49-F238E27FC236}">
                    <a16:creationId xmlns="" xmlns:a16="http://schemas.microsoft.com/office/drawing/2014/main" id="{409A06BC-0C15-4EBF-81EB-A1BD3C80D6E2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8CF7B29C-79E0-4E16-AE3E-399195D8BFD9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5095F386-9989-42A5-8135-B2F258C108BA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F688BBD8-79D2-4411-847E-117648F2EBCF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9592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7A115A1-1EF6-413A-9754-26766BDBE0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497274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988657-D2D5-4D87-9218-A3CBA6496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660" y="647066"/>
            <a:ext cx="4525174" cy="769441"/>
          </a:xfrm>
        </p:spPr>
        <p:txBody>
          <a:bodyPr wrap="square" lIns="0" tIns="0" rIns="0" bIns="0" anchor="t">
            <a:spAutoFit/>
          </a:bodyPr>
          <a:lstStyle>
            <a:lvl1pPr>
              <a:defRPr sz="5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508FD08B-883B-4520-99D2-2A7A6FD23700}"/>
              </a:ext>
            </a:extLst>
          </p:cNvPr>
          <p:cNvSpPr/>
          <p:nvPr userDrawn="1"/>
        </p:nvSpPr>
        <p:spPr>
          <a:xfrm>
            <a:off x="5229226" y="1724026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FBCFC15A-ED38-40B9-AC44-B66F0029D9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2746" y="2032813"/>
            <a:ext cx="512961" cy="553998"/>
          </a:xfrm>
          <a:solidFill>
            <a:schemeClr val="bg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52640C69-D7C3-4436-91B0-8CAEE74714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00" y="1885950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0A74C732-0B88-4CA9-B859-346ED55B1F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5000" y="2230438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A3BDC36F-36AA-47D1-B317-8D7C81752733}"/>
              </a:ext>
            </a:extLst>
          </p:cNvPr>
          <p:cNvSpPr/>
          <p:nvPr userDrawn="1"/>
        </p:nvSpPr>
        <p:spPr>
          <a:xfrm>
            <a:off x="5229226" y="3251036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Text Placeholder 19">
            <a:extLst>
              <a:ext uri="{FF2B5EF4-FFF2-40B4-BE49-F238E27FC236}">
                <a16:creationId xmlns="" xmlns:a16="http://schemas.microsoft.com/office/drawing/2014/main" id="{90FF854E-9A1B-420A-8C3F-379F008B5C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72746" y="3559823"/>
            <a:ext cx="512961" cy="553998"/>
          </a:xfrm>
          <a:solidFill>
            <a:schemeClr val="bg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1BAA322D-FEE9-41D1-A7F3-2EC77785B8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15000" y="3412960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CC64A40D-807B-4940-BB02-2F6FDF8132A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15000" y="3757448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4EA4942B-1E25-43C0-8715-BFAAFA495000}"/>
              </a:ext>
            </a:extLst>
          </p:cNvPr>
          <p:cNvSpPr/>
          <p:nvPr userDrawn="1"/>
        </p:nvSpPr>
        <p:spPr>
          <a:xfrm>
            <a:off x="5229226" y="4731399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9" name="Text Placeholder 19">
            <a:extLst>
              <a:ext uri="{FF2B5EF4-FFF2-40B4-BE49-F238E27FC236}">
                <a16:creationId xmlns="" xmlns:a16="http://schemas.microsoft.com/office/drawing/2014/main" id="{20BE8271-9026-472D-94C5-86E7F158260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72746" y="5040186"/>
            <a:ext cx="512961" cy="553998"/>
          </a:xfrm>
          <a:solidFill>
            <a:schemeClr val="bg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3F884B8-E9C1-4D0A-8B9B-8A24B51092F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15000" y="4893323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A4C60A31-D1AE-4A17-8231-D5D5296976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15000" y="5237811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820732D3-6CF9-4877-A254-032019E4DD30}"/>
              </a:ext>
            </a:extLst>
          </p:cNvPr>
          <p:cNvSpPr/>
          <p:nvPr userDrawn="1"/>
        </p:nvSpPr>
        <p:spPr>
          <a:xfrm>
            <a:off x="8724899" y="1724026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3" name="Text Placeholder 19">
            <a:extLst>
              <a:ext uri="{FF2B5EF4-FFF2-40B4-BE49-F238E27FC236}">
                <a16:creationId xmlns="" xmlns:a16="http://schemas.microsoft.com/office/drawing/2014/main" id="{47433323-7DFB-4F09-9487-231FDD648E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68417" y="2032813"/>
            <a:ext cx="512962" cy="553998"/>
          </a:xfrm>
          <a:solidFill>
            <a:schemeClr val="bg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34" name="Text Placeholder 21">
            <a:extLst>
              <a:ext uri="{FF2B5EF4-FFF2-40B4-BE49-F238E27FC236}">
                <a16:creationId xmlns="" xmlns:a16="http://schemas.microsoft.com/office/drawing/2014/main" id="{D206F71E-0C14-4A00-8D90-78BD2D9AC85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10673" y="1885950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9D54CD5D-26AB-4605-807B-C009190D62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10673" y="2230438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DBD60734-16F5-4E43-806D-3D2FD8DDF250}"/>
              </a:ext>
            </a:extLst>
          </p:cNvPr>
          <p:cNvSpPr/>
          <p:nvPr userDrawn="1"/>
        </p:nvSpPr>
        <p:spPr>
          <a:xfrm>
            <a:off x="8724899" y="3251036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7" name="Text Placeholder 19">
            <a:extLst>
              <a:ext uri="{FF2B5EF4-FFF2-40B4-BE49-F238E27FC236}">
                <a16:creationId xmlns="" xmlns:a16="http://schemas.microsoft.com/office/drawing/2014/main" id="{C0CCB7BE-680F-44FB-8E0E-D3729060175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68417" y="3559823"/>
            <a:ext cx="512962" cy="553998"/>
          </a:xfrm>
          <a:solidFill>
            <a:schemeClr val="bg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38" name="Text Placeholder 21">
            <a:extLst>
              <a:ext uri="{FF2B5EF4-FFF2-40B4-BE49-F238E27FC236}">
                <a16:creationId xmlns="" xmlns:a16="http://schemas.microsoft.com/office/drawing/2014/main" id="{9778B48F-D4C4-4B63-A0E2-5DA6A3D821F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10673" y="3412960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9" name="Text Placeholder 21">
            <a:extLst>
              <a:ext uri="{FF2B5EF4-FFF2-40B4-BE49-F238E27FC236}">
                <a16:creationId xmlns="" xmlns:a16="http://schemas.microsoft.com/office/drawing/2014/main" id="{B8D74C28-921A-4D6E-83F4-F07147853F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10673" y="3757448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CA1F550A-3B64-497A-BB95-F352822DCC8B}"/>
              </a:ext>
            </a:extLst>
          </p:cNvPr>
          <p:cNvSpPr/>
          <p:nvPr userDrawn="1"/>
        </p:nvSpPr>
        <p:spPr>
          <a:xfrm>
            <a:off x="8724899" y="4731399"/>
            <a:ext cx="3038474" cy="1171575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1" name="Text Placeholder 19">
            <a:extLst>
              <a:ext uri="{FF2B5EF4-FFF2-40B4-BE49-F238E27FC236}">
                <a16:creationId xmlns="" xmlns:a16="http://schemas.microsoft.com/office/drawing/2014/main" id="{659BE44F-04F8-49CB-A13F-5DE128D31EE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468417" y="5040186"/>
            <a:ext cx="512962" cy="553998"/>
          </a:xfrm>
          <a:solidFill>
            <a:schemeClr val="bg1"/>
          </a:solidFill>
        </p:spPr>
        <p:txBody>
          <a:bodyPr wrap="none" lIns="0" tIns="0" rIns="0" bIns="0" anchor="ctr">
            <a:spAutoFit/>
          </a:bodyPr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bg2"/>
                </a:solidFill>
              </a:defRPr>
            </a:lvl1pPr>
            <a:lvl2pPr marL="457200" indent="0">
              <a:buNone/>
              <a:defRPr>
                <a:solidFill>
                  <a:schemeClr val="accent4"/>
                </a:solidFill>
              </a:defRPr>
            </a:lvl2pPr>
            <a:lvl3pPr marL="914400" indent="0">
              <a:buNone/>
              <a:defRPr>
                <a:solidFill>
                  <a:schemeClr val="accent4"/>
                </a:solidFill>
              </a:defRPr>
            </a:lvl3pPr>
            <a:lvl4pPr marL="1371600" indent="0">
              <a:buNone/>
              <a:defRPr>
                <a:solidFill>
                  <a:schemeClr val="accent4"/>
                </a:solidFill>
              </a:defRPr>
            </a:lvl4pPr>
            <a:lvl5pPr marL="1828800" indent="0">
              <a:buNone/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="" xmlns:a16="http://schemas.microsoft.com/office/drawing/2014/main" id="{2DC260A2-3C2E-4C0F-922C-67F3D0F327C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10673" y="4893323"/>
            <a:ext cx="2400300" cy="24765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Lorem ipsum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3" name="Text Placeholder 21">
            <a:extLst>
              <a:ext uri="{FF2B5EF4-FFF2-40B4-BE49-F238E27FC236}">
                <a16:creationId xmlns="" xmlns:a16="http://schemas.microsoft.com/office/drawing/2014/main" id="{B0DBC888-DD82-459A-ADDD-259EDAEF3C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10673" y="5237811"/>
            <a:ext cx="2400300" cy="507831"/>
          </a:xfr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</a:t>
            </a:r>
          </a:p>
          <a:p>
            <a:pPr lvl="0"/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r>
              <a:rPr lang="en-US"/>
              <a:t> </a:t>
            </a:r>
            <a:r>
              <a:rPr lang="en-US" err="1"/>
              <a:t>nibh</a:t>
            </a:r>
            <a:r>
              <a:rPr lang="en-US"/>
              <a:t> </a:t>
            </a:r>
            <a:r>
              <a:rPr lang="en-US" err="1"/>
              <a:t>euismod</a:t>
            </a:r>
            <a:endParaRPr lang="en-US"/>
          </a:p>
        </p:txBody>
      </p:sp>
      <p:grpSp>
        <p:nvGrpSpPr>
          <p:cNvPr id="44" name="Graphic 27">
            <a:extLst>
              <a:ext uri="{FF2B5EF4-FFF2-40B4-BE49-F238E27FC236}">
                <a16:creationId xmlns="" xmlns:a16="http://schemas.microsoft.com/office/drawing/2014/main" id="{89D8FA11-13C9-43C7-99AE-DB3A305A40F4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45" name="Freeform 32">
              <a:extLst>
                <a:ext uri="{FF2B5EF4-FFF2-40B4-BE49-F238E27FC236}">
                  <a16:creationId xmlns="" xmlns:a16="http://schemas.microsoft.com/office/drawing/2014/main" id="{D1483FA1-96F6-4DBF-A5F6-E19C40093E45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46" name="Freeform 33">
              <a:extLst>
                <a:ext uri="{FF2B5EF4-FFF2-40B4-BE49-F238E27FC236}">
                  <a16:creationId xmlns="" xmlns:a16="http://schemas.microsoft.com/office/drawing/2014/main" id="{A712FD32-1959-4D98-8B6B-7EEE262F2F8C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47" name="Graphic 27">
              <a:extLst>
                <a:ext uri="{FF2B5EF4-FFF2-40B4-BE49-F238E27FC236}">
                  <a16:creationId xmlns="" xmlns:a16="http://schemas.microsoft.com/office/drawing/2014/main" id="{2902C33E-BD16-48D5-920B-D7A59C6FEC0F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48" name="Freeform 35">
                <a:extLst>
                  <a:ext uri="{FF2B5EF4-FFF2-40B4-BE49-F238E27FC236}">
                    <a16:creationId xmlns="" xmlns:a16="http://schemas.microsoft.com/office/drawing/2014/main" id="{AFF202B4-CF17-415E-B4B0-3D8C35D79574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9" name="Freeform 36">
                <a:extLst>
                  <a:ext uri="{FF2B5EF4-FFF2-40B4-BE49-F238E27FC236}">
                    <a16:creationId xmlns="" xmlns:a16="http://schemas.microsoft.com/office/drawing/2014/main" id="{518CE486-1D5B-4257-A1B9-06C454C0B8F0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50" name="Freeform 37">
                <a:extLst>
                  <a:ext uri="{FF2B5EF4-FFF2-40B4-BE49-F238E27FC236}">
                    <a16:creationId xmlns="" xmlns:a16="http://schemas.microsoft.com/office/drawing/2014/main" id="{AFEF4DA5-4B19-4065-9626-23623C8BF66D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F56AC832-7F92-4E99-AAF5-D3281CE8F2E3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CBD48A3C-F0F0-45E8-BA76-BF2E7B37D0F3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1215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="" xmlns:a16="http://schemas.microsoft.com/office/drawing/2014/main" id="{B6FDFACE-E015-416A-BE38-F0C24E65EF38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8FA827-DF30-478A-A65E-1F903A7BC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2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2B939C4E-4915-42BD-87D3-48FF19622F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658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84CDF7DE-90D1-471F-959F-FCDE32F42F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CA104DDC-3837-48C7-ADFD-086916C0CFC2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23CB6069-BE11-4EFD-8772-C72E8AE345BF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3248FBF-2D57-4850-ADC2-EA86DD101774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11875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F7E1C71B-C31E-4DE0-81C2-36B75AA2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40" y="1311236"/>
            <a:ext cx="10979560" cy="4727615"/>
          </a:xfrm>
        </p:spPr>
        <p:txBody>
          <a:bodyPr lIns="0" tIns="0" rIns="0" bIns="0">
            <a:normAutofit/>
          </a:bodyPr>
          <a:lstStyle>
            <a:lvl1pPr marL="228600" indent="-2286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4572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6858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313D9864-8A15-439F-A6B0-52ED33C3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CA7AA0FA-14FE-4431-8B81-4FA8F84390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2DA83C5-D6B8-4B2A-81AB-A2C185C97006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10548FC-6665-40F2-9D2C-759969846C26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4B076D7E-9610-47C1-A602-C76C2B57A682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61542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6">
          <p15:clr>
            <a:srgbClr val="A4A3A4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F7E1C71B-C31E-4DE0-81C2-36B75AA2B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40" y="1311236"/>
            <a:ext cx="10979560" cy="4727615"/>
          </a:xfrm>
        </p:spPr>
        <p:txBody>
          <a:bodyPr lIns="0" tIns="0" rIns="0" bIns="0">
            <a:normAutofit/>
          </a:bodyPr>
          <a:lstStyle>
            <a:lvl1pPr marL="228600" indent="-228600"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285750">
              <a:def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742950" indent="-28575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marL="6858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313D9864-8A15-439F-A6B0-52ED33C37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="" xmlns:a16="http://schemas.microsoft.com/office/drawing/2014/main" id="{97744990-B523-4B39-843C-D26C9BDC86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A0DD3E1-8DB0-4C42-9217-6671823FDD84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8EED7FF6-EB7D-4C29-A9BC-C8086CDF883C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546681D-95FF-46BC-82B7-2A1FFE291C09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33326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16">
          <p15:clr>
            <a:srgbClr val="A4A3A4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F46D6CD9-5D46-4557-B4EE-5D18EA56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D08D6BC4-BC9C-4225-9D8B-DF015A9E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204B8BD0-6F38-4A47-A9E6-14E049E41A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8EB130F-B003-44BC-9FF4-21FF3B7801DA}"/>
              </a:ext>
            </a:extLst>
          </p:cNvPr>
          <p:cNvCxnSpPr>
            <a:cxnSpLocks/>
            <a:endCxn id="12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E7B098D-A618-4191-B9D7-E5596E7D1C6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14C228E-1763-44C6-9A27-207D0F6361E4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251833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A3E24F1-1B29-4689-BF4B-1F92354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="" xmlns:a16="http://schemas.microsoft.com/office/drawing/2014/main" id="{3C3B1045-82D7-4D1C-A0D9-C7AF6CAEC4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1515381"/>
            <a:ext cx="528676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="" xmlns:a16="http://schemas.microsoft.com/office/drawing/2014/main" id="{821D3531-26DE-445E-8394-D627F347D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2107082"/>
            <a:ext cx="5286764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="" xmlns:a16="http://schemas.microsoft.com/office/drawing/2014/main" id="{8E6FB394-1D65-4320-970E-008E09FBC3D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5635" y="1515381"/>
            <a:ext cx="5293852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="" xmlns:a16="http://schemas.microsoft.com/office/drawing/2014/main" id="{8A0C283A-069E-4E2F-A3B4-524B3B1C2F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95635" y="2107082"/>
            <a:ext cx="5293852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C79AF37-E82B-48D1-B7C2-D2EC23F7B6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35FCF12C-6BF9-4EA3-8AEC-15923FAE75CA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A6527ED-14BB-440F-A851-C9E859A09EF5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E22B872-7517-4CDA-BE4D-A11132F0CC53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848414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A3E24F1-1B29-4689-BF4B-1F92354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47" name="Text Placeholder 22">
            <a:extLst>
              <a:ext uri="{FF2B5EF4-FFF2-40B4-BE49-F238E27FC236}">
                <a16:creationId xmlns="" xmlns:a16="http://schemas.microsoft.com/office/drawing/2014/main" id="{3C3B1045-82D7-4D1C-A0D9-C7AF6CAEC4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1515381"/>
            <a:ext cx="3392810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8" name="Text Placeholder 22">
            <a:extLst>
              <a:ext uri="{FF2B5EF4-FFF2-40B4-BE49-F238E27FC236}">
                <a16:creationId xmlns="" xmlns:a16="http://schemas.microsoft.com/office/drawing/2014/main" id="{821D3531-26DE-445E-8394-D627F347D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2107082"/>
            <a:ext cx="3392810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49" name="Text Placeholder 22">
            <a:extLst>
              <a:ext uri="{FF2B5EF4-FFF2-40B4-BE49-F238E27FC236}">
                <a16:creationId xmlns="" xmlns:a16="http://schemas.microsoft.com/office/drawing/2014/main" id="{1582C2EE-12F2-4538-A444-209207B95D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84826" y="1515381"/>
            <a:ext cx="3392810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0" name="Text Placeholder 22">
            <a:extLst>
              <a:ext uri="{FF2B5EF4-FFF2-40B4-BE49-F238E27FC236}">
                <a16:creationId xmlns="" xmlns:a16="http://schemas.microsoft.com/office/drawing/2014/main" id="{80387533-5074-4951-8314-317137EA731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4826" y="2107082"/>
            <a:ext cx="3392810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51" name="Text Placeholder 22">
            <a:extLst>
              <a:ext uri="{FF2B5EF4-FFF2-40B4-BE49-F238E27FC236}">
                <a16:creationId xmlns="" xmlns:a16="http://schemas.microsoft.com/office/drawing/2014/main" id="{8E6FB394-1D65-4320-970E-008E09FBC3D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3599" y="1515381"/>
            <a:ext cx="3392810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2" name="Text Placeholder 22">
            <a:extLst>
              <a:ext uri="{FF2B5EF4-FFF2-40B4-BE49-F238E27FC236}">
                <a16:creationId xmlns="" xmlns:a16="http://schemas.microsoft.com/office/drawing/2014/main" id="{8A0C283A-069E-4E2F-A3B4-524B3B1C2F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3599" y="2107082"/>
            <a:ext cx="3392810" cy="3950818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04AE8B2B-0669-4E0E-902C-67D37937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6E297523-749B-4D82-A636-E042675571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5E947F30-82D5-4C2D-AB4D-20446DD98619}"/>
              </a:ext>
            </a:extLst>
          </p:cNvPr>
          <p:cNvCxnSpPr>
            <a:cxnSpLocks/>
            <a:endCxn id="18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B050B290-36FA-48FF-A20A-2596F2B32C00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A3315CB8-8F8D-4614-9861-811ADAA3674A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494419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>
            <a:extLst>
              <a:ext uri="{FF2B5EF4-FFF2-40B4-BE49-F238E27FC236}">
                <a16:creationId xmlns="" xmlns:a16="http://schemas.microsoft.com/office/drawing/2014/main" id="{BA3E24F1-1B29-4689-BF4B-1F92354A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39" name="Text Placeholder 22">
            <a:extLst>
              <a:ext uri="{FF2B5EF4-FFF2-40B4-BE49-F238E27FC236}">
                <a16:creationId xmlns="" xmlns:a16="http://schemas.microsoft.com/office/drawing/2014/main" id="{9D337550-9489-4A10-A4A7-8759C4E69F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1515381"/>
            <a:ext cx="25224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0" name="Text Placeholder 22">
            <a:extLst>
              <a:ext uri="{FF2B5EF4-FFF2-40B4-BE49-F238E27FC236}">
                <a16:creationId xmlns="" xmlns:a16="http://schemas.microsoft.com/office/drawing/2014/main" id="{E43E3F72-DF83-40E4-9EBF-45CAFE8B04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41" name="Text Placeholder 22">
            <a:extLst>
              <a:ext uri="{FF2B5EF4-FFF2-40B4-BE49-F238E27FC236}">
                <a16:creationId xmlns="" xmlns:a16="http://schemas.microsoft.com/office/drawing/2014/main" id="{554253DF-B235-490B-924E-F08544F616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2849" y="1515381"/>
            <a:ext cx="2522414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2" name="Text Placeholder 22">
            <a:extLst>
              <a:ext uri="{FF2B5EF4-FFF2-40B4-BE49-F238E27FC236}">
                <a16:creationId xmlns="" xmlns:a16="http://schemas.microsoft.com/office/drawing/2014/main" id="{4AECDE67-552B-4610-8ECA-03DB272BFC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2849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43" name="Text Placeholder 22">
            <a:extLst>
              <a:ext uri="{FF2B5EF4-FFF2-40B4-BE49-F238E27FC236}">
                <a16:creationId xmlns="" xmlns:a16="http://schemas.microsoft.com/office/drawing/2014/main" id="{D2AA3AE8-6D83-4C4A-AC1F-7B6B825AE8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1418" y="1515381"/>
            <a:ext cx="25224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4" name="Text Placeholder 22">
            <a:extLst>
              <a:ext uri="{FF2B5EF4-FFF2-40B4-BE49-F238E27FC236}">
                <a16:creationId xmlns="" xmlns:a16="http://schemas.microsoft.com/office/drawing/2014/main" id="{CDB0336A-053A-4B72-808D-866952012F5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1418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45" name="Text Placeholder 22">
            <a:extLst>
              <a:ext uri="{FF2B5EF4-FFF2-40B4-BE49-F238E27FC236}">
                <a16:creationId xmlns="" xmlns:a16="http://schemas.microsoft.com/office/drawing/2014/main" id="{E494B906-A39B-4DEE-9DB2-872973B005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59987" y="1515381"/>
            <a:ext cx="2522414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46" name="Text Placeholder 22">
            <a:extLst>
              <a:ext uri="{FF2B5EF4-FFF2-40B4-BE49-F238E27FC236}">
                <a16:creationId xmlns="" xmlns:a16="http://schemas.microsoft.com/office/drawing/2014/main" id="{BF3D37D6-7CD6-4CD7-BAE9-AE511F6CD6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9987" y="2107083"/>
            <a:ext cx="2522414" cy="3950817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="" xmlns:a16="http://schemas.microsoft.com/office/drawing/2014/main" id="{AD7C0D48-74A2-4548-BCB3-067EBA91A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="" xmlns:a16="http://schemas.microsoft.com/office/drawing/2014/main" id="{6D8A9ECE-A539-4514-BCFD-4D697287F7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ADA2C8A1-E02F-4D46-85AE-C34AC4EE08FB}"/>
              </a:ext>
            </a:extLst>
          </p:cNvPr>
          <p:cNvCxnSpPr>
            <a:cxnSpLocks/>
            <a:endCxn id="20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E4DFD3D8-264A-4A02-9CE0-B8BCC564334C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1D4C66FD-4F3F-4004-B305-2D965218FBC5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38557914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F335811E-4E03-4EB9-80C7-87A827CF4C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8674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9C59F194-17A8-4C42-8D61-9A7163C54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565274"/>
            <a:ext cx="3259344" cy="381000"/>
          </a:xfrm>
          <a:prstGeom prst="rect">
            <a:avLst/>
          </a:prstGeom>
          <a:solidFill>
            <a:schemeClr val="accent2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5C5FA374-A5B5-4FA7-8F4A-FEA24BE107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66328" y="2098674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3624319C-48B6-4339-9FE3-9C30E844F8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66328" y="1565274"/>
            <a:ext cx="3259344" cy="381000"/>
          </a:xfrm>
          <a:prstGeom prst="rect">
            <a:avLst/>
          </a:prstGeom>
          <a:solidFill>
            <a:schemeClr val="accent1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6188687A-C297-4C13-ADB1-4A1127B0280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23056" y="2098674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="" xmlns:a16="http://schemas.microsoft.com/office/drawing/2014/main" id="{E5991B81-3B5D-4965-8E5B-E50A00E97C5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23056" y="1565274"/>
            <a:ext cx="3259344" cy="381000"/>
          </a:xfrm>
          <a:prstGeom prst="rect">
            <a:avLst/>
          </a:prstGeom>
          <a:solidFill>
            <a:schemeClr val="accent2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2" name="Text Placeholder 22">
            <a:extLst>
              <a:ext uri="{FF2B5EF4-FFF2-40B4-BE49-F238E27FC236}">
                <a16:creationId xmlns="" xmlns:a16="http://schemas.microsoft.com/office/drawing/2014/main" id="{38C039B4-666E-4AEE-A4EC-FF60984C72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4268205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="" xmlns:a16="http://schemas.microsoft.com/office/drawing/2014/main" id="{DC0F3811-6187-4B1E-9BAF-8BB7389EAB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3734805"/>
            <a:ext cx="3259344" cy="381000"/>
          </a:xfrm>
          <a:prstGeom prst="rect">
            <a:avLst/>
          </a:prstGeom>
          <a:solidFill>
            <a:schemeClr val="accent1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22">
            <a:extLst>
              <a:ext uri="{FF2B5EF4-FFF2-40B4-BE49-F238E27FC236}">
                <a16:creationId xmlns="" xmlns:a16="http://schemas.microsoft.com/office/drawing/2014/main" id="{9466C2C2-08EA-4A63-9347-B6D104A68F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66328" y="4268205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="" xmlns:a16="http://schemas.microsoft.com/office/drawing/2014/main" id="{86542A16-038F-4E76-91F9-0C9ED2A947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66328" y="3734805"/>
            <a:ext cx="3259344" cy="381000"/>
          </a:xfrm>
          <a:prstGeom prst="rect">
            <a:avLst/>
          </a:prstGeom>
          <a:solidFill>
            <a:schemeClr val="accent2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F33B74AB-EF24-4ECA-A5D8-86E7DD6948C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23056" y="4268205"/>
            <a:ext cx="3259344" cy="1330327"/>
          </a:xfrm>
          <a:prstGeom prst="rect">
            <a:avLst/>
          </a:prstGeom>
        </p:spPr>
        <p:txBody>
          <a:bodyPr lIns="0" anchor="ctr"/>
          <a:lstStyle>
            <a:lvl1pPr marL="0" indent="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ea.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857DD7DF-8E42-480D-AED7-8259E64BADF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23056" y="3734805"/>
            <a:ext cx="3259344" cy="381000"/>
          </a:xfrm>
          <a:prstGeom prst="rect">
            <a:avLst/>
          </a:prstGeom>
          <a:solidFill>
            <a:schemeClr val="accent1"/>
          </a:solidFill>
        </p:spPr>
        <p:txBody>
          <a:bodyPr lIns="0" anchor="ctr">
            <a:normAutofit/>
          </a:bodyPr>
          <a:lstStyle>
            <a:lvl1pPr marL="0" indent="0" algn="ctr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8" name="Slide Number Placeholder 5">
            <a:extLst>
              <a:ext uri="{FF2B5EF4-FFF2-40B4-BE49-F238E27FC236}">
                <a16:creationId xmlns="" xmlns:a16="http://schemas.microsoft.com/office/drawing/2014/main" id="{2FE2985B-C5D2-401A-9963-4B096D1A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="" xmlns:a16="http://schemas.microsoft.com/office/drawing/2014/main" id="{85763131-54E6-454A-A9DE-4AA69AF0D2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07608345-B8E1-4D4E-AFF2-700632C4001B}"/>
              </a:ext>
            </a:extLst>
          </p:cNvPr>
          <p:cNvCxnSpPr>
            <a:cxnSpLocks/>
            <a:endCxn id="23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FA044882-5D04-468B-BE9D-9934E436495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6B56C0C-B53A-4503-B30D-9C34FEA75EF5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553965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="" xmlns:a16="http://schemas.microsoft.com/office/drawing/2014/main" id="{15A236D2-A1DA-4F25-A58E-DFD921FC70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3725181"/>
            <a:ext cx="3392810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DBF6AEA7-B5F2-41E9-BA28-62B0BB6EC3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522848"/>
            <a:ext cx="338565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="" xmlns:a16="http://schemas.microsoft.com/office/drawing/2014/main" id="{9014CEC2-D33E-49C4-A704-1F5AC685C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4316883"/>
            <a:ext cx="3392810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0" name="Text Placeholder 22">
            <a:extLst>
              <a:ext uri="{FF2B5EF4-FFF2-40B4-BE49-F238E27FC236}">
                <a16:creationId xmlns="" xmlns:a16="http://schemas.microsoft.com/office/drawing/2014/main" id="{1FBE13BE-3677-4E90-AAFE-24F01995857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84826" y="3725181"/>
            <a:ext cx="3392810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889F81F9-13AC-40BC-8064-989DD1A2C38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191914" y="1522848"/>
            <a:ext cx="338565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2" name="Text Placeholder 22">
            <a:extLst>
              <a:ext uri="{FF2B5EF4-FFF2-40B4-BE49-F238E27FC236}">
                <a16:creationId xmlns="" xmlns:a16="http://schemas.microsoft.com/office/drawing/2014/main" id="{C988D4A5-C185-4828-A6E0-6B52C6AAB89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4826" y="4316883"/>
            <a:ext cx="3392810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54B62D44-A1F3-4695-8D24-B91D1E6C762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93599" y="3725181"/>
            <a:ext cx="3392810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4" name="Picture Placeholder 2">
            <a:extLst>
              <a:ext uri="{FF2B5EF4-FFF2-40B4-BE49-F238E27FC236}">
                <a16:creationId xmlns="" xmlns:a16="http://schemas.microsoft.com/office/drawing/2014/main" id="{9E571171-BFB2-40C5-8B1D-DA49F92609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00757" y="1522848"/>
            <a:ext cx="338565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5" name="Text Placeholder 22">
            <a:extLst>
              <a:ext uri="{FF2B5EF4-FFF2-40B4-BE49-F238E27FC236}">
                <a16:creationId xmlns="" xmlns:a16="http://schemas.microsoft.com/office/drawing/2014/main" id="{41BB96C5-9742-44E7-B12B-40A8A1DC7AF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93599" y="4316883"/>
            <a:ext cx="3392810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="" xmlns:a16="http://schemas.microsoft.com/office/drawing/2014/main" id="{59A831C9-80F9-47A2-9D16-36F66A26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="" xmlns:a16="http://schemas.microsoft.com/office/drawing/2014/main" id="{C430F974-7AF6-4C8E-AF5B-9087E05EAB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55818827-B3CA-4640-A668-3114EAAA68AE}"/>
              </a:ext>
            </a:extLst>
          </p:cNvPr>
          <p:cNvCxnSpPr>
            <a:cxnSpLocks/>
            <a:endCxn id="33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4A756088-4A69-4FD1-AC8D-21362C34BC33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3EFBA57-07EC-4597-B522-6907621B26FB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7309233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Text Placeholder 22">
            <a:extLst>
              <a:ext uri="{FF2B5EF4-FFF2-40B4-BE49-F238E27FC236}">
                <a16:creationId xmlns="" xmlns:a16="http://schemas.microsoft.com/office/drawing/2014/main" id="{15A236D2-A1DA-4F25-A58E-DFD921FC70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512" y="3725181"/>
            <a:ext cx="25224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DBF6AEA7-B5F2-41E9-BA28-62B0BB6EC36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" y="1522848"/>
            <a:ext cx="251709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9" name="Text Placeholder 22">
            <a:extLst>
              <a:ext uri="{FF2B5EF4-FFF2-40B4-BE49-F238E27FC236}">
                <a16:creationId xmlns="" xmlns:a16="http://schemas.microsoft.com/office/drawing/2014/main" id="{9014CEC2-D33E-49C4-A704-1F5AC685C9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2512" y="4316883"/>
            <a:ext cx="2522414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ED0071-9346-4643-882D-69DC73F5D93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2849" y="3725181"/>
            <a:ext cx="2522414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30" name="Picture Placeholder 2">
            <a:extLst>
              <a:ext uri="{FF2B5EF4-FFF2-40B4-BE49-F238E27FC236}">
                <a16:creationId xmlns="" xmlns:a16="http://schemas.microsoft.com/office/drawing/2014/main" id="{28A1C262-4BC5-44C4-B33C-2E37296B2D9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28171" y="1522848"/>
            <a:ext cx="251709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31" name="Text Placeholder 22">
            <a:extLst>
              <a:ext uri="{FF2B5EF4-FFF2-40B4-BE49-F238E27FC236}">
                <a16:creationId xmlns="" xmlns:a16="http://schemas.microsoft.com/office/drawing/2014/main" id="{A6866245-FF1A-4197-90D8-024E936DAE2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22849" y="4316883"/>
            <a:ext cx="2522414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="" xmlns:a16="http://schemas.microsoft.com/office/drawing/2014/main" id="{41A50389-660A-491D-AFEF-6CCD949C17D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41418" y="3725181"/>
            <a:ext cx="25224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="" xmlns:a16="http://schemas.microsoft.com/office/drawing/2014/main" id="{DAEA4116-E013-489F-A3E2-126BCEC0EA1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46740" y="1522848"/>
            <a:ext cx="251709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34" name="Text Placeholder 22">
            <a:extLst>
              <a:ext uri="{FF2B5EF4-FFF2-40B4-BE49-F238E27FC236}">
                <a16:creationId xmlns="" xmlns:a16="http://schemas.microsoft.com/office/drawing/2014/main" id="{AACE0B47-E30A-4C9A-9124-FC572EAED99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41418" y="4316883"/>
            <a:ext cx="2522414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="" xmlns:a16="http://schemas.microsoft.com/office/drawing/2014/main" id="{B226140E-9B98-4DAB-9058-9979109441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59987" y="3725181"/>
            <a:ext cx="2522414" cy="534553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="" xmlns:a16="http://schemas.microsoft.com/office/drawing/2014/main" id="{C37D377E-7BF8-42C5-A204-DB6C92A8F4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65309" y="1522848"/>
            <a:ext cx="2517093" cy="20585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6389728A-98C4-44E4-B823-2C5018AA87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9987" y="4316883"/>
            <a:ext cx="2522414" cy="174912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="" xmlns:a16="http://schemas.microsoft.com/office/drawing/2014/main" id="{4555D13D-2CA3-45D3-94AE-D7EE166A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="" xmlns:a16="http://schemas.microsoft.com/office/drawing/2014/main" id="{D1CD350E-09D6-4DB2-B7A7-5EEE40C339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595BBAC4-1C26-497E-A92F-21F8946A48BE}"/>
              </a:ext>
            </a:extLst>
          </p:cNvPr>
          <p:cNvCxnSpPr>
            <a:cxnSpLocks/>
            <a:endCxn id="23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857E8939-B4CC-47CB-96CB-399528603AB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1C368BC-DD21-40AE-A485-C9608BE8E656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7564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or slide_image plac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0DE8914B-9522-4D9E-9108-78A2E86EB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15771" y="-1"/>
            <a:ext cx="7376230" cy="6017696"/>
          </a:xfrm>
          <a:custGeom>
            <a:avLst/>
            <a:gdLst>
              <a:gd name="connsiteX0" fmla="*/ 4973172 w 7376230"/>
              <a:gd name="connsiteY0" fmla="*/ 0 h 6017696"/>
              <a:gd name="connsiteX1" fmla="*/ 7376230 w 7376230"/>
              <a:gd name="connsiteY1" fmla="*/ 0 h 6017696"/>
              <a:gd name="connsiteX2" fmla="*/ 7376230 w 7376230"/>
              <a:gd name="connsiteY2" fmla="*/ 1433316 h 6017696"/>
              <a:gd name="connsiteX3" fmla="*/ 6115247 w 7376230"/>
              <a:gd name="connsiteY3" fmla="*/ 5186734 h 6017696"/>
              <a:gd name="connsiteX4" fmla="*/ 4407097 w 7376230"/>
              <a:gd name="connsiteY4" fmla="*/ 5833933 h 6017696"/>
              <a:gd name="connsiteX5" fmla="*/ 683963 w 7376230"/>
              <a:gd name="connsiteY5" fmla="*/ 3616501 h 6017696"/>
              <a:gd name="connsiteX6" fmla="*/ 101927 w 7376230"/>
              <a:gd name="connsiteY6" fmla="*/ 3269810 h 6017696"/>
              <a:gd name="connsiteX7" fmla="*/ 27907 w 7376230"/>
              <a:gd name="connsiteY7" fmla="*/ 2983220 h 6017696"/>
              <a:gd name="connsiteX8" fmla="*/ 101927 w 7376230"/>
              <a:gd name="connsiteY8" fmla="*/ 2907302 h 6017696"/>
              <a:gd name="connsiteX9" fmla="*/ 2134625 w 7376230"/>
              <a:gd name="connsiteY9" fmla="*/ 1693883 h 601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76230" h="6017696">
                <a:moveTo>
                  <a:pt x="4973172" y="0"/>
                </a:moveTo>
                <a:lnTo>
                  <a:pt x="7376230" y="0"/>
                </a:lnTo>
                <a:lnTo>
                  <a:pt x="7376230" y="1433316"/>
                </a:lnTo>
                <a:lnTo>
                  <a:pt x="6115247" y="5186734"/>
                </a:lnTo>
                <a:cubicBezTo>
                  <a:pt x="5858392" y="5949075"/>
                  <a:pt x="5089092" y="6240725"/>
                  <a:pt x="4407097" y="5833933"/>
                </a:cubicBezTo>
                <a:lnTo>
                  <a:pt x="683963" y="3616501"/>
                </a:lnTo>
                <a:lnTo>
                  <a:pt x="101927" y="3269810"/>
                </a:lnTo>
                <a:cubicBezTo>
                  <a:pt x="3866" y="3211606"/>
                  <a:pt x="-29032" y="3083179"/>
                  <a:pt x="27907" y="2983220"/>
                </a:cubicBezTo>
                <a:cubicBezTo>
                  <a:pt x="45621" y="2951588"/>
                  <a:pt x="71560" y="2925649"/>
                  <a:pt x="101927" y="2907302"/>
                </a:cubicBezTo>
                <a:lnTo>
                  <a:pt x="2134625" y="1693883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988657-D2D5-4D87-9218-A3CBA6496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750027"/>
            <a:ext cx="4476750" cy="659924"/>
          </a:xfrm>
        </p:spPr>
        <p:txBody>
          <a:bodyPr wrap="square" lIns="0" tIns="0" rIns="0" bIns="0" anchor="b">
            <a:spAutoFit/>
          </a:bodyPr>
          <a:lstStyle>
            <a:lvl1pPr>
              <a:lnSpc>
                <a:spcPct val="70000"/>
              </a:lnSpc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FD9A5FB-BA47-49FE-8711-D591D88C38D3}"/>
              </a:ext>
            </a:extLst>
          </p:cNvPr>
          <p:cNvCxnSpPr>
            <a:cxnSpLocks/>
          </p:cNvCxnSpPr>
          <p:nvPr userDrawn="1"/>
        </p:nvCxnSpPr>
        <p:spPr>
          <a:xfrm>
            <a:off x="647701" y="3565525"/>
            <a:ext cx="336232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="" xmlns:a16="http://schemas.microsoft.com/office/drawing/2014/main" id="{3B463879-1165-41E3-8959-E86112B961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701" y="3757520"/>
            <a:ext cx="3814763" cy="1938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Add subtext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="" xmlns:a16="http://schemas.microsoft.com/office/drawing/2014/main" id="{04AE6EC5-9535-44BB-8B22-408C3FF89B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1" y="1431064"/>
            <a:ext cx="3814763" cy="2492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Separator Slide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A14062FA-ECC4-4B58-9D75-AD2BD67C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4" name="Graphic 27">
            <a:extLst>
              <a:ext uri="{FF2B5EF4-FFF2-40B4-BE49-F238E27FC236}">
                <a16:creationId xmlns="" xmlns:a16="http://schemas.microsoft.com/office/drawing/2014/main" id="{ABD90785-35F5-42F0-A06F-718145EE3DF6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35" name="Freeform 32">
              <a:extLst>
                <a:ext uri="{FF2B5EF4-FFF2-40B4-BE49-F238E27FC236}">
                  <a16:creationId xmlns="" xmlns:a16="http://schemas.microsoft.com/office/drawing/2014/main" id="{8243C03B-FDE8-4121-86C4-1A2B7C24AC3E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36" name="Freeform 33">
              <a:extLst>
                <a:ext uri="{FF2B5EF4-FFF2-40B4-BE49-F238E27FC236}">
                  <a16:creationId xmlns="" xmlns:a16="http://schemas.microsoft.com/office/drawing/2014/main" id="{91B85D2E-2937-481C-B119-A87B2B130295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37" name="Graphic 27">
              <a:extLst>
                <a:ext uri="{FF2B5EF4-FFF2-40B4-BE49-F238E27FC236}">
                  <a16:creationId xmlns="" xmlns:a16="http://schemas.microsoft.com/office/drawing/2014/main" id="{E72CAE2C-09AE-450A-BBC7-2895C447F17B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38" name="Freeform 35">
                <a:extLst>
                  <a:ext uri="{FF2B5EF4-FFF2-40B4-BE49-F238E27FC236}">
                    <a16:creationId xmlns="" xmlns:a16="http://schemas.microsoft.com/office/drawing/2014/main" id="{7680CB04-3029-4AC2-91A3-16760AD95CB4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39" name="Freeform 36">
                <a:extLst>
                  <a:ext uri="{FF2B5EF4-FFF2-40B4-BE49-F238E27FC236}">
                    <a16:creationId xmlns="" xmlns:a16="http://schemas.microsoft.com/office/drawing/2014/main" id="{FD77E04B-CBAC-4D6A-BC89-77B58D161C93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40" name="Freeform 37">
                <a:extLst>
                  <a:ext uri="{FF2B5EF4-FFF2-40B4-BE49-F238E27FC236}">
                    <a16:creationId xmlns="" xmlns:a16="http://schemas.microsoft.com/office/drawing/2014/main" id="{9086FC8D-BF1F-4F59-8C82-8D7BF364CEDD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EAB4622C-A340-497D-AE87-84B9FC24D9B9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52886C09-8A84-4592-9017-D20596E452DD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5F237B3C-F4AE-462C-A6CB-C20AEF846F70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61864030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EAF24FF6-C735-4E78-B5F4-782921864E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4108"/>
            <a:ext cx="5304527" cy="396379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7" name="Chart Placeholder 37">
            <a:extLst>
              <a:ext uri="{FF2B5EF4-FFF2-40B4-BE49-F238E27FC236}">
                <a16:creationId xmlns="" xmlns:a16="http://schemas.microsoft.com/office/drawing/2014/main" id="{E8DC445E-E88E-4D20-B0C6-3921FB62310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77876" y="1466850"/>
            <a:ext cx="5304525" cy="4591050"/>
          </a:xfrm>
          <a:prstGeom prst="rect">
            <a:avLst/>
          </a:prstGeom>
        </p:spPr>
        <p:txBody>
          <a:bodyPr/>
          <a:lstStyle>
            <a:lvl1pPr>
              <a:defRPr lang="en-IN" sz="1800" dirty="0">
                <a:solidFill>
                  <a:schemeClr val="bg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99D33FAF-EFC3-45F9-A282-914AB21785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512" y="1466850"/>
            <a:ext cx="53116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1D2D981E-8AB1-4EAF-BAB2-9567EFEE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22B4E3B5-EAFC-4E76-BA48-1950582CEC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677012CB-4154-4CA5-BDC5-B05D71AAAFBF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B430F565-B6C0-4E90-BA8B-A539C30239BC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A20948C-B251-40C7-9883-A40BC0B82BFA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62165340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C58AB56-7C50-40AA-ACA5-385895F484F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77876" y="1466850"/>
            <a:ext cx="5304525" cy="45910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EAF24FF6-C735-4E78-B5F4-782921864E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4108"/>
            <a:ext cx="5304527" cy="396379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99D33FAF-EFC3-45F9-A282-914AB21785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512" y="1466850"/>
            <a:ext cx="53116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F4EB5759-7DFE-4BC9-A8D4-7A02BE2A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5E032823-AA9B-4D4E-8561-563B45E38A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926375C3-720D-4C59-BE56-34E4596DD086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807F83F1-0EEE-440F-851E-1116A326C760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55C89411-6811-47CD-876E-4AA2A98C649E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317187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EAF24FF6-C735-4E78-B5F4-782921864E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2094108"/>
            <a:ext cx="5304527" cy="3963792"/>
          </a:xfrm>
          <a:prstGeom prst="rect">
            <a:avLst/>
          </a:prstGeom>
        </p:spPr>
        <p:txBody>
          <a:bodyPr lIns="0"/>
          <a:lstStyle>
            <a:lvl1pPr marL="0" indent="0">
              <a:buClr>
                <a:srgbClr val="FF545F"/>
              </a:buClr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>
              <a:defRPr sz="1400">
                <a:solidFill>
                  <a:srgbClr val="073262"/>
                </a:solidFill>
              </a:defRPr>
            </a:lvl2pPr>
            <a:lvl3pPr>
              <a:defRPr sz="1200">
                <a:solidFill>
                  <a:srgbClr val="073262"/>
                </a:solidFill>
              </a:defRPr>
            </a:lvl3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</a:t>
            </a:r>
            <a:r>
              <a:rPr lang="en-US" err="1"/>
              <a:t>Duis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 </a:t>
            </a:r>
            <a:r>
              <a:rPr lang="en-US" err="1"/>
              <a:t>velit</a:t>
            </a:r>
            <a:r>
              <a:rPr lang="en-US"/>
              <a:t> </a:t>
            </a:r>
            <a:r>
              <a:rPr lang="en-US" err="1"/>
              <a:t>esse</a:t>
            </a:r>
            <a:r>
              <a:rPr lang="en-US"/>
              <a:t> </a:t>
            </a:r>
            <a:r>
              <a:rPr lang="en-US" err="1"/>
              <a:t>cillum</a:t>
            </a:r>
            <a:r>
              <a:rPr lang="en-US"/>
              <a:t> </a:t>
            </a:r>
            <a:r>
              <a:rPr lang="en-US" err="1"/>
              <a:t>dolore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fugiat</a:t>
            </a:r>
            <a:r>
              <a:rPr lang="en-US"/>
              <a:t> </a:t>
            </a:r>
            <a:r>
              <a:rPr lang="en-US" err="1"/>
              <a:t>nulla</a:t>
            </a:r>
            <a:r>
              <a:rPr lang="en-US"/>
              <a:t> </a:t>
            </a:r>
            <a:r>
              <a:rPr lang="en-US" err="1"/>
              <a:t>pariatur</a:t>
            </a:r>
            <a:r>
              <a:rPr lang="en-US"/>
              <a:t>. </a:t>
            </a:r>
            <a:r>
              <a:rPr lang="en-US" err="1"/>
              <a:t>Excepteur</a:t>
            </a:r>
            <a:r>
              <a:rPr lang="en-US"/>
              <a:t> </a:t>
            </a:r>
            <a:r>
              <a:rPr lang="en-US" err="1"/>
              <a:t>sint</a:t>
            </a:r>
            <a:r>
              <a:rPr lang="en-US"/>
              <a:t> </a:t>
            </a:r>
            <a:r>
              <a:rPr lang="en-US" err="1"/>
              <a:t>occaecat</a:t>
            </a:r>
            <a:r>
              <a:rPr lang="en-US"/>
              <a:t> </a:t>
            </a:r>
            <a:r>
              <a:rPr lang="en-US" err="1"/>
              <a:t>cupidatat</a:t>
            </a:r>
            <a:r>
              <a:rPr lang="en-US"/>
              <a:t> non </a:t>
            </a:r>
            <a:r>
              <a:rPr lang="en-US" err="1"/>
              <a:t>proident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in culpa qui </a:t>
            </a:r>
            <a:r>
              <a:rPr lang="en-US" err="1"/>
              <a:t>officia</a:t>
            </a:r>
            <a:r>
              <a:rPr lang="en-US"/>
              <a:t> </a:t>
            </a:r>
            <a:r>
              <a:rPr lang="en-US" err="1"/>
              <a:t>deserunt</a:t>
            </a:r>
            <a:r>
              <a:rPr lang="en-US"/>
              <a:t> </a:t>
            </a:r>
            <a:r>
              <a:rPr lang="en-US" err="1"/>
              <a:t>mollit</a:t>
            </a:r>
            <a:r>
              <a:rPr lang="en-US"/>
              <a:t> </a:t>
            </a:r>
            <a:r>
              <a:rPr lang="en-US" err="1"/>
              <a:t>anim</a:t>
            </a:r>
            <a:r>
              <a:rPr lang="en-US"/>
              <a:t> id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laborum</a:t>
            </a:r>
            <a:r>
              <a:rPr lang="en-US"/>
              <a:t>. </a:t>
            </a:r>
            <a:r>
              <a:rPr lang="en-US" err="1"/>
              <a:t>Sed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perspiciatis</a:t>
            </a:r>
            <a:r>
              <a:rPr lang="en-US"/>
              <a:t> </a:t>
            </a:r>
            <a:r>
              <a:rPr lang="en-US" err="1"/>
              <a:t>unde</a:t>
            </a:r>
            <a:r>
              <a:rPr lang="en-US"/>
              <a:t> </a:t>
            </a:r>
            <a:r>
              <a:rPr lang="en-US" err="1"/>
              <a:t>omnis</a:t>
            </a:r>
            <a:r>
              <a:rPr lang="en-US"/>
              <a:t> </a:t>
            </a:r>
            <a:r>
              <a:rPr lang="en-US" err="1"/>
              <a:t>iste</a:t>
            </a:r>
            <a:r>
              <a:rPr lang="en-US"/>
              <a:t> </a:t>
            </a:r>
            <a:r>
              <a:rPr lang="en-US" err="1"/>
              <a:t>natus</a:t>
            </a:r>
            <a:r>
              <a:rPr lang="en-US"/>
              <a:t> error sit </a:t>
            </a:r>
            <a:r>
              <a:rPr lang="en-US" err="1"/>
              <a:t>voluptatem</a:t>
            </a:r>
            <a:r>
              <a:rPr lang="en-US"/>
              <a:t> </a:t>
            </a:r>
            <a:r>
              <a:rPr lang="en-US" err="1"/>
              <a:t>accusantium</a:t>
            </a:r>
            <a:r>
              <a:rPr lang="en-US"/>
              <a:t> </a:t>
            </a:r>
            <a:r>
              <a:rPr lang="en-US" err="1"/>
              <a:t>doloremque</a:t>
            </a:r>
            <a:r>
              <a:rPr lang="en-US"/>
              <a:t> </a:t>
            </a:r>
            <a:r>
              <a:rPr lang="en-US" err="1"/>
              <a:t>laudantium</a:t>
            </a:r>
            <a:r>
              <a:rPr lang="en-US"/>
              <a:t>, </a:t>
            </a:r>
            <a:r>
              <a:rPr lang="en-US" err="1"/>
              <a:t>totam</a:t>
            </a:r>
            <a:r>
              <a:rPr lang="en-US"/>
              <a:t> rem </a:t>
            </a:r>
            <a:r>
              <a:rPr lang="en-US" err="1"/>
              <a:t>aperiam</a:t>
            </a:r>
            <a:r>
              <a:rPr lang="en-US"/>
              <a:t>, </a:t>
            </a:r>
            <a:r>
              <a:rPr lang="en-US" err="1"/>
              <a:t>eaque</a:t>
            </a:r>
            <a:r>
              <a:rPr lang="en-US"/>
              <a:t> </a:t>
            </a:r>
            <a:r>
              <a:rPr lang="en-US" err="1"/>
              <a:t>ipsa</a:t>
            </a:r>
            <a:r>
              <a:rPr lang="en-US"/>
              <a:t> quae ab </a:t>
            </a:r>
            <a:r>
              <a:rPr lang="en-US" err="1"/>
              <a:t>illo</a:t>
            </a:r>
            <a:r>
              <a:rPr lang="en-US"/>
              <a:t> </a:t>
            </a:r>
            <a:r>
              <a:rPr lang="en-US" err="1"/>
              <a:t>inventore</a:t>
            </a:r>
            <a:r>
              <a:rPr lang="en-US"/>
              <a:t> </a:t>
            </a:r>
            <a:r>
              <a:rPr lang="en-US" err="1"/>
              <a:t>veritatis</a:t>
            </a:r>
            <a:r>
              <a:rPr lang="en-US"/>
              <a:t> et quasi </a:t>
            </a:r>
            <a:r>
              <a:rPr lang="en-US" err="1"/>
              <a:t>architecto</a:t>
            </a:r>
            <a:r>
              <a:rPr lang="en-US"/>
              <a:t> </a:t>
            </a:r>
            <a:r>
              <a:rPr lang="en-US" err="1"/>
              <a:t>beatae</a:t>
            </a:r>
            <a:r>
              <a:rPr lang="en-US"/>
              <a:t> vitae dicta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explicabo</a:t>
            </a:r>
            <a:r>
              <a:rPr lang="en-US"/>
              <a:t>.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99D33FAF-EFC3-45F9-A282-914AB21785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2512" y="1466850"/>
            <a:ext cx="5311614" cy="534553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600" b="1" dirty="0">
                <a:solidFill>
                  <a:schemeClr val="bg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Aft>
                <a:spcPts val="1200"/>
              </a:spcAft>
              <a:buClr>
                <a:srgbClr val="FF545F"/>
              </a:buClr>
            </a:pPr>
            <a:r>
              <a:rPr lang="en-US"/>
              <a:t>Lorem ipsum dolor sit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="" xmlns:a16="http://schemas.microsoft.com/office/drawing/2014/main" id="{4C97298C-C33A-40F8-88ED-76C57679FD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77876" y="1466850"/>
            <a:ext cx="5304525" cy="4591050"/>
          </a:xfrm>
          <a:custGeom>
            <a:avLst/>
            <a:gdLst>
              <a:gd name="connsiteX0" fmla="*/ 0 w 5311613"/>
              <a:gd name="connsiteY0" fmla="*/ 0 h 4591050"/>
              <a:gd name="connsiteX1" fmla="*/ 2173288 w 5311613"/>
              <a:gd name="connsiteY1" fmla="*/ 0 h 4591050"/>
              <a:gd name="connsiteX2" fmla="*/ 5311613 w 5311613"/>
              <a:gd name="connsiteY2" fmla="*/ 0 h 4591050"/>
              <a:gd name="connsiteX3" fmla="*/ 5311613 w 5311613"/>
              <a:gd name="connsiteY3" fmla="*/ 4591050 h 4591050"/>
              <a:gd name="connsiteX4" fmla="*/ 0 w 5311613"/>
              <a:gd name="connsiteY4" fmla="*/ 4591050 h 4591050"/>
              <a:gd name="connsiteX5" fmla="*/ 0 w 5311613"/>
              <a:gd name="connsiteY5" fmla="*/ 198120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11613" h="4591050">
                <a:moveTo>
                  <a:pt x="0" y="0"/>
                </a:moveTo>
                <a:lnTo>
                  <a:pt x="2173288" y="0"/>
                </a:lnTo>
                <a:lnTo>
                  <a:pt x="5311613" y="0"/>
                </a:lnTo>
                <a:lnTo>
                  <a:pt x="5311613" y="4591050"/>
                </a:lnTo>
                <a:lnTo>
                  <a:pt x="0" y="4591050"/>
                </a:lnTo>
                <a:lnTo>
                  <a:pt x="0" y="1981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="" xmlns:a16="http://schemas.microsoft.com/office/drawing/2014/main" id="{C0FD5216-6805-4786-9071-C9C77D70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D7C1C55-8AE2-4F49-A69D-7FC7FC385E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F3FA2FC3-43C2-4D8A-B3EB-693D1ECFD5EE}"/>
              </a:ext>
            </a:extLst>
          </p:cNvPr>
          <p:cNvCxnSpPr>
            <a:cxnSpLocks/>
            <a:endCxn id="14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B898CAAD-76D6-413A-83A0-EC0053AA97EB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A7B3225A-CFA2-472F-9D8D-CBF2C26F8811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15519741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32DF339-F5ED-41D4-B5A1-E2CCE2EED00A}"/>
              </a:ext>
            </a:extLst>
          </p:cNvPr>
          <p:cNvSpPr/>
          <p:nvPr userDrawn="1"/>
        </p:nvSpPr>
        <p:spPr>
          <a:xfrm>
            <a:off x="6143256" y="2055843"/>
            <a:ext cx="5439144" cy="123363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EC6A8986-1E46-4519-B63E-0A814FD173EB}"/>
              </a:ext>
            </a:extLst>
          </p:cNvPr>
          <p:cNvSpPr/>
          <p:nvPr userDrawn="1"/>
        </p:nvSpPr>
        <p:spPr>
          <a:xfrm>
            <a:off x="609601" y="2055843"/>
            <a:ext cx="5486399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9" name="Triangle 3">
            <a:extLst>
              <a:ext uri="{FF2B5EF4-FFF2-40B4-BE49-F238E27FC236}">
                <a16:creationId xmlns="" xmlns:a16="http://schemas.microsoft.com/office/drawing/2014/main" id="{8EFBF2C0-7904-4DEC-ABD9-258C38E386FE}"/>
              </a:ext>
            </a:extLst>
          </p:cNvPr>
          <p:cNvSpPr/>
          <p:nvPr userDrawn="1"/>
        </p:nvSpPr>
        <p:spPr>
          <a:xfrm rot="5400000">
            <a:off x="5708770" y="2436377"/>
            <a:ext cx="1247033" cy="47257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F117F5C-0D10-4D93-B28A-36FAEE1F0623}"/>
              </a:ext>
            </a:extLst>
          </p:cNvPr>
          <p:cNvSpPr/>
          <p:nvPr userDrawn="1"/>
        </p:nvSpPr>
        <p:spPr>
          <a:xfrm>
            <a:off x="6143256" y="3337937"/>
            <a:ext cx="5439144" cy="12336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D2824A7-75B5-468C-9628-8050D81090B3}"/>
              </a:ext>
            </a:extLst>
          </p:cNvPr>
          <p:cNvSpPr/>
          <p:nvPr userDrawn="1"/>
        </p:nvSpPr>
        <p:spPr>
          <a:xfrm>
            <a:off x="609601" y="3337937"/>
            <a:ext cx="5486399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F44C46EE-967E-43DE-8E7B-5DD7B9F9C54D}"/>
              </a:ext>
            </a:extLst>
          </p:cNvPr>
          <p:cNvSpPr/>
          <p:nvPr userDrawn="1"/>
        </p:nvSpPr>
        <p:spPr>
          <a:xfrm>
            <a:off x="6143256" y="4619592"/>
            <a:ext cx="5439144" cy="123363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B8189AC4-9F1E-44D6-98B2-FD03D98746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1" y="1661635"/>
            <a:ext cx="5244889" cy="244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From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E713F94E-38BB-4E9D-A3EF-5153026007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43256" y="1661635"/>
            <a:ext cx="5439144" cy="2445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To</a:t>
            </a:r>
          </a:p>
        </p:txBody>
      </p:sp>
      <p:sp>
        <p:nvSpPr>
          <p:cNvPr id="25" name="Triangle 3">
            <a:extLst>
              <a:ext uri="{FF2B5EF4-FFF2-40B4-BE49-F238E27FC236}">
                <a16:creationId xmlns="" xmlns:a16="http://schemas.microsoft.com/office/drawing/2014/main" id="{EA570EFE-570C-4C50-9EB7-7F3CBA5AA8BC}"/>
              </a:ext>
            </a:extLst>
          </p:cNvPr>
          <p:cNvSpPr/>
          <p:nvPr userDrawn="1"/>
        </p:nvSpPr>
        <p:spPr>
          <a:xfrm rot="5400000">
            <a:off x="5708770" y="3726978"/>
            <a:ext cx="1247033" cy="47257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riangle 3">
            <a:extLst>
              <a:ext uri="{FF2B5EF4-FFF2-40B4-BE49-F238E27FC236}">
                <a16:creationId xmlns="" xmlns:a16="http://schemas.microsoft.com/office/drawing/2014/main" id="{549B954E-534C-4059-8F72-61B61F11CE43}"/>
              </a:ext>
            </a:extLst>
          </p:cNvPr>
          <p:cNvSpPr/>
          <p:nvPr userDrawn="1"/>
        </p:nvSpPr>
        <p:spPr>
          <a:xfrm rot="5400000">
            <a:off x="5708770" y="5000126"/>
            <a:ext cx="1247033" cy="472573"/>
          </a:xfrm>
          <a:prstGeom prst="triangle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 Placeholder 5">
            <a:extLst>
              <a:ext uri="{FF2B5EF4-FFF2-40B4-BE49-F238E27FC236}">
                <a16:creationId xmlns="" xmlns:a16="http://schemas.microsoft.com/office/drawing/2014/main" id="{013C7C10-9B3A-4CC9-BB97-8C6B754AAD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30657" y="2367861"/>
            <a:ext cx="4188969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28" name="Text Placeholder 5">
            <a:extLst>
              <a:ext uri="{FF2B5EF4-FFF2-40B4-BE49-F238E27FC236}">
                <a16:creationId xmlns="" xmlns:a16="http://schemas.microsoft.com/office/drawing/2014/main" id="{31195023-9F36-407E-90BC-BDBFD34F60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30657" y="3647476"/>
            <a:ext cx="4188969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29" name="Text Placeholder 5">
            <a:extLst>
              <a:ext uri="{FF2B5EF4-FFF2-40B4-BE49-F238E27FC236}">
                <a16:creationId xmlns="" xmlns:a16="http://schemas.microsoft.com/office/drawing/2014/main" id="{4E6C6252-140F-422C-B5C7-701CC3AF7E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30657" y="4931610"/>
            <a:ext cx="4188969" cy="6096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0" name="Text Placeholder 30">
            <a:extLst>
              <a:ext uri="{FF2B5EF4-FFF2-40B4-BE49-F238E27FC236}">
                <a16:creationId xmlns="" xmlns:a16="http://schemas.microsoft.com/office/drawing/2014/main" id="{974CF91A-C74C-414F-ADC0-D29DF2C9293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0729" y="2367861"/>
            <a:ext cx="4766757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="" xmlns:a16="http://schemas.microsoft.com/office/drawing/2014/main" id="{68287FCC-079D-4B77-8F73-7BB25A9AB2A4}"/>
              </a:ext>
            </a:extLst>
          </p:cNvPr>
          <p:cNvSpPr/>
          <p:nvPr userDrawn="1"/>
        </p:nvSpPr>
        <p:spPr>
          <a:xfrm>
            <a:off x="609601" y="4619592"/>
            <a:ext cx="5486399" cy="1233639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73261"/>
              </a:solidFill>
              <a:effectLst/>
              <a:uLnTx/>
              <a:uFillTx/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C85DD239-30D0-44AD-A2A6-D42792956B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0729" y="3645170"/>
            <a:ext cx="4766757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3" name="Text Placeholder 30">
            <a:extLst>
              <a:ext uri="{FF2B5EF4-FFF2-40B4-BE49-F238E27FC236}">
                <a16:creationId xmlns="" xmlns:a16="http://schemas.microsoft.com/office/drawing/2014/main" id="{D9C6ECB6-7B74-4797-B49E-08AD769B2B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0729" y="4931610"/>
            <a:ext cx="4766757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rgbClr val="063161"/>
                </a:solidFill>
              </a:defRPr>
            </a:lvl2pPr>
            <a:lvl3pPr>
              <a:defRPr>
                <a:solidFill>
                  <a:srgbClr val="063161"/>
                </a:solidFill>
              </a:defRPr>
            </a:lvl3pPr>
            <a:lvl4pPr>
              <a:defRPr>
                <a:solidFill>
                  <a:srgbClr val="063161"/>
                </a:solidFill>
              </a:defRPr>
            </a:lvl4pPr>
            <a:lvl5pPr>
              <a:defRPr>
                <a:solidFill>
                  <a:srgbClr val="06316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endParaRPr lang="en-IN"/>
          </a:p>
        </p:txBody>
      </p:sp>
      <p:sp>
        <p:nvSpPr>
          <p:cNvPr id="34" name="Slide Number Placeholder 5">
            <a:extLst>
              <a:ext uri="{FF2B5EF4-FFF2-40B4-BE49-F238E27FC236}">
                <a16:creationId xmlns="" xmlns:a16="http://schemas.microsoft.com/office/drawing/2014/main" id="{AAA64E4D-BD73-4019-9C0D-108FDD06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9" name="Graphic 38">
            <a:extLst>
              <a:ext uri="{FF2B5EF4-FFF2-40B4-BE49-F238E27FC236}">
                <a16:creationId xmlns="" xmlns:a16="http://schemas.microsoft.com/office/drawing/2014/main" id="{EC71F879-1D96-4212-9D6B-456408EB77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="" xmlns:a16="http://schemas.microsoft.com/office/drawing/2014/main" id="{5DD6FAC1-BCFD-4B40-AC21-98F37B065A58}"/>
              </a:ext>
            </a:extLst>
          </p:cNvPr>
          <p:cNvCxnSpPr>
            <a:cxnSpLocks/>
            <a:endCxn id="42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="" xmlns:a16="http://schemas.microsoft.com/office/drawing/2014/main" id="{5A25D1B6-1EE5-4077-9C2D-E26C2879D3A2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FF6A854D-3ADF-484D-91D7-6540AE529644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88006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="" xmlns:a16="http://schemas.microsoft.com/office/drawing/2014/main" id="{E34EA40E-9B62-4139-9332-31F24BA8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E8777FB6-74C8-421B-BED8-18D95AB3690B}"/>
              </a:ext>
            </a:extLst>
          </p:cNvPr>
          <p:cNvSpPr/>
          <p:nvPr userDrawn="1"/>
        </p:nvSpPr>
        <p:spPr>
          <a:xfrm>
            <a:off x="4250268" y="3335737"/>
            <a:ext cx="7332132" cy="800456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36" name="Parallelogram 35">
            <a:extLst>
              <a:ext uri="{FF2B5EF4-FFF2-40B4-BE49-F238E27FC236}">
                <a16:creationId xmlns="" xmlns:a16="http://schemas.microsoft.com/office/drawing/2014/main" id="{66F6FCD6-852F-438B-9B0F-1AD3A844F07D}"/>
              </a:ext>
            </a:extLst>
          </p:cNvPr>
          <p:cNvSpPr/>
          <p:nvPr userDrawn="1"/>
        </p:nvSpPr>
        <p:spPr>
          <a:xfrm>
            <a:off x="3769783" y="3335737"/>
            <a:ext cx="960968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06F9648A-1D57-4560-BE1F-172A4C853107}"/>
              </a:ext>
            </a:extLst>
          </p:cNvPr>
          <p:cNvSpPr/>
          <p:nvPr userDrawn="1"/>
        </p:nvSpPr>
        <p:spPr>
          <a:xfrm>
            <a:off x="1219201" y="3335737"/>
            <a:ext cx="3031067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Georgia" charset="0"/>
              <a:cs typeface="Georgia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="" xmlns:a16="http://schemas.microsoft.com/office/drawing/2014/main" id="{EABF637F-E693-4AA6-82E2-E4E12A64C1C4}"/>
              </a:ext>
            </a:extLst>
          </p:cNvPr>
          <p:cNvSpPr/>
          <p:nvPr userDrawn="1"/>
        </p:nvSpPr>
        <p:spPr>
          <a:xfrm>
            <a:off x="609602" y="3335737"/>
            <a:ext cx="609599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="" xmlns:a16="http://schemas.microsoft.com/office/drawing/2014/main" id="{1D478743-CD4A-4AF9-875C-B98480726E8E}"/>
              </a:ext>
            </a:extLst>
          </p:cNvPr>
          <p:cNvSpPr/>
          <p:nvPr userDrawn="1"/>
        </p:nvSpPr>
        <p:spPr>
          <a:xfrm>
            <a:off x="4250268" y="1622529"/>
            <a:ext cx="7332132" cy="800456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="" xmlns:a16="http://schemas.microsoft.com/office/drawing/2014/main" id="{8F22F9CA-E631-4AA3-B083-B35BFEEA7371}"/>
              </a:ext>
            </a:extLst>
          </p:cNvPr>
          <p:cNvSpPr/>
          <p:nvPr userDrawn="1"/>
        </p:nvSpPr>
        <p:spPr>
          <a:xfrm>
            <a:off x="3769783" y="1622529"/>
            <a:ext cx="960968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76F46A01-765C-4AFC-A5EE-0A565E221653}"/>
              </a:ext>
            </a:extLst>
          </p:cNvPr>
          <p:cNvSpPr/>
          <p:nvPr userDrawn="1"/>
        </p:nvSpPr>
        <p:spPr>
          <a:xfrm>
            <a:off x="1219201" y="1622529"/>
            <a:ext cx="3031067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Georgia" charset="0"/>
              <a:cs typeface="Georgia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F0CA00BA-6F04-45FB-8C78-D536DC6BFE85}"/>
              </a:ext>
            </a:extLst>
          </p:cNvPr>
          <p:cNvSpPr/>
          <p:nvPr userDrawn="1"/>
        </p:nvSpPr>
        <p:spPr>
          <a:xfrm>
            <a:off x="609602" y="1622529"/>
            <a:ext cx="609599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2CA9D93-6B73-4BEE-8633-75E944281E3F}"/>
              </a:ext>
            </a:extLst>
          </p:cNvPr>
          <p:cNvSpPr/>
          <p:nvPr userDrawn="1"/>
        </p:nvSpPr>
        <p:spPr>
          <a:xfrm>
            <a:off x="4250268" y="2479133"/>
            <a:ext cx="7332132" cy="800456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="" xmlns:a16="http://schemas.microsoft.com/office/drawing/2014/main" id="{2A041226-4756-461C-8EAC-16118A5817E4}"/>
              </a:ext>
            </a:extLst>
          </p:cNvPr>
          <p:cNvSpPr/>
          <p:nvPr userDrawn="1"/>
        </p:nvSpPr>
        <p:spPr>
          <a:xfrm>
            <a:off x="3769783" y="2479133"/>
            <a:ext cx="960968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F16DB66B-C59A-4E3C-B31F-923EB47339D6}"/>
              </a:ext>
            </a:extLst>
          </p:cNvPr>
          <p:cNvSpPr/>
          <p:nvPr userDrawn="1"/>
        </p:nvSpPr>
        <p:spPr>
          <a:xfrm>
            <a:off x="1219201" y="2479133"/>
            <a:ext cx="3031067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Georgia" charset="0"/>
              <a:cs typeface="Georgia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6009187E-68A4-4769-85B6-493394BEEB6F}"/>
              </a:ext>
            </a:extLst>
          </p:cNvPr>
          <p:cNvSpPr/>
          <p:nvPr userDrawn="1"/>
        </p:nvSpPr>
        <p:spPr>
          <a:xfrm>
            <a:off x="609602" y="2479133"/>
            <a:ext cx="609599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E18F396C-378E-4CBB-A3C9-52550063B290}"/>
              </a:ext>
            </a:extLst>
          </p:cNvPr>
          <p:cNvSpPr/>
          <p:nvPr userDrawn="1"/>
        </p:nvSpPr>
        <p:spPr>
          <a:xfrm>
            <a:off x="4250268" y="4192341"/>
            <a:ext cx="7332132" cy="800456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51" name="Parallelogram 50">
            <a:extLst>
              <a:ext uri="{FF2B5EF4-FFF2-40B4-BE49-F238E27FC236}">
                <a16:creationId xmlns="" xmlns:a16="http://schemas.microsoft.com/office/drawing/2014/main" id="{6F0F8484-75A1-497E-8649-E468A346221C}"/>
              </a:ext>
            </a:extLst>
          </p:cNvPr>
          <p:cNvSpPr/>
          <p:nvPr userDrawn="1"/>
        </p:nvSpPr>
        <p:spPr>
          <a:xfrm>
            <a:off x="3769783" y="4192341"/>
            <a:ext cx="960968" cy="800456"/>
          </a:xfrm>
          <a:prstGeom prst="parallelogram">
            <a:avLst>
              <a:gd name="adj" fmla="val 4909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="" xmlns:a16="http://schemas.microsoft.com/office/drawing/2014/main" id="{15416FD9-DDFB-48FF-872C-F143317FF4C2}"/>
              </a:ext>
            </a:extLst>
          </p:cNvPr>
          <p:cNvSpPr/>
          <p:nvPr userDrawn="1"/>
        </p:nvSpPr>
        <p:spPr>
          <a:xfrm>
            <a:off x="1219201" y="4192341"/>
            <a:ext cx="3031067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Georgia" charset="0"/>
              <a:cs typeface="Georgia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="" xmlns:a16="http://schemas.microsoft.com/office/drawing/2014/main" id="{FB075577-C230-4691-A1D0-DF2D28D5DB17}"/>
              </a:ext>
            </a:extLst>
          </p:cNvPr>
          <p:cNvSpPr/>
          <p:nvPr userDrawn="1"/>
        </p:nvSpPr>
        <p:spPr>
          <a:xfrm>
            <a:off x="609602" y="4192341"/>
            <a:ext cx="609599" cy="8004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="" xmlns:a16="http://schemas.microsoft.com/office/drawing/2014/main" id="{60E0F9A9-D070-404A-AC84-1AA26C953AAD}"/>
              </a:ext>
            </a:extLst>
          </p:cNvPr>
          <p:cNvSpPr/>
          <p:nvPr userDrawn="1"/>
        </p:nvSpPr>
        <p:spPr>
          <a:xfrm>
            <a:off x="4250268" y="5048946"/>
            <a:ext cx="7332132" cy="800456"/>
          </a:xfrm>
          <a:prstGeom prst="rect">
            <a:avLst/>
          </a:prstGeom>
          <a:solidFill>
            <a:srgbClr val="EBE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008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56" name="Parallelogram 55">
            <a:extLst>
              <a:ext uri="{FF2B5EF4-FFF2-40B4-BE49-F238E27FC236}">
                <a16:creationId xmlns="" xmlns:a16="http://schemas.microsoft.com/office/drawing/2014/main" id="{59F091F2-BADA-4CA7-A897-BEF7DD1C9E13}"/>
              </a:ext>
            </a:extLst>
          </p:cNvPr>
          <p:cNvSpPr/>
          <p:nvPr userDrawn="1"/>
        </p:nvSpPr>
        <p:spPr>
          <a:xfrm>
            <a:off x="3769783" y="5048946"/>
            <a:ext cx="960968" cy="800456"/>
          </a:xfrm>
          <a:prstGeom prst="parallelogram">
            <a:avLst>
              <a:gd name="adj" fmla="val 4909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="" xmlns:a16="http://schemas.microsoft.com/office/drawing/2014/main" id="{913C91DC-410E-46E9-90AE-F35CC98B6CC5}"/>
              </a:ext>
            </a:extLst>
          </p:cNvPr>
          <p:cNvSpPr/>
          <p:nvPr userDrawn="1"/>
        </p:nvSpPr>
        <p:spPr>
          <a:xfrm>
            <a:off x="1219201" y="5048946"/>
            <a:ext cx="3031067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Georgia" charset="0"/>
              <a:cs typeface="Georgia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8AE49B60-7F4D-48F5-BDE6-993DE79CA49E}"/>
              </a:ext>
            </a:extLst>
          </p:cNvPr>
          <p:cNvSpPr/>
          <p:nvPr userDrawn="1"/>
        </p:nvSpPr>
        <p:spPr>
          <a:xfrm>
            <a:off x="609602" y="5048946"/>
            <a:ext cx="609599" cy="8004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5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59" name="Text Placeholder 3">
            <a:extLst>
              <a:ext uri="{FF2B5EF4-FFF2-40B4-BE49-F238E27FC236}">
                <a16:creationId xmlns="" xmlns:a16="http://schemas.microsoft.com/office/drawing/2014/main" id="{DB302B29-C1E1-4C17-9DB5-81723DECE1F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09600" y="1737037"/>
            <a:ext cx="619763" cy="5714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1</a:t>
            </a:r>
            <a:endParaRPr lang="en-IN"/>
          </a:p>
        </p:txBody>
      </p:sp>
      <p:sp>
        <p:nvSpPr>
          <p:cNvPr id="60" name="Text Placeholder 5">
            <a:extLst>
              <a:ext uri="{FF2B5EF4-FFF2-40B4-BE49-F238E27FC236}">
                <a16:creationId xmlns="" xmlns:a16="http://schemas.microsoft.com/office/drawing/2014/main" id="{57C693E4-EA47-455A-9F56-0818A80FF723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71600" y="1734563"/>
            <a:ext cx="3200400" cy="5763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1" name="Text Placeholder 5">
            <a:extLst>
              <a:ext uri="{FF2B5EF4-FFF2-40B4-BE49-F238E27FC236}">
                <a16:creationId xmlns="" xmlns:a16="http://schemas.microsoft.com/office/drawing/2014/main" id="{73E522A8-71E1-4BE2-92C9-B582C31FD746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4948927" y="1734563"/>
            <a:ext cx="6443395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2" name="Text Placeholder 3">
            <a:extLst>
              <a:ext uri="{FF2B5EF4-FFF2-40B4-BE49-F238E27FC236}">
                <a16:creationId xmlns="" xmlns:a16="http://schemas.microsoft.com/office/drawing/2014/main" id="{D05ACA44-E31B-4961-9264-8FC994588BF1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609600" y="2593641"/>
            <a:ext cx="619763" cy="5714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2</a:t>
            </a:r>
            <a:endParaRPr lang="en-IN"/>
          </a:p>
        </p:txBody>
      </p:sp>
      <p:sp>
        <p:nvSpPr>
          <p:cNvPr id="63" name="Text Placeholder 5">
            <a:extLst>
              <a:ext uri="{FF2B5EF4-FFF2-40B4-BE49-F238E27FC236}">
                <a16:creationId xmlns="" xmlns:a16="http://schemas.microsoft.com/office/drawing/2014/main" id="{86107D4F-5964-479A-B37F-371348F51995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1371600" y="2598562"/>
            <a:ext cx="3200400" cy="5763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4" name="Text Placeholder 5">
            <a:extLst>
              <a:ext uri="{FF2B5EF4-FFF2-40B4-BE49-F238E27FC236}">
                <a16:creationId xmlns="" xmlns:a16="http://schemas.microsoft.com/office/drawing/2014/main" id="{E77B9827-0342-4250-8A9C-BDC7D53D3CB9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948927" y="2598562"/>
            <a:ext cx="6443395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5" name="Text Placeholder 3">
            <a:extLst>
              <a:ext uri="{FF2B5EF4-FFF2-40B4-BE49-F238E27FC236}">
                <a16:creationId xmlns="" xmlns:a16="http://schemas.microsoft.com/office/drawing/2014/main" id="{3AF0BB81-B39D-4CE9-A5BE-B5EB08EA4BF8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609600" y="3450245"/>
            <a:ext cx="619763" cy="5714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3</a:t>
            </a:r>
            <a:endParaRPr lang="en-IN"/>
          </a:p>
        </p:txBody>
      </p:sp>
      <p:sp>
        <p:nvSpPr>
          <p:cNvPr id="66" name="Text Placeholder 5">
            <a:extLst>
              <a:ext uri="{FF2B5EF4-FFF2-40B4-BE49-F238E27FC236}">
                <a16:creationId xmlns="" xmlns:a16="http://schemas.microsoft.com/office/drawing/2014/main" id="{1A19E896-3C0D-43EF-8169-169EB7D12373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371600" y="3455166"/>
            <a:ext cx="3200400" cy="5763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67" name="Text Placeholder 5">
            <a:extLst>
              <a:ext uri="{FF2B5EF4-FFF2-40B4-BE49-F238E27FC236}">
                <a16:creationId xmlns="" xmlns:a16="http://schemas.microsoft.com/office/drawing/2014/main" id="{A0037D11-7DA9-4893-9951-6C2811859375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948927" y="3455166"/>
            <a:ext cx="6443395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="" xmlns:a16="http://schemas.microsoft.com/office/drawing/2014/main" id="{C601933D-1B44-4656-9C82-E7CB0768EE89}"/>
              </a:ext>
            </a:extLst>
          </p:cNvPr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609600" y="4306849"/>
            <a:ext cx="619763" cy="5714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4</a:t>
            </a:r>
            <a:endParaRPr lang="en-IN"/>
          </a:p>
        </p:txBody>
      </p:sp>
      <p:sp>
        <p:nvSpPr>
          <p:cNvPr id="69" name="Text Placeholder 5">
            <a:extLst>
              <a:ext uri="{FF2B5EF4-FFF2-40B4-BE49-F238E27FC236}">
                <a16:creationId xmlns="" xmlns:a16="http://schemas.microsoft.com/office/drawing/2014/main" id="{32D3D246-8675-447C-9E31-06B83B15BA37}"/>
              </a:ext>
            </a:extLst>
          </p:cNvPr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71600" y="4311770"/>
            <a:ext cx="3200400" cy="5763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70" name="Text Placeholder 5">
            <a:extLst>
              <a:ext uri="{FF2B5EF4-FFF2-40B4-BE49-F238E27FC236}">
                <a16:creationId xmlns="" xmlns:a16="http://schemas.microsoft.com/office/drawing/2014/main" id="{968EE86F-F480-4882-8059-7BDDF2C2814C}"/>
              </a:ext>
            </a:extLst>
          </p:cNvPr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948927" y="4311770"/>
            <a:ext cx="6443395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71" name="Text Placeholder 5">
            <a:extLst>
              <a:ext uri="{FF2B5EF4-FFF2-40B4-BE49-F238E27FC236}">
                <a16:creationId xmlns="" xmlns:a16="http://schemas.microsoft.com/office/drawing/2014/main" id="{2B033265-2A87-407E-9E0F-F1DC5F7D60B1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371600" y="5163061"/>
            <a:ext cx="3200400" cy="57639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endParaRPr lang="en-US"/>
          </a:p>
        </p:txBody>
      </p:sp>
      <p:sp>
        <p:nvSpPr>
          <p:cNvPr id="72" name="Text Placeholder 5">
            <a:extLst>
              <a:ext uri="{FF2B5EF4-FFF2-40B4-BE49-F238E27FC236}">
                <a16:creationId xmlns="" xmlns:a16="http://schemas.microsoft.com/office/drawing/2014/main" id="{3135E6C7-FB59-4A7E-BD53-026064BFA64F}"/>
              </a:ext>
            </a:extLst>
          </p:cNvPr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4948927" y="5163061"/>
            <a:ext cx="6443395" cy="576391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adipisicing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r>
              <a:rPr lang="en-US" err="1"/>
              <a:t>sed</a:t>
            </a:r>
            <a:r>
              <a:rPr lang="en-US"/>
              <a:t> do </a:t>
            </a:r>
            <a:r>
              <a:rPr lang="en-US" err="1"/>
              <a:t>eiusmod</a:t>
            </a:r>
            <a:r>
              <a:rPr lang="en-US"/>
              <a:t> </a:t>
            </a:r>
            <a:r>
              <a:rPr lang="en-US" err="1"/>
              <a:t>tempor</a:t>
            </a:r>
            <a:r>
              <a:rPr lang="en-US"/>
              <a:t> </a:t>
            </a:r>
            <a:r>
              <a:rPr lang="en-US" err="1"/>
              <a:t>incididunt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labore</a:t>
            </a:r>
            <a:r>
              <a:rPr lang="en-US"/>
              <a:t> et </a:t>
            </a:r>
            <a:r>
              <a:rPr lang="en-US" err="1"/>
              <a:t>dolore</a:t>
            </a:r>
            <a:r>
              <a:rPr lang="en-US"/>
              <a:t> magna </a:t>
            </a:r>
            <a:r>
              <a:rPr lang="en-US" err="1"/>
              <a:t>aliqua</a:t>
            </a:r>
            <a:r>
              <a:rPr lang="en-US"/>
              <a:t>.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endParaRPr lang="en-US"/>
          </a:p>
        </p:txBody>
      </p:sp>
      <p:sp>
        <p:nvSpPr>
          <p:cNvPr id="73" name="Text Placeholder 3">
            <a:extLst>
              <a:ext uri="{FF2B5EF4-FFF2-40B4-BE49-F238E27FC236}">
                <a16:creationId xmlns="" xmlns:a16="http://schemas.microsoft.com/office/drawing/2014/main" id="{5B4A7FF7-FEAB-4117-833C-865063DD04A6}"/>
              </a:ext>
            </a:extLst>
          </p:cNvPr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609600" y="5163454"/>
            <a:ext cx="619763" cy="5714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5</a:t>
            </a:r>
            <a:endParaRPr lang="en-IN"/>
          </a:p>
        </p:txBody>
      </p:sp>
      <p:sp>
        <p:nvSpPr>
          <p:cNvPr id="49" name="Slide Number Placeholder 5">
            <a:extLst>
              <a:ext uri="{FF2B5EF4-FFF2-40B4-BE49-F238E27FC236}">
                <a16:creationId xmlns="" xmlns:a16="http://schemas.microsoft.com/office/drawing/2014/main" id="{5FA76589-950A-44A9-A21B-609AFB04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4" name="Graphic 43">
            <a:extLst>
              <a:ext uri="{FF2B5EF4-FFF2-40B4-BE49-F238E27FC236}">
                <a16:creationId xmlns="" xmlns:a16="http://schemas.microsoft.com/office/drawing/2014/main" id="{8D9BABF0-24AB-495A-901A-CE5E8220AB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F5092AAD-5F1C-4BB7-87F1-BAF7C651E0A6}"/>
              </a:ext>
            </a:extLst>
          </p:cNvPr>
          <p:cNvCxnSpPr>
            <a:cxnSpLocks/>
            <a:endCxn id="79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="" xmlns:a16="http://schemas.microsoft.com/office/drawing/2014/main" id="{386E2481-30DF-4FBE-9B8B-C12A425D412A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="" xmlns:a16="http://schemas.microsoft.com/office/drawing/2014/main" id="{3A3A3709-D17F-4535-88C6-BC18D481C507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0992852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image place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B7C8A1F4-BD3A-475D-9941-AF69543F0E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98248" y="0"/>
            <a:ext cx="5493752" cy="6858000"/>
          </a:xfrm>
          <a:custGeom>
            <a:avLst/>
            <a:gdLst>
              <a:gd name="connsiteX0" fmla="*/ 0 w 5493752"/>
              <a:gd name="connsiteY0" fmla="*/ 0 h 6858000"/>
              <a:gd name="connsiteX1" fmla="*/ 5493752 w 5493752"/>
              <a:gd name="connsiteY1" fmla="*/ 0 h 6858000"/>
              <a:gd name="connsiteX2" fmla="*/ 5493752 w 5493752"/>
              <a:gd name="connsiteY2" fmla="*/ 6858000 h 6858000"/>
              <a:gd name="connsiteX3" fmla="*/ 0 w 5493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93752" h="6858000">
                <a:moveTo>
                  <a:pt x="0" y="0"/>
                </a:moveTo>
                <a:lnTo>
                  <a:pt x="5493752" y="0"/>
                </a:lnTo>
                <a:lnTo>
                  <a:pt x="5493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F03F78E0-648D-4286-A939-6705A302A4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840" y="783613"/>
            <a:ext cx="5493160" cy="129266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800" b="1"/>
            </a:lvl1pPr>
          </a:lstStyle>
          <a:p>
            <a:r>
              <a:rPr lang="en-US"/>
              <a:t>Lorem ipsum dolor sit,</a:t>
            </a:r>
            <a:br>
              <a:rPr lang="en-US"/>
            </a:b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BD63954C-FEB4-4255-9CE9-5ABF6DDCFA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2840" y="526032"/>
            <a:ext cx="2882900" cy="166199"/>
          </a:xfr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CASE STUDY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1B39EB6E-1A40-4487-BC3A-74AB6D254E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CB24F8F1-1E56-4E28-ADD7-F07FD618EBCC}"/>
              </a:ext>
            </a:extLst>
          </p:cNvPr>
          <p:cNvCxnSpPr>
            <a:cxnSpLocks/>
            <a:endCxn id="15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4EFAE752-A97E-4015-97F9-39685A301243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5442952-5078-4D03-984F-EE51FAF98B33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22797180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ith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3">
            <a:extLst>
              <a:ext uri="{FF2B5EF4-FFF2-40B4-BE49-F238E27FC236}">
                <a16:creationId xmlns="" xmlns:a16="http://schemas.microsoft.com/office/drawing/2014/main" id="{A3CB0F8B-F26B-4C47-8760-BEAE4B6F8A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50274" y="2667000"/>
            <a:ext cx="2432586" cy="361950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Aft>
                <a:spcPts val="6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="" xmlns:a16="http://schemas.microsoft.com/office/drawing/2014/main" id="{2D32E941-2CA8-4E9D-9065-C61BB02B971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149815" y="2667000"/>
            <a:ext cx="2432586" cy="361950"/>
          </a:xfrm>
          <a:solidFill>
            <a:srgbClr val="6695FF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Aft>
                <a:spcPts val="6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D3D2FB66-AA27-4FAC-BB0A-A5BF86108F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0735" y="2667000"/>
            <a:ext cx="2432586" cy="361950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Aft>
                <a:spcPts val="6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32C6969F-0357-4696-921C-2186BA8043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2967" y="2667000"/>
            <a:ext cx="3004292" cy="3390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</p:spPr>
        <p:txBody>
          <a:bodyPr tIns="91440">
            <a:noAutofit/>
          </a:bodyPr>
          <a:lstStyle>
            <a:lvl1pPr marL="0" indent="0" algn="ctr" defTabSz="914400" rtl="0" eaLnBrk="1" latinLnBrk="0" hangingPunct="1">
              <a:spcAft>
                <a:spcPts val="120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0" algn="ctr" defTabSz="914400" rtl="0" eaLnBrk="1" latinLnBrk="0" hangingPunct="1">
              <a:spcAft>
                <a:spcPts val="1200"/>
              </a:spcAft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0" algn="ctr" defTabSz="914400" rtl="0" eaLnBrk="1" latinLnBrk="0" hangingPunct="1">
              <a:spcAft>
                <a:spcPts val="1200"/>
              </a:spcAft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0" algn="ctr" defTabSz="914400" rtl="0" eaLnBrk="1" latinLnBrk="0" hangingPunct="1">
              <a:spcAft>
                <a:spcPts val="1200"/>
              </a:spcAft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0" algn="ctr" defTabSz="914400" rtl="0" eaLnBrk="1" latinLnBrk="0" hangingPunct="1">
              <a:spcAft>
                <a:spcPts val="1200"/>
              </a:spcAft>
              <a:defRPr lang="en-US" sz="1600" b="1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The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1F309F8-928E-4634-85DF-7062FA009F5F}"/>
              </a:ext>
            </a:extLst>
          </p:cNvPr>
          <p:cNvSpPr/>
          <p:nvPr userDrawn="1"/>
        </p:nvSpPr>
        <p:spPr>
          <a:xfrm>
            <a:off x="0" y="0"/>
            <a:ext cx="5117432" cy="251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8871C58F-662E-4C2F-A0B9-BB80758B98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17432" y="0"/>
            <a:ext cx="7074568" cy="2514600"/>
          </a:xfrm>
          <a:custGeom>
            <a:avLst/>
            <a:gdLst>
              <a:gd name="connsiteX0" fmla="*/ 0 w 7074568"/>
              <a:gd name="connsiteY0" fmla="*/ 0 h 2514600"/>
              <a:gd name="connsiteX1" fmla="*/ 7074568 w 7074568"/>
              <a:gd name="connsiteY1" fmla="*/ 0 h 2514600"/>
              <a:gd name="connsiteX2" fmla="*/ 7074568 w 7074568"/>
              <a:gd name="connsiteY2" fmla="*/ 2514600 h 2514600"/>
              <a:gd name="connsiteX3" fmla="*/ 0 w 7074568"/>
              <a:gd name="connsiteY3" fmla="*/ 251460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4568" h="2514600">
                <a:moveTo>
                  <a:pt x="0" y="0"/>
                </a:moveTo>
                <a:lnTo>
                  <a:pt x="7074568" y="0"/>
                </a:lnTo>
                <a:lnTo>
                  <a:pt x="7074568" y="2514600"/>
                </a:lnTo>
                <a:lnTo>
                  <a:pt x="0" y="25146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C9F0BC4-90EE-4FB2-B711-BB4D30007F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968" y="567977"/>
            <a:ext cx="4234631" cy="129266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sit,</a:t>
            </a:r>
            <a:br>
              <a:rPr lang="en-US"/>
            </a:br>
            <a:r>
              <a:rPr lang="en-US" err="1"/>
              <a:t>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5B7DC20D-D548-4AEA-9A7D-6B80AB10F9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967" y="223704"/>
            <a:ext cx="2882900" cy="221599"/>
          </a:xfr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CASE STUDY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9EEC2F20-2E54-4422-AD3B-B81B222A165E}"/>
              </a:ext>
            </a:extLst>
          </p:cNvPr>
          <p:cNvCxnSpPr/>
          <p:nvPr userDrawn="1"/>
        </p:nvCxnSpPr>
        <p:spPr>
          <a:xfrm>
            <a:off x="6316798" y="3080085"/>
            <a:ext cx="1" cy="2977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80E6BB94-6D59-4EAA-B194-5EEE03954E67}"/>
              </a:ext>
            </a:extLst>
          </p:cNvPr>
          <p:cNvCxnSpPr/>
          <p:nvPr userDrawn="1"/>
        </p:nvCxnSpPr>
        <p:spPr>
          <a:xfrm>
            <a:off x="9016337" y="3080085"/>
            <a:ext cx="1" cy="297781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D20C3A20-1AD2-4FE0-8B8E-38239DA0E3EB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724499" y="3079750"/>
            <a:ext cx="2790409" cy="2852738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="" xmlns:a16="http://schemas.microsoft.com/office/drawing/2014/main" id="{EAE3F257-46BC-4BA0-AFD4-8C3DF96AF642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="" xmlns:a16="http://schemas.microsoft.com/office/drawing/2014/main" id="{10C90B2B-BA0D-4DB2-A870-216707328E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9047924E-85BE-4736-B24A-15F856C1FF9A}"/>
              </a:ext>
            </a:extLst>
          </p:cNvPr>
          <p:cNvCxnSpPr>
            <a:cxnSpLocks/>
            <a:endCxn id="23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="" xmlns:a16="http://schemas.microsoft.com/office/drawing/2014/main" id="{D5AD6E44-B241-40FA-B747-6CE7EEEE3F62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8771172-2F1F-4A18-BB02-7DDB8AE1C9FA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="" xmlns:a16="http://schemas.microsoft.com/office/drawing/2014/main" id="{BDF6C246-AD4D-42EE-8E06-0987CF50C4F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0734" y="3142623"/>
            <a:ext cx="2432581" cy="2852738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B4D400E7-871E-40ED-AEE4-C231DF56EC3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50272" y="3142623"/>
            <a:ext cx="2432581" cy="2852738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="" xmlns:a16="http://schemas.microsoft.com/office/drawing/2014/main" id="{E20C36B4-5256-42EB-AE9C-CF36C169203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49817" y="3142623"/>
            <a:ext cx="2432581" cy="2852738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18972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3">
            <a:extLst>
              <a:ext uri="{FF2B5EF4-FFF2-40B4-BE49-F238E27FC236}">
                <a16:creationId xmlns="" xmlns:a16="http://schemas.microsoft.com/office/drawing/2014/main" id="{276B88C5-12AE-4C32-AEAE-A60A9802BF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30244" y="2445569"/>
            <a:ext cx="2565776" cy="361950"/>
          </a:xfrm>
          <a:solidFill>
            <a:schemeClr val="accent3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="" xmlns:a16="http://schemas.microsoft.com/office/drawing/2014/main" id="{F3DF9A9C-8FE2-4146-A7E7-319BDBE3D4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1440" y="2445569"/>
            <a:ext cx="2565776" cy="361950"/>
          </a:xfrm>
          <a:solidFill>
            <a:srgbClr val="6695FF"/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Master text styles</a:t>
            </a:r>
          </a:p>
        </p:txBody>
      </p:sp>
      <p:sp>
        <p:nvSpPr>
          <p:cNvPr id="33" name="Text Placeholder 23">
            <a:extLst>
              <a:ext uri="{FF2B5EF4-FFF2-40B4-BE49-F238E27FC236}">
                <a16:creationId xmlns="" xmlns:a16="http://schemas.microsoft.com/office/drawing/2014/main" id="{A92BEF1B-D286-4285-B244-03DC1469B5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49049" y="2445569"/>
            <a:ext cx="2565776" cy="361950"/>
          </a:xfrm>
          <a:solidFill>
            <a:schemeClr val="accent4">
              <a:lumMod val="75000"/>
            </a:schemeClr>
          </a:solidFill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48FDD911-3719-492D-9339-81113274F1E7}"/>
              </a:ext>
            </a:extLst>
          </p:cNvPr>
          <p:cNvSpPr/>
          <p:nvPr userDrawn="1"/>
        </p:nvSpPr>
        <p:spPr>
          <a:xfrm>
            <a:off x="612968" y="2445569"/>
            <a:ext cx="2728373" cy="36123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FF9D5740-1880-4BAB-AE9B-CFCDFB4198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2840" y="768969"/>
            <a:ext cx="4940710" cy="129266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Lorem ipsum dolor </a:t>
            </a:r>
            <a:r>
              <a:rPr lang="en-US" err="1"/>
              <a:t>sit,consectetuer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sed diam </a:t>
            </a:r>
            <a:r>
              <a:rPr lang="en-US" err="1"/>
              <a:t>nonummy</a:t>
            </a:r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5E1D5F7A-6F26-40C6-A9F0-9F1BEAE691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2840" y="424696"/>
            <a:ext cx="2882900" cy="221599"/>
          </a:xfrm>
        </p:spPr>
        <p:txBody>
          <a:bodyPr lIns="0" tIns="0" rIns="0" bIns="0" anchor="ctr">
            <a:sp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CASE STUDY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28EFFA83-3939-4783-919C-9AF2AAD09858}"/>
              </a:ext>
            </a:extLst>
          </p:cNvPr>
          <p:cNvSpPr/>
          <p:nvPr userDrawn="1"/>
        </p:nvSpPr>
        <p:spPr>
          <a:xfrm>
            <a:off x="11828206" y="1296913"/>
            <a:ext cx="363794" cy="1148657"/>
          </a:xfrm>
          <a:custGeom>
            <a:avLst/>
            <a:gdLst>
              <a:gd name="connsiteX0" fmla="*/ 478708 w 478708"/>
              <a:gd name="connsiteY0" fmla="*/ 0 h 1511491"/>
              <a:gd name="connsiteX1" fmla="*/ 478708 w 478708"/>
              <a:gd name="connsiteY1" fmla="*/ 1511491 h 1511491"/>
              <a:gd name="connsiteX2" fmla="*/ 370638 w 478708"/>
              <a:gd name="connsiteY2" fmla="*/ 1452832 h 1511491"/>
              <a:gd name="connsiteX3" fmla="*/ 0 w 478708"/>
              <a:gd name="connsiteY3" fmla="*/ 755745 h 1511491"/>
              <a:gd name="connsiteX4" fmla="*/ 370638 w 478708"/>
              <a:gd name="connsiteY4" fmla="*/ 58658 h 1511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708" h="1511491">
                <a:moveTo>
                  <a:pt x="478708" y="0"/>
                </a:moveTo>
                <a:lnTo>
                  <a:pt x="478708" y="1511491"/>
                </a:lnTo>
                <a:lnTo>
                  <a:pt x="370638" y="1452832"/>
                </a:lnTo>
                <a:cubicBezTo>
                  <a:pt x="147021" y="1301760"/>
                  <a:pt x="0" y="1045922"/>
                  <a:pt x="0" y="755745"/>
                </a:cubicBezTo>
                <a:cubicBezTo>
                  <a:pt x="0" y="465568"/>
                  <a:pt x="147021" y="209730"/>
                  <a:pt x="370638" y="5865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6" name="Text Placeholder 23">
            <a:extLst>
              <a:ext uri="{FF2B5EF4-FFF2-40B4-BE49-F238E27FC236}">
                <a16:creationId xmlns="" xmlns:a16="http://schemas.microsoft.com/office/drawing/2014/main" id="{83A2B862-D651-4EB8-82E9-8C9F469180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2112" y="2491755"/>
            <a:ext cx="2532321" cy="361950"/>
          </a:xfrm>
          <a:noFill/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The Challenges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="" xmlns:a16="http://schemas.microsoft.com/office/drawing/2014/main" id="{6EF4014E-D575-4BB1-A1CE-646E17FEEF4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02110" y="2965450"/>
            <a:ext cx="2532322" cy="2825750"/>
          </a:xfrm>
        </p:spPr>
        <p:txBody>
          <a:bodyPr l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654B1C67-A5D0-4A3F-8805-44C05A5CE96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914099" y="-1"/>
            <a:ext cx="6277898" cy="2061631"/>
          </a:xfrm>
          <a:custGeom>
            <a:avLst/>
            <a:gdLst>
              <a:gd name="connsiteX0" fmla="*/ 1 w 6277898"/>
              <a:gd name="connsiteY0" fmla="*/ 0 h 2061631"/>
              <a:gd name="connsiteX1" fmla="*/ 6277898 w 6277898"/>
              <a:gd name="connsiteY1" fmla="*/ 0 h 2061631"/>
              <a:gd name="connsiteX2" fmla="*/ 6277898 w 6277898"/>
              <a:gd name="connsiteY2" fmla="*/ 1296913 h 2061631"/>
              <a:gd name="connsiteX3" fmla="*/ 6195771 w 6277898"/>
              <a:gd name="connsiteY3" fmla="*/ 1341490 h 2061631"/>
              <a:gd name="connsiteX4" fmla="*/ 5914105 w 6277898"/>
              <a:gd name="connsiteY4" fmla="*/ 1871241 h 2061631"/>
              <a:gd name="connsiteX5" fmla="*/ 5934218 w 6277898"/>
              <a:gd name="connsiteY5" fmla="*/ 2030902 h 2061631"/>
              <a:gd name="connsiteX6" fmla="*/ 5946308 w 6277898"/>
              <a:gd name="connsiteY6" fmla="*/ 2061631 h 2061631"/>
              <a:gd name="connsiteX7" fmla="*/ 1030816 w 6277898"/>
              <a:gd name="connsiteY7" fmla="*/ 2061631 h 2061631"/>
              <a:gd name="connsiteX8" fmla="*/ 0 w 6277898"/>
              <a:gd name="connsiteY8" fmla="*/ 1030815 h 2061631"/>
              <a:gd name="connsiteX9" fmla="*/ 1 w 6277898"/>
              <a:gd name="connsiteY9" fmla="*/ 0 h 2061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77898" h="2061631">
                <a:moveTo>
                  <a:pt x="1" y="0"/>
                </a:moveTo>
                <a:lnTo>
                  <a:pt x="6277898" y="0"/>
                </a:lnTo>
                <a:lnTo>
                  <a:pt x="6277898" y="1296913"/>
                </a:lnTo>
                <a:lnTo>
                  <a:pt x="6195771" y="1341490"/>
                </a:lnTo>
                <a:cubicBezTo>
                  <a:pt x="6025834" y="1456297"/>
                  <a:pt x="5914105" y="1650721"/>
                  <a:pt x="5914105" y="1871241"/>
                </a:cubicBezTo>
                <a:cubicBezTo>
                  <a:pt x="5914105" y="1926371"/>
                  <a:pt x="5921088" y="1979870"/>
                  <a:pt x="5934218" y="2030902"/>
                </a:cubicBezTo>
                <a:lnTo>
                  <a:pt x="5946308" y="2061631"/>
                </a:lnTo>
                <a:lnTo>
                  <a:pt x="1030816" y="2061631"/>
                </a:lnTo>
                <a:cubicBezTo>
                  <a:pt x="461512" y="2061631"/>
                  <a:pt x="0" y="1600119"/>
                  <a:pt x="0" y="1030815"/>
                </a:cubicBezTo>
                <a:cubicBezTo>
                  <a:pt x="0" y="687210"/>
                  <a:pt x="1" y="343605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EF13DD51-47E9-4730-9893-182F98F04490}"/>
              </a:ext>
            </a:extLst>
          </p:cNvPr>
          <p:cNvGrpSpPr/>
          <p:nvPr userDrawn="1"/>
        </p:nvGrpSpPr>
        <p:grpSpPr>
          <a:xfrm>
            <a:off x="6122534" y="2807519"/>
            <a:ext cx="2781196" cy="3250381"/>
            <a:chOff x="6122534" y="2807519"/>
            <a:chExt cx="2781196" cy="301591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B41D09E9-FCDE-4773-B898-1C46CBE9796F}"/>
                </a:ext>
              </a:extLst>
            </p:cNvPr>
            <p:cNvCxnSpPr/>
            <p:nvPr userDrawn="1"/>
          </p:nvCxnSpPr>
          <p:spPr>
            <a:xfrm>
              <a:off x="6122534" y="2807519"/>
              <a:ext cx="1" cy="30159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="" xmlns:a16="http://schemas.microsoft.com/office/drawing/2014/main" id="{D954BDAC-2F7B-450B-B62C-0C1CDA916B75}"/>
                </a:ext>
              </a:extLst>
            </p:cNvPr>
            <p:cNvCxnSpPr/>
            <p:nvPr userDrawn="1"/>
          </p:nvCxnSpPr>
          <p:spPr>
            <a:xfrm>
              <a:off x="8903729" y="2807519"/>
              <a:ext cx="1" cy="3015914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19FC41AB-DFA3-4E04-A769-7EB7B8EF175B}"/>
              </a:ext>
            </a:extLst>
          </p:cNvPr>
          <p:cNvCxnSpPr>
            <a:cxnSpLocks/>
          </p:cNvCxnSpPr>
          <p:nvPr userDrawn="1"/>
        </p:nvCxnSpPr>
        <p:spPr>
          <a:xfrm>
            <a:off x="702110" y="2871473"/>
            <a:ext cx="2532322" cy="0"/>
          </a:xfrm>
          <a:prstGeom prst="line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lide Number Placeholder 5">
            <a:extLst>
              <a:ext uri="{FF2B5EF4-FFF2-40B4-BE49-F238E27FC236}">
                <a16:creationId xmlns="" xmlns:a16="http://schemas.microsoft.com/office/drawing/2014/main" id="{D29F8A51-EF0F-4E69-8AD5-BE97503B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1" name="Graphic 20">
            <a:extLst>
              <a:ext uri="{FF2B5EF4-FFF2-40B4-BE49-F238E27FC236}">
                <a16:creationId xmlns="" xmlns:a16="http://schemas.microsoft.com/office/drawing/2014/main" id="{49A31F35-9E66-414E-B81A-7D3E7CA287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D75580B9-3C88-4A5C-B97B-5FD36F9B9AEA}"/>
              </a:ext>
            </a:extLst>
          </p:cNvPr>
          <p:cNvCxnSpPr>
            <a:cxnSpLocks/>
            <a:endCxn id="24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2D3B5ACD-CFBD-409B-865D-A262484CCFE4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D6551C0B-E1C9-4AFF-87CF-762636802962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="" xmlns:a16="http://schemas.microsoft.com/office/drawing/2014/main" id="{D45C3DEA-14D3-4E17-BEA0-E0A790ED064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30244" y="2938323"/>
            <a:ext cx="2565773" cy="3119575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="" xmlns:a16="http://schemas.microsoft.com/office/drawing/2014/main" id="{13136C8B-0081-4027-9902-58BBBC1F1B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49050" y="2938323"/>
            <a:ext cx="2565773" cy="3119575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39E5D798-FCFC-4877-9F60-6BC400CC98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11438" y="2936586"/>
            <a:ext cx="2565773" cy="3119575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057520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11FEB6B9-37BA-4E33-AD95-EE3DF3558CC1}"/>
              </a:ext>
            </a:extLst>
          </p:cNvPr>
          <p:cNvSpPr/>
          <p:nvPr/>
        </p:nvSpPr>
        <p:spPr>
          <a:xfrm>
            <a:off x="8125497" y="3894697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4EAC0A4-E324-40B9-980B-1BA382E110C4}"/>
              </a:ext>
            </a:extLst>
          </p:cNvPr>
          <p:cNvSpPr/>
          <p:nvPr/>
        </p:nvSpPr>
        <p:spPr>
          <a:xfrm>
            <a:off x="8125496" y="3894698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tx2">
              <a:lumMod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="" xmlns:a16="http://schemas.microsoft.com/office/drawing/2014/main" id="{80D19AE2-AD87-437E-9799-C0FE3D8C4DE8}"/>
              </a:ext>
            </a:extLst>
          </p:cNvPr>
          <p:cNvSpPr/>
          <p:nvPr/>
        </p:nvSpPr>
        <p:spPr>
          <a:xfrm>
            <a:off x="4389340" y="3894697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85B0C0A-3324-436A-9A78-3BD2C200D21F}"/>
              </a:ext>
            </a:extLst>
          </p:cNvPr>
          <p:cNvSpPr/>
          <p:nvPr/>
        </p:nvSpPr>
        <p:spPr>
          <a:xfrm>
            <a:off x="4389339" y="3894698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6BCC11EB-CD7D-43F4-863B-8AD19B5DCF70}"/>
              </a:ext>
            </a:extLst>
          </p:cNvPr>
          <p:cNvSpPr/>
          <p:nvPr/>
        </p:nvSpPr>
        <p:spPr>
          <a:xfrm>
            <a:off x="602841" y="3894697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00EF5531-2F5F-4AE7-B459-43BF76CC1CCC}"/>
              </a:ext>
            </a:extLst>
          </p:cNvPr>
          <p:cNvSpPr/>
          <p:nvPr/>
        </p:nvSpPr>
        <p:spPr>
          <a:xfrm>
            <a:off x="602840" y="3894698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86BA6573-6293-4645-BC15-3B3DFAAC6F37}"/>
              </a:ext>
            </a:extLst>
          </p:cNvPr>
          <p:cNvSpPr/>
          <p:nvPr/>
        </p:nvSpPr>
        <p:spPr>
          <a:xfrm>
            <a:off x="8125497" y="1401151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E53B38F2-5B6C-46A4-86AE-49AC27E11330}"/>
              </a:ext>
            </a:extLst>
          </p:cNvPr>
          <p:cNvSpPr/>
          <p:nvPr/>
        </p:nvSpPr>
        <p:spPr>
          <a:xfrm>
            <a:off x="8125496" y="1401152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4F0305B7-B2CD-4E01-9391-8BD6A1E1DEE2}"/>
              </a:ext>
            </a:extLst>
          </p:cNvPr>
          <p:cNvSpPr/>
          <p:nvPr/>
        </p:nvSpPr>
        <p:spPr>
          <a:xfrm>
            <a:off x="4389340" y="1401151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F55A01C5-61CC-4B0C-B2DF-B0DC83352844}"/>
              </a:ext>
            </a:extLst>
          </p:cNvPr>
          <p:cNvSpPr/>
          <p:nvPr/>
        </p:nvSpPr>
        <p:spPr>
          <a:xfrm>
            <a:off x="4389339" y="1401152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</a:pPr>
            <a:endParaRPr sz="3600" kern="0">
              <a:solidFill>
                <a:srgbClr val="FFFFFF"/>
              </a:solidFill>
              <a:latin typeface="Trebuchet MS"/>
              <a:sym typeface="Trebuchet M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="" xmlns:a16="http://schemas.microsoft.com/office/drawing/2014/main" id="{B67F8FD1-BC20-4055-B2A1-2ED1E2BDC967}"/>
              </a:ext>
            </a:extLst>
          </p:cNvPr>
          <p:cNvSpPr/>
          <p:nvPr/>
        </p:nvSpPr>
        <p:spPr>
          <a:xfrm>
            <a:off x="602841" y="1401151"/>
            <a:ext cx="3413699" cy="10669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60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D592C9DE-F5A9-4C2E-9BF1-F025C7432D9E}"/>
              </a:ext>
            </a:extLst>
          </p:cNvPr>
          <p:cNvSpPr/>
          <p:nvPr/>
        </p:nvSpPr>
        <p:spPr>
          <a:xfrm>
            <a:off x="602840" y="1401152"/>
            <a:ext cx="2017518" cy="1071512"/>
          </a:xfrm>
          <a:custGeom>
            <a:avLst/>
            <a:gdLst>
              <a:gd name="connsiteX0" fmla="*/ 67563 w 2017518"/>
              <a:gd name="connsiteY0" fmla="*/ 0 h 1071512"/>
              <a:gd name="connsiteX1" fmla="*/ 1770576 w 2017518"/>
              <a:gd name="connsiteY1" fmla="*/ 0 h 1071512"/>
              <a:gd name="connsiteX2" fmla="*/ 2017518 w 2017518"/>
              <a:gd name="connsiteY2" fmla="*/ 534183 h 1071512"/>
              <a:gd name="connsiteX3" fmla="*/ 1770576 w 2017518"/>
              <a:gd name="connsiteY3" fmla="*/ 1068365 h 1071512"/>
              <a:gd name="connsiteX4" fmla="*/ 1591686 w 2017518"/>
              <a:gd name="connsiteY4" fmla="*/ 1068365 h 1071512"/>
              <a:gd name="connsiteX5" fmla="*/ 1576098 w 2017518"/>
              <a:gd name="connsiteY5" fmla="*/ 1071512 h 1071512"/>
              <a:gd name="connsiteX6" fmla="*/ 69850 w 2017518"/>
              <a:gd name="connsiteY6" fmla="*/ 1071512 h 1071512"/>
              <a:gd name="connsiteX7" fmla="*/ 0 w 2017518"/>
              <a:gd name="connsiteY7" fmla="*/ 1001662 h 1071512"/>
              <a:gd name="connsiteX8" fmla="*/ 0 w 2017518"/>
              <a:gd name="connsiteY8" fmla="*/ 72997 h 1071512"/>
              <a:gd name="connsiteX9" fmla="*/ 42661 w 2017518"/>
              <a:gd name="connsiteY9" fmla="*/ 8636 h 1071512"/>
              <a:gd name="connsiteX10" fmla="*/ 67563 w 2017518"/>
              <a:gd name="connsiteY10" fmla="*/ 3609 h 1071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17518" h="1071512">
                <a:moveTo>
                  <a:pt x="67563" y="0"/>
                </a:moveTo>
                <a:lnTo>
                  <a:pt x="1770576" y="0"/>
                </a:lnTo>
                <a:lnTo>
                  <a:pt x="2017518" y="534183"/>
                </a:lnTo>
                <a:lnTo>
                  <a:pt x="1770576" y="1068365"/>
                </a:lnTo>
                <a:lnTo>
                  <a:pt x="1591686" y="1068365"/>
                </a:lnTo>
                <a:lnTo>
                  <a:pt x="1576098" y="1071512"/>
                </a:lnTo>
                <a:lnTo>
                  <a:pt x="69850" y="1071512"/>
                </a:lnTo>
                <a:cubicBezTo>
                  <a:pt x="31273" y="1071512"/>
                  <a:pt x="0" y="1040239"/>
                  <a:pt x="0" y="1001662"/>
                </a:cubicBezTo>
                <a:lnTo>
                  <a:pt x="0" y="72997"/>
                </a:lnTo>
                <a:cubicBezTo>
                  <a:pt x="0" y="44064"/>
                  <a:pt x="17591" y="19240"/>
                  <a:pt x="42661" y="8636"/>
                </a:cubicBezTo>
                <a:lnTo>
                  <a:pt x="67563" y="36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" name="Picture Placeholder 30">
            <a:extLst>
              <a:ext uri="{FF2B5EF4-FFF2-40B4-BE49-F238E27FC236}">
                <a16:creationId xmlns="" xmlns:a16="http://schemas.microsoft.com/office/drawing/2014/main" id="{52BE53D5-6DD5-44E2-9827-7A420EDC57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81225" y="1401151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34" name="Picture Placeholder 33">
            <a:extLst>
              <a:ext uri="{FF2B5EF4-FFF2-40B4-BE49-F238E27FC236}">
                <a16:creationId xmlns="" xmlns:a16="http://schemas.microsoft.com/office/drawing/2014/main" id="{F25F0430-C898-476E-84A1-23A0D12840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67723" y="1401151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A2459267-A8A2-4043-818D-F5D32E37AC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03881" y="1401150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B57C06C8-4B84-444F-A035-D73CFA7E65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181224" y="3894696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43" name="Picture Placeholder 42">
            <a:extLst>
              <a:ext uri="{FF2B5EF4-FFF2-40B4-BE49-F238E27FC236}">
                <a16:creationId xmlns="" xmlns:a16="http://schemas.microsoft.com/office/drawing/2014/main" id="{F1ECDC90-0BF1-40EC-9550-3B6A7B87D6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967724" y="3894696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46" name="Picture Placeholder 45">
            <a:extLst>
              <a:ext uri="{FF2B5EF4-FFF2-40B4-BE49-F238E27FC236}">
                <a16:creationId xmlns="" xmlns:a16="http://schemas.microsoft.com/office/drawing/2014/main" id="{3D6A13FC-57E8-473F-B5E0-9DDCB9F9474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703880" y="3894696"/>
            <a:ext cx="1835314" cy="1066986"/>
          </a:xfrm>
          <a:custGeom>
            <a:avLst/>
            <a:gdLst>
              <a:gd name="connsiteX0" fmla="*/ 0 w 1835314"/>
              <a:gd name="connsiteY0" fmla="*/ 0 h 1066986"/>
              <a:gd name="connsiteX1" fmla="*/ 1657479 w 1835314"/>
              <a:gd name="connsiteY1" fmla="*/ 0 h 1066986"/>
              <a:gd name="connsiteX2" fmla="*/ 1835314 w 1835314"/>
              <a:gd name="connsiteY2" fmla="*/ 177835 h 1066986"/>
              <a:gd name="connsiteX3" fmla="*/ 1835314 w 1835314"/>
              <a:gd name="connsiteY3" fmla="*/ 889151 h 1066986"/>
              <a:gd name="connsiteX4" fmla="*/ 1657479 w 1835314"/>
              <a:gd name="connsiteY4" fmla="*/ 1066986 h 1066986"/>
              <a:gd name="connsiteX5" fmla="*/ 192829 w 1835314"/>
              <a:gd name="connsiteY5" fmla="*/ 1066986 h 1066986"/>
              <a:gd name="connsiteX6" fmla="*/ 439133 w 1835314"/>
              <a:gd name="connsiteY6" fmla="*/ 534184 h 1066986"/>
              <a:gd name="connsiteX7" fmla="*/ 192191 w 1835314"/>
              <a:gd name="connsiteY7" fmla="*/ 1 h 1066986"/>
              <a:gd name="connsiteX8" fmla="*/ 0 w 1835314"/>
              <a:gd name="connsiteY8" fmla="*/ 1 h 1066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5314" h="1066986">
                <a:moveTo>
                  <a:pt x="0" y="0"/>
                </a:moveTo>
                <a:lnTo>
                  <a:pt x="1657479" y="0"/>
                </a:lnTo>
                <a:cubicBezTo>
                  <a:pt x="1755695" y="0"/>
                  <a:pt x="1835314" y="79619"/>
                  <a:pt x="1835314" y="177835"/>
                </a:cubicBezTo>
                <a:lnTo>
                  <a:pt x="1835314" y="889151"/>
                </a:lnTo>
                <a:cubicBezTo>
                  <a:pt x="1835314" y="987367"/>
                  <a:pt x="1755695" y="1066986"/>
                  <a:pt x="1657479" y="1066986"/>
                </a:cubicBezTo>
                <a:lnTo>
                  <a:pt x="192829" y="1066986"/>
                </a:lnTo>
                <a:lnTo>
                  <a:pt x="439133" y="534184"/>
                </a:lnTo>
                <a:lnTo>
                  <a:pt x="192191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800"/>
            </a:lvl1pPr>
          </a:lstStyle>
          <a:p>
            <a:endParaRPr lang="en-US"/>
          </a:p>
        </p:txBody>
      </p:sp>
      <p:sp>
        <p:nvSpPr>
          <p:cNvPr id="23" name="Title Placeholder 1">
            <a:extLst>
              <a:ext uri="{FF2B5EF4-FFF2-40B4-BE49-F238E27FC236}">
                <a16:creationId xmlns="" xmlns:a16="http://schemas.microsoft.com/office/drawing/2014/main" id="{BB9EC7D5-3D40-4252-9282-0AF68A80E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="" xmlns:a16="http://schemas.microsoft.com/office/drawing/2014/main" id="{9FE779E6-6E2F-4F37-9033-036B60CD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Graphic 26">
            <a:extLst>
              <a:ext uri="{FF2B5EF4-FFF2-40B4-BE49-F238E27FC236}">
                <a16:creationId xmlns="" xmlns:a16="http://schemas.microsoft.com/office/drawing/2014/main" id="{B3B74FC6-C5BC-4F7E-A5AA-B5B50094B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FA839E81-01F8-4BD8-AAE4-FF504B7A0B08}"/>
              </a:ext>
            </a:extLst>
          </p:cNvPr>
          <p:cNvCxnSpPr>
            <a:cxnSpLocks/>
            <a:endCxn id="33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8A0D0DAA-07D5-485E-B14E-15EBD6F81DAB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CE7B0358-3B2E-4384-942C-B8B1FF14F714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sp>
        <p:nvSpPr>
          <p:cNvPr id="35" name="Text Placeholder 19">
            <a:extLst>
              <a:ext uri="{FF2B5EF4-FFF2-40B4-BE49-F238E27FC236}">
                <a16:creationId xmlns="" xmlns:a16="http://schemas.microsoft.com/office/drawing/2014/main" id="{17243D7F-4053-4333-A444-C432D29CAF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52804" y="1531851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="" xmlns:a16="http://schemas.microsoft.com/office/drawing/2014/main" id="{8B83C9E4-2D2E-42CA-A693-A819410999D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52803" y="4083993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19">
            <a:extLst>
              <a:ext uri="{FF2B5EF4-FFF2-40B4-BE49-F238E27FC236}">
                <a16:creationId xmlns="" xmlns:a16="http://schemas.microsoft.com/office/drawing/2014/main" id="{573B4666-FF07-434B-8AE4-6F293548556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08679" y="1531851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19">
            <a:extLst>
              <a:ext uri="{FF2B5EF4-FFF2-40B4-BE49-F238E27FC236}">
                <a16:creationId xmlns="" xmlns:a16="http://schemas.microsoft.com/office/drawing/2014/main" id="{35547367-6B82-4A55-8E4D-8647BC399D2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02637" y="1531850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="" xmlns:a16="http://schemas.microsoft.com/office/drawing/2014/main" id="{80776791-E067-4C46-8001-5207B7128E6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75838" y="4054694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="" xmlns:a16="http://schemas.microsoft.com/office/drawing/2014/main" id="{4AB8EA62-2115-4A9A-ADD7-316185241AE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408679" y="4083992"/>
            <a:ext cx="1804069" cy="746989"/>
          </a:xfrm>
        </p:spPr>
        <p:txBody>
          <a:bodyPr l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None/>
              <a:defRPr lang="en-US" sz="9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>
              <a:buNone/>
              <a:defRPr lang="en-US" sz="105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>
              <a:buNone/>
              <a:defRPr lang="en-US" sz="105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894181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edia Placeholder 13">
            <a:extLst>
              <a:ext uri="{FF2B5EF4-FFF2-40B4-BE49-F238E27FC236}">
                <a16:creationId xmlns="" xmlns:a16="http://schemas.microsoft.com/office/drawing/2014/main" id="{9F38A896-D535-4A45-A2A9-20BAF32A3F07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0" y="0"/>
            <a:ext cx="12193524" cy="6858000"/>
          </a:xfrm>
          <a:custGeom>
            <a:avLst/>
            <a:gdLst>
              <a:gd name="connsiteX0" fmla="*/ 0 w 8811768"/>
              <a:gd name="connsiteY0" fmla="*/ 0 h 4956000"/>
              <a:gd name="connsiteX1" fmla="*/ 8811768 w 8811768"/>
              <a:gd name="connsiteY1" fmla="*/ 0 h 4956000"/>
              <a:gd name="connsiteX2" fmla="*/ 8811768 w 8811768"/>
              <a:gd name="connsiteY2" fmla="*/ 4956000 h 4956000"/>
              <a:gd name="connsiteX3" fmla="*/ 0 w 8811768"/>
              <a:gd name="connsiteY3" fmla="*/ 4956000 h 495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11768" h="4956000">
                <a:moveTo>
                  <a:pt x="0" y="0"/>
                </a:moveTo>
                <a:lnTo>
                  <a:pt x="8811768" y="0"/>
                </a:lnTo>
                <a:lnTo>
                  <a:pt x="8811768" y="4956000"/>
                </a:lnTo>
                <a:lnTo>
                  <a:pt x="0" y="4956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B0A0719-980B-4ECA-8015-53C0FE9BB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aphic 27">
            <a:extLst>
              <a:ext uri="{FF2B5EF4-FFF2-40B4-BE49-F238E27FC236}">
                <a16:creationId xmlns="" xmlns:a16="http://schemas.microsoft.com/office/drawing/2014/main" id="{4990292E-3B6E-4576-A160-A9838F36A31F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6" name="Freeform 32">
              <a:extLst>
                <a:ext uri="{FF2B5EF4-FFF2-40B4-BE49-F238E27FC236}">
                  <a16:creationId xmlns="" xmlns:a16="http://schemas.microsoft.com/office/drawing/2014/main" id="{3C3AB3E3-C982-4F27-A49C-CE9ADC409966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7" name="Freeform 33">
              <a:extLst>
                <a:ext uri="{FF2B5EF4-FFF2-40B4-BE49-F238E27FC236}">
                  <a16:creationId xmlns="" xmlns:a16="http://schemas.microsoft.com/office/drawing/2014/main" id="{45874A52-205E-4593-8008-AE1667CB7B98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8" name="Graphic 27">
              <a:extLst>
                <a:ext uri="{FF2B5EF4-FFF2-40B4-BE49-F238E27FC236}">
                  <a16:creationId xmlns="" xmlns:a16="http://schemas.microsoft.com/office/drawing/2014/main" id="{BAD1C54A-D737-4657-96F3-F9469FF21C02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10" name="Freeform 35">
                <a:extLst>
                  <a:ext uri="{FF2B5EF4-FFF2-40B4-BE49-F238E27FC236}">
                    <a16:creationId xmlns="" xmlns:a16="http://schemas.microsoft.com/office/drawing/2014/main" id="{C96B62D6-7C26-4F8D-8266-3AACAE4DABBD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1" name="Freeform 36">
                <a:extLst>
                  <a:ext uri="{FF2B5EF4-FFF2-40B4-BE49-F238E27FC236}">
                    <a16:creationId xmlns="" xmlns:a16="http://schemas.microsoft.com/office/drawing/2014/main" id="{DD6BD0B0-2B11-42B6-BA34-990AB1B7ABB9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2" name="Freeform 37">
                <a:extLst>
                  <a:ext uri="{FF2B5EF4-FFF2-40B4-BE49-F238E27FC236}">
                    <a16:creationId xmlns="" xmlns:a16="http://schemas.microsoft.com/office/drawing/2014/main" id="{C7B1C5FA-E9DB-4C76-9BE1-136414B2056A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DD67C961-7C73-4700-BEFA-EB62A5111111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7B95362-1461-44D6-BD41-24FE75142645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A8353BB-EC20-4C80-987A-1051835A03E1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189511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39458021-85DB-4C8A-A919-FB614C3BA5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55" y="-1"/>
            <a:ext cx="12189291" cy="6858000"/>
          </a:xfrm>
          <a:custGeom>
            <a:avLst/>
            <a:gdLst>
              <a:gd name="connsiteX0" fmla="*/ 0 w 12189291"/>
              <a:gd name="connsiteY0" fmla="*/ 0 h 6858000"/>
              <a:gd name="connsiteX1" fmla="*/ 12189291 w 12189291"/>
              <a:gd name="connsiteY1" fmla="*/ 0 h 6858000"/>
              <a:gd name="connsiteX2" fmla="*/ 12189291 w 12189291"/>
              <a:gd name="connsiteY2" fmla="*/ 6858000 h 6858000"/>
              <a:gd name="connsiteX3" fmla="*/ 0 w 121892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291" h="6858000">
                <a:moveTo>
                  <a:pt x="0" y="0"/>
                </a:moveTo>
                <a:lnTo>
                  <a:pt x="12189291" y="0"/>
                </a:lnTo>
                <a:lnTo>
                  <a:pt x="121892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988657-D2D5-4D87-9218-A3CBA6496D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750027"/>
            <a:ext cx="4476750" cy="659924"/>
          </a:xfrm>
        </p:spPr>
        <p:txBody>
          <a:bodyPr wrap="square" lIns="0" tIns="0" rIns="0" bIns="0" anchor="b">
            <a:spAutoFit/>
          </a:bodyPr>
          <a:lstStyle>
            <a:lvl1pPr>
              <a:lnSpc>
                <a:spcPct val="70000"/>
              </a:lnSpc>
              <a:defRPr sz="60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Add 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FD9A5FB-BA47-49FE-8711-D591D88C38D3}"/>
              </a:ext>
            </a:extLst>
          </p:cNvPr>
          <p:cNvCxnSpPr>
            <a:cxnSpLocks/>
          </p:cNvCxnSpPr>
          <p:nvPr userDrawn="1"/>
        </p:nvCxnSpPr>
        <p:spPr>
          <a:xfrm>
            <a:off x="647701" y="3565525"/>
            <a:ext cx="3362325" cy="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5">
            <a:extLst>
              <a:ext uri="{FF2B5EF4-FFF2-40B4-BE49-F238E27FC236}">
                <a16:creationId xmlns="" xmlns:a16="http://schemas.microsoft.com/office/drawing/2014/main" id="{3B463879-1165-41E3-8959-E86112B961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7701" y="3757519"/>
            <a:ext cx="3814763" cy="1938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Add Subtext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="" xmlns:a16="http://schemas.microsoft.com/office/drawing/2014/main" id="{04AE6EC5-9535-44BB-8B22-408C3FF89B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7701" y="1431064"/>
            <a:ext cx="3814763" cy="2492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Separator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5548B347-1C22-4B6C-89EE-7B4230CE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aphic 27">
            <a:extLst>
              <a:ext uri="{FF2B5EF4-FFF2-40B4-BE49-F238E27FC236}">
                <a16:creationId xmlns="" xmlns:a16="http://schemas.microsoft.com/office/drawing/2014/main" id="{B748E701-C6A5-48FF-BCFC-B759EC710DD4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15" name="Freeform 32">
              <a:extLst>
                <a:ext uri="{FF2B5EF4-FFF2-40B4-BE49-F238E27FC236}">
                  <a16:creationId xmlns="" xmlns:a16="http://schemas.microsoft.com/office/drawing/2014/main" id="{0000BB69-5A53-478D-888F-69DFE8CE3B5E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17" name="Freeform 33">
              <a:extLst>
                <a:ext uri="{FF2B5EF4-FFF2-40B4-BE49-F238E27FC236}">
                  <a16:creationId xmlns="" xmlns:a16="http://schemas.microsoft.com/office/drawing/2014/main" id="{6841FEC3-5CDF-4EDA-B4F2-3A774A38FBA3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8" name="Graphic 27">
              <a:extLst>
                <a:ext uri="{FF2B5EF4-FFF2-40B4-BE49-F238E27FC236}">
                  <a16:creationId xmlns="" xmlns:a16="http://schemas.microsoft.com/office/drawing/2014/main" id="{3888333A-1101-4717-B0C9-BDC79E2B2C6C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19" name="Freeform 35">
                <a:extLst>
                  <a:ext uri="{FF2B5EF4-FFF2-40B4-BE49-F238E27FC236}">
                    <a16:creationId xmlns="" xmlns:a16="http://schemas.microsoft.com/office/drawing/2014/main" id="{8C1B600E-F0D5-457D-83B5-F27EBF9E8985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="" xmlns:a16="http://schemas.microsoft.com/office/drawing/2014/main" id="{969437C7-808C-4F6F-9F11-BEF1FD0069FB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="" xmlns:a16="http://schemas.microsoft.com/office/drawing/2014/main" id="{73901D4E-4D05-4273-B28F-7BF98EAED4C7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5CDE6C4B-91B8-4B07-B7A6-5A60D6CA5DFE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77F3A8BA-E5A9-4F7B-B726-22D08A30F896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8CB81725-4D2C-48B3-83AC-0145F315D7DD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6074310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="" xmlns:a16="http://schemas.microsoft.com/office/drawing/2014/main" id="{97957C56-5D7A-4E65-AB58-CBF444AC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99D209BD-EC4A-4B6D-9BEB-30C5A84FFC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094E45E-E003-4827-A743-E9912527F376}"/>
              </a:ext>
            </a:extLst>
          </p:cNvPr>
          <p:cNvCxnSpPr>
            <a:cxnSpLocks/>
            <a:endCxn id="10" idx="1"/>
          </p:cNvCxnSpPr>
          <p:nvPr userDrawn="1"/>
        </p:nvCxnSpPr>
        <p:spPr>
          <a:xfrm>
            <a:off x="1330452" y="6446838"/>
            <a:ext cx="7977256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F514416-F97B-4ACC-BBDC-105109E1F2F9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5BF20961-9481-458F-93B2-88996F498438}"/>
              </a:ext>
            </a:extLst>
          </p:cNvPr>
          <p:cNvSpPr txBox="1"/>
          <p:nvPr userDrawn="1"/>
        </p:nvSpPr>
        <p:spPr>
          <a:xfrm>
            <a:off x="9307708" y="6316033"/>
            <a:ext cx="16628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91381610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C26F03F-5D02-41B3-9B02-A0196AF549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783DAC-928E-435D-B73C-AB1F67C984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413" y="3045187"/>
            <a:ext cx="3848100" cy="553998"/>
          </a:xfrm>
        </p:spPr>
        <p:txBody>
          <a:bodyPr wrap="square" lIns="0" tIns="0" rIns="0" bIns="0">
            <a:sp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4E74B1A7-6101-40DC-BCE2-6B93A5C3B9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3413" y="3759430"/>
            <a:ext cx="3887788" cy="581698"/>
          </a:xfrm>
        </p:spPr>
        <p:txBody>
          <a:bodyPr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br>
              <a:rPr lang="en-US"/>
            </a:b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, </a:t>
            </a:r>
            <a:br>
              <a:rPr lang="en-US"/>
            </a:br>
            <a:r>
              <a:rPr lang="en-US"/>
              <a:t>sed do </a:t>
            </a:r>
            <a:r>
              <a:rPr lang="en-US" err="1"/>
              <a:t>eiusmod</a:t>
            </a:r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EF682A67-E56E-4643-B8BF-E1FC09E6254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14" y="533400"/>
            <a:ext cx="1785937" cy="56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77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84D157D7-9308-4476-B3E4-7F3A00370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56B41436-1F57-41F6-8FDD-FA38A4786964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="" xmlns:a16="http://schemas.microsoft.com/office/drawing/2014/main" id="{0900F2B4-0228-434A-8C55-53FD39C9C5F7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5603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1A49F532-E17D-4B18-9F4F-D1651EE42014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E36EBF9D-D7F3-4765-BDF3-CD13DA3405C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013" y="6323943"/>
            <a:ext cx="626043" cy="223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72F31B7-79EF-4859-997E-F23E65352A0D}"/>
              </a:ext>
            </a:extLst>
          </p:cNvPr>
          <p:cNvSpPr txBox="1"/>
          <p:nvPr userDrawn="1"/>
        </p:nvSpPr>
        <p:spPr>
          <a:xfrm>
            <a:off x="710636" y="2890391"/>
            <a:ext cx="10721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>
                <a:solidFill>
                  <a:schemeClr val="bg1"/>
                </a:solidFill>
              </a:rPr>
              <a:t>This presentation is prepared by SLK Software </a:t>
            </a:r>
            <a:r>
              <a:rPr lang="en-IN" sz="1600" err="1">
                <a:solidFill>
                  <a:schemeClr val="bg1"/>
                </a:solidFill>
              </a:rPr>
              <a:t>Pvt.</a:t>
            </a:r>
            <a:r>
              <a:rPr lang="en-IN" sz="1600">
                <a:solidFill>
                  <a:schemeClr val="bg1"/>
                </a:solidFill>
              </a:rPr>
              <a:t> Ltd. (SLK Software). SLK Software reserves all rights on the concept and content presented herein, except for any third-party content which is reproduced as is. </a:t>
            </a:r>
          </a:p>
          <a:p>
            <a:endParaRPr lang="en-IN" sz="1600">
              <a:solidFill>
                <a:schemeClr val="bg1"/>
              </a:solidFill>
            </a:endParaRPr>
          </a:p>
          <a:p>
            <a:r>
              <a:rPr lang="en-IN" sz="1600">
                <a:solidFill>
                  <a:schemeClr val="bg1"/>
                </a:solidFill>
              </a:rPr>
              <a:t>© SLK Software </a:t>
            </a:r>
            <a:r>
              <a:rPr lang="en-IN" sz="1600" err="1">
                <a:solidFill>
                  <a:schemeClr val="bg1"/>
                </a:solidFill>
              </a:rPr>
              <a:t>Pvt.</a:t>
            </a:r>
            <a:r>
              <a:rPr lang="en-IN" sz="1600">
                <a:solidFill>
                  <a:schemeClr val="bg1"/>
                </a:solidFill>
              </a:rPr>
              <a:t> Ltd. 2022</a:t>
            </a:r>
          </a:p>
        </p:txBody>
      </p:sp>
    </p:spTree>
    <p:extLst>
      <p:ext uri="{BB962C8B-B14F-4D97-AF65-F5344CB8AC3E}">
        <p14:creationId xmlns:p14="http://schemas.microsoft.com/office/powerpoint/2010/main" val="166823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39458021-85DB-4C8A-A919-FB614C3BA58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55" y="-1"/>
            <a:ext cx="12189291" cy="6858000"/>
          </a:xfrm>
          <a:custGeom>
            <a:avLst/>
            <a:gdLst>
              <a:gd name="connsiteX0" fmla="*/ 0 w 12189291"/>
              <a:gd name="connsiteY0" fmla="*/ 0 h 6858000"/>
              <a:gd name="connsiteX1" fmla="*/ 12189291 w 12189291"/>
              <a:gd name="connsiteY1" fmla="*/ 0 h 6858000"/>
              <a:gd name="connsiteX2" fmla="*/ 12189291 w 12189291"/>
              <a:gd name="connsiteY2" fmla="*/ 6858000 h 6858000"/>
              <a:gd name="connsiteX3" fmla="*/ 0 w 1218929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9291" h="6858000">
                <a:moveTo>
                  <a:pt x="0" y="0"/>
                </a:moveTo>
                <a:lnTo>
                  <a:pt x="12189291" y="0"/>
                </a:lnTo>
                <a:lnTo>
                  <a:pt x="121892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5548B347-1C22-4B6C-89EE-7B4230CE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5786" y="6354505"/>
            <a:ext cx="187551" cy="184666"/>
          </a:xfrm>
        </p:spPr>
        <p:txBody>
          <a:bodyPr wrap="none" lIns="0" tIns="0" rIns="0" bIns="0">
            <a:spAutoFit/>
          </a:bodyPr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="" xmlns:a16="http://schemas.microsoft.com/office/drawing/2014/main" id="{27EC5DCB-77CE-497F-A312-44A26980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grpSp>
        <p:nvGrpSpPr>
          <p:cNvPr id="6" name="Graphic 27">
            <a:extLst>
              <a:ext uri="{FF2B5EF4-FFF2-40B4-BE49-F238E27FC236}">
                <a16:creationId xmlns="" xmlns:a16="http://schemas.microsoft.com/office/drawing/2014/main" id="{85D015E8-35EE-4F94-A104-9B0C490D6F0B}"/>
              </a:ext>
            </a:extLst>
          </p:cNvPr>
          <p:cNvGrpSpPr/>
          <p:nvPr userDrawn="1"/>
        </p:nvGrpSpPr>
        <p:grpSpPr>
          <a:xfrm>
            <a:off x="646552" y="6342621"/>
            <a:ext cx="588881" cy="186419"/>
            <a:chOff x="646552" y="6342620"/>
            <a:chExt cx="588881" cy="186419"/>
          </a:xfrm>
        </p:grpSpPr>
        <p:sp>
          <p:nvSpPr>
            <p:cNvPr id="7" name="Freeform 32">
              <a:extLst>
                <a:ext uri="{FF2B5EF4-FFF2-40B4-BE49-F238E27FC236}">
                  <a16:creationId xmlns="" xmlns:a16="http://schemas.microsoft.com/office/drawing/2014/main" id="{5CF56945-E495-4141-98AE-0F7D83347CDF}"/>
                </a:ext>
              </a:extLst>
            </p:cNvPr>
            <p:cNvSpPr/>
            <p:nvPr/>
          </p:nvSpPr>
          <p:spPr>
            <a:xfrm>
              <a:off x="728960" y="6342620"/>
              <a:ext cx="201237" cy="186419"/>
            </a:xfrm>
            <a:custGeom>
              <a:avLst/>
              <a:gdLst>
                <a:gd name="connsiteX0" fmla="*/ 201238 w 201237"/>
                <a:gd name="connsiteY0" fmla="*/ 10662 h 186419"/>
                <a:gd name="connsiteX1" fmla="*/ 201238 w 201237"/>
                <a:gd name="connsiteY1" fmla="*/ 11303 h 186419"/>
                <a:gd name="connsiteX2" fmla="*/ 201238 w 201237"/>
                <a:gd name="connsiteY2" fmla="*/ 11784 h 186419"/>
                <a:gd name="connsiteX3" fmla="*/ 201157 w 201237"/>
                <a:gd name="connsiteY3" fmla="*/ 12506 h 186419"/>
                <a:gd name="connsiteX4" fmla="*/ 199311 w 201237"/>
                <a:gd name="connsiteY4" fmla="*/ 20041 h 186419"/>
                <a:gd name="connsiteX5" fmla="*/ 150191 w 201237"/>
                <a:gd name="connsiteY5" fmla="*/ 166024 h 186419"/>
                <a:gd name="connsiteX6" fmla="*/ 108214 w 201237"/>
                <a:gd name="connsiteY6" fmla="*/ 181897 h 186419"/>
                <a:gd name="connsiteX7" fmla="*/ 16796 w 201237"/>
                <a:gd name="connsiteY7" fmla="*/ 127464 h 186419"/>
                <a:gd name="connsiteX8" fmla="*/ 2509 w 201237"/>
                <a:gd name="connsiteY8" fmla="*/ 118966 h 186419"/>
                <a:gd name="connsiteX9" fmla="*/ 663 w 201237"/>
                <a:gd name="connsiteY9" fmla="*/ 111912 h 186419"/>
                <a:gd name="connsiteX10" fmla="*/ 2509 w 201237"/>
                <a:gd name="connsiteY10" fmla="*/ 110068 h 186419"/>
                <a:gd name="connsiteX11" fmla="*/ 52432 w 201237"/>
                <a:gd name="connsiteY11" fmla="*/ 80326 h 186419"/>
                <a:gd name="connsiteX12" fmla="*/ 180289 w 201237"/>
                <a:gd name="connsiteY12" fmla="*/ 4088 h 186419"/>
                <a:gd name="connsiteX13" fmla="*/ 187192 w 201237"/>
                <a:gd name="connsiteY13" fmla="*/ 721 h 186419"/>
                <a:gd name="connsiteX14" fmla="*/ 187352 w 201237"/>
                <a:gd name="connsiteY14" fmla="*/ 641 h 186419"/>
                <a:gd name="connsiteX15" fmla="*/ 188155 w 201237"/>
                <a:gd name="connsiteY15" fmla="*/ 401 h 186419"/>
                <a:gd name="connsiteX16" fmla="*/ 188315 w 201237"/>
                <a:gd name="connsiteY16" fmla="*/ 321 h 186419"/>
                <a:gd name="connsiteX17" fmla="*/ 190884 w 201237"/>
                <a:gd name="connsiteY17" fmla="*/ 0 h 186419"/>
                <a:gd name="connsiteX18" fmla="*/ 201238 w 201237"/>
                <a:gd name="connsiteY18" fmla="*/ 10662 h 18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1237" h="186419">
                  <a:moveTo>
                    <a:pt x="201238" y="10662"/>
                  </a:moveTo>
                  <a:cubicBezTo>
                    <a:pt x="201238" y="10903"/>
                    <a:pt x="201238" y="11143"/>
                    <a:pt x="201238" y="11303"/>
                  </a:cubicBezTo>
                  <a:cubicBezTo>
                    <a:pt x="201238" y="11464"/>
                    <a:pt x="201238" y="11624"/>
                    <a:pt x="201238" y="11784"/>
                  </a:cubicBezTo>
                  <a:cubicBezTo>
                    <a:pt x="201238" y="12025"/>
                    <a:pt x="201157" y="12265"/>
                    <a:pt x="201157" y="12506"/>
                  </a:cubicBezTo>
                  <a:cubicBezTo>
                    <a:pt x="200756" y="15071"/>
                    <a:pt x="200194" y="17556"/>
                    <a:pt x="199311" y="20041"/>
                  </a:cubicBezTo>
                  <a:lnTo>
                    <a:pt x="150191" y="166024"/>
                  </a:lnTo>
                  <a:cubicBezTo>
                    <a:pt x="143850" y="184702"/>
                    <a:pt x="124989" y="191917"/>
                    <a:pt x="108214" y="181897"/>
                  </a:cubicBezTo>
                  <a:lnTo>
                    <a:pt x="16796" y="127464"/>
                  </a:lnTo>
                  <a:lnTo>
                    <a:pt x="2509" y="118966"/>
                  </a:lnTo>
                  <a:cubicBezTo>
                    <a:pt x="101" y="117523"/>
                    <a:pt x="-701" y="114397"/>
                    <a:pt x="663" y="111912"/>
                  </a:cubicBezTo>
                  <a:cubicBezTo>
                    <a:pt x="1145" y="111110"/>
                    <a:pt x="1706" y="110469"/>
                    <a:pt x="2509" y="110068"/>
                  </a:cubicBezTo>
                  <a:lnTo>
                    <a:pt x="52432" y="80326"/>
                  </a:lnTo>
                  <a:lnTo>
                    <a:pt x="180289" y="4088"/>
                  </a:lnTo>
                  <a:cubicBezTo>
                    <a:pt x="182456" y="2726"/>
                    <a:pt x="184784" y="1603"/>
                    <a:pt x="187192" y="721"/>
                  </a:cubicBezTo>
                  <a:cubicBezTo>
                    <a:pt x="187272" y="721"/>
                    <a:pt x="187272" y="641"/>
                    <a:pt x="187352" y="641"/>
                  </a:cubicBezTo>
                  <a:cubicBezTo>
                    <a:pt x="187593" y="561"/>
                    <a:pt x="187914" y="481"/>
                    <a:pt x="188155" y="401"/>
                  </a:cubicBezTo>
                  <a:cubicBezTo>
                    <a:pt x="188235" y="401"/>
                    <a:pt x="188235" y="401"/>
                    <a:pt x="188315" y="321"/>
                  </a:cubicBezTo>
                  <a:cubicBezTo>
                    <a:pt x="189118" y="80"/>
                    <a:pt x="190001" y="0"/>
                    <a:pt x="190884" y="0"/>
                  </a:cubicBezTo>
                  <a:cubicBezTo>
                    <a:pt x="196663" y="80"/>
                    <a:pt x="201238" y="4810"/>
                    <a:pt x="201238" y="10662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sp>
          <p:nvSpPr>
            <p:cNvPr id="8" name="Freeform 33">
              <a:extLst>
                <a:ext uri="{FF2B5EF4-FFF2-40B4-BE49-F238E27FC236}">
                  <a16:creationId xmlns="" xmlns:a16="http://schemas.microsoft.com/office/drawing/2014/main" id="{4D8EBD2E-B812-4601-A36C-C27711C1739B}"/>
                </a:ext>
              </a:extLst>
            </p:cNvPr>
            <p:cNvSpPr/>
            <p:nvPr/>
          </p:nvSpPr>
          <p:spPr>
            <a:xfrm>
              <a:off x="646552" y="6382879"/>
              <a:ext cx="128169" cy="100031"/>
            </a:xfrm>
            <a:custGeom>
              <a:avLst/>
              <a:gdLst>
                <a:gd name="connsiteX0" fmla="*/ 125851 w 128169"/>
                <a:gd name="connsiteY0" fmla="*/ 33253 h 100031"/>
                <a:gd name="connsiteX1" fmla="*/ 16694 w 128169"/>
                <a:gd name="connsiteY1" fmla="*/ 96584 h 100031"/>
                <a:gd name="connsiteX2" fmla="*/ 11397 w 128169"/>
                <a:gd name="connsiteY2" fmla="*/ 99310 h 100031"/>
                <a:gd name="connsiteX3" fmla="*/ 11237 w 128169"/>
                <a:gd name="connsiteY3" fmla="*/ 99390 h 100031"/>
                <a:gd name="connsiteX4" fmla="*/ 8106 w 128169"/>
                <a:gd name="connsiteY4" fmla="*/ 100031 h 100031"/>
                <a:gd name="connsiteX5" fmla="*/ 0 w 128169"/>
                <a:gd name="connsiteY5" fmla="*/ 91934 h 100031"/>
                <a:gd name="connsiteX6" fmla="*/ 562 w 128169"/>
                <a:gd name="connsiteY6" fmla="*/ 89048 h 100031"/>
                <a:gd name="connsiteX7" fmla="*/ 883 w 128169"/>
                <a:gd name="connsiteY7" fmla="*/ 88407 h 100031"/>
                <a:gd name="connsiteX8" fmla="*/ 3371 w 128169"/>
                <a:gd name="connsiteY8" fmla="*/ 83517 h 100031"/>
                <a:gd name="connsiteX9" fmla="*/ 41174 w 128169"/>
                <a:gd name="connsiteY9" fmla="*/ 17941 h 100031"/>
                <a:gd name="connsiteX10" fmla="*/ 90295 w 128169"/>
                <a:gd name="connsiteY10" fmla="*/ 4714 h 100031"/>
                <a:gd name="connsiteX11" fmla="*/ 90535 w 128169"/>
                <a:gd name="connsiteY11" fmla="*/ 4874 h 100031"/>
                <a:gd name="connsiteX12" fmla="*/ 125851 w 128169"/>
                <a:gd name="connsiteY12" fmla="*/ 25316 h 100031"/>
                <a:gd name="connsiteX13" fmla="*/ 127536 w 128169"/>
                <a:gd name="connsiteY13" fmla="*/ 31650 h 100031"/>
                <a:gd name="connsiteX14" fmla="*/ 125851 w 128169"/>
                <a:gd name="connsiteY14" fmla="*/ 33253 h 10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169" h="100031">
                  <a:moveTo>
                    <a:pt x="125851" y="33253"/>
                  </a:moveTo>
                  <a:lnTo>
                    <a:pt x="16694" y="96584"/>
                  </a:lnTo>
                  <a:cubicBezTo>
                    <a:pt x="15009" y="97626"/>
                    <a:pt x="13163" y="98508"/>
                    <a:pt x="11397" y="99310"/>
                  </a:cubicBezTo>
                  <a:cubicBezTo>
                    <a:pt x="11317" y="99310"/>
                    <a:pt x="11317" y="99390"/>
                    <a:pt x="11237" y="99390"/>
                  </a:cubicBezTo>
                  <a:cubicBezTo>
                    <a:pt x="10274" y="99791"/>
                    <a:pt x="9230" y="100031"/>
                    <a:pt x="8106" y="100031"/>
                  </a:cubicBezTo>
                  <a:cubicBezTo>
                    <a:pt x="3612" y="100031"/>
                    <a:pt x="0" y="96424"/>
                    <a:pt x="0" y="91934"/>
                  </a:cubicBezTo>
                  <a:cubicBezTo>
                    <a:pt x="0" y="90972"/>
                    <a:pt x="161" y="89930"/>
                    <a:pt x="562" y="89048"/>
                  </a:cubicBezTo>
                  <a:cubicBezTo>
                    <a:pt x="642" y="88808"/>
                    <a:pt x="722" y="88648"/>
                    <a:pt x="883" y="88407"/>
                  </a:cubicBezTo>
                  <a:cubicBezTo>
                    <a:pt x="1605" y="86724"/>
                    <a:pt x="2488" y="85120"/>
                    <a:pt x="3371" y="83517"/>
                  </a:cubicBezTo>
                  <a:lnTo>
                    <a:pt x="41174" y="17941"/>
                  </a:lnTo>
                  <a:cubicBezTo>
                    <a:pt x="51047" y="866"/>
                    <a:pt x="73038" y="-5066"/>
                    <a:pt x="90295" y="4714"/>
                  </a:cubicBezTo>
                  <a:cubicBezTo>
                    <a:pt x="90375" y="4794"/>
                    <a:pt x="90455" y="4794"/>
                    <a:pt x="90535" y="4874"/>
                  </a:cubicBezTo>
                  <a:lnTo>
                    <a:pt x="125851" y="25316"/>
                  </a:lnTo>
                  <a:cubicBezTo>
                    <a:pt x="128098" y="26599"/>
                    <a:pt x="128820" y="29485"/>
                    <a:pt x="127536" y="31650"/>
                  </a:cubicBezTo>
                  <a:cubicBezTo>
                    <a:pt x="127055" y="32291"/>
                    <a:pt x="126493" y="32852"/>
                    <a:pt x="125851" y="33253"/>
                  </a:cubicBezTo>
                </a:path>
              </a:pathLst>
            </a:custGeom>
            <a:solidFill>
              <a:srgbClr val="8A1A9B"/>
            </a:solidFill>
            <a:ln w="7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3600"/>
            </a:p>
          </p:txBody>
        </p:sp>
        <p:grpSp>
          <p:nvGrpSpPr>
            <p:cNvPr id="11" name="Graphic 27">
              <a:extLst>
                <a:ext uri="{FF2B5EF4-FFF2-40B4-BE49-F238E27FC236}">
                  <a16:creationId xmlns="" xmlns:a16="http://schemas.microsoft.com/office/drawing/2014/main" id="{51506ADA-CD58-4D73-907F-8E6311894ADF}"/>
                </a:ext>
              </a:extLst>
            </p:cNvPr>
            <p:cNvGrpSpPr/>
            <p:nvPr/>
          </p:nvGrpSpPr>
          <p:grpSpPr>
            <a:xfrm>
              <a:off x="925703" y="6377644"/>
              <a:ext cx="309730" cy="116657"/>
              <a:chOff x="925703" y="6377644"/>
              <a:chExt cx="309730" cy="116657"/>
            </a:xfrm>
            <a:solidFill>
              <a:srgbClr val="FFFFFF"/>
            </a:solidFill>
          </p:grpSpPr>
          <p:sp>
            <p:nvSpPr>
              <p:cNvPr id="13" name="Freeform 35">
                <a:extLst>
                  <a:ext uri="{FF2B5EF4-FFF2-40B4-BE49-F238E27FC236}">
                    <a16:creationId xmlns="" xmlns:a16="http://schemas.microsoft.com/office/drawing/2014/main" id="{B52F4C79-B688-4BEB-AC18-CA2F9A92DA39}"/>
                  </a:ext>
                </a:extLst>
              </p:cNvPr>
              <p:cNvSpPr/>
              <p:nvPr/>
            </p:nvSpPr>
            <p:spPr>
              <a:xfrm>
                <a:off x="925703" y="6377644"/>
                <a:ext cx="98481" cy="116657"/>
              </a:xfrm>
              <a:custGeom>
                <a:avLst/>
                <a:gdLst>
                  <a:gd name="connsiteX0" fmla="*/ 35235 w 98481"/>
                  <a:gd name="connsiteY0" fmla="*/ 116650 h 116657"/>
                  <a:gd name="connsiteX1" fmla="*/ 15250 w 98481"/>
                  <a:gd name="connsiteY1" fmla="*/ 115047 h 116657"/>
                  <a:gd name="connsiteX2" fmla="*/ 0 w 98481"/>
                  <a:gd name="connsiteY2" fmla="*/ 110477 h 116657"/>
                  <a:gd name="connsiteX3" fmla="*/ 4414 w 98481"/>
                  <a:gd name="connsiteY3" fmla="*/ 89554 h 116657"/>
                  <a:gd name="connsiteX4" fmla="*/ 20065 w 98481"/>
                  <a:gd name="connsiteY4" fmla="*/ 94685 h 116657"/>
                  <a:gd name="connsiteX5" fmla="*/ 37322 w 98481"/>
                  <a:gd name="connsiteY5" fmla="*/ 96609 h 116657"/>
                  <a:gd name="connsiteX6" fmla="*/ 55862 w 98481"/>
                  <a:gd name="connsiteY6" fmla="*/ 94284 h 116657"/>
                  <a:gd name="connsiteX7" fmla="*/ 63888 w 98481"/>
                  <a:gd name="connsiteY7" fmla="*/ 83942 h 116657"/>
                  <a:gd name="connsiteX8" fmla="*/ 63086 w 98481"/>
                  <a:gd name="connsiteY8" fmla="*/ 75846 h 116657"/>
                  <a:gd name="connsiteX9" fmla="*/ 55702 w 98481"/>
                  <a:gd name="connsiteY9" fmla="*/ 70474 h 116657"/>
                  <a:gd name="connsiteX10" fmla="*/ 39810 w 98481"/>
                  <a:gd name="connsiteY10" fmla="*/ 65103 h 116657"/>
                  <a:gd name="connsiteX11" fmla="*/ 17337 w 98481"/>
                  <a:gd name="connsiteY11" fmla="*/ 52838 h 116657"/>
                  <a:gd name="connsiteX12" fmla="*/ 14447 w 98481"/>
                  <a:gd name="connsiteY12" fmla="*/ 32476 h 116657"/>
                  <a:gd name="connsiteX13" fmla="*/ 30018 w 98481"/>
                  <a:gd name="connsiteY13" fmla="*/ 8426 h 116657"/>
                  <a:gd name="connsiteX14" fmla="*/ 66216 w 98481"/>
                  <a:gd name="connsiteY14" fmla="*/ 9 h 116657"/>
                  <a:gd name="connsiteX15" fmla="*/ 84997 w 98481"/>
                  <a:gd name="connsiteY15" fmla="*/ 1452 h 116657"/>
                  <a:gd name="connsiteX16" fmla="*/ 98481 w 98481"/>
                  <a:gd name="connsiteY16" fmla="*/ 4819 h 116657"/>
                  <a:gd name="connsiteX17" fmla="*/ 93906 w 98481"/>
                  <a:gd name="connsiteY17" fmla="*/ 25742 h 116657"/>
                  <a:gd name="connsiteX18" fmla="*/ 65012 w 98481"/>
                  <a:gd name="connsiteY18" fmla="*/ 20291 h 116657"/>
                  <a:gd name="connsiteX19" fmla="*/ 47033 w 98481"/>
                  <a:gd name="connsiteY19" fmla="*/ 22696 h 116657"/>
                  <a:gd name="connsiteX20" fmla="*/ 38606 w 98481"/>
                  <a:gd name="connsiteY20" fmla="*/ 32636 h 116657"/>
                  <a:gd name="connsiteX21" fmla="*/ 39409 w 98481"/>
                  <a:gd name="connsiteY21" fmla="*/ 39691 h 116657"/>
                  <a:gd name="connsiteX22" fmla="*/ 46231 w 98481"/>
                  <a:gd name="connsiteY22" fmla="*/ 44421 h 116657"/>
                  <a:gd name="connsiteX23" fmla="*/ 60758 w 98481"/>
                  <a:gd name="connsiteY23" fmla="*/ 49150 h 116657"/>
                  <a:gd name="connsiteX24" fmla="*/ 80422 w 98481"/>
                  <a:gd name="connsiteY24" fmla="*/ 57969 h 116657"/>
                  <a:gd name="connsiteX25" fmla="*/ 88449 w 98481"/>
                  <a:gd name="connsiteY25" fmla="*/ 69593 h 116657"/>
                  <a:gd name="connsiteX26" fmla="*/ 88288 w 98481"/>
                  <a:gd name="connsiteY26" fmla="*/ 84183 h 116657"/>
                  <a:gd name="connsiteX27" fmla="*/ 80663 w 98481"/>
                  <a:gd name="connsiteY27" fmla="*/ 101419 h 116657"/>
                  <a:gd name="connsiteX28" fmla="*/ 64290 w 98481"/>
                  <a:gd name="connsiteY28" fmla="*/ 112802 h 116657"/>
                  <a:gd name="connsiteX29" fmla="*/ 35235 w 98481"/>
                  <a:gd name="connsiteY29" fmla="*/ 116650 h 1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98481" h="116657">
                    <a:moveTo>
                      <a:pt x="35235" y="116650"/>
                    </a:moveTo>
                    <a:cubicBezTo>
                      <a:pt x="28573" y="116730"/>
                      <a:pt x="21831" y="116169"/>
                      <a:pt x="15250" y="115047"/>
                    </a:cubicBezTo>
                    <a:cubicBezTo>
                      <a:pt x="9952" y="114245"/>
                      <a:pt x="4896" y="112722"/>
                      <a:pt x="0" y="110477"/>
                    </a:cubicBezTo>
                    <a:lnTo>
                      <a:pt x="4414" y="89554"/>
                    </a:lnTo>
                    <a:cubicBezTo>
                      <a:pt x="9471" y="91799"/>
                      <a:pt x="14688" y="93482"/>
                      <a:pt x="20065" y="94685"/>
                    </a:cubicBezTo>
                    <a:cubicBezTo>
                      <a:pt x="25684" y="95967"/>
                      <a:pt x="31543" y="96609"/>
                      <a:pt x="37322" y="96609"/>
                    </a:cubicBezTo>
                    <a:cubicBezTo>
                      <a:pt x="45509" y="96609"/>
                      <a:pt x="51689" y="95887"/>
                      <a:pt x="55862" y="94284"/>
                    </a:cubicBezTo>
                    <a:cubicBezTo>
                      <a:pt x="60036" y="92761"/>
                      <a:pt x="62685" y="89313"/>
                      <a:pt x="63888" y="83942"/>
                    </a:cubicBezTo>
                    <a:cubicBezTo>
                      <a:pt x="64611" y="80575"/>
                      <a:pt x="64290" y="77850"/>
                      <a:pt x="63086" y="75846"/>
                    </a:cubicBezTo>
                    <a:cubicBezTo>
                      <a:pt x="61882" y="73841"/>
                      <a:pt x="59394" y="72078"/>
                      <a:pt x="55702" y="70474"/>
                    </a:cubicBezTo>
                    <a:cubicBezTo>
                      <a:pt x="50485" y="68390"/>
                      <a:pt x="45187" y="66627"/>
                      <a:pt x="39810" y="65103"/>
                    </a:cubicBezTo>
                    <a:cubicBezTo>
                      <a:pt x="28654" y="61817"/>
                      <a:pt x="21189" y="57728"/>
                      <a:pt x="17337" y="52838"/>
                    </a:cubicBezTo>
                    <a:cubicBezTo>
                      <a:pt x="13484" y="47948"/>
                      <a:pt x="12521" y="41134"/>
                      <a:pt x="14447" y="32476"/>
                    </a:cubicBezTo>
                    <a:cubicBezTo>
                      <a:pt x="16694" y="22054"/>
                      <a:pt x="21831" y="14038"/>
                      <a:pt x="30018" y="8426"/>
                    </a:cubicBezTo>
                    <a:cubicBezTo>
                      <a:pt x="38205" y="2814"/>
                      <a:pt x="50244" y="9"/>
                      <a:pt x="66216" y="9"/>
                    </a:cubicBezTo>
                    <a:cubicBezTo>
                      <a:pt x="72477" y="-72"/>
                      <a:pt x="78737" y="409"/>
                      <a:pt x="84997" y="1452"/>
                    </a:cubicBezTo>
                    <a:cubicBezTo>
                      <a:pt x="89572" y="2093"/>
                      <a:pt x="94067" y="3215"/>
                      <a:pt x="98481" y="4819"/>
                    </a:cubicBezTo>
                    <a:lnTo>
                      <a:pt x="93906" y="25742"/>
                    </a:lnTo>
                    <a:cubicBezTo>
                      <a:pt x="84757" y="21974"/>
                      <a:pt x="74965" y="20130"/>
                      <a:pt x="65012" y="20291"/>
                    </a:cubicBezTo>
                    <a:cubicBezTo>
                      <a:pt x="57628" y="20291"/>
                      <a:pt x="51608" y="21092"/>
                      <a:pt x="47033" y="22696"/>
                    </a:cubicBezTo>
                    <a:cubicBezTo>
                      <a:pt x="42459" y="24299"/>
                      <a:pt x="39649" y="27586"/>
                      <a:pt x="38606" y="32636"/>
                    </a:cubicBezTo>
                    <a:cubicBezTo>
                      <a:pt x="38044" y="35602"/>
                      <a:pt x="38285" y="37927"/>
                      <a:pt x="39409" y="39691"/>
                    </a:cubicBezTo>
                    <a:cubicBezTo>
                      <a:pt x="40532" y="41454"/>
                      <a:pt x="42780" y="43058"/>
                      <a:pt x="46231" y="44421"/>
                    </a:cubicBezTo>
                    <a:cubicBezTo>
                      <a:pt x="50966" y="46264"/>
                      <a:pt x="55862" y="47868"/>
                      <a:pt x="60758" y="49150"/>
                    </a:cubicBezTo>
                    <a:cubicBezTo>
                      <a:pt x="69587" y="51635"/>
                      <a:pt x="76088" y="54521"/>
                      <a:pt x="80422" y="57969"/>
                    </a:cubicBezTo>
                    <a:cubicBezTo>
                      <a:pt x="84676" y="61336"/>
                      <a:pt x="87405" y="65264"/>
                      <a:pt x="88449" y="69593"/>
                    </a:cubicBezTo>
                    <a:cubicBezTo>
                      <a:pt x="89492" y="74403"/>
                      <a:pt x="89412" y="79373"/>
                      <a:pt x="88288" y="84183"/>
                    </a:cubicBezTo>
                    <a:cubicBezTo>
                      <a:pt x="87004" y="90436"/>
                      <a:pt x="84436" y="96288"/>
                      <a:pt x="80663" y="101419"/>
                    </a:cubicBezTo>
                    <a:cubicBezTo>
                      <a:pt x="76971" y="106309"/>
                      <a:pt x="71513" y="110157"/>
                      <a:pt x="64290" y="112802"/>
                    </a:cubicBezTo>
                    <a:cubicBezTo>
                      <a:pt x="57066" y="115448"/>
                      <a:pt x="47355" y="116570"/>
                      <a:pt x="35235" y="116650"/>
                    </a:cubicBezTo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4" name="Freeform 36">
                <a:extLst>
                  <a:ext uri="{FF2B5EF4-FFF2-40B4-BE49-F238E27FC236}">
                    <a16:creationId xmlns="" xmlns:a16="http://schemas.microsoft.com/office/drawing/2014/main" id="{9BDAE0D8-D37A-4789-9EB7-210F1948B2EF}"/>
                  </a:ext>
                </a:extLst>
              </p:cNvPr>
              <p:cNvSpPr/>
              <p:nvPr/>
            </p:nvSpPr>
            <p:spPr>
              <a:xfrm>
                <a:off x="1024104" y="6379336"/>
                <a:ext cx="83392" cy="113194"/>
              </a:xfrm>
              <a:custGeom>
                <a:avLst/>
                <a:gdLst>
                  <a:gd name="connsiteX0" fmla="*/ 0 w 83392"/>
                  <a:gd name="connsiteY0" fmla="*/ 113194 h 113194"/>
                  <a:gd name="connsiteX1" fmla="*/ 23918 w 83392"/>
                  <a:gd name="connsiteY1" fmla="*/ 0 h 113194"/>
                  <a:gd name="connsiteX2" fmla="*/ 47676 w 83392"/>
                  <a:gd name="connsiteY2" fmla="*/ 0 h 113194"/>
                  <a:gd name="connsiteX3" fmla="*/ 27610 w 83392"/>
                  <a:gd name="connsiteY3" fmla="*/ 94916 h 113194"/>
                  <a:gd name="connsiteX4" fmla="*/ 83392 w 83392"/>
                  <a:gd name="connsiteY4" fmla="*/ 94916 h 113194"/>
                  <a:gd name="connsiteX5" fmla="*/ 79540 w 83392"/>
                  <a:gd name="connsiteY5" fmla="*/ 113194 h 113194"/>
                  <a:gd name="connsiteX6" fmla="*/ 0 w 83392"/>
                  <a:gd name="connsiteY6" fmla="*/ 113194 h 113194"/>
                  <a:gd name="connsiteX7" fmla="*/ 0 w 83392"/>
                  <a:gd name="connsiteY7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3392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27610" y="94916"/>
                    </a:lnTo>
                    <a:lnTo>
                      <a:pt x="83392" y="94916"/>
                    </a:lnTo>
                    <a:lnTo>
                      <a:pt x="79540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  <p:sp>
            <p:nvSpPr>
              <p:cNvPr id="15" name="Freeform 37">
                <a:extLst>
                  <a:ext uri="{FF2B5EF4-FFF2-40B4-BE49-F238E27FC236}">
                    <a16:creationId xmlns="" xmlns:a16="http://schemas.microsoft.com/office/drawing/2014/main" id="{F7261CB9-8278-461E-AE9C-624429B274F2}"/>
                  </a:ext>
                </a:extLst>
              </p:cNvPr>
              <p:cNvSpPr/>
              <p:nvPr/>
            </p:nvSpPr>
            <p:spPr>
              <a:xfrm>
                <a:off x="1116807" y="6379336"/>
                <a:ext cx="118627" cy="113194"/>
              </a:xfrm>
              <a:custGeom>
                <a:avLst/>
                <a:gdLst>
                  <a:gd name="connsiteX0" fmla="*/ 0 w 118627"/>
                  <a:gd name="connsiteY0" fmla="*/ 113194 h 113194"/>
                  <a:gd name="connsiteX1" fmla="*/ 23918 w 118627"/>
                  <a:gd name="connsiteY1" fmla="*/ 0 h 113194"/>
                  <a:gd name="connsiteX2" fmla="*/ 47676 w 118627"/>
                  <a:gd name="connsiteY2" fmla="*/ 0 h 113194"/>
                  <a:gd name="connsiteX3" fmla="*/ 37482 w 118627"/>
                  <a:gd name="connsiteY3" fmla="*/ 48019 h 113194"/>
                  <a:gd name="connsiteX4" fmla="*/ 91338 w 118627"/>
                  <a:gd name="connsiteY4" fmla="*/ 0 h 113194"/>
                  <a:gd name="connsiteX5" fmla="*/ 118627 w 118627"/>
                  <a:gd name="connsiteY5" fmla="*/ 0 h 113194"/>
                  <a:gd name="connsiteX6" fmla="*/ 67982 w 118627"/>
                  <a:gd name="connsiteY6" fmla="*/ 45855 h 113194"/>
                  <a:gd name="connsiteX7" fmla="*/ 96876 w 118627"/>
                  <a:gd name="connsiteY7" fmla="*/ 113194 h 113194"/>
                  <a:gd name="connsiteX8" fmla="*/ 71513 w 118627"/>
                  <a:gd name="connsiteY8" fmla="*/ 113194 h 113194"/>
                  <a:gd name="connsiteX9" fmla="*/ 50003 w 118627"/>
                  <a:gd name="connsiteY9" fmla="*/ 61006 h 113194"/>
                  <a:gd name="connsiteX10" fmla="*/ 31382 w 118627"/>
                  <a:gd name="connsiteY10" fmla="*/ 77360 h 113194"/>
                  <a:gd name="connsiteX11" fmla="*/ 23838 w 118627"/>
                  <a:gd name="connsiteY11" fmla="*/ 113194 h 113194"/>
                  <a:gd name="connsiteX12" fmla="*/ 0 w 118627"/>
                  <a:gd name="connsiteY12" fmla="*/ 113194 h 113194"/>
                  <a:gd name="connsiteX13" fmla="*/ 0 w 118627"/>
                  <a:gd name="connsiteY13" fmla="*/ 113194 h 113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8627" h="113194">
                    <a:moveTo>
                      <a:pt x="0" y="113194"/>
                    </a:moveTo>
                    <a:lnTo>
                      <a:pt x="23918" y="0"/>
                    </a:lnTo>
                    <a:lnTo>
                      <a:pt x="47676" y="0"/>
                    </a:lnTo>
                    <a:lnTo>
                      <a:pt x="37482" y="48019"/>
                    </a:lnTo>
                    <a:lnTo>
                      <a:pt x="91338" y="0"/>
                    </a:lnTo>
                    <a:lnTo>
                      <a:pt x="118627" y="0"/>
                    </a:lnTo>
                    <a:lnTo>
                      <a:pt x="67982" y="45855"/>
                    </a:lnTo>
                    <a:lnTo>
                      <a:pt x="96876" y="113194"/>
                    </a:lnTo>
                    <a:lnTo>
                      <a:pt x="71513" y="113194"/>
                    </a:lnTo>
                    <a:lnTo>
                      <a:pt x="50003" y="61006"/>
                    </a:lnTo>
                    <a:lnTo>
                      <a:pt x="31382" y="77360"/>
                    </a:lnTo>
                    <a:lnTo>
                      <a:pt x="23838" y="113194"/>
                    </a:lnTo>
                    <a:lnTo>
                      <a:pt x="0" y="113194"/>
                    </a:lnTo>
                    <a:lnTo>
                      <a:pt x="0" y="113194"/>
                    </a:lnTo>
                    <a:close/>
                  </a:path>
                </a:pathLst>
              </a:custGeom>
              <a:solidFill>
                <a:schemeClr val="tx1"/>
              </a:solidFill>
              <a:ln w="7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3600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EB74447-FA23-4B4C-B40B-B8BAF10226A4}"/>
              </a:ext>
            </a:extLst>
          </p:cNvPr>
          <p:cNvCxnSpPr>
            <a:cxnSpLocks/>
          </p:cNvCxnSpPr>
          <p:nvPr userDrawn="1"/>
        </p:nvCxnSpPr>
        <p:spPr>
          <a:xfrm>
            <a:off x="1330452" y="6446838"/>
            <a:ext cx="80352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99C97AEA-907B-497F-8F35-7B687AD710AB}"/>
              </a:ext>
            </a:extLst>
          </p:cNvPr>
          <p:cNvCxnSpPr>
            <a:cxnSpLocks/>
          </p:cNvCxnSpPr>
          <p:nvPr userDrawn="1"/>
        </p:nvCxnSpPr>
        <p:spPr>
          <a:xfrm>
            <a:off x="10945369" y="6446838"/>
            <a:ext cx="28460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6E0B5111-760E-4088-9CE5-4C6E63DC4D46}"/>
              </a:ext>
            </a:extLst>
          </p:cNvPr>
          <p:cNvSpPr txBox="1"/>
          <p:nvPr userDrawn="1"/>
        </p:nvSpPr>
        <p:spPr>
          <a:xfrm>
            <a:off x="9235459" y="6316033"/>
            <a:ext cx="18290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Confidential Information</a:t>
            </a:r>
          </a:p>
        </p:txBody>
      </p:sp>
    </p:spTree>
    <p:extLst>
      <p:ext uri="{BB962C8B-B14F-4D97-AF65-F5344CB8AC3E}">
        <p14:creationId xmlns:p14="http://schemas.microsoft.com/office/powerpoint/2010/main" val="9455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8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9DF5559-01A1-4DC7-A7A2-2B232A39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EAEE35-A0EA-4599-8E7E-61C536B2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6863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C5468-C3B2-4DA7-A753-7611BF8A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9D42A-BC80-4458-B6DA-5B651C5152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5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43" r:id="rId50"/>
  </p:sldLayoutIdLst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36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A4A3A4"/>
          </p15:clr>
        </p15:guide>
        <p15:guide id="2" pos="7296">
          <p15:clr>
            <a:srgbClr val="A4A3A4"/>
          </p15:clr>
        </p15:guide>
        <p15:guide id="3" orient="horz" pos="696">
          <p15:clr>
            <a:srgbClr val="A4A3A4"/>
          </p15:clr>
        </p15:guide>
        <p15:guide id="4" orient="horz" pos="3816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89DF5559-01A1-4DC7-A7A2-2B232A396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5202"/>
            <a:ext cx="10972800" cy="553998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/>
          <a:p>
            <a:pPr lvl="0"/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EAEE35-A0EA-4599-8E7E-61C536B2C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71601"/>
            <a:ext cx="10972800" cy="46863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C5468-C3B2-4DA7-A753-7611BF8A0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E39D42A-BC80-4458-B6DA-5B651C515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  <p:sldLayoutId id="2147483740" r:id="rId30"/>
    <p:sldLayoutId id="2147483741" r:id="rId31"/>
    <p:sldLayoutId id="2147483742" r:id="rId32"/>
  </p:sldLayoutIdLst>
  <p:hf hdr="0" ftr="0" dt="0"/>
  <p:txStyles>
    <p:titleStyle>
      <a:lvl1pPr marL="0" algn="l" defTabSz="914400" rtl="0" eaLnBrk="1" latinLnBrk="0" hangingPunct="1">
        <a:lnSpc>
          <a:spcPct val="100000"/>
        </a:lnSpc>
        <a:spcBef>
          <a:spcPct val="0"/>
        </a:spcBef>
        <a:buNone/>
        <a:defRPr lang="en-US" sz="3600" b="1" kern="120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>
          <a:solidFill>
            <a:schemeClr val="bg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>
          <p15:clr>
            <a:srgbClr val="A4A3A4"/>
          </p15:clr>
        </p15:guide>
        <p15:guide id="2" pos="7296">
          <p15:clr>
            <a:srgbClr val="A4A3A4"/>
          </p15:clr>
        </p15:guide>
        <p15:guide id="3" orient="horz" pos="696">
          <p15:clr>
            <a:srgbClr val="A4A3A4"/>
          </p15:clr>
        </p15:guide>
        <p15:guide id="4" orient="horz" pos="381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8FC0A756-C282-E122-5567-689FE42BE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9" y="2362803"/>
            <a:ext cx="5898355" cy="2031325"/>
          </a:xfrm>
        </p:spPr>
        <p:txBody>
          <a:bodyPr/>
          <a:lstStyle/>
          <a:p>
            <a:pPr algn="ctr"/>
            <a:r>
              <a:rPr lang="en-US" sz="3200" dirty="0" smtClean="0">
                <a:solidFill>
                  <a:schemeClr val="bg2">
                    <a:lumMod val="75000"/>
                  </a:schemeClr>
                </a:solidFill>
                <a:cs typeface="Arial"/>
              </a:rPr>
              <a:t>Optimizing Deployment Strategies and Cost Analysis on Azure Services</a:t>
            </a:r>
            <a:r>
              <a:rPr lang="en-US" dirty="0">
                <a:cs typeface="Arial"/>
              </a:rPr>
              <a:t/>
            </a:r>
            <a:br>
              <a:rPr lang="en-US" dirty="0">
                <a:cs typeface="Arial"/>
              </a:rPr>
            </a:br>
            <a:endParaRPr lang="en-US" dirty="0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B976CFC-1DA6-C320-B85D-E61CA46D478E}"/>
              </a:ext>
            </a:extLst>
          </p:cNvPr>
          <p:cNvSpPr txBox="1"/>
          <p:nvPr/>
        </p:nvSpPr>
        <p:spPr>
          <a:xfrm flipH="1">
            <a:off x="590059" y="5408705"/>
            <a:ext cx="51689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7E2895"/>
                </a:solidFill>
                <a:cs typeface="Arial"/>
              </a:rPr>
              <a:t>DATA TOOL BOX</a:t>
            </a:r>
            <a:endParaRPr lang="en-US" sz="2800" b="1" dirty="0">
              <a:solidFill>
                <a:srgbClr val="7E2895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3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4566AE3-2DA2-5037-A6AD-C8A6F4E6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2A-BC80-4458-B6DA-5B651C51527B}" type="slidenum">
              <a:rPr lang="en-US" dirty="0" smtClean="0"/>
              <a:pPr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FD7BF2E-A4DD-713B-1907-AA98E901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16" y="1164747"/>
            <a:ext cx="11079794" cy="1384995"/>
          </a:xfrm>
        </p:spPr>
        <p:txBody>
          <a:bodyPr anchor="t"/>
          <a:lstStyle/>
          <a:p>
            <a:r>
              <a:rPr lang="en-IN" sz="1800" b="0" dirty="0" smtClean="0"/>
              <a:t/>
            </a:r>
            <a:br>
              <a:rPr lang="en-IN" sz="1800" b="0" dirty="0" smtClean="0"/>
            </a:br>
            <a:r>
              <a:rPr lang="en-IN" sz="1800" b="0" dirty="0"/>
              <a:t/>
            </a:r>
            <a:br>
              <a:rPr lang="en-IN" sz="1800" b="0" dirty="0"/>
            </a:br>
            <a:r>
              <a:rPr lang="en-IN" sz="1800" b="0" dirty="0" smtClean="0"/>
              <a:t/>
            </a:r>
            <a:br>
              <a:rPr lang="en-IN" sz="1800" b="0" dirty="0" smtClean="0"/>
            </a:br>
            <a:r>
              <a:rPr lang="en-IN" sz="1800" b="0" dirty="0"/>
              <a:t/>
            </a:r>
            <a:br>
              <a:rPr lang="en-IN" sz="1800" b="0" dirty="0"/>
            </a:br>
            <a:endParaRPr lang="en-US" sz="1800" b="0" dirty="0">
              <a:solidFill>
                <a:srgbClr val="74289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A8A8B-8355-E5A9-6BD8-CE40490EED77}"/>
              </a:ext>
            </a:extLst>
          </p:cNvPr>
          <p:cNvSpPr txBox="1"/>
          <p:nvPr/>
        </p:nvSpPr>
        <p:spPr>
          <a:xfrm>
            <a:off x="541616" y="319266"/>
            <a:ext cx="7255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4EFF"/>
                </a:solidFill>
                <a:cs typeface="Arial"/>
              </a:rPr>
              <a:t>Current Status of Data Accelerators</a:t>
            </a:r>
            <a:endParaRPr lang="en-US" sz="2800" b="1" dirty="0">
              <a:solidFill>
                <a:srgbClr val="004EFF"/>
              </a:solidFill>
              <a:cs typeface="Arial"/>
            </a:endParaRPr>
          </a:p>
        </p:txBody>
      </p:sp>
      <p:pic>
        <p:nvPicPr>
          <p:cNvPr id="8" name="Picture 7" descr="A purple triangle with black background&#10;&#10;Description automatically generated">
            <a:extLst>
              <a:ext uri="{FF2B5EF4-FFF2-40B4-BE49-F238E27FC236}">
                <a16:creationId xmlns="" xmlns:a16="http://schemas.microsoft.com/office/drawing/2014/main" id="{BB2951CD-3E4A-F70D-821E-DD064850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37" y="239726"/>
            <a:ext cx="1671053" cy="6167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7622"/>
              </p:ext>
            </p:extLst>
          </p:nvPr>
        </p:nvGraphicFramePr>
        <p:xfrm>
          <a:off x="541616" y="1061883"/>
          <a:ext cx="10332860" cy="4697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384"/>
                <a:gridCol w="2526890"/>
                <a:gridCol w="2690442"/>
                <a:gridCol w="2066572"/>
                <a:gridCol w="2066572"/>
              </a:tblGrid>
              <a:tr h="31463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S.No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Accelerator Name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URL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Credentials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 URL</a:t>
                      </a:r>
                      <a:endParaRPr lang="en-IN" sz="16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8574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chat2cloud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sng" strike="noStrike" dirty="0" smtClean="0">
                          <a:solidFill>
                            <a:srgbClr val="7E289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https://chat2cloud-ui.azurewebsites.net/</a:t>
                      </a:r>
                      <a:endParaRPr lang="en-IN" sz="1600" b="1" i="0" u="sng" strike="noStrike" dirty="0">
                        <a:solidFill>
                          <a:srgbClr val="7E289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Credentials not needed, just have to enter the email to start the chat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</a:tr>
              <a:tr h="85747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 API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sng" strike="noStrike" dirty="0" smtClean="0">
                          <a:solidFill>
                            <a:srgbClr val="7E289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https://fastapi.slkgroup.com/</a:t>
                      </a:r>
                      <a:endParaRPr lang="en-IN" sz="1600" b="1" i="0" u="sng" strike="noStrike" dirty="0">
                        <a:solidFill>
                          <a:srgbClr val="7E289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ID: admin@slkgroup.com  Password: admin@123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</a:tr>
              <a:tr h="604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AIWIZ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i="0" u="none" strike="noStrike" dirty="0" smtClean="0">
                          <a:solidFill>
                            <a:srgbClr val="7E289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http://10.60.30.105:7060/Dashboard</a:t>
                      </a:r>
                      <a:endParaRPr lang="en-IN" sz="1600" b="1" i="0" u="none" strike="noStrike" dirty="0">
                        <a:solidFill>
                          <a:srgbClr val="7E289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04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SDG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</a:tr>
              <a:tr h="604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</a:tr>
              <a:tr h="6048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DVV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>
                          <a:solidFill>
                            <a:srgbClr val="0D0D0D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IN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Credentials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sng" strike="noStrike" dirty="0" smtClean="0">
                          <a:solidFill>
                            <a:srgbClr val="7E2895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http://172.18.136.88</a:t>
                      </a:r>
                      <a:endParaRPr lang="en-IN" sz="1600" b="1" i="0" u="sng" strike="noStrike" dirty="0">
                        <a:solidFill>
                          <a:srgbClr val="7E2895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691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4566AE3-2DA2-5037-A6AD-C8A6F4E6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2A-BC80-4458-B6DA-5B651C51527B}" type="slidenum">
              <a:rPr lang="en-US" dirty="0" smtClean="0"/>
              <a:pPr/>
              <a:t>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FD7BF2E-A4DD-713B-1907-AA98E901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671819"/>
            <a:ext cx="11079794" cy="2893100"/>
          </a:xfrm>
        </p:spPr>
        <p:txBody>
          <a:bodyPr anchor="t"/>
          <a:lstStyle/>
          <a:p>
            <a:r>
              <a:rPr lang="en-US" sz="2400" smtClean="0">
                <a:solidFill>
                  <a:srgbClr val="742897"/>
                </a:solidFill>
              </a:rPr>
              <a:t/>
            </a:r>
            <a:br>
              <a:rPr lang="en-US" sz="2400" smtClean="0">
                <a:solidFill>
                  <a:srgbClr val="742897"/>
                </a:solidFill>
              </a:rPr>
            </a:br>
            <a:r>
              <a:rPr lang="en-US" sz="2400" smtClean="0">
                <a:solidFill>
                  <a:srgbClr val="742897"/>
                </a:solidFill>
              </a:rPr>
              <a:t>Standard </a:t>
            </a:r>
            <a:r>
              <a:rPr lang="en-US" sz="2400" dirty="0">
                <a:solidFill>
                  <a:srgbClr val="742897"/>
                </a:solidFill>
              </a:rPr>
              <a:t>Series:-  </a:t>
            </a:r>
            <a:r>
              <a:rPr lang="en-US" sz="2400">
                <a:solidFill>
                  <a:srgbClr val="742897"/>
                </a:solidFill>
              </a:rPr>
              <a:t/>
            </a:r>
            <a:br>
              <a:rPr lang="en-US" sz="2400">
                <a:solidFill>
                  <a:srgbClr val="742897"/>
                </a:solidFill>
              </a:rPr>
            </a:br>
            <a:r>
              <a:rPr lang="en-IN" sz="1600" b="0" dirty="0"/>
              <a:t>S</a:t>
            </a:r>
            <a:r>
              <a:rPr lang="en-IN" sz="1600" b="0" smtClean="0"/>
              <a:t>1 </a:t>
            </a:r>
            <a:r>
              <a:rPr lang="en-IN" sz="1600" b="0" dirty="0"/>
              <a:t>series : 1 core, 1.75 GB RAM</a:t>
            </a:r>
            <a:r>
              <a:rPr lang="en-IN" sz="1600" b="0"/>
              <a:t>, </a:t>
            </a:r>
            <a:r>
              <a:rPr lang="en-IN" sz="1600" b="0" smtClean="0"/>
              <a:t>50 </a:t>
            </a:r>
            <a:r>
              <a:rPr lang="en-IN" sz="1600" b="0" dirty="0"/>
              <a:t>GB Storage,      </a:t>
            </a:r>
            <a:r>
              <a:rPr lang="en-IN" sz="1600" b="0"/>
              <a:t/>
            </a:r>
            <a:br>
              <a:rPr lang="en-IN" sz="1600" b="0"/>
            </a:br>
            <a:r>
              <a:rPr lang="en-IN" sz="1600" b="0" smtClean="0"/>
              <a:t>S2 </a:t>
            </a:r>
            <a:r>
              <a:rPr lang="en-IN" sz="1600" b="0" dirty="0"/>
              <a:t>series : 2 core, 3.5 GB RAM</a:t>
            </a:r>
            <a:r>
              <a:rPr lang="en-IN" sz="1600" b="0"/>
              <a:t>, </a:t>
            </a:r>
            <a:r>
              <a:rPr lang="en-IN" sz="1600" b="0" smtClean="0"/>
              <a:t>50 </a:t>
            </a:r>
            <a:r>
              <a:rPr lang="en-IN" sz="1600" b="0"/>
              <a:t>GB </a:t>
            </a:r>
            <a:r>
              <a:rPr lang="en-IN" sz="1600" b="0" smtClean="0"/>
              <a:t>Storage  </a:t>
            </a:r>
            <a:r>
              <a:rPr lang="en-IN" sz="1800" b="0" dirty="0" smtClean="0"/>
              <a:t/>
            </a:r>
            <a:br>
              <a:rPr lang="en-IN" sz="1800" b="0" dirty="0" smtClean="0"/>
            </a:br>
            <a:r>
              <a:rPr lang="en-IN" sz="1800" b="0" dirty="0" smtClean="0"/>
              <a:t/>
            </a:r>
            <a:br>
              <a:rPr lang="en-IN" sz="1800" b="0" dirty="0" smtClean="0"/>
            </a:br>
            <a:r>
              <a:rPr lang="en-IN" sz="1800" b="0" dirty="0"/>
              <a:t/>
            </a:r>
            <a:br>
              <a:rPr lang="en-IN" sz="1800" b="0" dirty="0"/>
            </a:br>
            <a:r>
              <a:rPr lang="en-IN" sz="1800" b="0" dirty="0"/>
              <a:t/>
            </a:r>
            <a:br>
              <a:rPr lang="en-IN" sz="1800" b="0" dirty="0"/>
            </a:br>
            <a:r>
              <a:rPr lang="en-IN" sz="1800" b="0" dirty="0" smtClean="0"/>
              <a:t/>
            </a:r>
            <a:br>
              <a:rPr lang="en-IN" sz="1800" b="0" dirty="0" smtClean="0"/>
            </a:br>
            <a:r>
              <a:rPr lang="en-IN" sz="1800" b="0" dirty="0"/>
              <a:t/>
            </a:r>
            <a:br>
              <a:rPr lang="en-IN" sz="1800" b="0" dirty="0"/>
            </a:br>
            <a:endParaRPr lang="en-US" sz="1800" b="0" dirty="0">
              <a:solidFill>
                <a:srgbClr val="74289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A8A8B-8355-E5A9-6BD8-CE40490EED77}"/>
              </a:ext>
            </a:extLst>
          </p:cNvPr>
          <p:cNvSpPr txBox="1"/>
          <p:nvPr/>
        </p:nvSpPr>
        <p:spPr>
          <a:xfrm>
            <a:off x="526287" y="215285"/>
            <a:ext cx="7255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4EFF"/>
                </a:solidFill>
                <a:cs typeface="Arial"/>
              </a:rPr>
              <a:t>App Service Cost Break Down </a:t>
            </a:r>
            <a:endParaRPr lang="en-US" sz="2800" b="1" dirty="0">
              <a:solidFill>
                <a:srgbClr val="004EFF"/>
              </a:solidFill>
              <a:cs typeface="Arial"/>
            </a:endParaRPr>
          </a:p>
        </p:txBody>
      </p:sp>
      <p:pic>
        <p:nvPicPr>
          <p:cNvPr id="8" name="Picture 7" descr="A purple triangle with black background&#10;&#10;Description automatically generated">
            <a:extLst>
              <a:ext uri="{FF2B5EF4-FFF2-40B4-BE49-F238E27FC236}">
                <a16:creationId xmlns="" xmlns:a16="http://schemas.microsoft.com/office/drawing/2014/main" id="{BB2951CD-3E4A-F70D-821E-DD064850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37" y="239726"/>
            <a:ext cx="1671053" cy="61675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7629" y="5006692"/>
            <a:ext cx="1111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305486"/>
              </p:ext>
            </p:extLst>
          </p:nvPr>
        </p:nvGraphicFramePr>
        <p:xfrm>
          <a:off x="560438" y="2073109"/>
          <a:ext cx="10137059" cy="3054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362"/>
                <a:gridCol w="2163097"/>
                <a:gridCol w="1651819"/>
                <a:gridCol w="1671484"/>
                <a:gridCol w="1661652"/>
                <a:gridCol w="1720645"/>
              </a:tblGrid>
              <a:tr h="61535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S.no.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Parameter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App Service </a:t>
                      </a:r>
                      <a:endParaRPr lang="en-IN" sz="1600" b="1" i="0" u="none" strike="noStrike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IN" sz="1600" b="1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App Service </a:t>
                      </a:r>
                      <a:endParaRPr lang="en-IN" sz="1600" b="1" i="0" u="none" strike="noStrike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IN" sz="1600" b="1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Central </a:t>
                      </a:r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App Service </a:t>
                      </a:r>
                      <a:endParaRPr lang="en-IN" sz="1600" b="1" i="0" u="none" strike="noStrike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IN" sz="1600" b="1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East </a:t>
                      </a:r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US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App Service </a:t>
                      </a:r>
                      <a:endParaRPr lang="en-IN" sz="1600" b="1" i="0" u="none" strike="noStrike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r>
                        <a:rPr lang="en-IN" sz="1600" b="1" i="0" u="none" strike="noStrike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Central </a:t>
                      </a:r>
                      <a:r>
                        <a:rPr lang="en-IN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India</a:t>
                      </a:r>
                    </a:p>
                  </a:txBody>
                  <a:tcPr marL="6350" marR="6350" marT="6350" marB="0" anchor="ctr"/>
                </a:tc>
              </a:tr>
              <a:tr h="48269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Linux</a:t>
                      </a:r>
                    </a:p>
                  </a:txBody>
                  <a:tcPr marL="6350" marR="6350" marT="6350" marB="0" anchor="ctr"/>
                </a:tc>
              </a:tr>
              <a:tr h="4522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Ubuntu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Ubuntu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Ubuntu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Ubuntu</a:t>
                      </a:r>
                    </a:p>
                  </a:txBody>
                  <a:tcPr marL="6350" marR="6350" marT="6350" marB="0" anchor="ctr"/>
                </a:tc>
              </a:tr>
              <a:tr h="5116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</a:t>
                      </a:r>
                    </a:p>
                  </a:txBody>
                  <a:tcPr marL="6350" marR="6350" marT="6350" marB="0" anchor="ctr"/>
                </a:tc>
              </a:tr>
              <a:tr h="3830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Instance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S2</a:t>
                      </a:r>
                    </a:p>
                  </a:txBody>
                  <a:tcPr marL="6350" marR="6350" marT="6350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per Month (INR)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₹5,779.98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₹5,354.08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₹11,559.95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₹10,708.17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47628" y="5447071"/>
            <a:ext cx="11410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mtClean="0"/>
              <a:t>The Standard App Service Plan is used for Digital Accelerator tools.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51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4566AE3-2DA2-5037-A6AD-C8A6F4E6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2A-BC80-4458-B6DA-5B651C51527B}" type="slidenum">
              <a:rPr lang="en-US" dirty="0" smtClean="0"/>
              <a:pPr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FD7BF2E-A4DD-713B-1907-AA98E901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438" y="671819"/>
            <a:ext cx="11079794" cy="2769989"/>
          </a:xfrm>
        </p:spPr>
        <p:txBody>
          <a:bodyPr anchor="t"/>
          <a:lstStyle/>
          <a:p>
            <a:r>
              <a:rPr lang="en-US" sz="2400" dirty="0">
                <a:solidFill>
                  <a:srgbClr val="742897"/>
                </a:solidFill>
              </a:rPr>
              <a:t>Basic Series:-  </a:t>
            </a:r>
            <a:br>
              <a:rPr lang="en-US" sz="2400" dirty="0">
                <a:solidFill>
                  <a:srgbClr val="742897"/>
                </a:solidFill>
              </a:rPr>
            </a:br>
            <a:r>
              <a:rPr lang="en-IN" sz="1600" b="0" dirty="0"/>
              <a:t>B1 series : 1 core, 1.75 GB RAM, 10 GB Storage,      </a:t>
            </a:r>
            <a:br>
              <a:rPr lang="en-IN" sz="1600" b="0" dirty="0"/>
            </a:br>
            <a:r>
              <a:rPr lang="en-IN" sz="1600" b="0" dirty="0"/>
              <a:t>B2 series : 2 core, 3.5 GB RAM, 10 GB Storage, </a:t>
            </a:r>
            <a:br>
              <a:rPr lang="en-IN" sz="1600" b="0" dirty="0"/>
            </a:br>
            <a:r>
              <a:rPr lang="en-IN" sz="1600" dirty="0"/>
              <a:t>B3 series: 4 cores, 7 GB RAM, 10 GB Storage </a:t>
            </a:r>
            <a:r>
              <a:rPr lang="en-IN" sz="1800" b="0" dirty="0" smtClean="0"/>
              <a:t/>
            </a:r>
            <a:br>
              <a:rPr lang="en-IN" sz="1800" b="0" dirty="0" smtClean="0"/>
            </a:br>
            <a:r>
              <a:rPr lang="en-IN" sz="1800" b="0" dirty="0" smtClean="0"/>
              <a:t/>
            </a:r>
            <a:br>
              <a:rPr lang="en-IN" sz="1800" b="0" dirty="0" smtClean="0"/>
            </a:br>
            <a:r>
              <a:rPr lang="en-IN" sz="1800" b="0" dirty="0"/>
              <a:t/>
            </a:r>
            <a:br>
              <a:rPr lang="en-IN" sz="1800" b="0" dirty="0"/>
            </a:br>
            <a:r>
              <a:rPr lang="en-IN" sz="1800" b="0" dirty="0"/>
              <a:t/>
            </a:r>
            <a:br>
              <a:rPr lang="en-IN" sz="1800" b="0" dirty="0"/>
            </a:br>
            <a:r>
              <a:rPr lang="en-IN" sz="1800" b="0" dirty="0" smtClean="0"/>
              <a:t/>
            </a:r>
            <a:br>
              <a:rPr lang="en-IN" sz="1800" b="0" dirty="0" smtClean="0"/>
            </a:br>
            <a:r>
              <a:rPr lang="en-IN" sz="1800" b="0" dirty="0"/>
              <a:t/>
            </a:r>
            <a:br>
              <a:rPr lang="en-IN" sz="1800" b="0" dirty="0"/>
            </a:br>
            <a:endParaRPr lang="en-US" sz="1800" b="0" dirty="0">
              <a:solidFill>
                <a:srgbClr val="74289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A8A8B-8355-E5A9-6BD8-CE40490EED77}"/>
              </a:ext>
            </a:extLst>
          </p:cNvPr>
          <p:cNvSpPr txBox="1"/>
          <p:nvPr/>
        </p:nvSpPr>
        <p:spPr>
          <a:xfrm>
            <a:off x="526287" y="215285"/>
            <a:ext cx="7255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4EFF"/>
                </a:solidFill>
                <a:cs typeface="Arial"/>
              </a:rPr>
              <a:t>App Service Cost Break Down </a:t>
            </a:r>
            <a:endParaRPr lang="en-US" sz="2800" b="1" dirty="0">
              <a:solidFill>
                <a:srgbClr val="004EFF"/>
              </a:solidFill>
              <a:cs typeface="Arial"/>
            </a:endParaRPr>
          </a:p>
        </p:txBody>
      </p:sp>
      <p:pic>
        <p:nvPicPr>
          <p:cNvPr id="8" name="Picture 7" descr="A purple triangle with black background&#10;&#10;Description automatically generated">
            <a:extLst>
              <a:ext uri="{FF2B5EF4-FFF2-40B4-BE49-F238E27FC236}">
                <a16:creationId xmlns="" xmlns:a16="http://schemas.microsoft.com/office/drawing/2014/main" id="{BB2951CD-3E4A-F70D-821E-DD064850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37" y="239726"/>
            <a:ext cx="1671053" cy="6167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40867"/>
              </p:ext>
            </p:extLst>
          </p:nvPr>
        </p:nvGraphicFramePr>
        <p:xfrm>
          <a:off x="560438" y="1847506"/>
          <a:ext cx="10613549" cy="3063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385"/>
                <a:gridCol w="1348017"/>
                <a:gridCol w="1314887"/>
                <a:gridCol w="1331452"/>
                <a:gridCol w="1331452"/>
                <a:gridCol w="1331452"/>
                <a:gridCol w="1331452"/>
                <a:gridCol w="1331452"/>
              </a:tblGrid>
              <a:tr h="5106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S.no.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Parameter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App Service East 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App Service Central India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App Service East US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effectLst/>
                        </a:rPr>
                        <a:t>App Service Central India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App Service East US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u="none" strike="noStrike">
                          <a:effectLst/>
                        </a:rPr>
                        <a:t>App Service Central India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10641">
                <a:tc>
                  <a:txBody>
                    <a:bodyPr/>
                    <a:lstStyle/>
                    <a:p>
                      <a:pPr lvl="0"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OS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Linux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Linux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Linux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Linux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Linux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>
                          <a:effectLst/>
                        </a:rPr>
                        <a:t>Linux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106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>
                          <a:effectLst/>
                        </a:rPr>
                        <a:t>Type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Ubuntu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>
                          <a:effectLst/>
                        </a:rPr>
                        <a:t>Ubuntu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Ubuntu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Ubuntu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Ubuntu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Ubuntu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106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>
                          <a:effectLst/>
                        </a:rPr>
                        <a:t>Tier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</a:p>
                  </a:txBody>
                  <a:tcPr marL="6350" marR="6350" marT="6350" marB="0" anchor="ctr"/>
                </a:tc>
              </a:tr>
              <a:tr h="5106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>
                          <a:effectLst/>
                        </a:rPr>
                        <a:t>Instance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B1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B1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B2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B2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B3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B3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</a:tr>
              <a:tr h="51064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>
                          <a:effectLst/>
                        </a:rPr>
                        <a:t>Cost per Month (INR)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₹1,037.24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₹1,098.26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₹2,074.49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₹2,196.52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</a:t>
                      </a:r>
                      <a:r>
                        <a:rPr lang="en-IN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4,087.96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₹4,393.03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7629" y="5006692"/>
            <a:ext cx="11110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Initially the plan will be set to free plan and will be upgraded to </a:t>
            </a:r>
            <a:r>
              <a:rPr lang="en-IN" b="1" dirty="0" smtClean="0"/>
              <a:t>Basic Plan B3(East US) </a:t>
            </a:r>
            <a:r>
              <a:rPr lang="en-IN" dirty="0" smtClean="0"/>
              <a:t>whenever demo is there.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The average time required to upgrade free plan to basic plan is 10-15 min. But it also depends on the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1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4566AE3-2DA2-5037-A6AD-C8A6F4E6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2A-BC80-4458-B6DA-5B651C51527B}" type="slidenum">
              <a:rPr lang="en-US" dirty="0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A8A8B-8355-E5A9-6BD8-CE40490EED77}"/>
              </a:ext>
            </a:extLst>
          </p:cNvPr>
          <p:cNvSpPr txBox="1"/>
          <p:nvPr/>
        </p:nvSpPr>
        <p:spPr>
          <a:xfrm>
            <a:off x="610442" y="210230"/>
            <a:ext cx="7255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4EFF"/>
                </a:solidFill>
                <a:cs typeface="Arial"/>
              </a:rPr>
              <a:t>Application Requirement</a:t>
            </a:r>
            <a:endParaRPr lang="en-US" sz="2800" b="1" dirty="0">
              <a:solidFill>
                <a:srgbClr val="004EFF"/>
              </a:solidFill>
              <a:cs typeface="Arial"/>
            </a:endParaRPr>
          </a:p>
        </p:txBody>
      </p:sp>
      <p:pic>
        <p:nvPicPr>
          <p:cNvPr id="8" name="Picture 7" descr="A purple triangle with black background&#10;&#10;Description automatically generated">
            <a:extLst>
              <a:ext uri="{FF2B5EF4-FFF2-40B4-BE49-F238E27FC236}">
                <a16:creationId xmlns="" xmlns:a16="http://schemas.microsoft.com/office/drawing/2014/main" id="{BB2951CD-3E4A-F70D-821E-DD064850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37" y="210230"/>
            <a:ext cx="1671053" cy="616759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994598"/>
              </p:ext>
            </p:extLst>
          </p:nvPr>
        </p:nvGraphicFramePr>
        <p:xfrm>
          <a:off x="114710" y="1401699"/>
          <a:ext cx="6138607" cy="4024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618"/>
                <a:gridCol w="1699222"/>
                <a:gridCol w="1411218"/>
                <a:gridCol w="1594549"/>
              </a:tblGrid>
              <a:tr h="51766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S.no.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>
                          <a:effectLst/>
                        </a:rPr>
                        <a:t>Projects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 smtClean="0">
                          <a:effectLst/>
                        </a:rPr>
                        <a:t>App</a:t>
                      </a:r>
                      <a:r>
                        <a:rPr lang="en-IN" sz="1600" u="none" strike="noStrike" baseline="0" dirty="0" smtClean="0">
                          <a:effectLst/>
                        </a:rPr>
                        <a:t> Service</a:t>
                      </a:r>
                      <a:r>
                        <a:rPr lang="en-IN" sz="1600" u="none" strike="noStrike" dirty="0" smtClean="0">
                          <a:effectLst/>
                        </a:rPr>
                        <a:t> </a:t>
                      </a:r>
                      <a:r>
                        <a:rPr lang="en-IN" sz="1600" u="none" strike="noStrike" dirty="0">
                          <a:effectLst/>
                        </a:rPr>
                        <a:t>required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Application</a:t>
                      </a:r>
                      <a:r>
                        <a:rPr lang="en-IN" baseline="0" dirty="0" smtClean="0"/>
                        <a:t> Requirement</a:t>
                      </a:r>
                      <a:endParaRPr lang="en-IN" dirty="0"/>
                    </a:p>
                  </a:txBody>
                  <a:tcPr/>
                </a:tc>
              </a:tr>
              <a:tr h="33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DA(Frontend)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3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2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DA(Standalone)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3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3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DA(Backend)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6723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4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SDG(Standalone)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3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5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SDG(Wrapper)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3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6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SDG(Marquez)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3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7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SDG(UI)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3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8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DVV(Frontend)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304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DVV(Backend)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1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30442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 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u="none" strike="noStrike" dirty="0">
                          <a:effectLst/>
                        </a:rPr>
                        <a:t>Total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9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452549"/>
              </p:ext>
            </p:extLst>
          </p:nvPr>
        </p:nvGraphicFramePr>
        <p:xfrm>
          <a:off x="6400890" y="1401699"/>
          <a:ext cx="5643626" cy="3015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636"/>
                <a:gridCol w="2222461"/>
                <a:gridCol w="1338422"/>
                <a:gridCol w="1444107"/>
              </a:tblGrid>
              <a:tr h="363367"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S.no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Projects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In Use</a:t>
                      </a:r>
                      <a:endParaRPr lang="en-IN" sz="1600" b="1" dirty="0"/>
                    </a:p>
                  </a:txBody>
                  <a:tcPr/>
                </a:tc>
              </a:tr>
              <a:tr h="44288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1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FastAPI(frontend)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</a:t>
                      </a:r>
                      <a:r>
                        <a:rPr lang="en-IN" sz="1600" b="1" baseline="0" dirty="0" smtClean="0"/>
                        <a:t> Service</a:t>
                      </a:r>
                      <a:endParaRPr lang="en-IN" sz="1600" b="1" dirty="0"/>
                    </a:p>
                  </a:txBody>
                  <a:tcPr/>
                </a:tc>
              </a:tr>
              <a:tr h="332274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2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FastAPI(backend)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49487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3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Aiwiz(frontend)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4703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4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Aiwiz(backend)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93745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5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chat2cloud(frontend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42079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6</a:t>
                      </a:r>
                      <a:endParaRPr lang="en-IN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chat2cloud(backend)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1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App Service</a:t>
                      </a:r>
                      <a:endParaRPr lang="en-IN" sz="1600" b="1" dirty="0"/>
                    </a:p>
                  </a:txBody>
                  <a:tcPr/>
                </a:tc>
              </a:tr>
              <a:tr h="363367"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 smtClean="0"/>
                        <a:t>Total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smtClean="0"/>
                        <a:t>6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14710" y="943897"/>
            <a:ext cx="590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Data-Accelerators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479503" y="943897"/>
            <a:ext cx="548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Digital-Accelerators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825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4566AE3-2DA2-5037-A6AD-C8A6F4E6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2A-BC80-4458-B6DA-5B651C51527B}" type="slidenum">
              <a:rPr lang="en-US" dirty="0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FD7BF2E-A4DD-713B-1907-AA98E901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16" y="1164747"/>
            <a:ext cx="11079794" cy="1384995"/>
          </a:xfrm>
        </p:spPr>
        <p:txBody>
          <a:bodyPr anchor="t"/>
          <a:lstStyle/>
          <a:p>
            <a:r>
              <a:rPr lang="en-IN" sz="1800" b="0" dirty="0" smtClean="0"/>
              <a:t/>
            </a:r>
            <a:br>
              <a:rPr lang="en-IN" sz="1800" b="0" dirty="0" smtClean="0"/>
            </a:br>
            <a:r>
              <a:rPr lang="en-IN" sz="1800" b="0" dirty="0"/>
              <a:t/>
            </a:r>
            <a:br>
              <a:rPr lang="en-IN" sz="1800" b="0" dirty="0"/>
            </a:br>
            <a:r>
              <a:rPr lang="en-IN" sz="1800" b="0" dirty="0" smtClean="0"/>
              <a:t/>
            </a:r>
            <a:br>
              <a:rPr lang="en-IN" sz="1800" b="0" dirty="0" smtClean="0"/>
            </a:br>
            <a:r>
              <a:rPr lang="en-IN" sz="1800" b="0" dirty="0"/>
              <a:t/>
            </a:r>
            <a:br>
              <a:rPr lang="en-IN" sz="1800" b="0" dirty="0"/>
            </a:br>
            <a:endParaRPr lang="en-US" sz="1800" b="0" dirty="0">
              <a:solidFill>
                <a:srgbClr val="742897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A8A8B-8355-E5A9-6BD8-CE40490EED77}"/>
              </a:ext>
            </a:extLst>
          </p:cNvPr>
          <p:cNvSpPr txBox="1"/>
          <p:nvPr/>
        </p:nvSpPr>
        <p:spPr>
          <a:xfrm>
            <a:off x="541616" y="309433"/>
            <a:ext cx="7255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4EFF"/>
                </a:solidFill>
                <a:cs typeface="Arial"/>
              </a:rPr>
              <a:t>Cost Summary</a:t>
            </a:r>
            <a:endParaRPr lang="en-US" sz="2800" b="1" dirty="0">
              <a:solidFill>
                <a:srgbClr val="004EFF"/>
              </a:solidFill>
              <a:cs typeface="Arial"/>
            </a:endParaRPr>
          </a:p>
        </p:txBody>
      </p:sp>
      <p:pic>
        <p:nvPicPr>
          <p:cNvPr id="8" name="Picture 7" descr="A purple triangle with black background&#10;&#10;Description automatically generated">
            <a:extLst>
              <a:ext uri="{FF2B5EF4-FFF2-40B4-BE49-F238E27FC236}">
                <a16:creationId xmlns="" xmlns:a16="http://schemas.microsoft.com/office/drawing/2014/main" id="{BB2951CD-3E4A-F70D-821E-DD064850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37" y="210230"/>
            <a:ext cx="1671053" cy="61675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30733"/>
              </p:ext>
            </p:extLst>
          </p:nvPr>
        </p:nvGraphicFramePr>
        <p:xfrm>
          <a:off x="934064" y="1329160"/>
          <a:ext cx="9457256" cy="244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026"/>
                <a:gridCol w="3323304"/>
                <a:gridCol w="2481612"/>
                <a:gridCol w="2364314"/>
              </a:tblGrid>
              <a:tr h="34488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S.no.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Scenarios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East 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Central India</a:t>
                      </a:r>
                    </a:p>
                  </a:txBody>
                  <a:tcPr marL="6350" marR="6350" marT="6350" marB="0" anchor="b"/>
                </a:tc>
              </a:tr>
              <a:tr h="5240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F1(AppService)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₹0.00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₹0.00</a:t>
                      </a:r>
                    </a:p>
                  </a:txBody>
                  <a:tcPr marL="6350" marR="6350" marT="6350" marB="0" anchor="ctr"/>
                </a:tc>
              </a:tr>
              <a:tr h="5240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B1(AppService)+B1(AppService)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₹9,335.16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₹9,884.34</a:t>
                      </a:r>
                    </a:p>
                  </a:txBody>
                  <a:tcPr marL="6350" marR="6350" marT="6350" marB="0" anchor="ctr"/>
                </a:tc>
              </a:tr>
              <a:tr h="5240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B2(AppService)+B2(AppService)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₹18,670.41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₹19,768.68</a:t>
                      </a:r>
                    </a:p>
                  </a:txBody>
                  <a:tcPr marL="6350" marR="6350" marT="6350" marB="0" anchor="ctr"/>
                </a:tc>
              </a:tr>
              <a:tr h="5240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B3(AppService)+B3(AppService)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₹</a:t>
                      </a:r>
                      <a:r>
                        <a:rPr lang="en-IN" sz="16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36,791.64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₹39,537.27</a:t>
                      </a:r>
                    </a:p>
                  </a:txBody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9097" y="3706761"/>
            <a:ext cx="10314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We are going to choose B3 series of App service for both Frontend and Backend of all data accelerators which are DA, SDG and DVV. 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amount Rs 36788.04 mentioned above for B3 plan is based on the number of app service required for each data accelerator(for reference: Slide No. 4) and based on region.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34064" y="826989"/>
            <a:ext cx="906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is for Data-Accelerators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5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A4566AE3-2DA2-5037-A6AD-C8A6F4E6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9D42A-BC80-4458-B6DA-5B651C51527B}" type="slidenum">
              <a:rPr lang="en-US" dirty="0" smtClean="0"/>
              <a:pPr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1A8A8B-8355-E5A9-6BD8-CE40490EED77}"/>
              </a:ext>
            </a:extLst>
          </p:cNvPr>
          <p:cNvSpPr txBox="1"/>
          <p:nvPr/>
        </p:nvSpPr>
        <p:spPr>
          <a:xfrm>
            <a:off x="541616" y="319266"/>
            <a:ext cx="72553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 smtClean="0">
                <a:solidFill>
                  <a:srgbClr val="004EFF"/>
                </a:solidFill>
                <a:cs typeface="Arial"/>
              </a:rPr>
              <a:t>Support Required</a:t>
            </a:r>
            <a:endParaRPr lang="en-US" sz="2800" b="1" dirty="0">
              <a:solidFill>
                <a:srgbClr val="004EFF"/>
              </a:solidFill>
              <a:cs typeface="Arial"/>
            </a:endParaRPr>
          </a:p>
        </p:txBody>
      </p:sp>
      <p:pic>
        <p:nvPicPr>
          <p:cNvPr id="8" name="Picture 7" descr="A purple triangle with black background&#10;&#10;Description automatically generated">
            <a:extLst>
              <a:ext uri="{FF2B5EF4-FFF2-40B4-BE49-F238E27FC236}">
                <a16:creationId xmlns="" xmlns:a16="http://schemas.microsoft.com/office/drawing/2014/main" id="{BB2951CD-3E4A-F70D-821E-DD064850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37" y="239726"/>
            <a:ext cx="1671053" cy="6167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1616" y="4159045"/>
            <a:ext cx="1092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42539" y="842486"/>
            <a:ext cx="1141525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B3 plan provides a balanced combination of performance, scalability, and security, making it an excellent choice for enterprise applications and high-traffic websites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sz="2000" b="1" dirty="0" smtClean="0"/>
              <a:t>Current cost is Rs 12.5k (Enterprise : $150)</a:t>
            </a:r>
            <a:r>
              <a:rPr lang="en-IN" sz="2000" dirty="0" smtClean="0"/>
              <a:t> </a:t>
            </a:r>
            <a:r>
              <a:rPr lang="en-IN" dirty="0" smtClean="0"/>
              <a:t>which includes </a:t>
            </a:r>
            <a:r>
              <a:rPr lang="en-IN" b="1" dirty="0" smtClean="0"/>
              <a:t>Azure app service, virtual network, storage, container registry, Azure DNS, and Virtual machines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The </a:t>
            </a:r>
            <a:r>
              <a:rPr lang="en-IN" sz="2000" b="1" dirty="0" smtClean="0"/>
              <a:t>New Cost </a:t>
            </a:r>
            <a:r>
              <a:rPr lang="en-IN" sz="2000" dirty="0" smtClean="0"/>
              <a:t>which we require is</a:t>
            </a:r>
            <a:r>
              <a:rPr lang="en-IN" sz="2000" b="1" dirty="0" smtClean="0"/>
              <a:t> Rs 36.8k </a:t>
            </a:r>
            <a:r>
              <a:rPr lang="en-IN" dirty="0" smtClean="0"/>
              <a:t>since we are planning to use B3 plan to make sure all the applications are smoothly running during the demo.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B3 series plan consists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High Performance</a:t>
            </a:r>
            <a:r>
              <a:rPr lang="en-IN" dirty="0" smtClean="0"/>
              <a:t>: 4 </a:t>
            </a:r>
            <a:r>
              <a:rPr lang="en-IN" dirty="0"/>
              <a:t>cores, 7 GB RAM, 10 GB </a:t>
            </a:r>
            <a:r>
              <a:rPr lang="en-IN" dirty="0" smtClean="0"/>
              <a:t>Storage ensure smooth performance of the applications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Scalability</a:t>
            </a:r>
            <a:r>
              <a:rPr lang="en-IN" dirty="0" smtClean="0"/>
              <a:t>: upto 20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</a:t>
            </a:r>
            <a:r>
              <a:rPr lang="en-IN" b="1" dirty="0" smtClean="0"/>
              <a:t>nhanced Security</a:t>
            </a:r>
            <a:r>
              <a:rPr lang="en-IN" dirty="0" smtClean="0"/>
              <a:t>: Managed SSL certificates and private endpoints help protect data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smtClean="0"/>
              <a:t>Connectivity</a:t>
            </a:r>
            <a:r>
              <a:rPr lang="en-IN" dirty="0" smtClean="0"/>
              <a:t> : Integrate with on-premises networks using Vnet and Hybrid connections.</a:t>
            </a:r>
          </a:p>
          <a:p>
            <a:r>
              <a:rPr lang="en-IN" sz="2400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20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4B8D46B3-239F-A1DB-E7DC-5E42C4713F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2004675" y="6354763"/>
            <a:ext cx="187325" cy="184150"/>
          </a:xfrm>
        </p:spPr>
        <p:txBody>
          <a:bodyPr/>
          <a:lstStyle/>
          <a:p>
            <a:fld id="{3E39D42A-BC80-4458-B6DA-5B651C51527B}" type="slidenum">
              <a:rPr lang="en-US" dirty="0" smtClean="0"/>
              <a:pPr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55CC736-0D6B-C500-1F92-D5B5D9F0BA55}"/>
              </a:ext>
            </a:extLst>
          </p:cNvPr>
          <p:cNvSpPr txBox="1"/>
          <p:nvPr/>
        </p:nvSpPr>
        <p:spPr>
          <a:xfrm>
            <a:off x="457425" y="3196981"/>
            <a:ext cx="34084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cs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3657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Custom 34">
      <a:dk1>
        <a:sysClr val="windowText" lastClr="000000"/>
      </a:dk1>
      <a:lt1>
        <a:sysClr val="window" lastClr="FFFFFF"/>
      </a:lt1>
      <a:dk2>
        <a:srgbClr val="8A1A9B"/>
      </a:dk2>
      <a:lt2>
        <a:srgbClr val="004EFF"/>
      </a:lt2>
      <a:accent1>
        <a:srgbClr val="8A1A9B"/>
      </a:accent1>
      <a:accent2>
        <a:srgbClr val="004EFF"/>
      </a:accent2>
      <a:accent3>
        <a:srgbClr val="00BF6E"/>
      </a:accent3>
      <a:accent4>
        <a:srgbClr val="17E9E1"/>
      </a:accent4>
      <a:accent5>
        <a:srgbClr val="00BF6E"/>
      </a:accent5>
      <a:accent6>
        <a:srgbClr val="7F7F7F"/>
      </a:accent6>
      <a:hlink>
        <a:srgbClr val="17E9E1"/>
      </a:hlink>
      <a:folHlink>
        <a:srgbClr val="D055E2"/>
      </a:folHlink>
    </a:clrScheme>
    <a:fontScheme name="Custom 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Custom 34">
      <a:dk1>
        <a:sysClr val="windowText" lastClr="000000"/>
      </a:dk1>
      <a:lt1>
        <a:sysClr val="window" lastClr="FFFFFF"/>
      </a:lt1>
      <a:dk2>
        <a:srgbClr val="8A1A9B"/>
      </a:dk2>
      <a:lt2>
        <a:srgbClr val="004EFF"/>
      </a:lt2>
      <a:accent1>
        <a:srgbClr val="8A1A9B"/>
      </a:accent1>
      <a:accent2>
        <a:srgbClr val="004EFF"/>
      </a:accent2>
      <a:accent3>
        <a:srgbClr val="00BF6E"/>
      </a:accent3>
      <a:accent4>
        <a:srgbClr val="17E9E1"/>
      </a:accent4>
      <a:accent5>
        <a:srgbClr val="00BF6E"/>
      </a:accent5>
      <a:accent6>
        <a:srgbClr val="7F7F7F"/>
      </a:accent6>
      <a:hlink>
        <a:srgbClr val="17E9E1"/>
      </a:hlink>
      <a:folHlink>
        <a:srgbClr val="D055E2"/>
      </a:folHlink>
    </a:clrScheme>
    <a:fontScheme name="Custom 17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0F295BDA630D4A8B27751BC3B4B1DF" ma:contentTypeVersion="14" ma:contentTypeDescription="Create a new document." ma:contentTypeScope="" ma:versionID="0853f247ae685672073510345f13d05d">
  <xsd:schema xmlns:xsd="http://www.w3.org/2001/XMLSchema" xmlns:xs="http://www.w3.org/2001/XMLSchema" xmlns:p="http://schemas.microsoft.com/office/2006/metadata/properties" xmlns:ns3="06eaf169-a3b3-469f-8983-2f505ba68766" xmlns:ns4="a583f8d8-df2d-466d-b496-071780d1dc22" targetNamespace="http://schemas.microsoft.com/office/2006/metadata/properties" ma:root="true" ma:fieldsID="2e5c41ba7edac51cb43239a6d9b89def" ns3:_="" ns4:_="">
    <xsd:import namespace="06eaf169-a3b3-469f-8983-2f505ba68766"/>
    <xsd:import namespace="a583f8d8-df2d-466d-b496-071780d1dc22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eaf169-a3b3-469f-8983-2f505ba6876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3f8d8-df2d-466d-b496-071780d1dc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DCF1B5-5000-48FC-BA2F-87062FCF36FC}">
  <ds:schemaRefs>
    <ds:schemaRef ds:uri="06eaf169-a3b3-469f-8983-2f505ba68766"/>
    <ds:schemaRef ds:uri="a583f8d8-df2d-466d-b496-071780d1dc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5C2EFE-8FAD-4998-ACD1-99212BE0E361}">
  <ds:schemaRefs>
    <ds:schemaRef ds:uri="http://purl.org/dc/terms/"/>
    <ds:schemaRef ds:uri="http://purl.org/dc/elements/1.1/"/>
    <ds:schemaRef ds:uri="http://schemas.microsoft.com/office/2006/documentManagement/types"/>
    <ds:schemaRef ds:uri="06eaf169-a3b3-469f-8983-2f505ba68766"/>
    <ds:schemaRef ds:uri="http://schemas.microsoft.com/office/2006/metadata/properties"/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a583f8d8-df2d-466d-b496-071780d1dc22"/>
  </ds:schemaRefs>
</ds:datastoreItem>
</file>

<file path=customXml/itemProps3.xml><?xml version="1.0" encoding="utf-8"?>
<ds:datastoreItem xmlns:ds="http://schemas.openxmlformats.org/officeDocument/2006/customXml" ds:itemID="{2E6E4B8E-ED34-4A76-9EFA-BB3C58A8AD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13789</TotalTime>
  <Words>669</Words>
  <Application>Microsoft Office PowerPoint</Application>
  <PresentationFormat>Widescreen</PresentationFormat>
  <Paragraphs>260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Georgia</vt:lpstr>
      <vt:lpstr>Proxima Nova</vt:lpstr>
      <vt:lpstr>Trebuchet MS</vt:lpstr>
      <vt:lpstr>Wingdings</vt:lpstr>
      <vt:lpstr>1_Office Theme</vt:lpstr>
      <vt:lpstr>2_Office Theme</vt:lpstr>
      <vt:lpstr>Optimizing Deployment Strategies and Cost Analysis on Azure Services </vt:lpstr>
      <vt:lpstr>    </vt:lpstr>
      <vt:lpstr> Standard Series:-   S1 series : 1 core, 1.75 GB RAM, 50 GB Storage,       S2 series : 2 core, 3.5 GB RAM, 50 GB Storage        </vt:lpstr>
      <vt:lpstr>Basic Series:-   B1 series : 1 core, 1.75 GB RAM, 10 GB Storage,       B2 series : 2 core, 3.5 GB RAM, 10 GB Storage,  B3 series: 4 cores, 7 GB RAM, 10 GB Storage       </vt:lpstr>
      <vt:lpstr>PowerPoint Presentation</vt:lpstr>
      <vt:lpstr>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SLK Presentation Template</dc:title>
  <dc:creator>Akshar Prema Dharmaiah Kowlani</dc:creator>
  <cp:lastModifiedBy>MIHIR VERMA</cp:lastModifiedBy>
  <cp:revision>372</cp:revision>
  <dcterms:created xsi:type="dcterms:W3CDTF">2022-09-06T04:59:05Z</dcterms:created>
  <dcterms:modified xsi:type="dcterms:W3CDTF">2024-07-24T09:08:08Z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0x0101007E0F295BDA630D4A8B27751BC3B4B1DF</vt:lpwstr>
  </property>
</Properties>
</file>