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2"/>
    <p:sldMasterId id="2147483653" r:id="rId3"/>
  </p:sldMasterIdLst>
  <p:notesMasterIdLst>
    <p:notesMasterId r:id="rId38"/>
  </p:notesMasterIdLst>
  <p:handoutMasterIdLst>
    <p:handoutMasterId r:id="rId39"/>
  </p:handoutMasterIdLst>
  <p:sldIdLst>
    <p:sldId id="340" r:id="rId4"/>
    <p:sldId id="333" r:id="rId5"/>
    <p:sldId id="296" r:id="rId6"/>
    <p:sldId id="297" r:id="rId7"/>
    <p:sldId id="332" r:id="rId8"/>
    <p:sldId id="337" r:id="rId9"/>
    <p:sldId id="336" r:id="rId10"/>
    <p:sldId id="335" r:id="rId11"/>
    <p:sldId id="299" r:id="rId12"/>
    <p:sldId id="300" r:id="rId13"/>
    <p:sldId id="301" r:id="rId14"/>
    <p:sldId id="302" r:id="rId15"/>
    <p:sldId id="303" r:id="rId16"/>
    <p:sldId id="304" r:id="rId17"/>
    <p:sldId id="305" r:id="rId18"/>
    <p:sldId id="330" r:id="rId19"/>
    <p:sldId id="331" r:id="rId20"/>
    <p:sldId id="334" r:id="rId21"/>
    <p:sldId id="308" r:id="rId22"/>
    <p:sldId id="306" r:id="rId23"/>
    <p:sldId id="309" r:id="rId24"/>
    <p:sldId id="319" r:id="rId25"/>
    <p:sldId id="314" r:id="rId26"/>
    <p:sldId id="310" r:id="rId27"/>
    <p:sldId id="311" r:id="rId28"/>
    <p:sldId id="322" r:id="rId29"/>
    <p:sldId id="339" r:id="rId30"/>
    <p:sldId id="338" r:id="rId31"/>
    <p:sldId id="323" r:id="rId32"/>
    <p:sldId id="324" r:id="rId33"/>
    <p:sldId id="325" r:id="rId34"/>
    <p:sldId id="326" r:id="rId35"/>
    <p:sldId id="327" r:id="rId36"/>
    <p:sldId id="328" r:id="rId37"/>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modifyVerifier cryptProviderType="rsaAES" cryptAlgorithmClass="hash" cryptAlgorithmType="typeAny" cryptAlgorithmSid="14" spinCount="100000" saltData="dFdDyppyqzulxWrVxLi+Ug==" hashData="Qxnn8Tway1t6J2xVMoRt2uS9r5PMIj6kqtZ4XgMC3LwXAyI1Ad80brqjjLwK9s7be6cagFG02BHC/bR/RUtM1w=="/>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93" autoAdjust="0"/>
    <p:restoredTop sz="89520" autoAdjust="0"/>
  </p:normalViewPr>
  <p:slideViewPr>
    <p:cSldViewPr>
      <p:cViewPr varScale="1">
        <p:scale>
          <a:sx n="75" d="100"/>
          <a:sy n="75" d="100"/>
        </p:scale>
        <p:origin x="1469"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92CED-5284-6842-A2CE-43637359B0C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81E5B53-1732-5F47-A578-AB0E3A9B5E4C}">
      <dgm:prSet phldrT="[Text]"/>
      <dgm:spPr/>
      <dgm:t>
        <a:bodyPr/>
        <a:lstStyle/>
        <a:p>
          <a:r>
            <a:rPr lang="en-US" dirty="0" smtClean="0"/>
            <a:t>Main objectives of an OS:</a:t>
          </a:r>
          <a:endParaRPr lang="en-US" dirty="0"/>
        </a:p>
      </dgm:t>
    </dgm:pt>
    <dgm:pt modelId="{6DF8C72F-1C3C-3D43-905B-F9DFAE34F209}" type="parTrans" cxnId="{5B740C4A-9D68-0540-AC76-45932CD65954}">
      <dgm:prSet/>
      <dgm:spPr/>
      <dgm:t>
        <a:bodyPr/>
        <a:lstStyle/>
        <a:p>
          <a:endParaRPr lang="en-US"/>
        </a:p>
      </dgm:t>
    </dgm:pt>
    <dgm:pt modelId="{2FC987E5-D027-8846-8A97-F16D9257E1AC}" type="sibTrans" cxnId="{5B740C4A-9D68-0540-AC76-45932CD65954}">
      <dgm:prSet/>
      <dgm:spPr/>
      <dgm:t>
        <a:bodyPr/>
        <a:lstStyle/>
        <a:p>
          <a:endParaRPr lang="en-US"/>
        </a:p>
      </dgm:t>
    </dgm:pt>
    <dgm:pt modelId="{AE3CB80F-D45F-E54C-B692-4738A2A6039C}">
      <dgm:prSet/>
      <dgm:spPr>
        <a:ln>
          <a:solidFill>
            <a:schemeClr val="accent1">
              <a:lumMod val="75000"/>
            </a:schemeClr>
          </a:solidFill>
        </a:ln>
      </dgm:spPr>
      <dgm:t>
        <a:bodyPr/>
        <a:lstStyle/>
        <a:p>
          <a:r>
            <a:rPr lang="en-US" dirty="0" smtClean="0"/>
            <a:t>Convenience</a:t>
          </a:r>
        </a:p>
      </dgm:t>
    </dgm:pt>
    <dgm:pt modelId="{DB5EC823-6039-A143-9B39-EB225C90CC38}" type="parTrans" cxnId="{47A89D49-60B4-FB40-9C5D-FFE581254201}">
      <dgm:prSet/>
      <dgm:spPr/>
      <dgm:t>
        <a:bodyPr/>
        <a:lstStyle/>
        <a:p>
          <a:endParaRPr lang="en-US"/>
        </a:p>
      </dgm:t>
    </dgm:pt>
    <dgm:pt modelId="{E262F30B-1A1E-F747-A185-5455263EE08A}" type="sibTrans" cxnId="{47A89D49-60B4-FB40-9C5D-FFE581254201}">
      <dgm:prSet/>
      <dgm:spPr/>
      <dgm:t>
        <a:bodyPr/>
        <a:lstStyle/>
        <a:p>
          <a:endParaRPr lang="en-US"/>
        </a:p>
      </dgm:t>
    </dgm:pt>
    <dgm:pt modelId="{3A3FFD4A-4BD3-2543-98AF-A41B2CAE779A}">
      <dgm:prSet/>
      <dgm:spPr>
        <a:ln>
          <a:solidFill>
            <a:schemeClr val="accent1">
              <a:lumMod val="75000"/>
            </a:schemeClr>
          </a:solidFill>
        </a:ln>
      </dgm:spPr>
      <dgm:t>
        <a:bodyPr/>
        <a:lstStyle/>
        <a:p>
          <a:r>
            <a:rPr lang="en-US" dirty="0" smtClean="0"/>
            <a:t>Efficiency</a:t>
          </a:r>
        </a:p>
      </dgm:t>
    </dgm:pt>
    <dgm:pt modelId="{75A774D8-A8A4-404D-9CFE-DAF3C9EE383B}" type="parTrans" cxnId="{73BA040D-3549-934C-A652-24BEA66255F8}">
      <dgm:prSet/>
      <dgm:spPr/>
      <dgm:t>
        <a:bodyPr/>
        <a:lstStyle/>
        <a:p>
          <a:endParaRPr lang="en-US"/>
        </a:p>
      </dgm:t>
    </dgm:pt>
    <dgm:pt modelId="{AE569C84-AD83-C840-9BA6-D0F860817D5B}" type="sibTrans" cxnId="{73BA040D-3549-934C-A652-24BEA66255F8}">
      <dgm:prSet/>
      <dgm:spPr/>
      <dgm:t>
        <a:bodyPr/>
        <a:lstStyle/>
        <a:p>
          <a:endParaRPr lang="en-US"/>
        </a:p>
      </dgm:t>
    </dgm:pt>
    <dgm:pt modelId="{F96F4B0F-02F7-4D4B-9036-26B336493CAE}">
      <dgm:prSet/>
      <dgm:spPr>
        <a:ln>
          <a:solidFill>
            <a:schemeClr val="accent1">
              <a:lumMod val="75000"/>
            </a:schemeClr>
          </a:solidFill>
        </a:ln>
      </dgm:spPr>
      <dgm:t>
        <a:bodyPr/>
        <a:lstStyle/>
        <a:p>
          <a:r>
            <a:rPr lang="en-US" dirty="0" smtClean="0"/>
            <a:t>Ability to evolve</a:t>
          </a:r>
        </a:p>
      </dgm:t>
    </dgm:pt>
    <dgm:pt modelId="{9A2A829F-7768-884C-9C37-31113093ABE1}" type="parTrans" cxnId="{8C55C725-3252-FA46-BC16-D392FA3244E1}">
      <dgm:prSet/>
      <dgm:spPr/>
      <dgm:t>
        <a:bodyPr/>
        <a:lstStyle/>
        <a:p>
          <a:endParaRPr lang="en-US"/>
        </a:p>
      </dgm:t>
    </dgm:pt>
    <dgm:pt modelId="{B8510BF0-F2AE-0444-B9D0-63BA3E5B4B8B}" type="sibTrans" cxnId="{8C55C725-3252-FA46-BC16-D392FA3244E1}">
      <dgm:prSet/>
      <dgm:spPr/>
      <dgm:t>
        <a:bodyPr/>
        <a:lstStyle/>
        <a:p>
          <a:endParaRPr lang="en-US"/>
        </a:p>
      </dgm:t>
    </dgm:pt>
    <dgm:pt modelId="{5C3B6204-B418-A242-B9D0-60EB91680625}" type="pres">
      <dgm:prSet presAssocID="{1C192CED-5284-6842-A2CE-43637359B0CB}" presName="Name0" presStyleCnt="0">
        <dgm:presLayoutVars>
          <dgm:dir/>
          <dgm:animLvl val="lvl"/>
          <dgm:resizeHandles val="exact"/>
        </dgm:presLayoutVars>
      </dgm:prSet>
      <dgm:spPr/>
      <dgm:t>
        <a:bodyPr/>
        <a:lstStyle/>
        <a:p>
          <a:endParaRPr lang="en-US"/>
        </a:p>
      </dgm:t>
    </dgm:pt>
    <dgm:pt modelId="{F2E06192-AEAE-0C49-902F-729236FB5629}" type="pres">
      <dgm:prSet presAssocID="{281E5B53-1732-5F47-A578-AB0E3A9B5E4C}" presName="composite" presStyleCnt="0"/>
      <dgm:spPr/>
    </dgm:pt>
    <dgm:pt modelId="{1AE4A990-5AA0-034B-8CCF-8670DC0A0746}" type="pres">
      <dgm:prSet presAssocID="{281E5B53-1732-5F47-A578-AB0E3A9B5E4C}" presName="parTx" presStyleLbl="alignNode1" presStyleIdx="0" presStyleCnt="1">
        <dgm:presLayoutVars>
          <dgm:chMax val="0"/>
          <dgm:chPref val="0"/>
          <dgm:bulletEnabled val="1"/>
        </dgm:presLayoutVars>
      </dgm:prSet>
      <dgm:spPr/>
      <dgm:t>
        <a:bodyPr/>
        <a:lstStyle/>
        <a:p>
          <a:endParaRPr lang="en-US"/>
        </a:p>
      </dgm:t>
    </dgm:pt>
    <dgm:pt modelId="{D90CF14F-E010-5649-9AC4-6BBF9E914CA0}" type="pres">
      <dgm:prSet presAssocID="{281E5B53-1732-5F47-A578-AB0E3A9B5E4C}" presName="desTx" presStyleLbl="alignAccFollowNode1" presStyleIdx="0" presStyleCnt="1">
        <dgm:presLayoutVars>
          <dgm:bulletEnabled val="1"/>
        </dgm:presLayoutVars>
      </dgm:prSet>
      <dgm:spPr/>
      <dgm:t>
        <a:bodyPr/>
        <a:lstStyle/>
        <a:p>
          <a:endParaRPr lang="en-US"/>
        </a:p>
      </dgm:t>
    </dgm:pt>
  </dgm:ptLst>
  <dgm:cxnLst>
    <dgm:cxn modelId="{BFDEA9B0-E560-42AC-974A-2C17AB427D2F}" type="presOf" srcId="{3A3FFD4A-4BD3-2543-98AF-A41B2CAE779A}" destId="{D90CF14F-E010-5649-9AC4-6BBF9E914CA0}" srcOrd="0" destOrd="1" presId="urn:microsoft.com/office/officeart/2005/8/layout/hList1"/>
    <dgm:cxn modelId="{FB13BE7E-7AB7-4091-86C9-30D833F8A969}" type="presOf" srcId="{1C192CED-5284-6842-A2CE-43637359B0CB}" destId="{5C3B6204-B418-A242-B9D0-60EB91680625}" srcOrd="0" destOrd="0" presId="urn:microsoft.com/office/officeart/2005/8/layout/hList1"/>
    <dgm:cxn modelId="{47A89D49-60B4-FB40-9C5D-FFE581254201}" srcId="{281E5B53-1732-5F47-A578-AB0E3A9B5E4C}" destId="{AE3CB80F-D45F-E54C-B692-4738A2A6039C}" srcOrd="0" destOrd="0" parTransId="{DB5EC823-6039-A143-9B39-EB225C90CC38}" sibTransId="{E262F30B-1A1E-F747-A185-5455263EE08A}"/>
    <dgm:cxn modelId="{5B740C4A-9D68-0540-AC76-45932CD65954}" srcId="{1C192CED-5284-6842-A2CE-43637359B0CB}" destId="{281E5B53-1732-5F47-A578-AB0E3A9B5E4C}" srcOrd="0" destOrd="0" parTransId="{6DF8C72F-1C3C-3D43-905B-F9DFAE34F209}" sibTransId="{2FC987E5-D027-8846-8A97-F16D9257E1AC}"/>
    <dgm:cxn modelId="{73BA040D-3549-934C-A652-24BEA66255F8}" srcId="{281E5B53-1732-5F47-A578-AB0E3A9B5E4C}" destId="{3A3FFD4A-4BD3-2543-98AF-A41B2CAE779A}" srcOrd="1" destOrd="0" parTransId="{75A774D8-A8A4-404D-9CFE-DAF3C9EE383B}" sibTransId="{AE569C84-AD83-C840-9BA6-D0F860817D5B}"/>
    <dgm:cxn modelId="{D4C0AA94-6867-4AD4-9320-48EAF38E3F18}" type="presOf" srcId="{F96F4B0F-02F7-4D4B-9036-26B336493CAE}" destId="{D90CF14F-E010-5649-9AC4-6BBF9E914CA0}" srcOrd="0" destOrd="2" presId="urn:microsoft.com/office/officeart/2005/8/layout/hList1"/>
    <dgm:cxn modelId="{E398C9FD-8164-4957-88A8-60BBA30E63F4}" type="presOf" srcId="{AE3CB80F-D45F-E54C-B692-4738A2A6039C}" destId="{D90CF14F-E010-5649-9AC4-6BBF9E914CA0}" srcOrd="0" destOrd="0" presId="urn:microsoft.com/office/officeart/2005/8/layout/hList1"/>
    <dgm:cxn modelId="{C9127963-4A0C-4819-9E6B-AFF08B72E364}" type="presOf" srcId="{281E5B53-1732-5F47-A578-AB0E3A9B5E4C}" destId="{1AE4A990-5AA0-034B-8CCF-8670DC0A0746}" srcOrd="0" destOrd="0" presId="urn:microsoft.com/office/officeart/2005/8/layout/hList1"/>
    <dgm:cxn modelId="{8C55C725-3252-FA46-BC16-D392FA3244E1}" srcId="{281E5B53-1732-5F47-A578-AB0E3A9B5E4C}" destId="{F96F4B0F-02F7-4D4B-9036-26B336493CAE}" srcOrd="2" destOrd="0" parTransId="{9A2A829F-7768-884C-9C37-31113093ABE1}" sibTransId="{B8510BF0-F2AE-0444-B9D0-63BA3E5B4B8B}"/>
    <dgm:cxn modelId="{33862624-788E-4EF6-89BF-540B039F0DAF}" type="presParOf" srcId="{5C3B6204-B418-A242-B9D0-60EB91680625}" destId="{F2E06192-AEAE-0C49-902F-729236FB5629}" srcOrd="0" destOrd="0" presId="urn:microsoft.com/office/officeart/2005/8/layout/hList1"/>
    <dgm:cxn modelId="{D5FDD6F2-2C8F-49D3-A871-453A8C63D959}" type="presParOf" srcId="{F2E06192-AEAE-0C49-902F-729236FB5629}" destId="{1AE4A990-5AA0-034B-8CCF-8670DC0A0746}" srcOrd="0" destOrd="0" presId="urn:microsoft.com/office/officeart/2005/8/layout/hList1"/>
    <dgm:cxn modelId="{50CB9230-6C92-4A9D-98BC-A2A6442A4614}" type="presParOf" srcId="{F2E06192-AEAE-0C49-902F-729236FB5629}" destId="{D90CF14F-E010-5649-9AC4-6BBF9E914CA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14EA08-61CD-7848-B246-BDCB3393E799}"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DE673D0-600C-1F43-A912-41F12960702E}">
      <dgm:prSet phldrT="[Text]"/>
      <dgm:spPr>
        <a:solidFill>
          <a:schemeClr val="accent3">
            <a:lumMod val="75000"/>
          </a:schemeClr>
        </a:solidFill>
      </dgm:spPr>
      <dgm:t>
        <a:bodyPr/>
        <a:lstStyle/>
        <a:p>
          <a:r>
            <a:rPr lang="en-US" b="1" dirty="0" smtClean="0"/>
            <a:t>Hardware upgrades</a:t>
          </a:r>
          <a:endParaRPr lang="en-US" b="1" dirty="0"/>
        </a:p>
      </dgm:t>
    </dgm:pt>
    <dgm:pt modelId="{CA9E68CD-FDA6-2947-B506-B9813F3C8F0F}" type="parTrans" cxnId="{8A889DD9-CA01-6344-BAC5-1A2B35B916E9}">
      <dgm:prSet/>
      <dgm:spPr/>
      <dgm:t>
        <a:bodyPr/>
        <a:lstStyle/>
        <a:p>
          <a:endParaRPr lang="en-US"/>
        </a:p>
      </dgm:t>
    </dgm:pt>
    <dgm:pt modelId="{1DFBBD87-248C-7741-B368-FB35329D8AC0}" type="sibTrans" cxnId="{8A889DD9-CA01-6344-BAC5-1A2B35B916E9}">
      <dgm:prSet/>
      <dgm:spPr/>
      <dgm:t>
        <a:bodyPr/>
        <a:lstStyle/>
        <a:p>
          <a:endParaRPr lang="en-US"/>
        </a:p>
      </dgm:t>
    </dgm:pt>
    <dgm:pt modelId="{B4519C2B-736F-3C4D-ABF5-3B13923F7E2E}">
      <dgm:prSet/>
      <dgm:spPr/>
      <dgm:t>
        <a:bodyPr/>
        <a:lstStyle/>
        <a:p>
          <a:r>
            <a:rPr lang="en-US" b="1" dirty="0" smtClean="0"/>
            <a:t>New types of hardware</a:t>
          </a:r>
        </a:p>
      </dgm:t>
    </dgm:pt>
    <dgm:pt modelId="{F3D30ACB-D10E-384D-9B8E-68A922035356}" type="parTrans" cxnId="{D2968E36-6D67-B34D-8547-C7B465B69170}">
      <dgm:prSet/>
      <dgm:spPr/>
      <dgm:t>
        <a:bodyPr/>
        <a:lstStyle/>
        <a:p>
          <a:endParaRPr lang="en-US"/>
        </a:p>
      </dgm:t>
    </dgm:pt>
    <dgm:pt modelId="{5F964703-FC05-0543-A573-31CF63A3A993}" type="sibTrans" cxnId="{D2968E36-6D67-B34D-8547-C7B465B69170}">
      <dgm:prSet/>
      <dgm:spPr/>
      <dgm:t>
        <a:bodyPr/>
        <a:lstStyle/>
        <a:p>
          <a:endParaRPr lang="en-US"/>
        </a:p>
      </dgm:t>
    </dgm:pt>
    <dgm:pt modelId="{C856B1ED-4F2B-D54C-B1DB-771C149631D5}">
      <dgm:prSet/>
      <dgm:spPr>
        <a:solidFill>
          <a:schemeClr val="accent2">
            <a:lumMod val="75000"/>
          </a:schemeClr>
        </a:solidFill>
      </dgm:spPr>
      <dgm:t>
        <a:bodyPr/>
        <a:lstStyle/>
        <a:p>
          <a:r>
            <a:rPr lang="en-US" b="1" dirty="0" smtClean="0"/>
            <a:t>New services</a:t>
          </a:r>
        </a:p>
      </dgm:t>
    </dgm:pt>
    <dgm:pt modelId="{A8F33FE1-9B38-9141-8AA5-72D16AFB336A}" type="parTrans" cxnId="{A093B91E-FEA7-BF4A-9531-31A80072A426}">
      <dgm:prSet/>
      <dgm:spPr/>
      <dgm:t>
        <a:bodyPr/>
        <a:lstStyle/>
        <a:p>
          <a:endParaRPr lang="en-US"/>
        </a:p>
      </dgm:t>
    </dgm:pt>
    <dgm:pt modelId="{DBEAF13A-3D8E-D044-BD68-AC20B82EEF6E}" type="sibTrans" cxnId="{A093B91E-FEA7-BF4A-9531-31A80072A426}">
      <dgm:prSet/>
      <dgm:spPr/>
      <dgm:t>
        <a:bodyPr/>
        <a:lstStyle/>
        <a:p>
          <a:endParaRPr lang="en-US"/>
        </a:p>
      </dgm:t>
    </dgm:pt>
    <dgm:pt modelId="{1EB4E35E-A4FD-A642-812A-4D206E27C3E5}">
      <dgm:prSet/>
      <dgm:spPr>
        <a:solidFill>
          <a:schemeClr val="accent6"/>
        </a:solidFill>
      </dgm:spPr>
      <dgm:t>
        <a:bodyPr/>
        <a:lstStyle/>
        <a:p>
          <a:r>
            <a:rPr lang="en-US" b="1" dirty="0" smtClean="0"/>
            <a:t>Fixes</a:t>
          </a:r>
          <a:endParaRPr lang="en-US" b="1" dirty="0"/>
        </a:p>
      </dgm:t>
    </dgm:pt>
    <dgm:pt modelId="{30BEAE05-8F33-7C40-854A-38427989693D}" type="parTrans" cxnId="{378DACAE-95AC-324E-B93B-9B9F07F6A4A8}">
      <dgm:prSet/>
      <dgm:spPr/>
      <dgm:t>
        <a:bodyPr/>
        <a:lstStyle/>
        <a:p>
          <a:endParaRPr lang="en-US"/>
        </a:p>
      </dgm:t>
    </dgm:pt>
    <dgm:pt modelId="{2DB22E54-E480-244C-B4CA-9697D00BF6FD}" type="sibTrans" cxnId="{378DACAE-95AC-324E-B93B-9B9F07F6A4A8}">
      <dgm:prSet/>
      <dgm:spPr/>
      <dgm:t>
        <a:bodyPr/>
        <a:lstStyle/>
        <a:p>
          <a:endParaRPr lang="en-US"/>
        </a:p>
      </dgm:t>
    </dgm:pt>
    <dgm:pt modelId="{8272D90A-381D-A943-A863-F7B14E4A2D44}" type="pres">
      <dgm:prSet presAssocID="{4314EA08-61CD-7848-B246-BDCB3393E799}" presName="linear" presStyleCnt="0">
        <dgm:presLayoutVars>
          <dgm:animLvl val="lvl"/>
          <dgm:resizeHandles val="exact"/>
        </dgm:presLayoutVars>
      </dgm:prSet>
      <dgm:spPr/>
      <dgm:t>
        <a:bodyPr/>
        <a:lstStyle/>
        <a:p>
          <a:endParaRPr lang="en-US"/>
        </a:p>
      </dgm:t>
    </dgm:pt>
    <dgm:pt modelId="{0C63F472-A208-BC48-9954-72AE57388841}" type="pres">
      <dgm:prSet presAssocID="{4DE673D0-600C-1F43-A912-41F12960702E}" presName="parentText" presStyleLbl="node1" presStyleIdx="0" presStyleCnt="4" custScaleX="29630" custScaleY="84122" custLinFactNeighborX="-34259" custLinFactNeighborY="-9263">
        <dgm:presLayoutVars>
          <dgm:chMax val="0"/>
          <dgm:bulletEnabled val="1"/>
        </dgm:presLayoutVars>
      </dgm:prSet>
      <dgm:spPr/>
      <dgm:t>
        <a:bodyPr/>
        <a:lstStyle/>
        <a:p>
          <a:endParaRPr lang="en-US"/>
        </a:p>
      </dgm:t>
    </dgm:pt>
    <dgm:pt modelId="{5C51A478-63FB-6D40-B025-1CB4BCECB8CA}" type="pres">
      <dgm:prSet presAssocID="{1DFBBD87-248C-7741-B368-FB35329D8AC0}" presName="spacer" presStyleCnt="0"/>
      <dgm:spPr/>
    </dgm:pt>
    <dgm:pt modelId="{06E7AF27-17CB-6C41-9B00-422CDBA69BDA}" type="pres">
      <dgm:prSet presAssocID="{B4519C2B-736F-3C4D-ABF5-3B13923F7E2E}" presName="parentText" presStyleLbl="node1" presStyleIdx="1" presStyleCnt="4" custScaleX="33333" custScaleY="89762" custLinFactNeighborX="-20371" custLinFactNeighborY="6715">
        <dgm:presLayoutVars>
          <dgm:chMax val="0"/>
          <dgm:bulletEnabled val="1"/>
        </dgm:presLayoutVars>
      </dgm:prSet>
      <dgm:spPr/>
      <dgm:t>
        <a:bodyPr/>
        <a:lstStyle/>
        <a:p>
          <a:endParaRPr lang="en-US"/>
        </a:p>
      </dgm:t>
    </dgm:pt>
    <dgm:pt modelId="{2A0DF51E-479B-F345-AF83-54F3DF408229}" type="pres">
      <dgm:prSet presAssocID="{5F964703-FC05-0543-A573-31CF63A3A993}" presName="spacer" presStyleCnt="0"/>
      <dgm:spPr/>
    </dgm:pt>
    <dgm:pt modelId="{54C39DF2-6921-BB4E-8411-E1AA720107FC}" type="pres">
      <dgm:prSet presAssocID="{C856B1ED-4F2B-D54C-B1DB-771C149631D5}" presName="parentText" presStyleLbl="node1" presStyleIdx="2" presStyleCnt="4" custScaleX="20370" custScaleY="80414" custLinFactNeighborX="-6482" custLinFactNeighborY="-46617">
        <dgm:presLayoutVars>
          <dgm:chMax val="0"/>
          <dgm:bulletEnabled val="1"/>
        </dgm:presLayoutVars>
      </dgm:prSet>
      <dgm:spPr/>
      <dgm:t>
        <a:bodyPr/>
        <a:lstStyle/>
        <a:p>
          <a:endParaRPr lang="en-US"/>
        </a:p>
      </dgm:t>
    </dgm:pt>
    <dgm:pt modelId="{8EBEB080-B91F-6B4C-887F-A3D89EB1D39C}" type="pres">
      <dgm:prSet presAssocID="{DBEAF13A-3D8E-D044-BD68-AC20B82EEF6E}" presName="spacer" presStyleCnt="0"/>
      <dgm:spPr/>
    </dgm:pt>
    <dgm:pt modelId="{87EED797-7526-BB4E-8C40-6D097D0CBF95}" type="pres">
      <dgm:prSet presAssocID="{1EB4E35E-A4FD-A642-812A-4D206E27C3E5}" presName="parentText" presStyleLbl="node1" presStyleIdx="3" presStyleCnt="4" custScaleX="14815" custScaleY="68873" custLinFactNeighborX="7408" custLinFactNeighborY="-24335">
        <dgm:presLayoutVars>
          <dgm:chMax val="0"/>
          <dgm:bulletEnabled val="1"/>
        </dgm:presLayoutVars>
      </dgm:prSet>
      <dgm:spPr/>
      <dgm:t>
        <a:bodyPr/>
        <a:lstStyle/>
        <a:p>
          <a:endParaRPr lang="en-US"/>
        </a:p>
      </dgm:t>
    </dgm:pt>
  </dgm:ptLst>
  <dgm:cxnLst>
    <dgm:cxn modelId="{A093B91E-FEA7-BF4A-9531-31A80072A426}" srcId="{4314EA08-61CD-7848-B246-BDCB3393E799}" destId="{C856B1ED-4F2B-D54C-B1DB-771C149631D5}" srcOrd="2" destOrd="0" parTransId="{A8F33FE1-9B38-9141-8AA5-72D16AFB336A}" sibTransId="{DBEAF13A-3D8E-D044-BD68-AC20B82EEF6E}"/>
    <dgm:cxn modelId="{97F5B335-F522-4F5B-A18E-64A2296CD4EC}" type="presOf" srcId="{C856B1ED-4F2B-D54C-B1DB-771C149631D5}" destId="{54C39DF2-6921-BB4E-8411-E1AA720107FC}" srcOrd="0" destOrd="0" presId="urn:microsoft.com/office/officeart/2005/8/layout/vList2"/>
    <dgm:cxn modelId="{1D6B7110-332E-4C25-9150-CF7CB23BA0EA}" type="presOf" srcId="{1EB4E35E-A4FD-A642-812A-4D206E27C3E5}" destId="{87EED797-7526-BB4E-8C40-6D097D0CBF95}" srcOrd="0" destOrd="0" presId="urn:microsoft.com/office/officeart/2005/8/layout/vList2"/>
    <dgm:cxn modelId="{426CD321-12C8-4A93-BB97-91F2D6497D16}" type="presOf" srcId="{4DE673D0-600C-1F43-A912-41F12960702E}" destId="{0C63F472-A208-BC48-9954-72AE57388841}" srcOrd="0" destOrd="0" presId="urn:microsoft.com/office/officeart/2005/8/layout/vList2"/>
    <dgm:cxn modelId="{3B13A44C-B66E-4631-B284-6E47C9F4EF9B}" type="presOf" srcId="{B4519C2B-736F-3C4D-ABF5-3B13923F7E2E}" destId="{06E7AF27-17CB-6C41-9B00-422CDBA69BDA}" srcOrd="0" destOrd="0" presId="urn:microsoft.com/office/officeart/2005/8/layout/vList2"/>
    <dgm:cxn modelId="{D2968E36-6D67-B34D-8547-C7B465B69170}" srcId="{4314EA08-61CD-7848-B246-BDCB3393E799}" destId="{B4519C2B-736F-3C4D-ABF5-3B13923F7E2E}" srcOrd="1" destOrd="0" parTransId="{F3D30ACB-D10E-384D-9B8E-68A922035356}" sibTransId="{5F964703-FC05-0543-A573-31CF63A3A993}"/>
    <dgm:cxn modelId="{71CE11CD-B592-4796-B8DF-0051B7BF4373}" type="presOf" srcId="{4314EA08-61CD-7848-B246-BDCB3393E799}" destId="{8272D90A-381D-A943-A863-F7B14E4A2D44}" srcOrd="0" destOrd="0" presId="urn:microsoft.com/office/officeart/2005/8/layout/vList2"/>
    <dgm:cxn modelId="{8A889DD9-CA01-6344-BAC5-1A2B35B916E9}" srcId="{4314EA08-61CD-7848-B246-BDCB3393E799}" destId="{4DE673D0-600C-1F43-A912-41F12960702E}" srcOrd="0" destOrd="0" parTransId="{CA9E68CD-FDA6-2947-B506-B9813F3C8F0F}" sibTransId="{1DFBBD87-248C-7741-B368-FB35329D8AC0}"/>
    <dgm:cxn modelId="{378DACAE-95AC-324E-B93B-9B9F07F6A4A8}" srcId="{4314EA08-61CD-7848-B246-BDCB3393E799}" destId="{1EB4E35E-A4FD-A642-812A-4D206E27C3E5}" srcOrd="3" destOrd="0" parTransId="{30BEAE05-8F33-7C40-854A-38427989693D}" sibTransId="{2DB22E54-E480-244C-B4CA-9697D00BF6FD}"/>
    <dgm:cxn modelId="{E2D4063E-1D48-4A48-90FB-BC00AEC8DC10}" type="presParOf" srcId="{8272D90A-381D-A943-A863-F7B14E4A2D44}" destId="{0C63F472-A208-BC48-9954-72AE57388841}" srcOrd="0" destOrd="0" presId="urn:microsoft.com/office/officeart/2005/8/layout/vList2"/>
    <dgm:cxn modelId="{D1A65B97-9493-410E-ACC7-8816F91A2F80}" type="presParOf" srcId="{8272D90A-381D-A943-A863-F7B14E4A2D44}" destId="{5C51A478-63FB-6D40-B025-1CB4BCECB8CA}" srcOrd="1" destOrd="0" presId="urn:microsoft.com/office/officeart/2005/8/layout/vList2"/>
    <dgm:cxn modelId="{6A804DE6-9693-449F-AD52-F19741D5108D}" type="presParOf" srcId="{8272D90A-381D-A943-A863-F7B14E4A2D44}" destId="{06E7AF27-17CB-6C41-9B00-422CDBA69BDA}" srcOrd="2" destOrd="0" presId="urn:microsoft.com/office/officeart/2005/8/layout/vList2"/>
    <dgm:cxn modelId="{72F61140-977B-405A-9398-4FF1355BDBD5}" type="presParOf" srcId="{8272D90A-381D-A943-A863-F7B14E4A2D44}" destId="{2A0DF51E-479B-F345-AF83-54F3DF408229}" srcOrd="3" destOrd="0" presId="urn:microsoft.com/office/officeart/2005/8/layout/vList2"/>
    <dgm:cxn modelId="{42626AF2-FF4D-4C35-A6C2-4A0FFECD83CD}" type="presParOf" srcId="{8272D90A-381D-A943-A863-F7B14E4A2D44}" destId="{54C39DF2-6921-BB4E-8411-E1AA720107FC}" srcOrd="4" destOrd="0" presId="urn:microsoft.com/office/officeart/2005/8/layout/vList2"/>
    <dgm:cxn modelId="{04ADC8E3-DC68-4096-B5E4-64D11471ECA7}" type="presParOf" srcId="{8272D90A-381D-A943-A863-F7B14E4A2D44}" destId="{8EBEB080-B91F-6B4C-887F-A3D89EB1D39C}" srcOrd="5" destOrd="0" presId="urn:microsoft.com/office/officeart/2005/8/layout/vList2"/>
    <dgm:cxn modelId="{4CF83BF8-01E3-4213-A8DF-15689CE1CAF6}" type="presParOf" srcId="{8272D90A-381D-A943-A863-F7B14E4A2D44}" destId="{87EED797-7526-BB4E-8C40-6D097D0CBF9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8/21/2023</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a:p>
        </p:txBody>
      </p:sp>
    </p:spTree>
    <p:extLst>
      <p:ext uri="{BB962C8B-B14F-4D97-AF65-F5344CB8AC3E}">
        <p14:creationId xmlns:p14="http://schemas.microsoft.com/office/powerpoint/2010/main" val="3065905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8/21/2023</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a:p>
        </p:txBody>
      </p:sp>
    </p:spTree>
    <p:extLst>
      <p:ext uri="{BB962C8B-B14F-4D97-AF65-F5344CB8AC3E}">
        <p14:creationId xmlns:p14="http://schemas.microsoft.com/office/powerpoint/2010/main" val="7995270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654348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10</a:t>
            </a:fld>
            <a:endParaRPr lang="en-US"/>
          </a:p>
        </p:txBody>
      </p:sp>
    </p:spTree>
    <p:extLst>
      <p:ext uri="{BB962C8B-B14F-4D97-AF65-F5344CB8AC3E}">
        <p14:creationId xmlns:p14="http://schemas.microsoft.com/office/powerpoint/2010/main" val="1237034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11</a:t>
            </a:fld>
            <a:endParaRPr lang="en-US"/>
          </a:p>
        </p:txBody>
      </p:sp>
    </p:spTree>
    <p:extLst>
      <p:ext uri="{BB962C8B-B14F-4D97-AF65-F5344CB8AC3E}">
        <p14:creationId xmlns:p14="http://schemas.microsoft.com/office/powerpoint/2010/main" val="336085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12</a:t>
            </a:fld>
            <a:endParaRPr lang="en-US"/>
          </a:p>
        </p:txBody>
      </p:sp>
    </p:spTree>
    <p:extLst>
      <p:ext uri="{BB962C8B-B14F-4D97-AF65-F5344CB8AC3E}">
        <p14:creationId xmlns:p14="http://schemas.microsoft.com/office/powerpoint/2010/main" val="3682553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13</a:t>
            </a:fld>
            <a:endParaRPr lang="en-US"/>
          </a:p>
        </p:txBody>
      </p:sp>
    </p:spTree>
    <p:extLst>
      <p:ext uri="{BB962C8B-B14F-4D97-AF65-F5344CB8AC3E}">
        <p14:creationId xmlns:p14="http://schemas.microsoft.com/office/powerpoint/2010/main" val="3898727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14</a:t>
            </a:fld>
            <a:endParaRPr lang="en-US"/>
          </a:p>
        </p:txBody>
      </p:sp>
    </p:spTree>
    <p:extLst>
      <p:ext uri="{BB962C8B-B14F-4D97-AF65-F5344CB8AC3E}">
        <p14:creationId xmlns:p14="http://schemas.microsoft.com/office/powerpoint/2010/main" val="1033520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15</a:t>
            </a:fld>
            <a:endParaRPr lang="en-US"/>
          </a:p>
        </p:txBody>
      </p:sp>
    </p:spTree>
    <p:extLst>
      <p:ext uri="{BB962C8B-B14F-4D97-AF65-F5344CB8AC3E}">
        <p14:creationId xmlns:p14="http://schemas.microsoft.com/office/powerpoint/2010/main" val="967733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16</a:t>
            </a:fld>
            <a:endParaRPr lang="en-US"/>
          </a:p>
        </p:txBody>
      </p:sp>
    </p:spTree>
    <p:extLst>
      <p:ext uri="{BB962C8B-B14F-4D97-AF65-F5344CB8AC3E}">
        <p14:creationId xmlns:p14="http://schemas.microsoft.com/office/powerpoint/2010/main" val="4060103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17</a:t>
            </a:fld>
            <a:endParaRPr lang="en-US"/>
          </a:p>
        </p:txBody>
      </p:sp>
    </p:spTree>
    <p:extLst>
      <p:ext uri="{BB962C8B-B14F-4D97-AF65-F5344CB8AC3E}">
        <p14:creationId xmlns:p14="http://schemas.microsoft.com/office/powerpoint/2010/main" val="1371403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18</a:t>
            </a:fld>
            <a:endParaRPr lang="en-US"/>
          </a:p>
        </p:txBody>
      </p:sp>
    </p:spTree>
    <p:extLst>
      <p:ext uri="{BB962C8B-B14F-4D97-AF65-F5344CB8AC3E}">
        <p14:creationId xmlns:p14="http://schemas.microsoft.com/office/powerpoint/2010/main" val="3357438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19</a:t>
            </a:fld>
            <a:endParaRPr lang="en-US"/>
          </a:p>
        </p:txBody>
      </p:sp>
    </p:spTree>
    <p:extLst>
      <p:ext uri="{BB962C8B-B14F-4D97-AF65-F5344CB8AC3E}">
        <p14:creationId xmlns:p14="http://schemas.microsoft.com/office/powerpoint/2010/main" val="4252044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a:t>
            </a:fld>
            <a:endParaRPr lang="en-US"/>
          </a:p>
        </p:txBody>
      </p:sp>
    </p:spTree>
    <p:extLst>
      <p:ext uri="{BB962C8B-B14F-4D97-AF65-F5344CB8AC3E}">
        <p14:creationId xmlns:p14="http://schemas.microsoft.com/office/powerpoint/2010/main" val="948736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Like other OS </a:t>
            </a:r>
            <a:r>
              <a:rPr lang="en-US" baseline="0" dirty="0" smtClean="0">
                <a:sym typeface="Wingdings" pitchFamily="2" charset="2"/>
              </a:rPr>
              <a:t> kernel mode and user mode</a:t>
            </a:r>
          </a:p>
          <a:p>
            <a:pPr>
              <a:buFont typeface="Arial" pitchFamily="34" charset="0"/>
              <a:buChar char="•"/>
            </a:pPr>
            <a:r>
              <a:rPr lang="en-US" dirty="0" smtClean="0"/>
              <a:t> Operating system code runs in kernel mode with access to system data</a:t>
            </a:r>
            <a:r>
              <a:rPr lang="en-US" baseline="0" dirty="0" smtClean="0"/>
              <a:t> and hardware</a:t>
            </a:r>
          </a:p>
          <a:p>
            <a:pPr>
              <a:buFont typeface="Arial" pitchFamily="34" charset="0"/>
              <a:buChar char="•"/>
            </a:pPr>
            <a:r>
              <a:rPr lang="en-US" baseline="0" dirty="0" smtClean="0"/>
              <a:t> applications run in user mode with limited set of interfaces and with limited access to system data</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operating system is written as collection of procedures</a:t>
            </a:r>
          </a:p>
          <a:p>
            <a:pPr>
              <a:buFont typeface="Arial" pitchFamily="34" charset="0"/>
              <a:buChar char="•"/>
            </a:pPr>
            <a:r>
              <a:rPr lang="en-US" dirty="0" smtClean="0"/>
              <a:t> components</a:t>
            </a:r>
            <a:r>
              <a:rPr lang="en-US" baseline="0" dirty="0" smtClean="0"/>
              <a:t> are organized haphazardly [BIG MESS]</a:t>
            </a:r>
          </a:p>
          <a:p>
            <a:pPr>
              <a:buFont typeface="Arial" pitchFamily="34" charset="0"/>
              <a:buChar char="•"/>
            </a:pPr>
            <a:r>
              <a:rPr lang="en-US" baseline="0" dirty="0" smtClean="0"/>
              <a:t> any module can call another module without any reservation</a:t>
            </a:r>
          </a:p>
          <a:p>
            <a:pPr>
              <a:buFont typeface="Arial" pitchFamily="34" charset="0"/>
              <a:buChar char="•"/>
            </a:pPr>
            <a:r>
              <a:rPr lang="en-US" baseline="0" dirty="0" smtClean="0"/>
              <a:t> each procedure in the system has well defined interface (parameters and results) and free to call other if the latter provides </a:t>
            </a:r>
          </a:p>
          <a:p>
            <a:pPr>
              <a:buFont typeface="Arial" pitchFamily="34" charset="0"/>
              <a:buNone/>
            </a:pPr>
            <a:r>
              <a:rPr lang="en-US" baseline="0" dirty="0" smtClean="0"/>
              <a:t>  useful computation that the former needs [example :- MSDOS]</a:t>
            </a:r>
          </a:p>
          <a:p>
            <a:pPr>
              <a:buFont typeface="Arial" pitchFamily="34" charset="0"/>
              <a:buNone/>
            </a:pPr>
            <a:endParaRPr lang="en-US" baseline="0"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20</a:t>
            </a:fld>
            <a:endParaRPr lang="en-US"/>
          </a:p>
        </p:txBody>
      </p:sp>
    </p:spTree>
    <p:extLst>
      <p:ext uri="{BB962C8B-B14F-4D97-AF65-F5344CB8AC3E}">
        <p14:creationId xmlns:p14="http://schemas.microsoft.com/office/powerpoint/2010/main" val="226935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consists of breaking the OS into numerous</a:t>
            </a:r>
            <a:r>
              <a:rPr lang="en-US" baseline="0" dirty="0" smtClean="0"/>
              <a:t> layers</a:t>
            </a:r>
          </a:p>
          <a:p>
            <a:pPr>
              <a:buFont typeface="Arial" pitchFamily="34" charset="0"/>
              <a:buChar char="•"/>
            </a:pPr>
            <a:r>
              <a:rPr lang="en-US" baseline="0" dirty="0" smtClean="0"/>
              <a:t> bottom layer ( layer 0) </a:t>
            </a:r>
            <a:r>
              <a:rPr lang="en-US" baseline="0" dirty="0" smtClean="0">
                <a:sym typeface="Wingdings" pitchFamily="2" charset="2"/>
              </a:rPr>
              <a:t> Hardware</a:t>
            </a:r>
            <a:r>
              <a:rPr lang="en-US" baseline="0" dirty="0">
                <a:sym typeface="Wingdings" pitchFamily="2" charset="2"/>
              </a:rPr>
              <a:t> </a:t>
            </a:r>
            <a:endParaRPr lang="en-US" baseline="0" dirty="0" smtClean="0">
              <a:sym typeface="Wingdings" pitchFamily="2" charset="2"/>
            </a:endParaRPr>
          </a:p>
          <a:p>
            <a:pPr>
              <a:buFont typeface="Arial" pitchFamily="34" charset="0"/>
              <a:buChar char="•"/>
            </a:pPr>
            <a:r>
              <a:rPr lang="en-US" baseline="0" dirty="0" smtClean="0">
                <a:sym typeface="Wingdings" pitchFamily="2" charset="2"/>
              </a:rPr>
              <a:t> highest layer  user interface</a:t>
            </a:r>
          </a:p>
          <a:p>
            <a:pPr>
              <a:buFont typeface="Arial" pitchFamily="34" charset="0"/>
              <a:buChar char="•"/>
            </a:pPr>
            <a:r>
              <a:rPr lang="en-US" baseline="0" dirty="0" smtClean="0">
                <a:sym typeface="Wingdings" pitchFamily="2" charset="2"/>
              </a:rPr>
              <a:t> modularity layers are selected such that each uses functions and services of only lower level [ debugging + system verification]</a:t>
            </a:r>
          </a:p>
          <a:p>
            <a:pPr>
              <a:buFont typeface="Arial" pitchFamily="34" charset="0"/>
              <a:buChar char="•"/>
            </a:pPr>
            <a:r>
              <a:rPr lang="en-US" baseline="0" dirty="0" smtClean="0">
                <a:sym typeface="Wingdings" pitchFamily="2" charset="2"/>
              </a:rPr>
              <a:t> Nth layer can access services provided by (N-1)</a:t>
            </a:r>
            <a:r>
              <a:rPr lang="en-US" baseline="0" dirty="0" err="1" smtClean="0">
                <a:sym typeface="Wingdings" pitchFamily="2" charset="2"/>
              </a:rPr>
              <a:t>th</a:t>
            </a:r>
            <a:r>
              <a:rPr lang="en-US" baseline="0" dirty="0" smtClean="0">
                <a:sym typeface="Wingdings" pitchFamily="2" charset="2"/>
              </a:rPr>
              <a:t> layer and provide services to (N+1)</a:t>
            </a:r>
            <a:r>
              <a:rPr lang="en-US" baseline="0" dirty="0" err="1" smtClean="0">
                <a:sym typeface="Wingdings" pitchFamily="2" charset="2"/>
              </a:rPr>
              <a:t>th</a:t>
            </a:r>
            <a:r>
              <a:rPr lang="en-US" baseline="0" dirty="0" smtClean="0">
                <a:sym typeface="Wingdings" pitchFamily="2" charset="2"/>
              </a:rPr>
              <a:t> layer</a:t>
            </a:r>
          </a:p>
          <a:p>
            <a:pPr>
              <a:buFont typeface="Arial" pitchFamily="34" charset="0"/>
              <a:buChar char="•"/>
            </a:pPr>
            <a:r>
              <a:rPr lang="en-US" baseline="0" dirty="0" smtClean="0">
                <a:sym typeface="Wingdings" pitchFamily="2" charset="2"/>
              </a:rPr>
              <a:t> One entire layer can be replaced without affecting the other parts of system</a:t>
            </a:r>
          </a:p>
          <a:p>
            <a:pPr>
              <a:buFont typeface="Arial" pitchFamily="34" charset="0"/>
              <a:buNone/>
            </a:pPr>
            <a:r>
              <a:rPr lang="en-US" baseline="0" dirty="0" smtClean="0">
                <a:sym typeface="Wingdings" pitchFamily="2" charset="2"/>
              </a:rPr>
              <a:t>Example:- UNIX</a:t>
            </a:r>
          </a:p>
        </p:txBody>
      </p:sp>
      <p:sp>
        <p:nvSpPr>
          <p:cNvPr id="4" name="Slide Number Placeholder 3"/>
          <p:cNvSpPr>
            <a:spLocks noGrp="1"/>
          </p:cNvSpPr>
          <p:nvPr>
            <p:ph type="sldNum" sz="quarter" idx="10"/>
          </p:nvPr>
        </p:nvSpPr>
        <p:spPr/>
        <p:txBody>
          <a:bodyPr/>
          <a:lstStyle/>
          <a:p>
            <a:fld id="{B3A019F3-8596-4028-9847-CBD3A185B07A}" type="slidenum">
              <a:rPr lang="en-US" smtClean="0"/>
              <a:pPr/>
              <a:t>21</a:t>
            </a:fld>
            <a:endParaRPr lang="en-US"/>
          </a:p>
        </p:txBody>
      </p:sp>
    </p:spTree>
    <p:extLst>
      <p:ext uri="{BB962C8B-B14F-4D97-AF65-F5344CB8AC3E}">
        <p14:creationId xmlns:p14="http://schemas.microsoft.com/office/powerpoint/2010/main" val="763479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kern="1200" baseline="0" dirty="0" smtClean="0">
                <a:solidFill>
                  <a:schemeClr val="tx1"/>
                </a:solidFill>
                <a:latin typeface="+mn-lt"/>
                <a:ea typeface="+mn-ea"/>
                <a:cs typeface="+mn-cs"/>
              </a:rPr>
              <a:t> The system had 6 layers, </a:t>
            </a:r>
          </a:p>
          <a:p>
            <a:pPr>
              <a:buFont typeface="Arial" pitchFamily="34" charset="0"/>
              <a:buChar char="•"/>
            </a:pPr>
            <a:r>
              <a:rPr lang="en-US" sz="1200" kern="1200" baseline="0" dirty="0" smtClean="0">
                <a:solidFill>
                  <a:schemeClr val="tx1"/>
                </a:solidFill>
                <a:latin typeface="+mn-lt"/>
                <a:ea typeface="+mn-ea"/>
                <a:cs typeface="+mn-cs"/>
              </a:rPr>
              <a:t> Layer 0 dealt with allocation of the processor, switching between processes when interrupts occurred or timers expired.</a:t>
            </a:r>
          </a:p>
          <a:p>
            <a:pPr>
              <a:buFont typeface="Arial" pitchFamily="34" charset="0"/>
              <a:buChar char="•"/>
            </a:pPr>
            <a:r>
              <a:rPr lang="en-US" sz="1200" kern="1200" baseline="0" dirty="0" smtClean="0">
                <a:solidFill>
                  <a:schemeClr val="tx1"/>
                </a:solidFill>
                <a:latin typeface="+mn-lt"/>
                <a:ea typeface="+mn-ea"/>
                <a:cs typeface="+mn-cs"/>
              </a:rPr>
              <a:t> Layer 0 provided the basic multiprogramming of the CPU.</a:t>
            </a:r>
          </a:p>
          <a:p>
            <a:pPr>
              <a:buFont typeface="Arial" pitchFamily="34" charset="0"/>
              <a:buChar char="•"/>
            </a:pPr>
            <a:r>
              <a:rPr lang="en-US" sz="1200" kern="1200" baseline="0" dirty="0" smtClean="0">
                <a:solidFill>
                  <a:schemeClr val="tx1"/>
                </a:solidFill>
                <a:latin typeface="+mn-lt"/>
                <a:ea typeface="+mn-ea"/>
                <a:cs typeface="+mn-cs"/>
              </a:rPr>
              <a:t> Layer 1 did the memory management. It allocated space for processes in main memory and on a 512K word drum used for holding parts of processes   </a:t>
            </a:r>
          </a:p>
          <a:p>
            <a:pPr>
              <a:buFont typeface="Arial" pitchFamily="34" charset="0"/>
              <a:buNone/>
            </a:pPr>
            <a:r>
              <a:rPr lang="en-US" sz="1200" kern="1200" baseline="0" dirty="0" smtClean="0">
                <a:solidFill>
                  <a:schemeClr val="tx1"/>
                </a:solidFill>
                <a:latin typeface="+mn-lt"/>
                <a:ea typeface="+mn-ea"/>
                <a:cs typeface="+mn-cs"/>
              </a:rPr>
              <a:t>  (pages) for which there was no room in main memory. </a:t>
            </a:r>
          </a:p>
          <a:p>
            <a:pPr>
              <a:buFont typeface="Arial" pitchFamily="34" charset="0"/>
              <a:buChar char="•"/>
            </a:pPr>
            <a:r>
              <a:rPr lang="en-US" sz="1200" kern="1200" baseline="0" dirty="0" smtClean="0">
                <a:solidFill>
                  <a:schemeClr val="tx1"/>
                </a:solidFill>
                <a:latin typeface="+mn-lt"/>
                <a:ea typeface="+mn-ea"/>
                <a:cs typeface="+mn-cs"/>
              </a:rPr>
              <a:t> Layer 1 software took care of making sure pages were brought into memory whenever they were needed.</a:t>
            </a:r>
          </a:p>
          <a:p>
            <a:pPr>
              <a:buFont typeface="Arial" pitchFamily="34" charset="0"/>
              <a:buChar char="•"/>
            </a:pPr>
            <a:r>
              <a:rPr lang="en-US" sz="1200" kern="1200" baseline="0" dirty="0" smtClean="0">
                <a:solidFill>
                  <a:schemeClr val="tx1"/>
                </a:solidFill>
                <a:latin typeface="+mn-lt"/>
                <a:ea typeface="+mn-ea"/>
                <a:cs typeface="+mn-cs"/>
              </a:rPr>
              <a:t> Layer 2 handled communication between each process and the operator console. Above this layer each process effectively had its own operator </a:t>
            </a:r>
          </a:p>
          <a:p>
            <a:pPr>
              <a:buFont typeface="Arial" pitchFamily="34" charset="0"/>
              <a:buNone/>
            </a:pPr>
            <a:r>
              <a:rPr lang="en-US" sz="1200" kern="1200" baseline="0" dirty="0" smtClean="0">
                <a:solidFill>
                  <a:schemeClr val="tx1"/>
                </a:solidFill>
                <a:latin typeface="+mn-lt"/>
                <a:ea typeface="+mn-ea"/>
                <a:cs typeface="+mn-cs"/>
              </a:rPr>
              <a:t>  console. </a:t>
            </a:r>
          </a:p>
          <a:p>
            <a:pPr>
              <a:buFont typeface="Arial" pitchFamily="34" charset="0"/>
              <a:buChar char="•"/>
            </a:pPr>
            <a:r>
              <a:rPr lang="en-US" sz="1200" kern="1200" baseline="0" dirty="0" smtClean="0">
                <a:solidFill>
                  <a:schemeClr val="tx1"/>
                </a:solidFill>
                <a:latin typeface="+mn-lt"/>
                <a:ea typeface="+mn-ea"/>
                <a:cs typeface="+mn-cs"/>
              </a:rPr>
              <a:t> Layer 3 took care of managing the I/O devices and buffering the information streams to and from them.</a:t>
            </a:r>
          </a:p>
          <a:p>
            <a:pPr>
              <a:buFont typeface="Arial" pitchFamily="34" charset="0"/>
              <a:buChar char="•"/>
            </a:pPr>
            <a:r>
              <a:rPr lang="en-US" sz="1200" kern="1200" baseline="0" dirty="0" smtClean="0">
                <a:solidFill>
                  <a:schemeClr val="tx1"/>
                </a:solidFill>
                <a:latin typeface="+mn-lt"/>
                <a:ea typeface="+mn-ea"/>
                <a:cs typeface="+mn-cs"/>
              </a:rPr>
              <a:t> Layer 4 was where the user programs were found. </a:t>
            </a:r>
          </a:p>
          <a:p>
            <a:pPr>
              <a:buFont typeface="Arial" pitchFamily="34" charset="0"/>
              <a:buChar char="•"/>
            </a:pPr>
            <a:r>
              <a:rPr lang="en-US" sz="1200" kern="1200" baseline="0" dirty="0" smtClean="0">
                <a:solidFill>
                  <a:schemeClr val="tx1"/>
                </a:solidFill>
                <a:latin typeface="+mn-lt"/>
                <a:ea typeface="+mn-ea"/>
                <a:cs typeface="+mn-cs"/>
              </a:rPr>
              <a:t>The system operator process was located in layer 5.</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22</a:t>
            </a:fld>
            <a:endParaRPr lang="en-US"/>
          </a:p>
        </p:txBody>
      </p:sp>
    </p:spTree>
    <p:extLst>
      <p:ext uri="{BB962C8B-B14F-4D97-AF65-F5344CB8AC3E}">
        <p14:creationId xmlns:p14="http://schemas.microsoft.com/office/powerpoint/2010/main" val="3549795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interface</a:t>
            </a:r>
          </a:p>
          <a:p>
            <a:pPr>
              <a:buFont typeface="Arial" pitchFamily="34" charset="0"/>
              <a:buChar char="•"/>
            </a:pPr>
            <a:r>
              <a:rPr lang="en-US" dirty="0" smtClean="0"/>
              <a:t> the</a:t>
            </a:r>
            <a:r>
              <a:rPr lang="en-US" baseline="0" dirty="0" smtClean="0"/>
              <a:t> resources of physical computer are shared to create the VM</a:t>
            </a:r>
          </a:p>
          <a:p>
            <a:pPr>
              <a:buFont typeface="Arial" pitchFamily="34" charset="0"/>
              <a:buChar char="•"/>
            </a:pPr>
            <a:r>
              <a:rPr lang="en-US" baseline="0" dirty="0" smtClean="0"/>
              <a:t> CPU scheduling time can be used to share the CPU </a:t>
            </a:r>
          </a:p>
          <a:p>
            <a:pPr>
              <a:buFont typeface="Arial" pitchFamily="34" charset="0"/>
              <a:buChar char="•"/>
            </a:pPr>
            <a:r>
              <a:rPr lang="en-US" baseline="0" dirty="0" smtClean="0"/>
              <a:t> appears like users have their own processors</a:t>
            </a:r>
            <a:br>
              <a:rPr lang="en-US" baseline="0" dirty="0" smtClean="0"/>
            </a:br>
            <a:r>
              <a:rPr lang="en-US" baseline="0" dirty="0" smtClean="0"/>
              <a:t>Example:- JAVA</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23</a:t>
            </a:fld>
            <a:endParaRPr lang="en-US"/>
          </a:p>
        </p:txBody>
      </p:sp>
    </p:spTree>
    <p:extLst>
      <p:ext uri="{BB962C8B-B14F-4D97-AF65-F5344CB8AC3E}">
        <p14:creationId xmlns:p14="http://schemas.microsoft.com/office/powerpoint/2010/main" val="1352545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Traditionally, applications have run directly on an OS on a PC or a server. Each PC</a:t>
            </a:r>
          </a:p>
          <a:p>
            <a:r>
              <a:rPr lang="en-US" sz="1200" kern="1200" baseline="0" dirty="0" smtClean="0">
                <a:solidFill>
                  <a:schemeClr val="tx1"/>
                </a:solidFill>
                <a:latin typeface="+mn-lt"/>
                <a:ea typeface="+mn-ea"/>
                <a:cs typeface="+mn-cs"/>
              </a:rPr>
              <a:t>or server would run only one OS at a time. Thus, the vendor had to rewrite parts</a:t>
            </a:r>
          </a:p>
          <a:p>
            <a:r>
              <a:rPr lang="en-US" sz="1200" kern="1200" baseline="0" dirty="0" smtClean="0">
                <a:solidFill>
                  <a:schemeClr val="tx1"/>
                </a:solidFill>
                <a:latin typeface="+mn-lt"/>
                <a:ea typeface="+mn-ea"/>
                <a:cs typeface="+mn-cs"/>
              </a:rPr>
              <a:t>of its applications for each OS/platform they would run on. An effective strategy</a:t>
            </a:r>
          </a:p>
          <a:p>
            <a:r>
              <a:rPr lang="en-US" sz="1200" kern="1200" baseline="0" dirty="0" smtClean="0">
                <a:solidFill>
                  <a:schemeClr val="tx1"/>
                </a:solidFill>
                <a:latin typeface="+mn-lt"/>
                <a:ea typeface="+mn-ea"/>
                <a:cs typeface="+mn-cs"/>
              </a:rPr>
              <a:t>for dealing with this problem is known as </a:t>
            </a:r>
            <a:r>
              <a:rPr lang="en-US" sz="1200" b="1" kern="1200" baseline="0" dirty="0" smtClean="0">
                <a:solidFill>
                  <a:schemeClr val="tx1"/>
                </a:solidFill>
                <a:latin typeface="+mn-lt"/>
                <a:ea typeface="+mn-ea"/>
                <a:cs typeface="+mn-cs"/>
              </a:rPr>
              <a:t>virtualization . Virtualization technology</a:t>
            </a:r>
          </a:p>
          <a:p>
            <a:r>
              <a:rPr lang="en-US" sz="1200" kern="1200" baseline="0" dirty="0" smtClean="0">
                <a:solidFill>
                  <a:schemeClr val="tx1"/>
                </a:solidFill>
                <a:latin typeface="+mn-lt"/>
                <a:ea typeface="+mn-ea"/>
                <a:cs typeface="+mn-cs"/>
              </a:rPr>
              <a:t>enables a single PC or server to simultaneously run multiple operating systems or</a:t>
            </a:r>
          </a:p>
          <a:p>
            <a:r>
              <a:rPr lang="en-US" sz="1200" kern="1200" baseline="0" dirty="0" smtClean="0">
                <a:solidFill>
                  <a:schemeClr val="tx1"/>
                </a:solidFill>
                <a:latin typeface="+mn-lt"/>
                <a:ea typeface="+mn-ea"/>
                <a:cs typeface="+mn-cs"/>
              </a:rPr>
              <a:t>multiple sessions of a single OS. A machine with virtualization can host numerous</a:t>
            </a:r>
          </a:p>
          <a:p>
            <a:r>
              <a:rPr lang="en-US" sz="1200" kern="1200" baseline="0" dirty="0" smtClean="0">
                <a:solidFill>
                  <a:schemeClr val="tx1"/>
                </a:solidFill>
                <a:latin typeface="+mn-lt"/>
                <a:ea typeface="+mn-ea"/>
                <a:cs typeface="+mn-cs"/>
              </a:rPr>
              <a:t>applications, including those that run on different operating systems, on a single</a:t>
            </a:r>
          </a:p>
          <a:p>
            <a:r>
              <a:rPr lang="en-US" sz="1200" kern="1200" baseline="0" dirty="0" smtClean="0">
                <a:solidFill>
                  <a:schemeClr val="tx1"/>
                </a:solidFill>
                <a:latin typeface="+mn-lt"/>
                <a:ea typeface="+mn-ea"/>
                <a:cs typeface="+mn-cs"/>
              </a:rPr>
              <a:t>platform. In essence, the host operating system can support a number of </a:t>
            </a:r>
            <a:r>
              <a:rPr lang="en-US" sz="1200" b="1" kern="1200" baseline="0" dirty="0" smtClean="0">
                <a:solidFill>
                  <a:schemeClr val="tx1"/>
                </a:solidFill>
                <a:latin typeface="+mn-lt"/>
                <a:ea typeface="+mn-ea"/>
                <a:cs typeface="+mn-cs"/>
              </a:rPr>
              <a:t>virtual</a:t>
            </a:r>
          </a:p>
          <a:p>
            <a:r>
              <a:rPr lang="en-US" sz="1200" b="1" kern="1200" baseline="0" dirty="0" smtClean="0">
                <a:solidFill>
                  <a:schemeClr val="tx1"/>
                </a:solidFill>
                <a:latin typeface="+mn-lt"/>
                <a:ea typeface="+mn-ea"/>
                <a:cs typeface="+mn-cs"/>
              </a:rPr>
              <a:t>machines (VM) , each of which has the characteristics of a particular OS and, in some</a:t>
            </a:r>
          </a:p>
          <a:p>
            <a:r>
              <a:rPr lang="en-US" sz="1200" kern="1200" baseline="0" dirty="0" smtClean="0">
                <a:solidFill>
                  <a:schemeClr val="tx1"/>
                </a:solidFill>
                <a:latin typeface="+mn-lt"/>
                <a:ea typeface="+mn-ea"/>
                <a:cs typeface="+mn-cs"/>
              </a:rPr>
              <a:t>versions of virtualization, the characteristics of a particular hardware platform.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VM approach is becoming a common way for businesses and individuals</a:t>
            </a:r>
          </a:p>
          <a:p>
            <a:r>
              <a:rPr lang="en-US" sz="1200" kern="1200" baseline="0" dirty="0" smtClean="0">
                <a:solidFill>
                  <a:schemeClr val="tx1"/>
                </a:solidFill>
                <a:latin typeface="+mn-lt"/>
                <a:ea typeface="+mn-ea"/>
                <a:cs typeface="+mn-cs"/>
              </a:rPr>
              <a:t>to deal with legacy applications and to optimize their hardware usage by maximizing</a:t>
            </a:r>
          </a:p>
          <a:p>
            <a:r>
              <a:rPr lang="en-US" sz="1200" kern="1200" baseline="0" dirty="0" smtClean="0">
                <a:solidFill>
                  <a:schemeClr val="tx1"/>
                </a:solidFill>
                <a:latin typeface="+mn-lt"/>
                <a:ea typeface="+mn-ea"/>
                <a:cs typeface="+mn-cs"/>
              </a:rPr>
              <a:t>the number of kinds of applications that a single computer can handle [GEER09].</a:t>
            </a:r>
          </a:p>
          <a:p>
            <a:r>
              <a:rPr lang="en-US" sz="1200" kern="1200" baseline="0" dirty="0" smtClean="0">
                <a:solidFill>
                  <a:schemeClr val="tx1"/>
                </a:solidFill>
                <a:latin typeface="+mn-lt"/>
                <a:ea typeface="+mn-ea"/>
                <a:cs typeface="+mn-cs"/>
              </a:rPr>
              <a:t>Commercial VM offerings by companies such as VMware and Microsoft are widely</a:t>
            </a:r>
          </a:p>
          <a:p>
            <a:r>
              <a:rPr lang="en-US" sz="1200" kern="1200" baseline="0" dirty="0" smtClean="0">
                <a:solidFill>
                  <a:schemeClr val="tx1"/>
                </a:solidFill>
                <a:latin typeface="+mn-lt"/>
                <a:ea typeface="+mn-ea"/>
                <a:cs typeface="+mn-cs"/>
              </a:rPr>
              <a:t>used, with millions of copies having been sold. In addition to their use in server</a:t>
            </a:r>
          </a:p>
          <a:p>
            <a:r>
              <a:rPr lang="en-US" sz="1200" kern="1200" baseline="0" dirty="0" smtClean="0">
                <a:solidFill>
                  <a:schemeClr val="tx1"/>
                </a:solidFill>
                <a:latin typeface="+mn-lt"/>
                <a:ea typeface="+mn-ea"/>
                <a:cs typeface="+mn-cs"/>
              </a:rPr>
              <a:t>environments, these VM technologies also are used in desktop environments to run</a:t>
            </a:r>
          </a:p>
          <a:p>
            <a:r>
              <a:rPr lang="en-US" sz="1200" kern="1200" baseline="0" dirty="0" smtClean="0">
                <a:solidFill>
                  <a:schemeClr val="tx1"/>
                </a:solidFill>
                <a:latin typeface="+mn-lt"/>
                <a:ea typeface="+mn-ea"/>
                <a:cs typeface="+mn-cs"/>
              </a:rPr>
              <a:t>multiple operating systems, typically Windows and Linux.</a:t>
            </a:r>
            <a:endParaRPr lang="en-US" dirty="0" smtClean="0"/>
          </a:p>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24</a:t>
            </a:fld>
            <a:endParaRPr lang="en-US"/>
          </a:p>
        </p:txBody>
      </p:sp>
    </p:spTree>
    <p:extLst>
      <p:ext uri="{BB962C8B-B14F-4D97-AF65-F5344CB8AC3E}">
        <p14:creationId xmlns:p14="http://schemas.microsoft.com/office/powerpoint/2010/main" val="1927213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Each server runs in user mode and provides</a:t>
            </a:r>
            <a:r>
              <a:rPr lang="en-US" baseline="0" dirty="0" smtClean="0"/>
              <a:t> services to requested client</a:t>
            </a:r>
          </a:p>
          <a:p>
            <a:pPr>
              <a:buFont typeface="Arial" pitchFamily="34" charset="0"/>
              <a:buChar char="•"/>
            </a:pPr>
            <a:r>
              <a:rPr lang="en-US" baseline="0" dirty="0" smtClean="0"/>
              <a:t> Client </a:t>
            </a:r>
            <a:r>
              <a:rPr lang="en-US" baseline="0" dirty="0" smtClean="0">
                <a:sym typeface="Wingdings" pitchFamily="2" charset="2"/>
              </a:rPr>
              <a:t> requests a service sends message to server</a:t>
            </a:r>
          </a:p>
          <a:p>
            <a:pPr>
              <a:buFont typeface="Arial" pitchFamily="34" charset="0"/>
              <a:buChar char="•"/>
            </a:pPr>
            <a:r>
              <a:rPr lang="en-US" baseline="0" dirty="0" smtClean="0">
                <a:sym typeface="Wingdings" pitchFamily="2" charset="2"/>
              </a:rPr>
              <a:t> microkernel running in kernel mode delivers the message to appropriate server</a:t>
            </a:r>
          </a:p>
          <a:p>
            <a:pPr>
              <a:buFont typeface="Arial" pitchFamily="34" charset="0"/>
              <a:buChar char="•"/>
            </a:pPr>
            <a:r>
              <a:rPr lang="en-US" baseline="0" dirty="0" smtClean="0">
                <a:sym typeface="Wingdings" pitchFamily="2" charset="2"/>
              </a:rPr>
              <a:t> the server performs the operation and microkernel delivers the result to the client in another message</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25</a:t>
            </a:fld>
            <a:endParaRPr lang="en-US"/>
          </a:p>
        </p:txBody>
      </p:sp>
    </p:spTree>
    <p:extLst>
      <p:ext uri="{BB962C8B-B14F-4D97-AF65-F5344CB8AC3E}">
        <p14:creationId xmlns:p14="http://schemas.microsoft.com/office/powerpoint/2010/main" val="4125716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26</a:t>
            </a:fld>
            <a:endParaRPr lang="en-US"/>
          </a:p>
        </p:txBody>
      </p:sp>
    </p:spTree>
    <p:extLst>
      <p:ext uri="{BB962C8B-B14F-4D97-AF65-F5344CB8AC3E}">
        <p14:creationId xmlns:p14="http://schemas.microsoft.com/office/powerpoint/2010/main" val="430265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27</a:t>
            </a:fld>
            <a:endParaRPr lang="en-US"/>
          </a:p>
        </p:txBody>
      </p:sp>
    </p:spTree>
    <p:extLst>
      <p:ext uri="{BB962C8B-B14F-4D97-AF65-F5344CB8AC3E}">
        <p14:creationId xmlns:p14="http://schemas.microsoft.com/office/powerpoint/2010/main" val="282220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28</a:t>
            </a:fld>
            <a:endParaRPr lang="en-US"/>
          </a:p>
        </p:txBody>
      </p:sp>
    </p:spTree>
    <p:extLst>
      <p:ext uri="{BB962C8B-B14F-4D97-AF65-F5344CB8AC3E}">
        <p14:creationId xmlns:p14="http://schemas.microsoft.com/office/powerpoint/2010/main" val="3549648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1-3)</a:t>
            </a:r>
            <a:r>
              <a:rPr lang="en-US" baseline="0" dirty="0" smtClean="0"/>
              <a:t> Calling program pushes parameters onto the stack</a:t>
            </a:r>
          </a:p>
          <a:p>
            <a:r>
              <a:rPr lang="en-US" baseline="0" dirty="0" smtClean="0"/>
              <a:t>4) Actual call to library procedure </a:t>
            </a:r>
          </a:p>
          <a:p>
            <a:r>
              <a:rPr lang="en-US" baseline="0" dirty="0" smtClean="0"/>
              <a:t>5) Library procedure puts the system call number in register</a:t>
            </a:r>
          </a:p>
          <a:p>
            <a:r>
              <a:rPr lang="en-US" baseline="0" dirty="0" smtClean="0"/>
              <a:t>6) Executes TRAP instruction to switch from user mode to kernel mode</a:t>
            </a:r>
          </a:p>
          <a:p>
            <a:r>
              <a:rPr lang="en-US" baseline="0" dirty="0" smtClean="0"/>
              <a:t>7) Kernel mode examines the system call number and then dispatches to correct  system call handler </a:t>
            </a:r>
            <a:r>
              <a:rPr lang="en-US" baseline="0" dirty="0" smtClean="0">
                <a:sym typeface="Wingdings" pitchFamily="2" charset="2"/>
              </a:rPr>
              <a:t>table of pointers to system call handlers indexed on system call number</a:t>
            </a:r>
          </a:p>
          <a:p>
            <a:r>
              <a:rPr lang="en-US" baseline="0" dirty="0" smtClean="0">
                <a:sym typeface="Wingdings" pitchFamily="2" charset="2"/>
              </a:rPr>
              <a:t>8) System call handler runs</a:t>
            </a:r>
          </a:p>
          <a:p>
            <a:r>
              <a:rPr lang="en-US" baseline="0" dirty="0" smtClean="0">
                <a:sym typeface="Wingdings" pitchFamily="2" charset="2"/>
              </a:rPr>
              <a:t>9) After it completes its works, control returns to user-space library procedure at the instruction following the TRAP instruction</a:t>
            </a:r>
          </a:p>
          <a:p>
            <a:r>
              <a:rPr lang="en-US" baseline="0" dirty="0" smtClean="0">
                <a:sym typeface="Wingdings" pitchFamily="2" charset="2"/>
              </a:rPr>
              <a:t>10) Then control returns to user program </a:t>
            </a:r>
          </a:p>
          <a:p>
            <a:r>
              <a:rPr lang="en-US" baseline="0" dirty="0" smtClean="0">
                <a:sym typeface="Wingdings" pitchFamily="2" charset="2"/>
              </a:rPr>
              <a:t>11) User program clean up the stack</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29</a:t>
            </a:fld>
            <a:endParaRPr lang="en-US"/>
          </a:p>
        </p:txBody>
      </p:sp>
    </p:spTree>
    <p:extLst>
      <p:ext uri="{BB962C8B-B14F-4D97-AF65-F5344CB8AC3E}">
        <p14:creationId xmlns:p14="http://schemas.microsoft.com/office/powerpoint/2010/main" val="259317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a:t>
            </a:fld>
            <a:endParaRPr lang="en-US"/>
          </a:p>
        </p:txBody>
      </p:sp>
    </p:spTree>
    <p:extLst>
      <p:ext uri="{BB962C8B-B14F-4D97-AF65-F5344CB8AC3E}">
        <p14:creationId xmlns:p14="http://schemas.microsoft.com/office/powerpoint/2010/main" val="213704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30</a:t>
            </a:fld>
            <a:endParaRPr lang="en-US"/>
          </a:p>
        </p:txBody>
      </p:sp>
    </p:spTree>
    <p:extLst>
      <p:ext uri="{BB962C8B-B14F-4D97-AF65-F5344CB8AC3E}">
        <p14:creationId xmlns:p14="http://schemas.microsoft.com/office/powerpoint/2010/main" val="38968315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31</a:t>
            </a:fld>
            <a:endParaRPr lang="en-US"/>
          </a:p>
        </p:txBody>
      </p:sp>
    </p:spTree>
    <p:extLst>
      <p:ext uri="{BB962C8B-B14F-4D97-AF65-F5344CB8AC3E}">
        <p14:creationId xmlns:p14="http://schemas.microsoft.com/office/powerpoint/2010/main" val="117998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32</a:t>
            </a:fld>
            <a:endParaRPr lang="en-US"/>
          </a:p>
        </p:txBody>
      </p:sp>
    </p:spTree>
    <p:extLst>
      <p:ext uri="{BB962C8B-B14F-4D97-AF65-F5344CB8AC3E}">
        <p14:creationId xmlns:p14="http://schemas.microsoft.com/office/powerpoint/2010/main" val="36688965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33</a:t>
            </a:fld>
            <a:endParaRPr lang="en-US"/>
          </a:p>
        </p:txBody>
      </p:sp>
    </p:spTree>
    <p:extLst>
      <p:ext uri="{BB962C8B-B14F-4D97-AF65-F5344CB8AC3E}">
        <p14:creationId xmlns:p14="http://schemas.microsoft.com/office/powerpoint/2010/main" val="3911103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34</a:t>
            </a:fld>
            <a:endParaRPr lang="en-US"/>
          </a:p>
        </p:txBody>
      </p:sp>
    </p:spTree>
    <p:extLst>
      <p:ext uri="{BB962C8B-B14F-4D97-AF65-F5344CB8AC3E}">
        <p14:creationId xmlns:p14="http://schemas.microsoft.com/office/powerpoint/2010/main" val="2861933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a:t>
            </a:fld>
            <a:endParaRPr lang="en-US"/>
          </a:p>
        </p:txBody>
      </p:sp>
    </p:spTree>
    <p:extLst>
      <p:ext uri="{BB962C8B-B14F-4D97-AF65-F5344CB8AC3E}">
        <p14:creationId xmlns:p14="http://schemas.microsoft.com/office/powerpoint/2010/main" val="2270913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a:t>
            </a:fld>
            <a:endParaRPr lang="en-US"/>
          </a:p>
        </p:txBody>
      </p:sp>
    </p:spTree>
    <p:extLst>
      <p:ext uri="{BB962C8B-B14F-4D97-AF65-F5344CB8AC3E}">
        <p14:creationId xmlns:p14="http://schemas.microsoft.com/office/powerpoint/2010/main" val="3945794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i="0" kern="1200" dirty="0" smtClean="0">
                <a:solidFill>
                  <a:schemeClr val="tx1"/>
                </a:solidFill>
                <a:effectLst/>
                <a:latin typeface="+mn-lt"/>
                <a:ea typeface="+mn-ea"/>
                <a:cs typeface="+mn-cs"/>
              </a:rPr>
              <a:t>User View</a:t>
            </a:r>
          </a:p>
          <a:p>
            <a:pPr marL="171450" indent="-171450">
              <a:buFont typeface="Arial" pitchFamily="34" charset="0"/>
              <a:buChar char="•"/>
            </a:pPr>
            <a:r>
              <a:rPr lang="en-US" sz="1200" b="0" i="0" kern="1200" dirty="0" smtClean="0">
                <a:solidFill>
                  <a:schemeClr val="tx1"/>
                </a:solidFill>
                <a:effectLst/>
                <a:latin typeface="+mn-lt"/>
                <a:ea typeface="+mn-ea"/>
                <a:cs typeface="+mn-cs"/>
              </a:rPr>
              <a:t>The user view depends on the system interface that is used by the users. The different types of user view experiences can be explained as follows:</a:t>
            </a:r>
          </a:p>
          <a:p>
            <a:pPr marL="171450" indent="-171450">
              <a:buFont typeface="Arial" pitchFamily="34" charset="0"/>
              <a:buChar char="•"/>
            </a:pPr>
            <a:r>
              <a:rPr lang="en-US" sz="1200" b="0" i="0" kern="1200" dirty="0" smtClean="0">
                <a:solidFill>
                  <a:schemeClr val="tx1"/>
                </a:solidFill>
                <a:effectLst/>
                <a:latin typeface="+mn-lt"/>
                <a:ea typeface="+mn-ea"/>
                <a:cs typeface="+mn-cs"/>
              </a:rPr>
              <a:t>If the user is using a personal computer, the operating system is largely designed to make the interaction easy. Some attention is also paid to the performance of the system, but there is no need for the operating system to worry about resource utilization. This is because the personal computer uses all the resources available and there is no sharing.</a:t>
            </a:r>
          </a:p>
          <a:p>
            <a:pPr marL="171450" indent="-171450">
              <a:buFont typeface="Arial" pitchFamily="34" charset="0"/>
              <a:buChar char="•"/>
            </a:pPr>
            <a:r>
              <a:rPr lang="en-US" sz="1200" b="0" i="0" kern="1200" dirty="0" smtClean="0">
                <a:solidFill>
                  <a:schemeClr val="tx1"/>
                </a:solidFill>
                <a:effectLst/>
                <a:latin typeface="+mn-lt"/>
                <a:ea typeface="+mn-ea"/>
                <a:cs typeface="+mn-cs"/>
              </a:rPr>
              <a:t>If the user is using a system connected to a mainframe or a minicomputer, the operating system is largely concerned with resource utilization. This is because there may be multiple terminals connected to the mainframe and the operating system makes sure that all the resources such as </a:t>
            </a:r>
            <a:r>
              <a:rPr lang="en-US" sz="1200" b="0" i="0" kern="1200" dirty="0" err="1" smtClean="0">
                <a:solidFill>
                  <a:schemeClr val="tx1"/>
                </a:solidFill>
                <a:effectLst/>
                <a:latin typeface="+mn-lt"/>
                <a:ea typeface="+mn-ea"/>
                <a:cs typeface="+mn-cs"/>
              </a:rPr>
              <a:t>CPU,memory</a:t>
            </a:r>
            <a:r>
              <a:rPr lang="en-US" sz="1200" b="0" i="0" kern="1200" dirty="0" smtClean="0">
                <a:solidFill>
                  <a:schemeClr val="tx1"/>
                </a:solidFill>
                <a:effectLst/>
                <a:latin typeface="+mn-lt"/>
                <a:ea typeface="+mn-ea"/>
                <a:cs typeface="+mn-cs"/>
              </a:rPr>
              <a:t>, I/O devices etc. are divided uniformly between them.</a:t>
            </a:r>
          </a:p>
          <a:p>
            <a:pPr marL="171450" indent="-171450">
              <a:buFont typeface="Arial" pitchFamily="34" charset="0"/>
              <a:buChar char="•"/>
            </a:pPr>
            <a:r>
              <a:rPr lang="en-US" sz="1200" b="0" i="0" kern="1200" dirty="0" smtClean="0">
                <a:solidFill>
                  <a:schemeClr val="tx1"/>
                </a:solidFill>
                <a:effectLst/>
                <a:latin typeface="+mn-lt"/>
                <a:ea typeface="+mn-ea"/>
                <a:cs typeface="+mn-cs"/>
              </a:rPr>
              <a:t>If the user is sitting on a workstation connected to other workstations through networks, then the operating system needs to focus on both individual usage of resources and sharing though the network. This happens because the workstation exclusively uses its own resources but it also needs to share files etc. with other workstations across the network.</a:t>
            </a:r>
          </a:p>
          <a:p>
            <a:pPr marL="171450" indent="-171450">
              <a:buFont typeface="Arial" pitchFamily="34" charset="0"/>
              <a:buChar char="•"/>
            </a:pPr>
            <a:r>
              <a:rPr lang="en-US" sz="1200" b="0" i="0" kern="1200" dirty="0" smtClean="0">
                <a:solidFill>
                  <a:schemeClr val="tx1"/>
                </a:solidFill>
                <a:effectLst/>
                <a:latin typeface="+mn-lt"/>
                <a:ea typeface="+mn-ea"/>
                <a:cs typeface="+mn-cs"/>
              </a:rPr>
              <a:t>If the user is using a handheld computer such as a mobile, then the operating system handles the usability of the device including a few remote operations. The battery level of the device is also taken into account.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System View</a:t>
            </a:r>
          </a:p>
          <a:p>
            <a:r>
              <a:rPr lang="en-US" sz="1200" b="0" i="0" kern="1200" dirty="0" smtClean="0">
                <a:solidFill>
                  <a:schemeClr val="tx1"/>
                </a:solidFill>
                <a:effectLst/>
                <a:latin typeface="+mn-lt"/>
                <a:ea typeface="+mn-ea"/>
                <a:cs typeface="+mn-cs"/>
              </a:rPr>
              <a:t>According to the computer system, the operating system is the bridge between applications and hardware. It is most intimate with the hardware and is used to control it as required.</a:t>
            </a:r>
          </a:p>
          <a:p>
            <a:r>
              <a:rPr lang="en-US" sz="1200" b="0" i="0" kern="1200" dirty="0" smtClean="0">
                <a:solidFill>
                  <a:schemeClr val="tx1"/>
                </a:solidFill>
                <a:effectLst/>
                <a:latin typeface="+mn-lt"/>
                <a:ea typeface="+mn-ea"/>
                <a:cs typeface="+mn-cs"/>
              </a:rPr>
              <a:t>The different types of system view for operating system can be explained as follows:</a:t>
            </a:r>
          </a:p>
          <a:p>
            <a:pPr marL="171450" indent="-171450">
              <a:buFont typeface="Arial" pitchFamily="34" charset="0"/>
              <a:buChar char="•"/>
            </a:pPr>
            <a:r>
              <a:rPr lang="en-US" sz="1200" b="0" i="0" kern="1200" dirty="0" smtClean="0">
                <a:solidFill>
                  <a:schemeClr val="tx1"/>
                </a:solidFill>
                <a:effectLst/>
                <a:latin typeface="+mn-lt"/>
                <a:ea typeface="+mn-ea"/>
                <a:cs typeface="+mn-cs"/>
              </a:rPr>
              <a:t>The system views the operating system as a resource allocator. There are many resources such as CPU time, memory space, file storage space, I/O devices etc. that are required by processes for execution. It is the duty of the operating system to allocate these resources judiciously to the processes so that the computer system can run as smoothly as possible.</a:t>
            </a:r>
          </a:p>
          <a:p>
            <a:pPr marL="171450" indent="-171450">
              <a:buFont typeface="Arial" pitchFamily="34" charset="0"/>
              <a:buChar char="•"/>
            </a:pPr>
            <a:r>
              <a:rPr lang="en-US" sz="1200" b="0" i="0" kern="1200" dirty="0" smtClean="0">
                <a:solidFill>
                  <a:schemeClr val="tx1"/>
                </a:solidFill>
                <a:effectLst/>
                <a:latin typeface="+mn-lt"/>
                <a:ea typeface="+mn-ea"/>
                <a:cs typeface="+mn-cs"/>
              </a:rPr>
              <a:t>The operating system can also work as a control program. It manages all the processes and I/O devices so that the computer system works smoothly and there are no errors. It makes sure that the I/O devices work in a proper manner without creating problems.</a:t>
            </a:r>
          </a:p>
          <a:p>
            <a:pPr marL="171450" indent="-171450">
              <a:buFont typeface="Arial" pitchFamily="34" charset="0"/>
              <a:buChar char="•"/>
            </a:pPr>
            <a:r>
              <a:rPr lang="en-US" sz="1200" b="0" i="0" kern="1200" dirty="0" smtClean="0">
                <a:solidFill>
                  <a:schemeClr val="tx1"/>
                </a:solidFill>
                <a:effectLst/>
                <a:latin typeface="+mn-lt"/>
                <a:ea typeface="+mn-ea"/>
                <a:cs typeface="+mn-cs"/>
              </a:rPr>
              <a:t>Operating systems can also be viewed as a way to make using hardware easier.</a:t>
            </a:r>
          </a:p>
          <a:p>
            <a:pPr marL="171450" indent="-171450">
              <a:buFont typeface="Arial" pitchFamily="34" charset="0"/>
              <a:buChar char="•"/>
            </a:pPr>
            <a:r>
              <a:rPr lang="en-US" sz="1200" b="0" i="0" kern="1200" dirty="0" smtClean="0">
                <a:solidFill>
                  <a:schemeClr val="tx1"/>
                </a:solidFill>
                <a:effectLst/>
                <a:latin typeface="+mn-lt"/>
                <a:ea typeface="+mn-ea"/>
                <a:cs typeface="+mn-cs"/>
              </a:rPr>
              <a:t>Computers were required to easily solve user problems. However it is not easy to work directly with the computer hardware. So, operating systems were developed to easily communicate with the hardware.</a:t>
            </a:r>
          </a:p>
          <a:p>
            <a:pPr marL="171450" indent="-171450">
              <a:buFont typeface="Arial" pitchFamily="34" charset="0"/>
              <a:buChar char="•"/>
            </a:pPr>
            <a:r>
              <a:rPr lang="en-US" sz="1200" b="0" i="0" kern="1200" dirty="0" smtClean="0">
                <a:solidFill>
                  <a:schemeClr val="tx1"/>
                </a:solidFill>
                <a:effectLst/>
                <a:latin typeface="+mn-lt"/>
                <a:ea typeface="+mn-ea"/>
                <a:cs typeface="+mn-cs"/>
              </a:rPr>
              <a:t>An operating system can also be considered as a program running at all times in the background of a computer system (known as the kernel) and handling all the application programs. This is the definition of the operating system that is generally followed.</a:t>
            </a:r>
          </a:p>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6</a:t>
            </a:fld>
            <a:endParaRPr lang="en-US"/>
          </a:p>
        </p:txBody>
      </p:sp>
    </p:spTree>
    <p:extLst>
      <p:ext uri="{BB962C8B-B14F-4D97-AF65-F5344CB8AC3E}">
        <p14:creationId xmlns:p14="http://schemas.microsoft.com/office/powerpoint/2010/main" val="378142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7</a:t>
            </a:fld>
            <a:endParaRPr lang="en-US"/>
          </a:p>
        </p:txBody>
      </p:sp>
    </p:spTree>
    <p:extLst>
      <p:ext uri="{BB962C8B-B14F-4D97-AF65-F5344CB8AC3E}">
        <p14:creationId xmlns:p14="http://schemas.microsoft.com/office/powerpoint/2010/main" val="1189632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8</a:t>
            </a:fld>
            <a:endParaRPr lang="en-US"/>
          </a:p>
        </p:txBody>
      </p:sp>
    </p:spTree>
    <p:extLst>
      <p:ext uri="{BB962C8B-B14F-4D97-AF65-F5344CB8AC3E}">
        <p14:creationId xmlns:p14="http://schemas.microsoft.com/office/powerpoint/2010/main" val="15585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9</a:t>
            </a:fld>
            <a:endParaRPr lang="en-US"/>
          </a:p>
        </p:txBody>
      </p:sp>
    </p:spTree>
    <p:extLst>
      <p:ext uri="{BB962C8B-B14F-4D97-AF65-F5344CB8AC3E}">
        <p14:creationId xmlns:p14="http://schemas.microsoft.com/office/powerpoint/2010/main" val="367585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pPr eaLnBrk="1" latinLnBrk="1" hangingPunct="1"/>
            <a:r>
              <a:rPr lang="en-US" smtClean="0"/>
              <a:t>Click to edit Master title style</a:t>
            </a:r>
            <a:endParaRP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eaLnBrk="1" latinLnBrk="0" hangingPunct="1">
              <a:buNone/>
              <a:defRPr kumimoji="0"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kumimoji="0" lang="en-US" dirty="0" smtClean="0"/>
              <a:t>Click to add author information</a:t>
            </a:r>
            <a:endParaRPr kumimoji="0"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en-US" sz="1000" smtClean="0"/>
              <a:pPr algn="r"/>
              <a:t>‹#›</a:t>
            </a:fld>
            <a:endParaRPr kumimoji="0" lang="en-US" dirty="0"/>
          </a:p>
        </p:txBody>
      </p:sp>
      <p:sp>
        <p:nvSpPr>
          <p:cNvPr id="16" name="Rectangle 16"/>
          <p:cNvSpPr>
            <a:spLocks noGrp="1"/>
          </p:cNvSpPr>
          <p:nvPr>
            <p:ph type="ftr" sz="quarter" idx="12"/>
          </p:nvPr>
        </p:nvSpPr>
        <p:spPr/>
        <p:txBody>
          <a:bodyPr/>
          <a:lstStyle>
            <a:extLst/>
          </a:lstStyle>
          <a:p>
            <a:r>
              <a:rPr kumimoji="0" lang="en-US" smtClean="0"/>
              <a:t>Prepared by Er. Deeyoranjan Dongol</a:t>
            </a:r>
            <a:endParaRPr kumimoji="0"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C7279890-D707-4A4B-9E37-E7E05421A9EC}" type="datetime1">
              <a:rPr kumimoji="0" lang="en-US" smtClean="0"/>
              <a:t>8/21/2023</a:t>
            </a:fld>
            <a:endParaRPr kumimoji="0"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1" name="Rectangle 11"/>
          <p:cNvSpPr>
            <a:spLocks noGrp="1"/>
          </p:cNvSpPr>
          <p:nvPr>
            <p:ph sz="quarter" idx="19"/>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13"/>
          <p:cNvSpPr>
            <a:spLocks noGrp="1"/>
          </p:cNvSpPr>
          <p:nvPr>
            <p:ph type="dt" sz="half" idx="20"/>
          </p:nvPr>
        </p:nvSpPr>
        <p:spPr/>
        <p:txBody>
          <a:bodyPr/>
          <a:lstStyle>
            <a:extLst/>
          </a:lstStyle>
          <a:p>
            <a:pPr algn="r"/>
            <a:fld id="{FC10BC61-C6A3-4971-9DCD-7DDAAD5B205E}" type="datetime1">
              <a:rPr lang="en-US" smtClean="0">
                <a:solidFill>
                  <a:prstClr val="black">
                    <a:tint val="65000"/>
                  </a:prstClr>
                </a:solidFill>
              </a:rPr>
              <a:pPr algn="r"/>
              <a:t>8/21/2023</a:t>
            </a:fld>
            <a:endParaRPr lang="en-US">
              <a:solidFill>
                <a:prstClr val="black">
                  <a:tint val="65000"/>
                </a:prstClr>
              </a:solidFill>
            </a:endParaRPr>
          </a:p>
        </p:txBody>
      </p:sp>
      <p:sp>
        <p:nvSpPr>
          <p:cNvPr id="19" name="Rectangle 19"/>
          <p:cNvSpPr>
            <a:spLocks noGrp="1"/>
          </p:cNvSpPr>
          <p:nvPr>
            <p:ph type="sldNum" sz="quarter" idx="21"/>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2" name="Rectangle 22"/>
          <p:cNvSpPr>
            <a:spLocks noGrp="1"/>
          </p:cNvSpPr>
          <p:nvPr>
            <p:ph type="ftr" sz="quarter" idx="22"/>
          </p:nvPr>
        </p:nvSpPr>
        <p:spPr/>
        <p:txBody>
          <a:bodyPr/>
          <a:lstStyle>
            <a:extLst/>
          </a:lstStyle>
          <a:p>
            <a:endParaRPr lang="en-US"/>
          </a:p>
        </p:txBody>
      </p:sp>
    </p:spTree>
    <p:extLst>
      <p:ext uri="{BB962C8B-B14F-4D97-AF65-F5344CB8AC3E}">
        <p14:creationId xmlns:p14="http://schemas.microsoft.com/office/powerpoint/2010/main" val="282141448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4"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7"/>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0" name="Rectangle 11"/>
          <p:cNvSpPr>
            <a:spLocks noGrp="1"/>
          </p:cNvSpPr>
          <p:nvPr>
            <p:ph sz="quarter" idx="19"/>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21"/>
          <p:cNvSpPr>
            <a:spLocks noGrp="1"/>
          </p:cNvSpPr>
          <p:nvPr>
            <p:ph type="dt" sz="half" idx="20"/>
          </p:nvPr>
        </p:nvSpPr>
        <p:spPr/>
        <p:txBody>
          <a:bodyPr/>
          <a:lstStyle>
            <a:extLst/>
          </a:lstStyle>
          <a:p>
            <a:pPr algn="r"/>
            <a:fld id="{9A7F7D02-4BAE-4F00-86DF-A928C9CD7215}" type="datetime1">
              <a:rPr lang="en-US" smtClean="0">
                <a:solidFill>
                  <a:prstClr val="black">
                    <a:tint val="65000"/>
                  </a:prstClr>
                </a:solidFill>
              </a:rPr>
              <a:pPr algn="r"/>
              <a:t>8/21/2023</a:t>
            </a:fld>
            <a:endParaRPr lang="en-US">
              <a:solidFill>
                <a:prstClr val="black">
                  <a:tint val="65000"/>
                </a:prstClr>
              </a:solidFill>
            </a:endParaRPr>
          </a:p>
        </p:txBody>
      </p:sp>
      <p:sp>
        <p:nvSpPr>
          <p:cNvPr id="22" name="Rectangle 22"/>
          <p:cNvSpPr>
            <a:spLocks noGrp="1"/>
          </p:cNvSpPr>
          <p:nvPr>
            <p:ph type="sldNum" sz="quarter" idx="21"/>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3" name="Rectangle 23"/>
          <p:cNvSpPr>
            <a:spLocks noGrp="1"/>
          </p:cNvSpPr>
          <p:nvPr>
            <p:ph type="ftr" sz="quarter" idx="22"/>
          </p:nvPr>
        </p:nvSpPr>
        <p:spPr/>
        <p:txBody>
          <a:bodyPr/>
          <a:lstStyle>
            <a:extLst/>
          </a:lstStyle>
          <a:p>
            <a:endParaRPr lang="en-US"/>
          </a:p>
        </p:txBody>
      </p:sp>
    </p:spTree>
    <p:extLst>
      <p:ext uri="{BB962C8B-B14F-4D97-AF65-F5344CB8AC3E}">
        <p14:creationId xmlns:p14="http://schemas.microsoft.com/office/powerpoint/2010/main" val="32193293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5"/>
          </p:nvPr>
        </p:nvSpPr>
        <p:spPr>
          <a:xfrm>
            <a:off x="301752" y="609600"/>
            <a:ext cx="8074152"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3"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19"/>
          <p:cNvSpPr>
            <a:spLocks noGrp="1"/>
          </p:cNvSpPr>
          <p:nvPr>
            <p:ph type="dt" sz="half" idx="22"/>
          </p:nvPr>
        </p:nvSpPr>
        <p:spPr/>
        <p:txBody>
          <a:bodyPr/>
          <a:lstStyle>
            <a:extLst/>
          </a:lstStyle>
          <a:p>
            <a:pPr algn="r"/>
            <a:fld id="{105D3464-CE61-474C-9747-A77F4EED7174}" type="datetime1">
              <a:rPr lang="en-US" smtClean="0">
                <a:solidFill>
                  <a:prstClr val="black">
                    <a:tint val="65000"/>
                  </a:prstClr>
                </a:solidFill>
              </a:rPr>
              <a:pPr algn="r"/>
              <a:t>8/21/2023</a:t>
            </a:fld>
            <a:endParaRPr lang="en-US">
              <a:solidFill>
                <a:prstClr val="black">
                  <a:tint val="65000"/>
                </a:prstClr>
              </a:solidFill>
            </a:endParaRPr>
          </a:p>
        </p:txBody>
      </p:sp>
      <p:sp>
        <p:nvSpPr>
          <p:cNvPr id="20" name="Rectangle 20"/>
          <p:cNvSpPr>
            <a:spLocks noGrp="1"/>
          </p:cNvSpPr>
          <p:nvPr>
            <p:ph type="sldNum" sz="quarter" idx="23"/>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2" name="Rectangle 22"/>
          <p:cNvSpPr>
            <a:spLocks noGrp="1"/>
          </p:cNvSpPr>
          <p:nvPr>
            <p:ph type="ftr" sz="quarter" idx="24"/>
          </p:nvPr>
        </p:nvSpPr>
        <p:spPr/>
        <p:txBody>
          <a:bodyPr/>
          <a:lstStyle>
            <a:extLst/>
          </a:lstStyle>
          <a:p>
            <a:endParaRPr lang="en-US"/>
          </a:p>
        </p:txBody>
      </p:sp>
    </p:spTree>
    <p:extLst>
      <p:ext uri="{BB962C8B-B14F-4D97-AF65-F5344CB8AC3E}">
        <p14:creationId xmlns:p14="http://schemas.microsoft.com/office/powerpoint/2010/main" val="2006622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5"/>
          </p:nvPr>
        </p:nvSpPr>
        <p:spPr>
          <a:xfrm>
            <a:off x="301752" y="609600"/>
            <a:ext cx="8074152"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3"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19"/>
          <p:cNvSpPr>
            <a:spLocks noGrp="1"/>
          </p:cNvSpPr>
          <p:nvPr>
            <p:ph type="dt" sz="half" idx="22"/>
          </p:nvPr>
        </p:nvSpPr>
        <p:spPr/>
        <p:txBody>
          <a:bodyPr/>
          <a:lstStyle>
            <a:extLst/>
          </a:lstStyle>
          <a:p>
            <a:pPr algn="r"/>
            <a:fld id="{EA551B21-3A08-4C33-97F2-AF974A85DBDF}" type="datetime1">
              <a:rPr lang="en-US" smtClean="0">
                <a:solidFill>
                  <a:prstClr val="black">
                    <a:tint val="65000"/>
                  </a:prstClr>
                </a:solidFill>
              </a:rPr>
              <a:pPr algn="r"/>
              <a:t>8/21/2023</a:t>
            </a:fld>
            <a:endParaRPr lang="en-US">
              <a:solidFill>
                <a:prstClr val="black">
                  <a:tint val="65000"/>
                </a:prstClr>
              </a:solidFill>
            </a:endParaRPr>
          </a:p>
        </p:txBody>
      </p:sp>
      <p:sp>
        <p:nvSpPr>
          <p:cNvPr id="20" name="Rectangle 20"/>
          <p:cNvSpPr>
            <a:spLocks noGrp="1"/>
          </p:cNvSpPr>
          <p:nvPr>
            <p:ph type="sldNum" sz="quarter" idx="23"/>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2" name="Rectangle 22"/>
          <p:cNvSpPr>
            <a:spLocks noGrp="1"/>
          </p:cNvSpPr>
          <p:nvPr>
            <p:ph type="ftr" sz="quarter" idx="24"/>
          </p:nvPr>
        </p:nvSpPr>
        <p:spPr/>
        <p:txBody>
          <a:bodyPr/>
          <a:lstStyle>
            <a:extLst/>
          </a:lstStyle>
          <a:p>
            <a:endParaRPr lang="en-US"/>
          </a:p>
        </p:txBody>
      </p:sp>
    </p:spTree>
    <p:extLst>
      <p:ext uri="{BB962C8B-B14F-4D97-AF65-F5344CB8AC3E}">
        <p14:creationId xmlns:p14="http://schemas.microsoft.com/office/powerpoint/2010/main" val="33213174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0"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4" name="Rectangle 11"/>
          <p:cNvSpPr>
            <a:spLocks noGrp="1"/>
          </p:cNvSpPr>
          <p:nvPr>
            <p:ph sz="quarter" idx="19"/>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6"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3" name="Rectangle 23"/>
          <p:cNvSpPr>
            <a:spLocks noGrp="1"/>
          </p:cNvSpPr>
          <p:nvPr>
            <p:ph type="dt" sz="half" idx="22"/>
          </p:nvPr>
        </p:nvSpPr>
        <p:spPr/>
        <p:txBody>
          <a:bodyPr/>
          <a:lstStyle>
            <a:extLst/>
          </a:lstStyle>
          <a:p>
            <a:pPr algn="r"/>
            <a:fld id="{D121F4EA-4DD3-4329-9CFA-F4580AF6C80E}" type="datetime1">
              <a:rPr lang="en-US" smtClean="0">
                <a:solidFill>
                  <a:prstClr val="black">
                    <a:tint val="65000"/>
                  </a:prstClr>
                </a:solidFill>
              </a:rPr>
              <a:pPr algn="r"/>
              <a:t>8/21/2023</a:t>
            </a:fld>
            <a:endParaRPr lang="en-US">
              <a:solidFill>
                <a:prstClr val="black">
                  <a:tint val="65000"/>
                </a:prstClr>
              </a:solidFill>
            </a:endParaRPr>
          </a:p>
        </p:txBody>
      </p:sp>
      <p:sp>
        <p:nvSpPr>
          <p:cNvPr id="27" name="Rectangle 27"/>
          <p:cNvSpPr>
            <a:spLocks noGrp="1"/>
          </p:cNvSpPr>
          <p:nvPr>
            <p:ph type="sldNum" sz="quarter" idx="23"/>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8" name="Rectangle 28"/>
          <p:cNvSpPr>
            <a:spLocks noGrp="1"/>
          </p:cNvSpPr>
          <p:nvPr>
            <p:ph type="ftr" sz="quarter" idx="24"/>
          </p:nvPr>
        </p:nvSpPr>
        <p:spPr/>
        <p:txBody>
          <a:bodyPr/>
          <a:lstStyle>
            <a:extLst/>
          </a:lstStyle>
          <a:p>
            <a:endParaRPr lang="en-US"/>
          </a:p>
        </p:txBody>
      </p:sp>
    </p:spTree>
    <p:extLst>
      <p:ext uri="{BB962C8B-B14F-4D97-AF65-F5344CB8AC3E}">
        <p14:creationId xmlns:p14="http://schemas.microsoft.com/office/powerpoint/2010/main" val="38513995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8" name="Rectangle 11"/>
          <p:cNvSpPr>
            <a:spLocks noGrp="1"/>
          </p:cNvSpPr>
          <p:nvPr>
            <p:ph sz="quarter" idx="16"/>
          </p:nvPr>
        </p:nvSpPr>
        <p:spPr>
          <a:xfrm>
            <a:off x="44196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0"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3" name="Rectangle 11"/>
          <p:cNvSpPr>
            <a:spLocks noGrp="1"/>
          </p:cNvSpPr>
          <p:nvPr>
            <p:ph sz="quarter" idx="18"/>
          </p:nvPr>
        </p:nvSpPr>
        <p:spPr>
          <a:xfrm>
            <a:off x="44165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20"/>
          </p:nvPr>
        </p:nvSpPr>
        <p:spPr>
          <a:xfrm>
            <a:off x="44196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1"/>
          </p:nvPr>
        </p:nvSpPr>
        <p:spPr/>
        <p:txBody>
          <a:bodyPr/>
          <a:lstStyle>
            <a:extLst/>
          </a:lstStyle>
          <a:p>
            <a:pPr algn="r"/>
            <a:fld id="{017C3585-B647-4590-8B12-6C0432AC9512}" type="datetime1">
              <a:rPr lang="en-US" smtClean="0">
                <a:solidFill>
                  <a:prstClr val="black">
                    <a:tint val="65000"/>
                  </a:prstClr>
                </a:solidFill>
              </a:rPr>
              <a:pPr algn="r"/>
              <a:t>8/21/2023</a:t>
            </a:fld>
            <a:endParaRPr lang="en-US">
              <a:solidFill>
                <a:prstClr val="black">
                  <a:tint val="65000"/>
                </a:prstClr>
              </a:solidFill>
            </a:endParaRPr>
          </a:p>
        </p:txBody>
      </p:sp>
      <p:sp>
        <p:nvSpPr>
          <p:cNvPr id="18" name="Rectangle 18"/>
          <p:cNvSpPr>
            <a:spLocks noGrp="1"/>
          </p:cNvSpPr>
          <p:nvPr>
            <p:ph type="sldNum" sz="quarter" idx="22"/>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1" name="Rectangle 21"/>
          <p:cNvSpPr>
            <a:spLocks noGrp="1"/>
          </p:cNvSpPr>
          <p:nvPr>
            <p:ph type="ftr" sz="quarter" idx="23"/>
          </p:nvPr>
        </p:nvSpPr>
        <p:spPr/>
        <p:txBody>
          <a:bodyPr/>
          <a:lstStyle>
            <a:extLst/>
          </a:lstStyle>
          <a:p>
            <a:endParaRPr lang="en-US"/>
          </a:p>
        </p:txBody>
      </p:sp>
    </p:spTree>
    <p:extLst>
      <p:ext uri="{BB962C8B-B14F-4D97-AF65-F5344CB8AC3E}">
        <p14:creationId xmlns:p14="http://schemas.microsoft.com/office/powerpoint/2010/main" val="12540186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1" name="Rectangle 11"/>
          <p:cNvSpPr>
            <a:spLocks noGrp="1"/>
          </p:cNvSpPr>
          <p:nvPr>
            <p:ph sz="quarter" idx="15"/>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0" name="Rectangle 11"/>
          <p:cNvSpPr>
            <a:spLocks noGrp="1"/>
          </p:cNvSpPr>
          <p:nvPr>
            <p:ph sz="quarter" idx="16"/>
          </p:nvPr>
        </p:nvSpPr>
        <p:spPr>
          <a:xfrm>
            <a:off x="3048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4" name="Rectangle 11"/>
          <p:cNvSpPr>
            <a:spLocks noGrp="1"/>
          </p:cNvSpPr>
          <p:nvPr>
            <p:ph sz="quarter" idx="18"/>
          </p:nvPr>
        </p:nvSpPr>
        <p:spPr>
          <a:xfrm>
            <a:off x="3017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6" name="Rectangle 11"/>
          <p:cNvSpPr>
            <a:spLocks noGrp="1"/>
          </p:cNvSpPr>
          <p:nvPr>
            <p:ph sz="quarter" idx="20"/>
          </p:nvPr>
        </p:nvSpPr>
        <p:spPr>
          <a:xfrm>
            <a:off x="3048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1"/>
          </p:nvPr>
        </p:nvSpPr>
        <p:spPr/>
        <p:txBody>
          <a:bodyPr/>
          <a:lstStyle>
            <a:extLst/>
          </a:lstStyle>
          <a:p>
            <a:pPr algn="r"/>
            <a:fld id="{D33C8584-94D5-46F0-AC1B-6D937658CDBF}" type="datetime1">
              <a:rPr lang="en-US" smtClean="0">
                <a:solidFill>
                  <a:prstClr val="black">
                    <a:tint val="65000"/>
                  </a:prstClr>
                </a:solidFill>
              </a:rPr>
              <a:pPr algn="r"/>
              <a:t>8/21/2023</a:t>
            </a:fld>
            <a:endParaRPr lang="en-US" dirty="0">
              <a:solidFill>
                <a:prstClr val="black">
                  <a:tint val="65000"/>
                </a:prstClr>
              </a:solidFill>
            </a:endParaRPr>
          </a:p>
        </p:txBody>
      </p:sp>
      <p:sp>
        <p:nvSpPr>
          <p:cNvPr id="19" name="Rectangle 19"/>
          <p:cNvSpPr>
            <a:spLocks noGrp="1"/>
          </p:cNvSpPr>
          <p:nvPr>
            <p:ph type="sldNum" sz="quarter" idx="22"/>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0" name="Rectangle 20"/>
          <p:cNvSpPr>
            <a:spLocks noGrp="1"/>
          </p:cNvSpPr>
          <p:nvPr>
            <p:ph type="ftr" sz="quarter" idx="23"/>
          </p:nvPr>
        </p:nvSpPr>
        <p:spPr/>
        <p:txBody>
          <a:bodyPr/>
          <a:lstStyle>
            <a:extLst/>
          </a:lstStyle>
          <a:p>
            <a:endParaRPr lang="en-US"/>
          </a:p>
        </p:txBody>
      </p:sp>
    </p:spTree>
    <p:extLst>
      <p:ext uri="{BB962C8B-B14F-4D97-AF65-F5344CB8AC3E}">
        <p14:creationId xmlns:p14="http://schemas.microsoft.com/office/powerpoint/2010/main" val="345843795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4"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6"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9" name="Rectangle 11"/>
          <p:cNvSpPr>
            <a:spLocks noGrp="1"/>
          </p:cNvSpPr>
          <p:nvPr>
            <p:ph sz="quarter" idx="18"/>
          </p:nvPr>
        </p:nvSpPr>
        <p:spPr>
          <a:xfrm>
            <a:off x="44196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32" name="Rectangle 11"/>
          <p:cNvSpPr>
            <a:spLocks noGrp="1"/>
          </p:cNvSpPr>
          <p:nvPr>
            <p:ph sz="quarter" idx="20"/>
          </p:nvPr>
        </p:nvSpPr>
        <p:spPr>
          <a:xfrm>
            <a:off x="44165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34" name="Rectangle 11"/>
          <p:cNvSpPr>
            <a:spLocks noGrp="1"/>
          </p:cNvSpPr>
          <p:nvPr>
            <p:ph sz="quarter" idx="22"/>
          </p:nvPr>
        </p:nvSpPr>
        <p:spPr>
          <a:xfrm>
            <a:off x="44196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6" name="Rectangle 16"/>
          <p:cNvSpPr>
            <a:spLocks noGrp="1"/>
          </p:cNvSpPr>
          <p:nvPr>
            <p:ph type="dt" sz="half" idx="23"/>
          </p:nvPr>
        </p:nvSpPr>
        <p:spPr/>
        <p:txBody>
          <a:bodyPr/>
          <a:lstStyle>
            <a:extLst/>
          </a:lstStyle>
          <a:p>
            <a:pPr algn="r"/>
            <a:fld id="{9699D080-F6EC-4098-9F17-4617FFCBDC2A}" type="datetime1">
              <a:rPr lang="en-US" smtClean="0">
                <a:solidFill>
                  <a:prstClr val="black">
                    <a:tint val="65000"/>
                  </a:prstClr>
                </a:solidFill>
              </a:rPr>
              <a:pPr algn="r"/>
              <a:t>8/21/2023</a:t>
            </a:fld>
            <a:endParaRPr lang="en-US">
              <a:solidFill>
                <a:prstClr val="black">
                  <a:tint val="65000"/>
                </a:prstClr>
              </a:solidFill>
            </a:endParaRPr>
          </a:p>
        </p:txBody>
      </p:sp>
      <p:sp>
        <p:nvSpPr>
          <p:cNvPr id="17" name="Rectangle 17"/>
          <p:cNvSpPr>
            <a:spLocks noGrp="1"/>
          </p:cNvSpPr>
          <p:nvPr>
            <p:ph type="sldNum" sz="quarter" idx="24"/>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18" name="Rectangle 18"/>
          <p:cNvSpPr>
            <a:spLocks noGrp="1"/>
          </p:cNvSpPr>
          <p:nvPr>
            <p:ph type="ftr" sz="quarter" idx="25"/>
          </p:nvPr>
        </p:nvSpPr>
        <p:spPr/>
        <p:txBody>
          <a:bodyPr/>
          <a:lstStyle>
            <a:extLst/>
          </a:lstStyle>
          <a:p>
            <a:endParaRPr lang="en-US"/>
          </a:p>
        </p:txBody>
      </p:sp>
    </p:spTree>
    <p:extLst>
      <p:ext uri="{BB962C8B-B14F-4D97-AF65-F5344CB8AC3E}">
        <p14:creationId xmlns:p14="http://schemas.microsoft.com/office/powerpoint/2010/main" val="21069865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2" name="Rectangle 11"/>
          <p:cNvSpPr>
            <a:spLocks noGrp="1"/>
          </p:cNvSpPr>
          <p:nvPr>
            <p:ph sz="quarter" idx="16"/>
          </p:nvPr>
        </p:nvSpPr>
        <p:spPr>
          <a:xfrm>
            <a:off x="307848"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6" name="Rectangle 11"/>
          <p:cNvSpPr>
            <a:spLocks noGrp="1"/>
          </p:cNvSpPr>
          <p:nvPr>
            <p:ph sz="quarter" idx="18"/>
          </p:nvPr>
        </p:nvSpPr>
        <p:spPr>
          <a:xfrm>
            <a:off x="304800"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8" name="Rectangle 11"/>
          <p:cNvSpPr>
            <a:spLocks noGrp="1"/>
          </p:cNvSpPr>
          <p:nvPr>
            <p:ph sz="quarter" idx="20"/>
          </p:nvPr>
        </p:nvSpPr>
        <p:spPr>
          <a:xfrm>
            <a:off x="307848"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3" name="Rectangle 11"/>
          <p:cNvSpPr>
            <a:spLocks noGrp="1"/>
          </p:cNvSpPr>
          <p:nvPr>
            <p:ph sz="quarter" idx="22"/>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6" name="Rectangle 11"/>
          <p:cNvSpPr>
            <a:spLocks noGrp="1"/>
          </p:cNvSpPr>
          <p:nvPr>
            <p:ph sz="quarter" idx="24"/>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5"/>
          </p:nvPr>
        </p:nvSpPr>
        <p:spPr/>
        <p:txBody>
          <a:bodyPr/>
          <a:lstStyle>
            <a:extLst/>
          </a:lstStyle>
          <a:p>
            <a:pPr algn="r"/>
            <a:fld id="{AF9BA356-C67E-4FDF-AE6B-405161432AEE}" type="datetime1">
              <a:rPr lang="en-US" smtClean="0">
                <a:solidFill>
                  <a:prstClr val="black">
                    <a:tint val="65000"/>
                  </a:prstClr>
                </a:solidFill>
              </a:rPr>
              <a:pPr algn="r"/>
              <a:t>8/21/2023</a:t>
            </a:fld>
            <a:endParaRPr lang="en-US">
              <a:solidFill>
                <a:prstClr val="black">
                  <a:tint val="65000"/>
                </a:prstClr>
              </a:solidFill>
            </a:endParaRPr>
          </a:p>
        </p:txBody>
      </p:sp>
      <p:sp>
        <p:nvSpPr>
          <p:cNvPr id="18" name="Rectangle 18"/>
          <p:cNvSpPr>
            <a:spLocks noGrp="1"/>
          </p:cNvSpPr>
          <p:nvPr>
            <p:ph type="sldNum" sz="quarter" idx="26"/>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3" name="Rectangle 23"/>
          <p:cNvSpPr>
            <a:spLocks noGrp="1"/>
          </p:cNvSpPr>
          <p:nvPr>
            <p:ph type="ftr" sz="quarter" idx="27"/>
          </p:nvPr>
        </p:nvSpPr>
        <p:spPr/>
        <p:txBody>
          <a:bodyPr/>
          <a:lstStyle>
            <a:extLst/>
          </a:lstStyle>
          <a:p>
            <a:endParaRPr lang="en-US"/>
          </a:p>
        </p:txBody>
      </p:sp>
    </p:spTree>
    <p:extLst>
      <p:ext uri="{BB962C8B-B14F-4D97-AF65-F5344CB8AC3E}">
        <p14:creationId xmlns:p14="http://schemas.microsoft.com/office/powerpoint/2010/main" val="27276485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sz="1200"/>
            </a:lvl1pPr>
            <a:extLst/>
          </a:lstStyle>
          <a:p>
            <a:pPr lvl="0" eaLnBrk="1" latinLnBrk="1" hangingPunct="1"/>
            <a:r>
              <a:rPr lang="en-US" smtClean="0"/>
              <a:t>Click to edit Master text styles</a:t>
            </a:r>
          </a:p>
        </p:txBody>
      </p:sp>
      <p:sp>
        <p:nvSpPr>
          <p:cNvPr id="42" name="Rectangle 42"/>
          <p:cNvSpPr>
            <a:spLocks noGrp="1"/>
          </p:cNvSpPr>
          <p:nvPr>
            <p:ph type="dt" sz="half" idx="47"/>
          </p:nvPr>
        </p:nvSpPr>
        <p:spPr/>
        <p:txBody>
          <a:bodyPr/>
          <a:lstStyle>
            <a:extLst/>
          </a:lstStyle>
          <a:p>
            <a:pPr algn="r"/>
            <a:fld id="{C2918866-D5C2-42B6-9164-47576AD599A4}" type="datetime1">
              <a:rPr lang="en-US" smtClean="0">
                <a:solidFill>
                  <a:prstClr val="black">
                    <a:tint val="65000"/>
                  </a:prstClr>
                </a:solidFill>
              </a:rPr>
              <a:pPr algn="r"/>
              <a:t>8/21/2023</a:t>
            </a:fld>
            <a:endParaRPr lang="en-US">
              <a:solidFill>
                <a:prstClr val="black">
                  <a:tint val="65000"/>
                </a:prstClr>
              </a:solidFill>
            </a:endParaRPr>
          </a:p>
        </p:txBody>
      </p:sp>
      <p:sp>
        <p:nvSpPr>
          <p:cNvPr id="43" name="Rectangle 43"/>
          <p:cNvSpPr>
            <a:spLocks noGrp="1"/>
          </p:cNvSpPr>
          <p:nvPr>
            <p:ph type="sldNum" sz="quarter" idx="48"/>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45" name="Rectangle 45"/>
          <p:cNvSpPr>
            <a:spLocks noGrp="1"/>
          </p:cNvSpPr>
          <p:nvPr>
            <p:ph type="ftr" sz="quarter" idx="49"/>
          </p:nvPr>
        </p:nvSpPr>
        <p:spPr/>
        <p:txBody>
          <a:bodyPr/>
          <a:lstStyle>
            <a:extLst/>
          </a:lstStyle>
          <a:p>
            <a:endParaRPr lang="en-US"/>
          </a:p>
        </p:txBody>
      </p:sp>
    </p:spTree>
    <p:extLst>
      <p:ext uri="{BB962C8B-B14F-4D97-AF65-F5344CB8AC3E}">
        <p14:creationId xmlns:p14="http://schemas.microsoft.com/office/powerpoint/2010/main" val="2882042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9" name="Rectangle 8"/>
          <p:cNvSpPr>
            <a:spLocks noGrp="1"/>
          </p:cNvSpPr>
          <p:nvPr>
            <p:ph type="body" sz="quarter" idx="13" hasCustomPrompt="1"/>
          </p:nvPr>
        </p:nvSpPr>
        <p:spPr>
          <a:xfrm>
            <a:off x="381000" y="3048000"/>
            <a:ext cx="8077200" cy="5334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7" name="Rectangle 7"/>
          <p:cNvSpPr>
            <a:spLocks noGrp="1"/>
          </p:cNvSpPr>
          <p:nvPr>
            <p:ph type="dt" sz="half" idx="14"/>
          </p:nvPr>
        </p:nvSpPr>
        <p:spPr/>
        <p:txBody>
          <a:bodyPr/>
          <a:lstStyle>
            <a:extLst/>
          </a:lstStyle>
          <a:p>
            <a:pPr algn="r"/>
            <a:fld id="{097D0A7E-49B3-434B-8FF3-916DC587C7DE}" type="datetime1">
              <a:rPr kumimoji="0" lang="en-US" smtClean="0"/>
              <a:t>8/21/2023</a:t>
            </a:fld>
            <a:endParaRPr kumimoji="0" lang="en-US"/>
          </a:p>
        </p:txBody>
      </p:sp>
      <p:sp>
        <p:nvSpPr>
          <p:cNvPr id="8" name="Rectangle 8"/>
          <p:cNvSpPr>
            <a:spLocks noGrp="1"/>
          </p:cNvSpPr>
          <p:nvPr>
            <p:ph type="sldNum" sz="quarter" idx="15"/>
          </p:nvPr>
        </p:nvSpPr>
        <p:spPr/>
        <p:txBody>
          <a:bodyPr/>
          <a:lstStyle>
            <a:extLst/>
          </a:lstStyle>
          <a:p>
            <a:pPr algn="r"/>
            <a:fld id="{256D3EEF-DE4E-429D-8EC4-DDC531AFF587}" type="slidenum">
              <a:rPr kumimoji="0" lang="en-US" sz="1000" smtClean="0"/>
              <a:pPr algn="r"/>
              <a:t>‹#›</a:t>
            </a:fld>
            <a:endParaRPr kumimoji="0" lang="en-US"/>
          </a:p>
        </p:txBody>
      </p:sp>
      <p:sp>
        <p:nvSpPr>
          <p:cNvPr id="9" name="Rectangle 9"/>
          <p:cNvSpPr>
            <a:spLocks noGrp="1"/>
          </p:cNvSpPr>
          <p:nvPr>
            <p:ph type="ftr" sz="quarter" idx="16"/>
          </p:nvPr>
        </p:nvSpPr>
        <p:spPr/>
        <p:txBody>
          <a:bodyPr/>
          <a:lstStyle>
            <a:extLst/>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 name="Rectangle 2"/>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pPr eaLnBrk="1" latinLnBrk="1" hangingPunct="1"/>
            <a:r>
              <a:rPr lang="en-US" smtClean="0"/>
              <a:t>Click to edit Master title style</a:t>
            </a:r>
            <a:endParaRP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eaLnBrk="1" latinLnBrk="0" hangingPunct="1">
              <a:buNone/>
              <a:defRPr kumimoji="0"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kumimoji="0" lang="en-US" dirty="0" smtClean="0"/>
              <a:t>Click to add author information</a:t>
            </a:r>
            <a:endParaRPr kumimoji="0"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fld id="{256D3EEF-DE4E-429D-8EC4-DDC531AFF587}" type="slidenum">
              <a:rPr lang="en-US" smtClean="0">
                <a:solidFill>
                  <a:prstClr val="black"/>
                </a:solidFill>
              </a:rPr>
              <a:pPr/>
              <a:t>‹#›</a:t>
            </a:fld>
            <a:endParaRPr lang="en-US" dirty="0">
              <a:solidFill>
                <a:prstClr val="black"/>
              </a:solidFill>
            </a:endParaRPr>
          </a:p>
        </p:txBody>
      </p:sp>
      <p:sp>
        <p:nvSpPr>
          <p:cNvPr id="16" name="Rectangle 16"/>
          <p:cNvSpPr>
            <a:spLocks noGrp="1"/>
          </p:cNvSpPr>
          <p:nvPr>
            <p:ph type="ftr" sz="quarter" idx="12"/>
          </p:nvPr>
        </p:nvSpPr>
        <p:spPr/>
        <p:txBody>
          <a:bodyPr/>
          <a:lstStyle>
            <a:extLst/>
          </a:lstStyle>
          <a:p>
            <a:endParaRPr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DE8E674F-D9A9-4B25-BF17-101F80A8339C}" type="datetime1">
              <a:rPr lang="en-US" smtClean="0"/>
              <a:pPr/>
              <a:t>8/21/2023</a:t>
            </a:fld>
            <a:endParaRPr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Tree>
    <p:extLst>
      <p:ext uri="{BB962C8B-B14F-4D97-AF65-F5344CB8AC3E}">
        <p14:creationId xmlns:p14="http://schemas.microsoft.com/office/powerpoint/2010/main" val="36866170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dirty="0"/>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32" name="Rectangle 32"/>
          <p:cNvSpPr>
            <a:spLocks noGrp="1"/>
          </p:cNvSpPr>
          <p:nvPr>
            <p:ph type="dt" sz="half" idx="39"/>
          </p:nvPr>
        </p:nvSpPr>
        <p:spPr/>
        <p:txBody>
          <a:bodyPr/>
          <a:lstStyle>
            <a:lvl1pPr eaLnBrk="1" latinLnBrk="0" hangingPunct="1">
              <a:defRPr kumimoji="0" sz="1000"/>
            </a:lvl1pPr>
            <a:extLst/>
          </a:lstStyle>
          <a:p>
            <a:pPr algn="r"/>
            <a:fld id="{67B9553A-0B1B-4B93-83F5-E31F4786E4B6}" type="datetime1">
              <a:rPr lang="en-US" smtClean="0">
                <a:solidFill>
                  <a:prstClr val="black">
                    <a:tint val="65000"/>
                  </a:prstClr>
                </a:solidFill>
              </a:rPr>
              <a:pPr algn="r"/>
              <a:t>8/21/2023</a:t>
            </a:fld>
            <a:endParaRPr lang="en-US" dirty="0">
              <a:solidFill>
                <a:prstClr val="black">
                  <a:tint val="65000"/>
                </a:prstClr>
              </a:solidFill>
            </a:endParaRPr>
          </a:p>
        </p:txBody>
      </p:sp>
      <p:sp>
        <p:nvSpPr>
          <p:cNvPr id="33" name="Rectangle 33"/>
          <p:cNvSpPr>
            <a:spLocks noGrp="1"/>
          </p:cNvSpPr>
          <p:nvPr>
            <p:ph type="sldNum" sz="quarter" idx="40"/>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34" name="Rectangle 34"/>
          <p:cNvSpPr>
            <a:spLocks noGrp="1"/>
          </p:cNvSpPr>
          <p:nvPr>
            <p:ph type="ftr" sz="quarter" idx="41"/>
          </p:nvPr>
        </p:nvSpPr>
        <p:spPr/>
        <p:txBody>
          <a:bodyPr/>
          <a:lstStyle>
            <a:extLst/>
          </a:lstStyle>
          <a:p>
            <a:endParaRPr lang="en-US"/>
          </a:p>
        </p:txBody>
      </p:sp>
    </p:spTree>
    <p:extLst>
      <p:ext uri="{BB962C8B-B14F-4D97-AF65-F5344CB8AC3E}">
        <p14:creationId xmlns:p14="http://schemas.microsoft.com/office/powerpoint/2010/main" val="3948384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4" name="Title 13"/>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r>
              <a:rPr kumimoji="0" lang="en-US" smtClean="0"/>
              <a:t>Click to edit Master title style</a:t>
            </a:r>
            <a:endParaRPr kumimoji="0" lang="en-US" dirty="0"/>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2338FC30-9CF3-4ABD-82BA-3073665DB2E7}" type="datetime1">
              <a:rPr lang="en-US" smtClean="0"/>
              <a:pPr/>
              <a:t>8/21/2023</a:t>
            </a:fld>
            <a:endParaRPr lang="en-US" dirty="0"/>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a:solidFill>
                  <a:schemeClr val="bg1"/>
                </a:solidFill>
              </a:defRPr>
            </a:lvl1pPr>
            <a:extLst/>
          </a:lstStyle>
          <a:p>
            <a:endParaRPr lang="en-US" dirty="0">
              <a:solidFill>
                <a:prstClr val="white"/>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fld id="{256D3EEF-DE4E-429D-8EC4-DDC531AFF587}" type="slidenum">
              <a:rPr lang="en-US" smtClean="0">
                <a:solidFill>
                  <a:prstClr val="black"/>
                </a:solidFill>
              </a:rPr>
              <a:pPr/>
              <a:t>‹#›</a:t>
            </a:fld>
            <a:endParaRPr lang="en-US" dirty="0">
              <a:solidFill>
                <a:prstClr val="black"/>
              </a:solidFill>
            </a:endParaRPr>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Tree>
    <p:extLst>
      <p:ext uri="{BB962C8B-B14F-4D97-AF65-F5344CB8AC3E}">
        <p14:creationId xmlns:p14="http://schemas.microsoft.com/office/powerpoint/2010/main" val="24631054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9"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7" name="Rectangle 7"/>
          <p:cNvSpPr>
            <a:spLocks noGrp="1"/>
          </p:cNvSpPr>
          <p:nvPr>
            <p:ph type="dt" sz="half" idx="14"/>
          </p:nvPr>
        </p:nvSpPr>
        <p:spPr/>
        <p:txBody>
          <a:bodyPr/>
          <a:lstStyle>
            <a:extLst/>
          </a:lstStyle>
          <a:p>
            <a:pPr algn="r"/>
            <a:fld id="{8CBE0CF3-71E9-4EC7-B11A-E635D4CCFF0E}" type="datetime1">
              <a:rPr lang="en-US" smtClean="0">
                <a:solidFill>
                  <a:prstClr val="black">
                    <a:tint val="65000"/>
                  </a:prstClr>
                </a:solidFill>
              </a:rPr>
              <a:pPr algn="r"/>
              <a:t>8/21/2023</a:t>
            </a:fld>
            <a:endParaRPr lang="en-US">
              <a:solidFill>
                <a:prstClr val="black">
                  <a:tint val="65000"/>
                </a:prstClr>
              </a:solidFill>
            </a:endParaRPr>
          </a:p>
        </p:txBody>
      </p:sp>
      <p:sp>
        <p:nvSpPr>
          <p:cNvPr id="8" name="Rectangle 8"/>
          <p:cNvSpPr>
            <a:spLocks noGrp="1"/>
          </p:cNvSpPr>
          <p:nvPr>
            <p:ph type="sldNum" sz="quarter" idx="15"/>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9" name="Rectangle 9"/>
          <p:cNvSpPr>
            <a:spLocks noGrp="1"/>
          </p:cNvSpPr>
          <p:nvPr>
            <p:ph type="ftr" sz="quarter" idx="16"/>
          </p:nvPr>
        </p:nvSpPr>
        <p:spPr/>
        <p:txBody>
          <a:bodyPr/>
          <a:lstStyle>
            <a:extLst/>
          </a:lstStyle>
          <a:p>
            <a:endParaRPr lang="en-US"/>
          </a:p>
        </p:txBody>
      </p:sp>
    </p:spTree>
    <p:extLst>
      <p:ext uri="{BB962C8B-B14F-4D97-AF65-F5344CB8AC3E}">
        <p14:creationId xmlns:p14="http://schemas.microsoft.com/office/powerpoint/2010/main" val="42381409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6" name="Rectangle 6"/>
          <p:cNvSpPr>
            <a:spLocks noGrp="1"/>
          </p:cNvSpPr>
          <p:nvPr>
            <p:ph type="dt" sz="half" idx="10"/>
          </p:nvPr>
        </p:nvSpPr>
        <p:spPr/>
        <p:txBody>
          <a:bodyPr/>
          <a:lstStyle>
            <a:extLst/>
          </a:lstStyle>
          <a:p>
            <a:pPr algn="r"/>
            <a:fld id="{29DECEF7-CD4B-4146-A5DE-B4CE5025DA81}" type="datetime1">
              <a:rPr lang="en-US" smtClean="0">
                <a:solidFill>
                  <a:prstClr val="black">
                    <a:tint val="65000"/>
                  </a:prstClr>
                </a:solidFill>
              </a:rPr>
              <a:pPr algn="r"/>
              <a:t>8/21/2023</a:t>
            </a:fld>
            <a:endParaRPr lang="en-US">
              <a:solidFill>
                <a:prstClr val="black">
                  <a:tint val="65000"/>
                </a:prstClr>
              </a:solidFill>
            </a:endParaRPr>
          </a:p>
        </p:txBody>
      </p:sp>
      <p:sp>
        <p:nvSpPr>
          <p:cNvPr id="8" name="Rectangle 8"/>
          <p:cNvSpPr>
            <a:spLocks noGrp="1"/>
          </p:cNvSpPr>
          <p:nvPr>
            <p:ph type="sldNum" sz="quarter" idx="11"/>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9" name="Rectangle 9"/>
          <p:cNvSpPr>
            <a:spLocks noGrp="1"/>
          </p:cNvSpPr>
          <p:nvPr>
            <p:ph type="ftr" sz="quarter" idx="12"/>
          </p:nvPr>
        </p:nvSpPr>
        <p:spPr/>
        <p:txBody>
          <a:bodyPr/>
          <a:lstStyle>
            <a:extLst/>
          </a:lstStyle>
          <a:p>
            <a:endParaRPr lang="en-US"/>
          </a:p>
        </p:txBody>
      </p:sp>
    </p:spTree>
    <p:extLst>
      <p:ext uri="{BB962C8B-B14F-4D97-AF65-F5344CB8AC3E}">
        <p14:creationId xmlns:p14="http://schemas.microsoft.com/office/powerpoint/2010/main" val="29048153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1" name="Rectangle 11"/>
          <p:cNvSpPr>
            <a:spLocks noGrp="1"/>
          </p:cNvSpPr>
          <p:nvPr>
            <p:ph sz="quarter" idx="15"/>
          </p:nvPr>
        </p:nvSpPr>
        <p:spPr>
          <a:xfrm>
            <a:off x="304800" y="609600"/>
            <a:ext cx="80772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9" name="Rectangle 9"/>
          <p:cNvSpPr>
            <a:spLocks noGrp="1"/>
          </p:cNvSpPr>
          <p:nvPr>
            <p:ph type="dt" sz="half" idx="16"/>
          </p:nvPr>
        </p:nvSpPr>
        <p:spPr/>
        <p:txBody>
          <a:bodyPr/>
          <a:lstStyle>
            <a:extLst/>
          </a:lstStyle>
          <a:p>
            <a:pPr algn="r"/>
            <a:fld id="{9AFF6A2C-8872-4D5D-A268-F400A397283D}" type="datetime1">
              <a:rPr lang="en-US" smtClean="0">
                <a:solidFill>
                  <a:prstClr val="black">
                    <a:tint val="65000"/>
                  </a:prstClr>
                </a:solidFill>
              </a:rPr>
              <a:pPr algn="r"/>
              <a:t>8/21/2023</a:t>
            </a:fld>
            <a:endParaRPr lang="en-US">
              <a:solidFill>
                <a:prstClr val="black">
                  <a:tint val="65000"/>
                </a:prstClr>
              </a:solidFill>
            </a:endParaRPr>
          </a:p>
        </p:txBody>
      </p:sp>
      <p:sp>
        <p:nvSpPr>
          <p:cNvPr id="10" name="Rectangle 10"/>
          <p:cNvSpPr>
            <a:spLocks noGrp="1"/>
          </p:cNvSpPr>
          <p:nvPr>
            <p:ph type="sldNum" sz="quarter" idx="17"/>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12" name="Rectangle 12"/>
          <p:cNvSpPr>
            <a:spLocks noGrp="1"/>
          </p:cNvSpPr>
          <p:nvPr>
            <p:ph type="ftr" sz="quarter" idx="18"/>
          </p:nvPr>
        </p:nvSpPr>
        <p:spPr/>
        <p:txBody>
          <a:bodyPr/>
          <a:lstStyle>
            <a:extLst/>
          </a:lstStyle>
          <a:p>
            <a:endParaRPr lang="en-US"/>
          </a:p>
        </p:txBody>
      </p:sp>
    </p:spTree>
    <p:extLst>
      <p:ext uri="{BB962C8B-B14F-4D97-AF65-F5344CB8AC3E}">
        <p14:creationId xmlns:p14="http://schemas.microsoft.com/office/powerpoint/2010/main" val="2404718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9"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7"/>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13"/>
          <p:cNvSpPr>
            <a:spLocks noGrp="1"/>
          </p:cNvSpPr>
          <p:nvPr>
            <p:ph type="dt" sz="half" idx="18"/>
          </p:nvPr>
        </p:nvSpPr>
        <p:spPr/>
        <p:txBody>
          <a:bodyPr/>
          <a:lstStyle>
            <a:extLst/>
          </a:lstStyle>
          <a:p>
            <a:pPr algn="r"/>
            <a:fld id="{432B92F2-B4FB-4519-B530-5E7D462BDADA}" type="datetime1">
              <a:rPr lang="en-US" smtClean="0">
                <a:solidFill>
                  <a:prstClr val="black">
                    <a:tint val="65000"/>
                  </a:prstClr>
                </a:solidFill>
              </a:rPr>
              <a:pPr algn="r"/>
              <a:t>8/21/2023</a:t>
            </a:fld>
            <a:endParaRPr lang="en-US">
              <a:solidFill>
                <a:prstClr val="black">
                  <a:tint val="65000"/>
                </a:prstClr>
              </a:solidFill>
            </a:endParaRPr>
          </a:p>
        </p:txBody>
      </p:sp>
      <p:sp>
        <p:nvSpPr>
          <p:cNvPr id="16" name="Rectangle 16"/>
          <p:cNvSpPr>
            <a:spLocks noGrp="1"/>
          </p:cNvSpPr>
          <p:nvPr>
            <p:ph type="sldNum" sz="quarter" idx="19"/>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17" name="Rectangle 17"/>
          <p:cNvSpPr>
            <a:spLocks noGrp="1"/>
          </p:cNvSpPr>
          <p:nvPr>
            <p:ph type="ftr" sz="quarter" idx="20"/>
          </p:nvPr>
        </p:nvSpPr>
        <p:spPr/>
        <p:txBody>
          <a:bodyPr/>
          <a:lstStyle>
            <a:extLst/>
          </a:lstStyle>
          <a:p>
            <a:endParaRPr lang="en-US"/>
          </a:p>
        </p:txBody>
      </p:sp>
    </p:spTree>
    <p:extLst>
      <p:ext uri="{BB962C8B-B14F-4D97-AF65-F5344CB8AC3E}">
        <p14:creationId xmlns:p14="http://schemas.microsoft.com/office/powerpoint/2010/main" val="35962769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pPr eaLnBrk="1" latinLnBrk="1" hangingPunct="1"/>
            <a:r>
              <a:rPr kumimoji="0" lang="en-US" smtClean="0"/>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sz="1000">
                <a:solidFill>
                  <a:schemeClr val="tx1">
                    <a:tint val="65000"/>
                  </a:schemeClr>
                </a:solidFill>
              </a:defRPr>
            </a:lvl1pPr>
            <a:extLst/>
          </a:lstStyle>
          <a:p>
            <a:pPr algn="r"/>
            <a:fld id="{6A64C830-AC97-4070-BFEC-633E758A1061}" type="datetime1">
              <a:rPr kumimoji="0" lang="en-US" smtClean="0"/>
              <a:t>8/21/2023</a:t>
            </a:fld>
            <a:endParaRPr kumimoji="0" lang="en-US" sz="1000" dirty="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eaLnBrk="1" latinLnBrk="0" hangingPunct="1">
              <a:defRPr kumimoji="0" sz="1000"/>
            </a:lvl1pPr>
            <a:extLst/>
          </a:lstStyle>
          <a:p>
            <a:pPr algn="r"/>
            <a:fld id="{256D3EEF-DE4E-429D-8EC4-DDC531AFF587}" type="slidenum">
              <a:rPr kumimoji="0" lang="en-US" sz="1000" smtClean="0"/>
              <a:pPr algn="r"/>
              <a:t>‹#›</a:t>
            </a:fld>
            <a:endParaRPr kumimoji="0" lang="en-US" sz="1000"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sz="1200" b="1">
                <a:solidFill>
                  <a:sysClr val="windowText" lastClr="000000"/>
                </a:solidFill>
              </a:defRPr>
            </a:lvl1pPr>
            <a:extLst/>
          </a:lstStyle>
          <a:p>
            <a:r>
              <a:rPr lang="en-US" smtClean="0"/>
              <a:t>Prepared by Er. Deeyoranjan Dongol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Lst>
  <p:timing>
    <p:tnLst>
      <p:par>
        <p:cTn id="1" dur="indefinite" restart="never" nodeType="tmRoot"/>
      </p:par>
    </p:tnLst>
  </p:timing>
  <p:hf hdr="0" dt="0"/>
  <p:txStyles>
    <p:titleStyle>
      <a:lvl1pPr algn="l" rtl="0" eaLnBrk="1" latinLnBrk="0" hangingPunct="1">
        <a:spcBef>
          <a:spcPct val="0"/>
        </a:spcBef>
        <a:buNone/>
        <a:defRPr kumimoji="0"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sz="1100">
          <a:solidFill>
            <a:schemeClr val="tx1"/>
          </a:solidFill>
          <a:latin typeface="+mn-lt"/>
          <a:ea typeface="+mn-ea"/>
          <a:cs typeface="+mn-cs"/>
        </a:defRPr>
      </a:lvl1pPr>
      <a:lvl2pPr marL="742950" indent="-285750" algn="l" rtl="0" eaLnBrk="1" latinLnBrk="0" hangingPunct="1">
        <a:spcBef>
          <a:spcPct val="20000"/>
        </a:spcBef>
        <a:buFontTx/>
        <a:buNone/>
        <a:defRPr kumimoji="0" sz="1100">
          <a:solidFill>
            <a:schemeClr val="tx1"/>
          </a:solidFill>
          <a:latin typeface="+mn-lt"/>
          <a:ea typeface="+mn-ea"/>
          <a:cs typeface="+mn-cs"/>
        </a:defRPr>
      </a:lvl2pPr>
      <a:lvl3pPr marL="1143000" indent="-228600" algn="l" rtl="0" eaLnBrk="1" latinLnBrk="0" hangingPunct="1">
        <a:spcBef>
          <a:spcPct val="20000"/>
        </a:spcBef>
        <a:buFontTx/>
        <a:buNone/>
        <a:defRPr kumimoji="0" sz="1100">
          <a:solidFill>
            <a:schemeClr val="tx1"/>
          </a:solidFill>
          <a:latin typeface="+mn-lt"/>
          <a:ea typeface="+mn-ea"/>
          <a:cs typeface="+mn-cs"/>
        </a:defRPr>
      </a:lvl3pPr>
      <a:lvl4pPr marL="1600200" indent="-228600" algn="l" rtl="0" eaLnBrk="1" latinLnBrk="0" hangingPunct="1">
        <a:spcBef>
          <a:spcPct val="20000"/>
        </a:spcBef>
        <a:buFontTx/>
        <a:buNone/>
        <a:defRPr kumimoji="0" sz="1100">
          <a:solidFill>
            <a:schemeClr val="tx1"/>
          </a:solidFill>
          <a:latin typeface="+mn-lt"/>
          <a:ea typeface="+mn-ea"/>
          <a:cs typeface="+mn-cs"/>
        </a:defRPr>
      </a:lvl4pPr>
      <a:lvl5pPr marL="2057400" indent="-228600" algn="l" rtl="0" eaLnBrk="1" latinLnBrk="0" hangingPunct="1">
        <a:spcBef>
          <a:spcPct val="20000"/>
        </a:spcBef>
        <a:buFontTx/>
        <a:buNone/>
        <a:defRPr kumimoji="0" sz="11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pPr eaLnBrk="1" latinLnBrk="1" hangingPunct="1"/>
            <a:r>
              <a:rPr kumimoji="0" lang="en-US" smtClean="0"/>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sz="1000">
                <a:solidFill>
                  <a:schemeClr val="tx1">
                    <a:tint val="65000"/>
                  </a:schemeClr>
                </a:solidFill>
              </a:defRPr>
            </a:lvl1pPr>
            <a:extLst/>
          </a:lstStyle>
          <a:p>
            <a:pPr algn="r"/>
            <a:fld id="{58A2F023-0EBE-410C-BB20-7E96CC44A3EE}" type="datetime1">
              <a:rPr lang="en-US" smtClean="0">
                <a:solidFill>
                  <a:prstClr val="black">
                    <a:tint val="65000"/>
                  </a:prstClr>
                </a:solidFill>
              </a:rPr>
              <a:pPr algn="r"/>
              <a:t>8/21/2023</a:t>
            </a:fld>
            <a:endParaRPr lang="en-US" dirty="0">
              <a:solidFill>
                <a:prstClr val="black">
                  <a:tint val="65000"/>
                </a:prst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eaLnBrk="1" latinLnBrk="0" hangingPunct="1">
              <a:defRPr kumimoji="0" sz="1000"/>
            </a:lvl1pPr>
            <a:extLst/>
          </a:lstStyle>
          <a:p>
            <a:fld id="{256D3EEF-DE4E-429D-8EC4-DDC531AFF587}" type="slidenum">
              <a:rPr lang="en-US" smtClean="0">
                <a:solidFill>
                  <a:prstClr val="black"/>
                </a:solidFill>
              </a:rPr>
              <a:pPr/>
              <a:t>‹#›</a:t>
            </a:fld>
            <a:endParaRPr lang="en-US" dirty="0">
              <a:solidFill>
                <a:prstClr val="black"/>
              </a:solidFill>
            </a:endParaRPr>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sz="1000">
                <a:solidFill>
                  <a:sysClr val="windowText" lastClr="000000"/>
                </a:solidFill>
              </a:defRPr>
            </a:lvl1pPr>
            <a:extLst/>
          </a:lstStyle>
          <a:p>
            <a:endParaRPr lang="en-US" dirty="0"/>
          </a:p>
        </p:txBody>
      </p:sp>
    </p:spTree>
    <p:extLst>
      <p:ext uri="{BB962C8B-B14F-4D97-AF65-F5344CB8AC3E}">
        <p14:creationId xmlns:p14="http://schemas.microsoft.com/office/powerpoint/2010/main" val="2061722292"/>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timing>
    <p:tnLst>
      <p:par>
        <p:cTn id="1" dur="indefinite" restart="never" nodeType="tmRoot"/>
      </p:par>
    </p:tnLst>
  </p:timing>
  <p:hf hdr="0" ftr="0" dt="0"/>
  <p:txStyles>
    <p:titleStyle>
      <a:lvl1pPr algn="l" rtl="0" eaLnBrk="1" latinLnBrk="0" hangingPunct="1">
        <a:spcBef>
          <a:spcPct val="0"/>
        </a:spcBef>
        <a:buNone/>
        <a:defRPr kumimoji="0"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sz="1100">
          <a:solidFill>
            <a:schemeClr val="tx1"/>
          </a:solidFill>
          <a:latin typeface="+mn-lt"/>
          <a:ea typeface="+mn-ea"/>
          <a:cs typeface="+mn-cs"/>
        </a:defRPr>
      </a:lvl1pPr>
      <a:lvl2pPr marL="742950" indent="-285750" algn="l" rtl="0" eaLnBrk="1" latinLnBrk="0" hangingPunct="1">
        <a:spcBef>
          <a:spcPct val="20000"/>
        </a:spcBef>
        <a:buFontTx/>
        <a:buNone/>
        <a:defRPr kumimoji="0" sz="1100">
          <a:solidFill>
            <a:schemeClr val="tx1"/>
          </a:solidFill>
          <a:latin typeface="+mn-lt"/>
          <a:ea typeface="+mn-ea"/>
          <a:cs typeface="+mn-cs"/>
        </a:defRPr>
      </a:lvl2pPr>
      <a:lvl3pPr marL="1143000" indent="-228600" algn="l" rtl="0" eaLnBrk="1" latinLnBrk="0" hangingPunct="1">
        <a:spcBef>
          <a:spcPct val="20000"/>
        </a:spcBef>
        <a:buFontTx/>
        <a:buNone/>
        <a:defRPr kumimoji="0" sz="1100">
          <a:solidFill>
            <a:schemeClr val="tx1"/>
          </a:solidFill>
          <a:latin typeface="+mn-lt"/>
          <a:ea typeface="+mn-ea"/>
          <a:cs typeface="+mn-cs"/>
        </a:defRPr>
      </a:lvl3pPr>
      <a:lvl4pPr marL="1600200" indent="-228600" algn="l" rtl="0" eaLnBrk="1" latinLnBrk="0" hangingPunct="1">
        <a:spcBef>
          <a:spcPct val="20000"/>
        </a:spcBef>
        <a:buFontTx/>
        <a:buNone/>
        <a:defRPr kumimoji="0" sz="1100">
          <a:solidFill>
            <a:schemeClr val="tx1"/>
          </a:solidFill>
          <a:latin typeface="+mn-lt"/>
          <a:ea typeface="+mn-ea"/>
          <a:cs typeface="+mn-cs"/>
        </a:defRPr>
      </a:lvl4pPr>
      <a:lvl5pPr marL="2057400" indent="-228600" algn="l" rtl="0" eaLnBrk="1" latinLnBrk="0" hangingPunct="1">
        <a:spcBef>
          <a:spcPct val="20000"/>
        </a:spcBef>
        <a:buFontTx/>
        <a:buNone/>
        <a:defRPr kumimoji="0" sz="11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647700" y="4109248"/>
            <a:ext cx="7620000" cy="533400"/>
          </a:xfrm>
        </p:spPr>
        <p:txBody>
          <a:bodyPr>
            <a:normAutofit/>
          </a:bodyPr>
          <a:lstStyle>
            <a:extLst/>
          </a:lstStyle>
          <a:p>
            <a:pPr algn="ctr"/>
            <a:r>
              <a:rPr lang="en-US" b="1" dirty="0" smtClean="0"/>
              <a:t>OPERATING SYSTEM</a:t>
            </a:r>
            <a:endParaRPr lang="en-US" b="1" dirty="0"/>
          </a:p>
        </p:txBody>
      </p:sp>
      <p:sp>
        <p:nvSpPr>
          <p:cNvPr id="3" name="Rectangle 3"/>
          <p:cNvSpPr>
            <a:spLocks noGrp="1"/>
          </p:cNvSpPr>
          <p:nvPr>
            <p:ph type="subTitle" idx="1"/>
          </p:nvPr>
        </p:nvSpPr>
        <p:spPr>
          <a:xfrm>
            <a:off x="990600" y="4706112"/>
            <a:ext cx="6934200" cy="932688"/>
          </a:xfrm>
        </p:spPr>
        <p:txBody>
          <a:bodyPr>
            <a:noAutofit/>
          </a:bodyPr>
          <a:lstStyle>
            <a:extLst/>
          </a:lstStyle>
          <a:p>
            <a:pPr algn="ctr"/>
            <a:r>
              <a:rPr lang="en-US" sz="2000" dirty="0" smtClean="0"/>
              <a:t>Er. Deeyoranjan Dongol</a:t>
            </a:r>
          </a:p>
          <a:p>
            <a:pPr algn="ctr"/>
            <a:endParaRPr lang="en-US" sz="2000" dirty="0"/>
          </a:p>
        </p:txBody>
      </p:sp>
      <p:pic>
        <p:nvPicPr>
          <p:cNvPr id="5" name="Picture 4" descr="oslogo.jpg"/>
          <p:cNvPicPr>
            <a:picLocks noChangeAspect="1"/>
          </p:cNvPicPr>
          <p:nvPr/>
        </p:nvPicPr>
        <p:blipFill>
          <a:blip r:embed="rId3"/>
          <a:stretch>
            <a:fillRect/>
          </a:stretch>
        </p:blipFill>
        <p:spPr>
          <a:xfrm>
            <a:off x="0" y="-13136"/>
            <a:ext cx="9144000" cy="4038600"/>
          </a:xfrm>
          <a:prstGeom prst="rect">
            <a:avLst/>
          </a:prstGeom>
        </p:spPr>
      </p:pic>
    </p:spTree>
    <p:extLst>
      <p:ext uri="{BB962C8B-B14F-4D97-AF65-F5344CB8AC3E}">
        <p14:creationId xmlns:p14="http://schemas.microsoft.com/office/powerpoint/2010/main" val="15466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10</a:t>
            </a:fld>
            <a:endParaRPr kumimoji="0" lang="en-US"/>
          </a:p>
        </p:txBody>
      </p:sp>
      <p:sp>
        <p:nvSpPr>
          <p:cNvPr id="6" name="Title 5"/>
          <p:cNvSpPr>
            <a:spLocks noGrp="1"/>
          </p:cNvSpPr>
          <p:nvPr>
            <p:ph type="title"/>
          </p:nvPr>
        </p:nvSpPr>
        <p:spPr/>
        <p:txBody>
          <a:bodyPr>
            <a:normAutofit fontScale="90000"/>
          </a:bodyPr>
          <a:lstStyle/>
          <a:p>
            <a:r>
              <a:rPr lang="en-US" b="1" dirty="0" smtClean="0"/>
              <a:t>SIMPLE BATCH SYSTEMS</a:t>
            </a:r>
            <a:endParaRPr lang="en-US" b="1" dirty="0"/>
          </a:p>
        </p:txBody>
      </p:sp>
      <p:pic>
        <p:nvPicPr>
          <p:cNvPr id="3074" name="Picture 2"/>
          <p:cNvPicPr>
            <a:picLocks noChangeAspect="1" noChangeArrowheads="1"/>
          </p:cNvPicPr>
          <p:nvPr/>
        </p:nvPicPr>
        <p:blipFill>
          <a:blip r:embed="rId3"/>
          <a:srcRect/>
          <a:stretch>
            <a:fillRect/>
          </a:stretch>
        </p:blipFill>
        <p:spPr bwMode="auto">
          <a:xfrm>
            <a:off x="533400" y="762000"/>
            <a:ext cx="7852531" cy="35052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11</a:t>
            </a:fld>
            <a:endParaRPr kumimoji="0" lang="en-US"/>
          </a:p>
        </p:txBody>
      </p:sp>
      <p:sp>
        <p:nvSpPr>
          <p:cNvPr id="6" name="Title 5"/>
          <p:cNvSpPr>
            <a:spLocks noGrp="1"/>
          </p:cNvSpPr>
          <p:nvPr>
            <p:ph type="title"/>
          </p:nvPr>
        </p:nvSpPr>
        <p:spPr/>
        <p:txBody>
          <a:bodyPr>
            <a:normAutofit fontScale="90000"/>
          </a:bodyPr>
          <a:lstStyle/>
          <a:p>
            <a:r>
              <a:rPr lang="en-US" b="1" dirty="0" smtClean="0"/>
              <a:t>UNIPROGRAMMING </a:t>
            </a:r>
            <a:endParaRPr lang="en-US" b="1" dirty="0"/>
          </a:p>
        </p:txBody>
      </p:sp>
      <p:pic>
        <p:nvPicPr>
          <p:cNvPr id="5" name="Picture 4" descr="Fig02_05a.gif"/>
          <p:cNvPicPr>
            <a:picLocks noChangeAspect="1"/>
          </p:cNvPicPr>
          <p:nvPr/>
        </p:nvPicPr>
        <p:blipFill>
          <a:blip r:embed="rId3" cstate="print"/>
          <a:stretch>
            <a:fillRect/>
          </a:stretch>
        </p:blipFill>
        <p:spPr>
          <a:xfrm>
            <a:off x="1066800" y="762000"/>
            <a:ext cx="6724454" cy="1905000"/>
          </a:xfrm>
          <a:prstGeom prst="rect">
            <a:avLst/>
          </a:prstGeom>
        </p:spPr>
      </p:pic>
      <p:sp>
        <p:nvSpPr>
          <p:cNvPr id="7" name="Rectangle 6"/>
          <p:cNvSpPr/>
          <p:nvPr/>
        </p:nvSpPr>
        <p:spPr>
          <a:xfrm>
            <a:off x="76200" y="2819400"/>
            <a:ext cx="8229600" cy="2610843"/>
          </a:xfrm>
          <a:prstGeom prst="rect">
            <a:avLst/>
          </a:prstGeom>
        </p:spPr>
        <p:txBody>
          <a:bodyPr wrap="square">
            <a:spAutoFit/>
          </a:bodyPr>
          <a:lstStyle/>
          <a:p>
            <a:pPr marL="236538" indent="-173038" algn="just">
              <a:lnSpc>
                <a:spcPct val="150000"/>
              </a:lnSpc>
              <a:buFont typeface="Arial" pitchFamily="34" charset="0"/>
              <a:buChar char="•"/>
            </a:pPr>
            <a:r>
              <a:rPr lang="en-US" sz="2800" b="1" dirty="0" smtClean="0">
                <a:solidFill>
                  <a:srgbClr val="0070C0"/>
                </a:solidFill>
              </a:rPr>
              <a:t>The processor spends a certain amount of time executing, until it reaches an I/O instruction; it must then wait until that I/O instruction concludes before proceeding</a:t>
            </a:r>
            <a:endParaRPr lang="en-US" sz="2800" b="1" dirty="0">
              <a:solidFill>
                <a:srgbClr val="0070C0"/>
              </a:solidFill>
            </a:endParaRPr>
          </a:p>
        </p:txBody>
      </p:sp>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12</a:t>
            </a:fld>
            <a:endParaRPr kumimoji="0" lang="en-US"/>
          </a:p>
        </p:txBody>
      </p:sp>
      <p:sp>
        <p:nvSpPr>
          <p:cNvPr id="6" name="Title 5"/>
          <p:cNvSpPr>
            <a:spLocks noGrp="1"/>
          </p:cNvSpPr>
          <p:nvPr>
            <p:ph type="title"/>
          </p:nvPr>
        </p:nvSpPr>
        <p:spPr/>
        <p:txBody>
          <a:bodyPr>
            <a:normAutofit fontScale="90000"/>
          </a:bodyPr>
          <a:lstStyle/>
          <a:p>
            <a:r>
              <a:rPr lang="en-US" b="1" dirty="0" smtClean="0"/>
              <a:t>MULTIPROGRAMMING </a:t>
            </a:r>
            <a:endParaRPr lang="en-US" b="1" dirty="0"/>
          </a:p>
        </p:txBody>
      </p:sp>
      <p:sp>
        <p:nvSpPr>
          <p:cNvPr id="7" name="Rectangle 6"/>
          <p:cNvSpPr/>
          <p:nvPr/>
        </p:nvSpPr>
        <p:spPr>
          <a:xfrm>
            <a:off x="228600" y="3124200"/>
            <a:ext cx="8229600" cy="3323987"/>
          </a:xfrm>
          <a:prstGeom prst="rect">
            <a:avLst/>
          </a:prstGeom>
        </p:spPr>
        <p:txBody>
          <a:bodyPr wrap="square">
            <a:spAutoFit/>
          </a:bodyPr>
          <a:lstStyle/>
          <a:p>
            <a:pPr marL="236538" indent="-236538" algn="just">
              <a:lnSpc>
                <a:spcPct val="150000"/>
              </a:lnSpc>
              <a:buFont typeface="Arial" pitchFamily="34" charset="0"/>
              <a:buChar char="•"/>
            </a:pPr>
            <a:r>
              <a:rPr lang="en-US" sz="2800" b="1" dirty="0" smtClean="0">
                <a:solidFill>
                  <a:srgbClr val="0070C0"/>
                </a:solidFill>
              </a:rPr>
              <a:t>There must be enough memory to hold the OS and one user program</a:t>
            </a:r>
          </a:p>
          <a:p>
            <a:pPr marL="236538" indent="-236538" algn="just">
              <a:lnSpc>
                <a:spcPct val="150000"/>
              </a:lnSpc>
              <a:buFont typeface="Arial" pitchFamily="34" charset="0"/>
              <a:buChar char="•"/>
            </a:pPr>
            <a:r>
              <a:rPr lang="en-US" sz="2800" b="1" dirty="0" smtClean="0">
                <a:solidFill>
                  <a:srgbClr val="0070C0"/>
                </a:solidFill>
              </a:rPr>
              <a:t>When one job needs to wait for I/O, the processor can switch to the other job, which is likely not waiting for I/O</a:t>
            </a:r>
            <a:endParaRPr lang="en-US" sz="2800" b="1" dirty="0">
              <a:solidFill>
                <a:srgbClr val="0070C0"/>
              </a:solidFill>
            </a:endParaRPr>
          </a:p>
        </p:txBody>
      </p:sp>
      <p:pic>
        <p:nvPicPr>
          <p:cNvPr id="8" name="Picture 7" descr="Fig02_05b.gif"/>
          <p:cNvPicPr>
            <a:picLocks noChangeAspect="1"/>
          </p:cNvPicPr>
          <p:nvPr/>
        </p:nvPicPr>
        <p:blipFill>
          <a:blip r:embed="rId3" cstate="print"/>
          <a:stretch>
            <a:fillRect/>
          </a:stretch>
        </p:blipFill>
        <p:spPr>
          <a:xfrm>
            <a:off x="990600" y="533400"/>
            <a:ext cx="6627030" cy="2514599"/>
          </a:xfrm>
          <a:prstGeom prst="rect">
            <a:avLst/>
          </a:prstGeom>
        </p:spPr>
      </p:pic>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13</a:t>
            </a:fld>
            <a:endParaRPr kumimoji="0" lang="en-US"/>
          </a:p>
        </p:txBody>
      </p:sp>
      <p:sp>
        <p:nvSpPr>
          <p:cNvPr id="6" name="Title 5"/>
          <p:cNvSpPr>
            <a:spLocks noGrp="1"/>
          </p:cNvSpPr>
          <p:nvPr>
            <p:ph type="title"/>
          </p:nvPr>
        </p:nvSpPr>
        <p:spPr/>
        <p:txBody>
          <a:bodyPr>
            <a:normAutofit fontScale="90000"/>
          </a:bodyPr>
          <a:lstStyle/>
          <a:p>
            <a:r>
              <a:rPr lang="en-US" b="1" dirty="0" smtClean="0"/>
              <a:t>MULTIPROGRAMMING </a:t>
            </a:r>
            <a:endParaRPr lang="en-US" b="1" dirty="0"/>
          </a:p>
        </p:txBody>
      </p:sp>
      <p:sp>
        <p:nvSpPr>
          <p:cNvPr id="7" name="Rectangle 6"/>
          <p:cNvSpPr/>
          <p:nvPr/>
        </p:nvSpPr>
        <p:spPr>
          <a:xfrm>
            <a:off x="228600" y="3657600"/>
            <a:ext cx="8153400" cy="2031325"/>
          </a:xfrm>
          <a:prstGeom prst="rect">
            <a:avLst/>
          </a:prstGeom>
        </p:spPr>
        <p:txBody>
          <a:bodyPr wrap="square">
            <a:spAutoFit/>
          </a:bodyPr>
          <a:lstStyle/>
          <a:p>
            <a:pPr marL="173038" lvl="2" indent="-173038">
              <a:lnSpc>
                <a:spcPct val="150000"/>
              </a:lnSpc>
              <a:buFont typeface="Arial" pitchFamily="34" charset="0"/>
              <a:buChar char="•"/>
            </a:pPr>
            <a:r>
              <a:rPr lang="en-US" sz="2800" b="1" dirty="0" smtClean="0">
                <a:solidFill>
                  <a:srgbClr val="0070C0"/>
                </a:solidFill>
              </a:rPr>
              <a:t> also known as multitasking</a:t>
            </a:r>
          </a:p>
          <a:p>
            <a:pPr marL="173038" lvl="2" indent="-173038">
              <a:lnSpc>
                <a:spcPct val="150000"/>
              </a:lnSpc>
              <a:buFont typeface="Arial" pitchFamily="34" charset="0"/>
              <a:buChar char="•"/>
            </a:pPr>
            <a:r>
              <a:rPr lang="en-US" sz="2800" b="1" dirty="0" smtClean="0">
                <a:solidFill>
                  <a:srgbClr val="0070C0"/>
                </a:solidFill>
              </a:rPr>
              <a:t> memory is expanded to hold three, four, </a:t>
            </a:r>
            <a:r>
              <a:rPr lang="en-US" sz="2800" b="1" smtClean="0">
                <a:solidFill>
                  <a:srgbClr val="0070C0"/>
                </a:solidFill>
              </a:rPr>
              <a:t>or more   programs </a:t>
            </a:r>
            <a:r>
              <a:rPr lang="en-US" sz="2800" b="1" dirty="0" smtClean="0">
                <a:solidFill>
                  <a:srgbClr val="0070C0"/>
                </a:solidFill>
              </a:rPr>
              <a:t>and switch among all of them</a:t>
            </a:r>
          </a:p>
        </p:txBody>
      </p:sp>
      <p:pic>
        <p:nvPicPr>
          <p:cNvPr id="4098" name="Picture 2"/>
          <p:cNvPicPr>
            <a:picLocks noChangeAspect="1" noChangeArrowheads="1"/>
          </p:cNvPicPr>
          <p:nvPr/>
        </p:nvPicPr>
        <p:blipFill>
          <a:blip r:embed="rId3"/>
          <a:srcRect/>
          <a:stretch>
            <a:fillRect/>
          </a:stretch>
        </p:blipFill>
        <p:spPr bwMode="auto">
          <a:xfrm>
            <a:off x="914400" y="457200"/>
            <a:ext cx="6477000" cy="28194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14</a:t>
            </a:fld>
            <a:endParaRPr kumimoji="0" lang="en-US"/>
          </a:p>
        </p:txBody>
      </p:sp>
      <p:sp>
        <p:nvSpPr>
          <p:cNvPr id="6" name="Title 5"/>
          <p:cNvSpPr>
            <a:spLocks noGrp="1"/>
          </p:cNvSpPr>
          <p:nvPr>
            <p:ph type="title"/>
          </p:nvPr>
        </p:nvSpPr>
        <p:spPr/>
        <p:txBody>
          <a:bodyPr>
            <a:normAutofit fontScale="90000"/>
          </a:bodyPr>
          <a:lstStyle/>
          <a:p>
            <a:r>
              <a:rPr lang="en-US" b="1" dirty="0" smtClean="0"/>
              <a:t>TIME SHARING SYSTEMS</a:t>
            </a:r>
            <a:endParaRPr lang="en-US" b="1" dirty="0"/>
          </a:p>
        </p:txBody>
      </p:sp>
      <p:sp>
        <p:nvSpPr>
          <p:cNvPr id="7" name="Rectangle 6"/>
          <p:cNvSpPr/>
          <p:nvPr/>
        </p:nvSpPr>
        <p:spPr>
          <a:xfrm>
            <a:off x="228600" y="609600"/>
            <a:ext cx="8229600" cy="3903504"/>
          </a:xfrm>
          <a:prstGeom prst="rect">
            <a:avLst/>
          </a:prstGeom>
        </p:spPr>
        <p:txBody>
          <a:bodyPr wrap="square">
            <a:spAutoFit/>
          </a:bodyPr>
          <a:lstStyle/>
          <a:p>
            <a:pPr marL="236538" indent="-236538" algn="just">
              <a:lnSpc>
                <a:spcPct val="150000"/>
              </a:lnSpc>
              <a:buFont typeface="Arial" pitchFamily="34" charset="0"/>
              <a:buChar char="•"/>
            </a:pPr>
            <a:r>
              <a:rPr lang="en-US" sz="2800" b="1" dirty="0" smtClean="0">
                <a:solidFill>
                  <a:srgbClr val="0070C0"/>
                </a:solidFill>
              </a:rPr>
              <a:t>Can be used to handle multiple interactive jobs</a:t>
            </a:r>
          </a:p>
          <a:p>
            <a:pPr marL="236538" indent="-236538" algn="just">
              <a:lnSpc>
                <a:spcPct val="150000"/>
              </a:lnSpc>
              <a:buFont typeface="Arial" pitchFamily="34" charset="0"/>
              <a:buChar char="•"/>
            </a:pPr>
            <a:r>
              <a:rPr lang="en-US" sz="2800" b="1" dirty="0" smtClean="0">
                <a:solidFill>
                  <a:srgbClr val="0070C0"/>
                </a:solidFill>
              </a:rPr>
              <a:t>Processor time is shared among multiple users</a:t>
            </a:r>
          </a:p>
          <a:p>
            <a:pPr marL="236538" indent="-236538" algn="just">
              <a:lnSpc>
                <a:spcPct val="150000"/>
              </a:lnSpc>
              <a:buFont typeface="Arial" pitchFamily="34" charset="0"/>
              <a:buChar char="•"/>
            </a:pPr>
            <a:r>
              <a:rPr lang="en-US" sz="2800" b="1" dirty="0" smtClean="0">
                <a:solidFill>
                  <a:srgbClr val="0070C0"/>
                </a:solidFill>
              </a:rPr>
              <a:t>Multiple users simultaneously access the system through terminals, with the OS interleaving the  execution of each user program in a short burst or quantum of computation</a:t>
            </a:r>
            <a:endParaRPr lang="en-US" sz="2800" b="1" dirty="0">
              <a:solidFill>
                <a:srgbClr val="0070C0"/>
              </a:solidFill>
            </a:endParaRPr>
          </a:p>
        </p:txBody>
      </p:sp>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15</a:t>
            </a:fld>
            <a:endParaRPr kumimoji="0" lang="en-US"/>
          </a:p>
        </p:txBody>
      </p:sp>
      <p:sp>
        <p:nvSpPr>
          <p:cNvPr id="6" name="Title 5"/>
          <p:cNvSpPr>
            <a:spLocks noGrp="1"/>
          </p:cNvSpPr>
          <p:nvPr>
            <p:ph type="title"/>
          </p:nvPr>
        </p:nvSpPr>
        <p:spPr/>
        <p:txBody>
          <a:bodyPr>
            <a:normAutofit fontScale="90000"/>
          </a:bodyPr>
          <a:lstStyle/>
          <a:p>
            <a:r>
              <a:rPr lang="en-US" b="1" dirty="0" smtClean="0"/>
              <a:t>REAL TIME OPERATING SYSTEM</a:t>
            </a:r>
            <a:endParaRPr lang="en-US" b="1" dirty="0"/>
          </a:p>
        </p:txBody>
      </p:sp>
      <p:sp>
        <p:nvSpPr>
          <p:cNvPr id="7" name="Rectangle 6"/>
          <p:cNvSpPr/>
          <p:nvPr/>
        </p:nvSpPr>
        <p:spPr>
          <a:xfrm>
            <a:off x="0" y="107752"/>
            <a:ext cx="8458200" cy="4616648"/>
          </a:xfrm>
          <a:prstGeom prst="rect">
            <a:avLst/>
          </a:prstGeom>
        </p:spPr>
        <p:txBody>
          <a:bodyPr wrap="square">
            <a:spAutoFit/>
          </a:bodyPr>
          <a:lstStyle/>
          <a:p>
            <a:pPr algn="just">
              <a:lnSpc>
                <a:spcPct val="150000"/>
              </a:lnSpc>
              <a:buFont typeface="Arial" pitchFamily="34" charset="0"/>
              <a:buChar char="•"/>
            </a:pPr>
            <a:r>
              <a:rPr lang="en-US" sz="2800" b="1" dirty="0" smtClean="0">
                <a:solidFill>
                  <a:srgbClr val="FF0000"/>
                </a:solidFill>
              </a:rPr>
              <a:t> Real Time Operating System</a:t>
            </a:r>
          </a:p>
          <a:p>
            <a:pPr lvl="1" algn="just">
              <a:lnSpc>
                <a:spcPct val="150000"/>
              </a:lnSpc>
              <a:buFont typeface="Arial" pitchFamily="34" charset="0"/>
              <a:buChar char="•"/>
            </a:pPr>
            <a:r>
              <a:rPr lang="en-US" sz="2800" b="1" dirty="0" smtClean="0">
                <a:solidFill>
                  <a:srgbClr val="0070C0"/>
                </a:solidFill>
              </a:rPr>
              <a:t> Hard Operating System</a:t>
            </a:r>
          </a:p>
          <a:p>
            <a:pPr lvl="3" algn="just">
              <a:lnSpc>
                <a:spcPct val="150000"/>
              </a:lnSpc>
              <a:buFontTx/>
              <a:buChar char="-"/>
            </a:pPr>
            <a:r>
              <a:rPr lang="en-US" sz="2800" b="1" dirty="0" smtClean="0">
                <a:solidFill>
                  <a:srgbClr val="0070C0"/>
                </a:solidFill>
              </a:rPr>
              <a:t>Action must occur at certain moment</a:t>
            </a:r>
          </a:p>
          <a:p>
            <a:pPr lvl="3" algn="just">
              <a:lnSpc>
                <a:spcPct val="150000"/>
              </a:lnSpc>
              <a:buFontTx/>
              <a:buChar char="-"/>
            </a:pPr>
            <a:r>
              <a:rPr lang="en-US" sz="2800" b="1" dirty="0" smtClean="0">
                <a:solidFill>
                  <a:srgbClr val="0070C0"/>
                </a:solidFill>
              </a:rPr>
              <a:t> Hard deadline</a:t>
            </a:r>
          </a:p>
          <a:p>
            <a:pPr lvl="1" algn="just">
              <a:lnSpc>
                <a:spcPct val="150000"/>
              </a:lnSpc>
              <a:buFont typeface="Arial" pitchFamily="34" charset="0"/>
              <a:buChar char="•"/>
            </a:pPr>
            <a:r>
              <a:rPr lang="en-US" sz="2800" b="1" dirty="0" smtClean="0">
                <a:solidFill>
                  <a:srgbClr val="0070C0"/>
                </a:solidFill>
              </a:rPr>
              <a:t> Soft Operating System</a:t>
            </a:r>
          </a:p>
          <a:p>
            <a:pPr lvl="3" algn="just">
              <a:lnSpc>
                <a:spcPct val="150000"/>
              </a:lnSpc>
            </a:pPr>
            <a:r>
              <a:rPr lang="en-US" sz="2800" b="1" dirty="0" smtClean="0">
                <a:solidFill>
                  <a:srgbClr val="0070C0"/>
                </a:solidFill>
              </a:rPr>
              <a:t>-Missing an occasional deadline is acceptable</a:t>
            </a:r>
          </a:p>
          <a:p>
            <a:pPr lvl="3" algn="just">
              <a:lnSpc>
                <a:spcPct val="150000"/>
              </a:lnSpc>
            </a:pPr>
            <a:r>
              <a:rPr lang="en-US" sz="2800" b="1" dirty="0" smtClean="0">
                <a:solidFill>
                  <a:srgbClr val="0070C0"/>
                </a:solidFill>
              </a:rPr>
              <a:t>- Soft deadline</a:t>
            </a:r>
            <a:endParaRPr lang="en-US" sz="2800" b="1" dirty="0">
              <a:solidFill>
                <a:srgbClr val="0070C0"/>
              </a:solidFill>
            </a:endParaRPr>
          </a:p>
        </p:txBody>
      </p:sp>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16</a:t>
            </a:fld>
            <a:endParaRPr kumimoji="0" lang="en-US"/>
          </a:p>
        </p:txBody>
      </p:sp>
      <p:sp>
        <p:nvSpPr>
          <p:cNvPr id="6" name="Title 5"/>
          <p:cNvSpPr>
            <a:spLocks noGrp="1"/>
          </p:cNvSpPr>
          <p:nvPr>
            <p:ph type="title"/>
          </p:nvPr>
        </p:nvSpPr>
        <p:spPr/>
        <p:txBody>
          <a:bodyPr>
            <a:normAutofit fontScale="90000"/>
          </a:bodyPr>
          <a:lstStyle/>
          <a:p>
            <a:r>
              <a:rPr lang="en-US" b="1" dirty="0" smtClean="0"/>
              <a:t>MAINFRAME OPERATING SYSTEM</a:t>
            </a:r>
            <a:endParaRPr lang="en-US" b="1" dirty="0"/>
          </a:p>
        </p:txBody>
      </p:sp>
      <p:sp>
        <p:nvSpPr>
          <p:cNvPr id="7" name="Rectangle 6"/>
          <p:cNvSpPr/>
          <p:nvPr/>
        </p:nvSpPr>
        <p:spPr>
          <a:xfrm>
            <a:off x="228600" y="457200"/>
            <a:ext cx="8229600" cy="2677656"/>
          </a:xfrm>
          <a:prstGeom prst="rect">
            <a:avLst/>
          </a:prstGeom>
        </p:spPr>
        <p:txBody>
          <a:bodyPr wrap="square">
            <a:spAutoFit/>
          </a:bodyPr>
          <a:lstStyle/>
          <a:p>
            <a:pPr marL="236538" indent="-236538" algn="just">
              <a:lnSpc>
                <a:spcPct val="150000"/>
              </a:lnSpc>
              <a:buFont typeface="Arial" pitchFamily="34" charset="0"/>
              <a:buChar char="•"/>
            </a:pPr>
            <a:r>
              <a:rPr lang="en-US" sz="2800" b="1" dirty="0" smtClean="0">
                <a:solidFill>
                  <a:srgbClr val="0070C0"/>
                </a:solidFill>
              </a:rPr>
              <a:t>Oriented towards processing many jobs at once</a:t>
            </a:r>
          </a:p>
          <a:p>
            <a:pPr marL="236538" indent="-236538" algn="just">
              <a:lnSpc>
                <a:spcPct val="150000"/>
              </a:lnSpc>
              <a:buFont typeface="Arial" pitchFamily="34" charset="0"/>
              <a:buChar char="•"/>
            </a:pPr>
            <a:r>
              <a:rPr lang="en-US" sz="2800" b="1" dirty="0" smtClean="0">
                <a:solidFill>
                  <a:srgbClr val="0070C0"/>
                </a:solidFill>
              </a:rPr>
              <a:t>Offer services such as batch, transaction processing and timesharing </a:t>
            </a:r>
          </a:p>
          <a:p>
            <a:pPr marL="236538" indent="-236538" algn="just">
              <a:lnSpc>
                <a:spcPct val="150000"/>
              </a:lnSpc>
              <a:buFont typeface="Arial" pitchFamily="34" charset="0"/>
              <a:buChar char="•"/>
            </a:pPr>
            <a:r>
              <a:rPr lang="en-US" sz="2800" b="1" dirty="0" smtClean="0">
                <a:solidFill>
                  <a:srgbClr val="0070C0"/>
                </a:solidFill>
              </a:rPr>
              <a:t>Example OS/390</a:t>
            </a:r>
            <a:endParaRPr lang="en-US" sz="2800" b="1" dirty="0">
              <a:solidFill>
                <a:srgbClr val="0070C0"/>
              </a:solidFill>
            </a:endParaRPr>
          </a:p>
        </p:txBody>
      </p:sp>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17</a:t>
            </a:fld>
            <a:endParaRPr kumimoji="0" lang="en-US"/>
          </a:p>
        </p:txBody>
      </p:sp>
      <p:sp>
        <p:nvSpPr>
          <p:cNvPr id="6" name="Title 5"/>
          <p:cNvSpPr>
            <a:spLocks noGrp="1"/>
          </p:cNvSpPr>
          <p:nvPr>
            <p:ph type="title"/>
          </p:nvPr>
        </p:nvSpPr>
        <p:spPr/>
        <p:txBody>
          <a:bodyPr>
            <a:normAutofit fontScale="90000"/>
          </a:bodyPr>
          <a:lstStyle/>
          <a:p>
            <a:r>
              <a:rPr lang="en-US" b="1" dirty="0" smtClean="0"/>
              <a:t>PERSONAL COMPUTER  OPERATING SYSTEM</a:t>
            </a:r>
            <a:endParaRPr lang="en-US" b="1" dirty="0"/>
          </a:p>
        </p:txBody>
      </p:sp>
      <p:sp>
        <p:nvSpPr>
          <p:cNvPr id="7" name="Rectangle 6"/>
          <p:cNvSpPr/>
          <p:nvPr/>
        </p:nvSpPr>
        <p:spPr>
          <a:xfrm>
            <a:off x="228600" y="346770"/>
            <a:ext cx="8229600" cy="3539430"/>
          </a:xfrm>
          <a:prstGeom prst="rect">
            <a:avLst/>
          </a:prstGeom>
        </p:spPr>
        <p:txBody>
          <a:bodyPr wrap="square">
            <a:spAutoFit/>
          </a:bodyPr>
          <a:lstStyle/>
          <a:p>
            <a:pPr marL="173038" indent="-173038" algn="just">
              <a:buFont typeface="Arial" pitchFamily="34" charset="0"/>
              <a:buChar char="•"/>
            </a:pPr>
            <a:r>
              <a:rPr lang="en-US" sz="2800" b="1" dirty="0" smtClean="0">
                <a:solidFill>
                  <a:srgbClr val="0070C0"/>
                </a:solidFill>
              </a:rPr>
              <a:t>Their job is to provide a good interface to a single user</a:t>
            </a:r>
          </a:p>
          <a:p>
            <a:pPr marL="173038" indent="-173038" algn="just">
              <a:buFont typeface="Arial" pitchFamily="34" charset="0"/>
              <a:buChar char="•"/>
            </a:pPr>
            <a:endParaRPr lang="en-US" sz="2800" b="1" dirty="0" smtClean="0">
              <a:solidFill>
                <a:srgbClr val="0070C0"/>
              </a:solidFill>
            </a:endParaRPr>
          </a:p>
          <a:p>
            <a:pPr marL="173038" indent="-173038" algn="just">
              <a:buFont typeface="Arial" pitchFamily="34" charset="0"/>
              <a:buChar char="•"/>
            </a:pPr>
            <a:r>
              <a:rPr lang="en-US" sz="2800" b="1" dirty="0" smtClean="0">
                <a:solidFill>
                  <a:srgbClr val="0070C0"/>
                </a:solidFill>
              </a:rPr>
              <a:t>They are widely used for word processing, spreadsheets, and Internet access</a:t>
            </a:r>
          </a:p>
          <a:p>
            <a:pPr marL="173038" indent="-173038" algn="just">
              <a:buFont typeface="Arial" pitchFamily="34" charset="0"/>
              <a:buChar char="•"/>
            </a:pPr>
            <a:endParaRPr lang="en-US" sz="2800" b="1" dirty="0" smtClean="0">
              <a:solidFill>
                <a:srgbClr val="0070C0"/>
              </a:solidFill>
            </a:endParaRPr>
          </a:p>
          <a:p>
            <a:pPr marL="173038" indent="-173038" algn="just">
              <a:buFont typeface="Arial" pitchFamily="34" charset="0"/>
              <a:buChar char="•"/>
            </a:pPr>
            <a:r>
              <a:rPr lang="en-US" sz="2800" b="1" dirty="0" smtClean="0">
                <a:solidFill>
                  <a:srgbClr val="0070C0"/>
                </a:solidFill>
              </a:rPr>
              <a:t>Examples are Windows 98, Windows 2000, the Macintosh operating system, and Linux</a:t>
            </a:r>
          </a:p>
        </p:txBody>
      </p:sp>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18</a:t>
            </a:fld>
            <a:endParaRPr kumimoji="0" lang="en-US"/>
          </a:p>
        </p:txBody>
      </p:sp>
      <p:sp>
        <p:nvSpPr>
          <p:cNvPr id="6" name="Title 5"/>
          <p:cNvSpPr>
            <a:spLocks noGrp="1"/>
          </p:cNvSpPr>
          <p:nvPr>
            <p:ph type="title"/>
          </p:nvPr>
        </p:nvSpPr>
        <p:spPr/>
        <p:txBody>
          <a:bodyPr>
            <a:normAutofit fontScale="90000"/>
          </a:bodyPr>
          <a:lstStyle/>
          <a:p>
            <a:r>
              <a:rPr lang="en-US" b="1" dirty="0" smtClean="0"/>
              <a:t>SMART CARD OPERATING SYSTEM</a:t>
            </a:r>
            <a:endParaRPr lang="en-US" b="1" dirty="0"/>
          </a:p>
        </p:txBody>
      </p:sp>
      <p:sp>
        <p:nvSpPr>
          <p:cNvPr id="7" name="Rectangle 6"/>
          <p:cNvSpPr/>
          <p:nvPr/>
        </p:nvSpPr>
        <p:spPr>
          <a:xfrm>
            <a:off x="228600" y="346770"/>
            <a:ext cx="8229600" cy="3139321"/>
          </a:xfrm>
          <a:prstGeom prst="rect">
            <a:avLst/>
          </a:prstGeom>
        </p:spPr>
        <p:txBody>
          <a:bodyPr wrap="square">
            <a:spAutoFit/>
          </a:bodyPr>
          <a:lstStyle/>
          <a:p>
            <a:pPr marL="173038" indent="-173038" algn="just">
              <a:spcAft>
                <a:spcPts val="1200"/>
              </a:spcAft>
              <a:buFont typeface="Arial" pitchFamily="34" charset="0"/>
              <a:buChar char="•"/>
            </a:pPr>
            <a:r>
              <a:rPr lang="en-US" sz="2800" b="1" dirty="0" smtClean="0">
                <a:solidFill>
                  <a:srgbClr val="0070C0"/>
                </a:solidFill>
              </a:rPr>
              <a:t>Run on smart cards which are credit card-sized devices containing a CPU chip</a:t>
            </a:r>
          </a:p>
          <a:p>
            <a:pPr marL="173038" indent="-173038" algn="just">
              <a:spcAft>
                <a:spcPts val="1200"/>
              </a:spcAft>
              <a:buFont typeface="Arial" pitchFamily="34" charset="0"/>
              <a:buChar char="•"/>
            </a:pPr>
            <a:r>
              <a:rPr lang="en-US" sz="2800" b="1" dirty="0" smtClean="0">
                <a:solidFill>
                  <a:srgbClr val="0070C0"/>
                </a:solidFill>
              </a:rPr>
              <a:t>Posses severe processing power and memory</a:t>
            </a:r>
          </a:p>
          <a:p>
            <a:pPr marL="173038" indent="-173038" algn="just">
              <a:spcAft>
                <a:spcPts val="1200"/>
              </a:spcAft>
              <a:buFont typeface="Arial" pitchFamily="34" charset="0"/>
              <a:buChar char="•"/>
            </a:pPr>
            <a:r>
              <a:rPr lang="en-US" sz="2800" b="1" dirty="0" smtClean="0">
                <a:solidFill>
                  <a:srgbClr val="0070C0"/>
                </a:solidFill>
              </a:rPr>
              <a:t>Can handle single or multiple functions </a:t>
            </a:r>
          </a:p>
          <a:p>
            <a:pPr marL="173038" indent="-173038" algn="just">
              <a:spcAft>
                <a:spcPts val="1200"/>
              </a:spcAft>
              <a:buFont typeface="Arial" pitchFamily="34" charset="0"/>
              <a:buChar char="•"/>
            </a:pPr>
            <a:r>
              <a:rPr lang="en-US" sz="2800" b="1" dirty="0">
                <a:solidFill>
                  <a:srgbClr val="0070C0"/>
                </a:solidFill>
              </a:rPr>
              <a:t>Resource management and </a:t>
            </a:r>
            <a:r>
              <a:rPr lang="en-US" sz="2800" b="1" dirty="0" smtClean="0">
                <a:solidFill>
                  <a:srgbClr val="0070C0"/>
                </a:solidFill>
              </a:rPr>
              <a:t>protection issues must be handled by the OS present on the card</a:t>
            </a:r>
          </a:p>
        </p:txBody>
      </p:sp>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extLst>
      <p:ext uri="{BB962C8B-B14F-4D97-AF65-F5344CB8AC3E}">
        <p14:creationId xmlns:p14="http://schemas.microsoft.com/office/powerpoint/2010/main" val="244044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19</a:t>
            </a:fld>
            <a:endParaRPr kumimoji="0" lang="en-US"/>
          </a:p>
        </p:txBody>
      </p:sp>
      <p:sp>
        <p:nvSpPr>
          <p:cNvPr id="6" name="Title 5"/>
          <p:cNvSpPr>
            <a:spLocks noGrp="1"/>
          </p:cNvSpPr>
          <p:nvPr>
            <p:ph type="title"/>
          </p:nvPr>
        </p:nvSpPr>
        <p:spPr/>
        <p:txBody>
          <a:bodyPr>
            <a:noAutofit/>
          </a:bodyPr>
          <a:lstStyle/>
          <a:p>
            <a:r>
              <a:rPr lang="en-US" b="1" dirty="0" smtClean="0"/>
              <a:t>OPERATING SYSTEM STRUCTURE</a:t>
            </a:r>
            <a:endParaRPr lang="en-US" b="1" dirty="0"/>
          </a:p>
        </p:txBody>
      </p:sp>
      <p:sp>
        <p:nvSpPr>
          <p:cNvPr id="7" name="Rectangle 6"/>
          <p:cNvSpPr/>
          <p:nvPr/>
        </p:nvSpPr>
        <p:spPr>
          <a:xfrm>
            <a:off x="304800" y="533400"/>
            <a:ext cx="7848600" cy="3323987"/>
          </a:xfrm>
          <a:prstGeom prst="rect">
            <a:avLst/>
          </a:prstGeom>
        </p:spPr>
        <p:txBody>
          <a:bodyPr wrap="square">
            <a:spAutoFit/>
          </a:bodyPr>
          <a:lstStyle/>
          <a:p>
            <a:pPr algn="just">
              <a:lnSpc>
                <a:spcPct val="150000"/>
              </a:lnSpc>
              <a:buFont typeface="Wingdings" pitchFamily="2" charset="2"/>
              <a:buChar char="Ø"/>
            </a:pPr>
            <a:r>
              <a:rPr lang="en-US" sz="2800" b="1" dirty="0" smtClean="0">
                <a:solidFill>
                  <a:srgbClr val="FF0000"/>
                </a:solidFill>
              </a:rPr>
              <a:t> Monolithic Systems</a:t>
            </a:r>
          </a:p>
          <a:p>
            <a:pPr algn="just">
              <a:lnSpc>
                <a:spcPct val="150000"/>
              </a:lnSpc>
              <a:buFont typeface="Wingdings" pitchFamily="2" charset="2"/>
              <a:buChar char="Ø"/>
            </a:pPr>
            <a:r>
              <a:rPr lang="en-US" sz="2800" b="1" dirty="0" smtClean="0">
                <a:solidFill>
                  <a:srgbClr val="FF0000"/>
                </a:solidFill>
              </a:rPr>
              <a:t> Layered Systems</a:t>
            </a:r>
          </a:p>
          <a:p>
            <a:pPr algn="just">
              <a:lnSpc>
                <a:spcPct val="150000"/>
              </a:lnSpc>
              <a:buFont typeface="Wingdings" pitchFamily="2" charset="2"/>
              <a:buChar char="Ø"/>
            </a:pPr>
            <a:r>
              <a:rPr lang="en-US" sz="2800" b="1" dirty="0" smtClean="0">
                <a:solidFill>
                  <a:srgbClr val="FF0000"/>
                </a:solidFill>
              </a:rPr>
              <a:t> Virtual Machines </a:t>
            </a:r>
          </a:p>
          <a:p>
            <a:pPr algn="just">
              <a:lnSpc>
                <a:spcPct val="150000"/>
              </a:lnSpc>
              <a:buFont typeface="Wingdings" pitchFamily="2" charset="2"/>
              <a:buChar char="Ø"/>
            </a:pPr>
            <a:r>
              <a:rPr lang="en-US" sz="2800" b="1" dirty="0" smtClean="0">
                <a:solidFill>
                  <a:srgbClr val="FF0000"/>
                </a:solidFill>
              </a:rPr>
              <a:t> Micro Kernel /Client-Server Model</a:t>
            </a:r>
          </a:p>
          <a:p>
            <a:pPr algn="just">
              <a:lnSpc>
                <a:spcPct val="150000"/>
              </a:lnSpc>
              <a:buFont typeface="Wingdings" pitchFamily="2" charset="2"/>
              <a:buChar char="Ø"/>
            </a:pPr>
            <a:endParaRPr lang="en-US" sz="2800" dirty="0"/>
          </a:p>
        </p:txBody>
      </p:sp>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a:t>
            </a:fld>
            <a:endParaRPr kumimoji="0" lang="en-US"/>
          </a:p>
        </p:txBody>
      </p:sp>
      <p:grpSp>
        <p:nvGrpSpPr>
          <p:cNvPr id="2" name="Group 7"/>
          <p:cNvGrpSpPr/>
          <p:nvPr/>
        </p:nvGrpSpPr>
        <p:grpSpPr>
          <a:xfrm>
            <a:off x="304800" y="1371600"/>
            <a:ext cx="3505200" cy="935950"/>
            <a:chOff x="380996" y="0"/>
            <a:chExt cx="3337917" cy="2002750"/>
          </a:xfrm>
        </p:grpSpPr>
        <p:sp>
          <p:nvSpPr>
            <p:cNvPr id="18" name="Rectangle 17"/>
            <p:cNvSpPr/>
            <p:nvPr/>
          </p:nvSpPr>
          <p:spPr>
            <a:xfrm>
              <a:off x="380996" y="0"/>
              <a:ext cx="3337917" cy="2002750"/>
            </a:xfrm>
            <a:prstGeom prst="rect">
              <a:avLst/>
            </a:prstGeom>
          </p:spPr>
          <p:style>
            <a:lnRef idx="1">
              <a:schemeClr val="accent1"/>
            </a:lnRef>
            <a:fillRef idx="2">
              <a:schemeClr val="accent1"/>
            </a:fillRef>
            <a:effectRef idx="1">
              <a:schemeClr val="accent1"/>
            </a:effectRef>
            <a:fontRef idx="minor">
              <a:schemeClr val="dk1"/>
            </a:fontRef>
          </p:style>
        </p:sp>
        <p:sp>
          <p:nvSpPr>
            <p:cNvPr id="19" name="Rectangle 18"/>
            <p:cNvSpPr/>
            <p:nvPr/>
          </p:nvSpPr>
          <p:spPr>
            <a:xfrm>
              <a:off x="380996" y="0"/>
              <a:ext cx="3337917" cy="2002750"/>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tx1"/>
                  </a:solidFill>
                </a:rPr>
                <a:t> Software that controls the hardware</a:t>
              </a:r>
              <a:endParaRPr lang="en-US" sz="2000" b="1" kern="1200" dirty="0">
                <a:solidFill>
                  <a:schemeClr val="tx1"/>
                </a:solidFill>
              </a:endParaRPr>
            </a:p>
          </p:txBody>
        </p:sp>
      </p:grpSp>
      <p:grpSp>
        <p:nvGrpSpPr>
          <p:cNvPr id="3" name="Group 8"/>
          <p:cNvGrpSpPr/>
          <p:nvPr/>
        </p:nvGrpSpPr>
        <p:grpSpPr>
          <a:xfrm>
            <a:off x="4876800" y="1371600"/>
            <a:ext cx="3429000" cy="1012150"/>
            <a:chOff x="4800599" y="0"/>
            <a:chExt cx="3337917" cy="2002750"/>
          </a:xfrm>
        </p:grpSpPr>
        <p:sp>
          <p:nvSpPr>
            <p:cNvPr id="16" name="Rectangle 15"/>
            <p:cNvSpPr/>
            <p:nvPr/>
          </p:nvSpPr>
          <p:spPr>
            <a:xfrm>
              <a:off x="4800599" y="0"/>
              <a:ext cx="3337917" cy="2002750"/>
            </a:xfrm>
            <a:prstGeom prst="rect">
              <a:avLst/>
            </a:prstGeom>
          </p:spPr>
          <p:style>
            <a:lnRef idx="1">
              <a:schemeClr val="accent1"/>
            </a:lnRef>
            <a:fillRef idx="2">
              <a:schemeClr val="accent1"/>
            </a:fillRef>
            <a:effectRef idx="1">
              <a:schemeClr val="accent1"/>
            </a:effectRef>
            <a:fontRef idx="minor">
              <a:schemeClr val="dk1"/>
            </a:fontRef>
          </p:style>
        </p:sp>
        <p:sp>
          <p:nvSpPr>
            <p:cNvPr id="17" name="Rectangle 16"/>
            <p:cNvSpPr/>
            <p:nvPr/>
          </p:nvSpPr>
          <p:spPr>
            <a:xfrm>
              <a:off x="4800599" y="0"/>
              <a:ext cx="3337917" cy="2002750"/>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tx1"/>
                  </a:solidFill>
                </a:rPr>
                <a:t>A program that makes the hardware usable</a:t>
              </a:r>
              <a:endParaRPr lang="en-US" sz="2000" b="1" kern="1200" dirty="0">
                <a:solidFill>
                  <a:schemeClr val="tx1"/>
                </a:solidFill>
              </a:endParaRPr>
            </a:p>
          </p:txBody>
        </p:sp>
      </p:grpSp>
      <p:grpSp>
        <p:nvGrpSpPr>
          <p:cNvPr id="5" name="Group 9"/>
          <p:cNvGrpSpPr/>
          <p:nvPr/>
        </p:nvGrpSpPr>
        <p:grpSpPr>
          <a:xfrm>
            <a:off x="381000" y="4419600"/>
            <a:ext cx="3886200" cy="1295400"/>
            <a:chOff x="609610" y="2286003"/>
            <a:chExt cx="3337917" cy="2002750"/>
          </a:xfrm>
        </p:grpSpPr>
        <p:sp>
          <p:nvSpPr>
            <p:cNvPr id="14" name="Rectangle 13"/>
            <p:cNvSpPr/>
            <p:nvPr/>
          </p:nvSpPr>
          <p:spPr>
            <a:xfrm>
              <a:off x="609610" y="2286003"/>
              <a:ext cx="3337917" cy="2002750"/>
            </a:xfrm>
            <a:prstGeom prst="rect">
              <a:avLst/>
            </a:prstGeom>
          </p:spPr>
          <p:style>
            <a:lnRef idx="1">
              <a:schemeClr val="accent1"/>
            </a:lnRef>
            <a:fillRef idx="2">
              <a:schemeClr val="accent1"/>
            </a:fillRef>
            <a:effectRef idx="1">
              <a:schemeClr val="accent1"/>
            </a:effectRef>
            <a:fontRef idx="minor">
              <a:schemeClr val="dk1"/>
            </a:fontRef>
          </p:style>
        </p:sp>
        <p:sp>
          <p:nvSpPr>
            <p:cNvPr id="15" name="Rectangle 14"/>
            <p:cNvSpPr/>
            <p:nvPr/>
          </p:nvSpPr>
          <p:spPr>
            <a:xfrm>
              <a:off x="609610" y="2286003"/>
              <a:ext cx="3337917" cy="2002750"/>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tx1"/>
                  </a:solidFill>
                </a:rPr>
                <a:t>An interface between the application program and the hardware level</a:t>
              </a:r>
              <a:endParaRPr lang="en-US" sz="2000" b="1" kern="1200" dirty="0">
                <a:solidFill>
                  <a:schemeClr val="tx1"/>
                </a:solidFill>
              </a:endParaRPr>
            </a:p>
          </p:txBody>
        </p:sp>
      </p:grpSp>
      <p:grpSp>
        <p:nvGrpSpPr>
          <p:cNvPr id="6" name="Group 10"/>
          <p:cNvGrpSpPr/>
          <p:nvPr/>
        </p:nvGrpSpPr>
        <p:grpSpPr>
          <a:xfrm>
            <a:off x="5105400" y="4419600"/>
            <a:ext cx="3352800" cy="1219200"/>
            <a:chOff x="4800599" y="2286003"/>
            <a:chExt cx="3337917" cy="2002750"/>
          </a:xfrm>
        </p:grpSpPr>
        <p:sp>
          <p:nvSpPr>
            <p:cNvPr id="12" name="Rectangle 11"/>
            <p:cNvSpPr/>
            <p:nvPr/>
          </p:nvSpPr>
          <p:spPr>
            <a:xfrm>
              <a:off x="4800599" y="2286003"/>
              <a:ext cx="3337917" cy="2002750"/>
            </a:xfrm>
            <a:prstGeom prst="rect">
              <a:avLst/>
            </a:prstGeom>
          </p:spPr>
          <p:style>
            <a:lnRef idx="1">
              <a:schemeClr val="accent1"/>
            </a:lnRef>
            <a:fillRef idx="2">
              <a:schemeClr val="accent1"/>
            </a:fillRef>
            <a:effectRef idx="1">
              <a:schemeClr val="accent1"/>
            </a:effectRef>
            <a:fontRef idx="minor">
              <a:schemeClr val="dk1"/>
            </a:fontRef>
          </p:style>
        </p:sp>
        <p:sp>
          <p:nvSpPr>
            <p:cNvPr id="13" name="Rectangle 12"/>
            <p:cNvSpPr/>
            <p:nvPr/>
          </p:nvSpPr>
          <p:spPr>
            <a:xfrm>
              <a:off x="4800599" y="2286003"/>
              <a:ext cx="3337917" cy="2002750"/>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dirty="0" smtClean="0">
                  <a:solidFill>
                    <a:schemeClr val="tx1"/>
                  </a:solidFill>
                </a:rPr>
                <a:t>System software that acts as mediator between the user and computer</a:t>
              </a:r>
              <a:endParaRPr lang="en-US" sz="2000" b="1" kern="1200" dirty="0">
                <a:solidFill>
                  <a:schemeClr val="tx1"/>
                </a:solidFill>
              </a:endParaRPr>
            </a:p>
          </p:txBody>
        </p:sp>
      </p:grpSp>
      <p:grpSp>
        <p:nvGrpSpPr>
          <p:cNvPr id="7" name="Group 22"/>
          <p:cNvGrpSpPr/>
          <p:nvPr/>
        </p:nvGrpSpPr>
        <p:grpSpPr>
          <a:xfrm rot="2898143">
            <a:off x="3930767" y="2815976"/>
            <a:ext cx="1221129" cy="1248892"/>
            <a:chOff x="2513707" y="1497707"/>
            <a:chExt cx="1068585" cy="1068585"/>
          </a:xfrm>
        </p:grpSpPr>
        <p:sp>
          <p:nvSpPr>
            <p:cNvPr id="48" name="Oval 47"/>
            <p:cNvSpPr/>
            <p:nvPr/>
          </p:nvSpPr>
          <p:spPr>
            <a:xfrm>
              <a:off x="2513707" y="1497707"/>
              <a:ext cx="1068585" cy="1068585"/>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9" name="Oval 4"/>
            <p:cNvSpPr/>
            <p:nvPr/>
          </p:nvSpPr>
          <p:spPr>
            <a:xfrm rot="18761503">
              <a:off x="2670198" y="1654198"/>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2000250">
                <a:lnSpc>
                  <a:spcPct val="90000"/>
                </a:lnSpc>
                <a:spcBef>
                  <a:spcPct val="0"/>
                </a:spcBef>
                <a:spcAft>
                  <a:spcPct val="35000"/>
                </a:spcAft>
              </a:pPr>
              <a:r>
                <a:rPr lang="en-US" sz="4500" kern="1200" dirty="0" smtClean="0"/>
                <a:t>OS</a:t>
              </a:r>
              <a:endParaRPr lang="en-US" sz="4500" kern="1200" dirty="0"/>
            </a:p>
          </p:txBody>
        </p:sp>
      </p:grpSp>
      <p:grpSp>
        <p:nvGrpSpPr>
          <p:cNvPr id="8" name="Group 23"/>
          <p:cNvGrpSpPr/>
          <p:nvPr/>
        </p:nvGrpSpPr>
        <p:grpSpPr>
          <a:xfrm rot="2898143">
            <a:off x="4980662" y="2731872"/>
            <a:ext cx="415184" cy="264422"/>
            <a:chOff x="2866340" y="1177548"/>
            <a:chExt cx="363319" cy="226246"/>
          </a:xfrm>
        </p:grpSpPr>
        <p:sp>
          <p:nvSpPr>
            <p:cNvPr id="46" name="Right Arrow 45"/>
            <p:cNvSpPr/>
            <p:nvPr/>
          </p:nvSpPr>
          <p:spPr>
            <a:xfrm rot="16200000">
              <a:off x="2934877" y="1109011"/>
              <a:ext cx="226245" cy="36331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47" name="Right Arrow 6"/>
            <p:cNvSpPr/>
            <p:nvPr/>
          </p:nvSpPr>
          <p:spPr>
            <a:xfrm rot="16200000">
              <a:off x="2968814" y="1215612"/>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9" name="Group 25"/>
          <p:cNvGrpSpPr/>
          <p:nvPr/>
        </p:nvGrpSpPr>
        <p:grpSpPr>
          <a:xfrm rot="2898143">
            <a:off x="4975587" y="3860653"/>
            <a:ext cx="258542" cy="424623"/>
            <a:chOff x="3676206" y="1850340"/>
            <a:chExt cx="226245" cy="363319"/>
          </a:xfrm>
        </p:grpSpPr>
        <p:sp>
          <p:nvSpPr>
            <p:cNvPr id="42" name="Right Arrow 41"/>
            <p:cNvSpPr/>
            <p:nvPr/>
          </p:nvSpPr>
          <p:spPr>
            <a:xfrm>
              <a:off x="3676206"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43" name="Right Arrow 10"/>
            <p:cNvSpPr/>
            <p:nvPr/>
          </p:nvSpPr>
          <p:spPr>
            <a:xfrm>
              <a:off x="3676206"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0" name="Group 27"/>
          <p:cNvGrpSpPr/>
          <p:nvPr/>
        </p:nvGrpSpPr>
        <p:grpSpPr>
          <a:xfrm rot="2898143">
            <a:off x="3686815" y="3884552"/>
            <a:ext cx="415184" cy="264420"/>
            <a:chOff x="2866340" y="2660206"/>
            <a:chExt cx="363319" cy="226245"/>
          </a:xfrm>
        </p:grpSpPr>
        <p:sp>
          <p:nvSpPr>
            <p:cNvPr id="38" name="Right Arrow 37"/>
            <p:cNvSpPr/>
            <p:nvPr/>
          </p:nvSpPr>
          <p:spPr>
            <a:xfrm rot="5400000">
              <a:off x="2934877" y="2591669"/>
              <a:ext cx="226245" cy="36331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39" name="Right Arrow 14"/>
            <p:cNvSpPr/>
            <p:nvPr/>
          </p:nvSpPr>
          <p:spPr>
            <a:xfrm rot="5400000">
              <a:off x="2968814" y="2630397"/>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1" name="Group 29"/>
          <p:cNvGrpSpPr/>
          <p:nvPr/>
        </p:nvGrpSpPr>
        <p:grpSpPr>
          <a:xfrm rot="2898143">
            <a:off x="3848532" y="2595568"/>
            <a:ext cx="258542" cy="424623"/>
            <a:chOff x="2193548" y="1850340"/>
            <a:chExt cx="226245" cy="363319"/>
          </a:xfrm>
        </p:grpSpPr>
        <p:sp>
          <p:nvSpPr>
            <p:cNvPr id="34" name="Right Arrow 33"/>
            <p:cNvSpPr/>
            <p:nvPr/>
          </p:nvSpPr>
          <p:spPr>
            <a:xfrm rot="10800000">
              <a:off x="2193548"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35" name="Right Arrow 18"/>
            <p:cNvSpPr/>
            <p:nvPr/>
          </p:nvSpPr>
          <p:spPr>
            <a:xfrm rot="21600000">
              <a:off x="2261421"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sp>
        <p:nvSpPr>
          <p:cNvPr id="20" name="Footer Placeholder 19"/>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par>
                                <p:cTn id="24" presetID="9"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par>
                                <p:cTn id="32" presetID="9"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dissolv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20</a:t>
            </a:fld>
            <a:endParaRPr kumimoji="0" lang="en-US"/>
          </a:p>
        </p:txBody>
      </p:sp>
      <p:sp>
        <p:nvSpPr>
          <p:cNvPr id="6" name="Title 5"/>
          <p:cNvSpPr>
            <a:spLocks noGrp="1"/>
          </p:cNvSpPr>
          <p:nvPr>
            <p:ph type="title"/>
          </p:nvPr>
        </p:nvSpPr>
        <p:spPr/>
        <p:txBody>
          <a:bodyPr>
            <a:noAutofit/>
          </a:bodyPr>
          <a:lstStyle/>
          <a:p>
            <a:r>
              <a:rPr lang="en-US" b="1" dirty="0" smtClean="0"/>
              <a:t>MONOLITHIC SYSTEMS</a:t>
            </a:r>
            <a:endParaRPr lang="en-US" b="1" dirty="0"/>
          </a:p>
        </p:txBody>
      </p:sp>
      <p:pic>
        <p:nvPicPr>
          <p:cNvPr id="8" name="Picture 7" descr="mono.png"/>
          <p:cNvPicPr>
            <a:picLocks noChangeAspect="1"/>
          </p:cNvPicPr>
          <p:nvPr/>
        </p:nvPicPr>
        <p:blipFill>
          <a:blip r:embed="rId3"/>
          <a:stretch>
            <a:fillRect/>
          </a:stretch>
        </p:blipFill>
        <p:spPr>
          <a:xfrm>
            <a:off x="533400" y="762000"/>
            <a:ext cx="8077200" cy="5029200"/>
          </a:xfrm>
          <a:prstGeom prst="rect">
            <a:avLst/>
          </a:prstGeom>
        </p:spPr>
      </p:pic>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21</a:t>
            </a:fld>
            <a:endParaRPr kumimoji="0" lang="en-US"/>
          </a:p>
        </p:txBody>
      </p:sp>
      <p:sp>
        <p:nvSpPr>
          <p:cNvPr id="6" name="Title 5"/>
          <p:cNvSpPr>
            <a:spLocks noGrp="1"/>
          </p:cNvSpPr>
          <p:nvPr>
            <p:ph type="title"/>
          </p:nvPr>
        </p:nvSpPr>
        <p:spPr/>
        <p:txBody>
          <a:bodyPr>
            <a:noAutofit/>
          </a:bodyPr>
          <a:lstStyle/>
          <a:p>
            <a:r>
              <a:rPr lang="en-US" b="1" dirty="0" smtClean="0"/>
              <a:t>LAYERED SYSTEMS</a:t>
            </a:r>
            <a:endParaRPr lang="en-US" b="1" dirty="0"/>
          </a:p>
        </p:txBody>
      </p:sp>
      <p:pic>
        <p:nvPicPr>
          <p:cNvPr id="9" name="Picture 8" descr="Layered.png"/>
          <p:cNvPicPr>
            <a:picLocks noChangeAspect="1"/>
          </p:cNvPicPr>
          <p:nvPr/>
        </p:nvPicPr>
        <p:blipFill>
          <a:blip r:embed="rId3"/>
          <a:stretch>
            <a:fillRect/>
          </a:stretch>
        </p:blipFill>
        <p:spPr>
          <a:xfrm>
            <a:off x="381000" y="609600"/>
            <a:ext cx="8077200" cy="5105400"/>
          </a:xfrm>
          <a:prstGeom prst="rect">
            <a:avLst/>
          </a:prstGeom>
        </p:spPr>
      </p:pic>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22</a:t>
            </a:fld>
            <a:endParaRPr kumimoji="0" lang="en-US"/>
          </a:p>
        </p:txBody>
      </p:sp>
      <p:sp>
        <p:nvSpPr>
          <p:cNvPr id="6" name="Title 5"/>
          <p:cNvSpPr>
            <a:spLocks noGrp="1"/>
          </p:cNvSpPr>
          <p:nvPr>
            <p:ph type="title"/>
          </p:nvPr>
        </p:nvSpPr>
        <p:spPr/>
        <p:txBody>
          <a:bodyPr>
            <a:noAutofit/>
          </a:bodyPr>
          <a:lstStyle/>
          <a:p>
            <a:r>
              <a:rPr lang="en-US" b="1" dirty="0" smtClean="0"/>
              <a:t>THE OPERATING SYSTEM</a:t>
            </a:r>
            <a:endParaRPr lang="en-US" b="1" dirty="0"/>
          </a:p>
        </p:txBody>
      </p:sp>
      <p:pic>
        <p:nvPicPr>
          <p:cNvPr id="1026" name="Picture 2"/>
          <p:cNvPicPr>
            <a:picLocks noChangeAspect="1" noChangeArrowheads="1"/>
          </p:cNvPicPr>
          <p:nvPr/>
        </p:nvPicPr>
        <p:blipFill>
          <a:blip r:embed="rId3"/>
          <a:srcRect/>
          <a:stretch>
            <a:fillRect/>
          </a:stretch>
        </p:blipFill>
        <p:spPr bwMode="auto">
          <a:xfrm>
            <a:off x="838200" y="838200"/>
            <a:ext cx="6705600" cy="4559808"/>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23</a:t>
            </a:fld>
            <a:endParaRPr kumimoji="0" lang="en-US"/>
          </a:p>
        </p:txBody>
      </p:sp>
      <p:sp>
        <p:nvSpPr>
          <p:cNvPr id="6" name="Title 5"/>
          <p:cNvSpPr>
            <a:spLocks noGrp="1"/>
          </p:cNvSpPr>
          <p:nvPr>
            <p:ph type="title"/>
          </p:nvPr>
        </p:nvSpPr>
        <p:spPr/>
        <p:txBody>
          <a:bodyPr>
            <a:noAutofit/>
          </a:bodyPr>
          <a:lstStyle/>
          <a:p>
            <a:r>
              <a:rPr lang="en-US" b="1" dirty="0" smtClean="0"/>
              <a:t>VIRTUAL MACHINES</a:t>
            </a:r>
            <a:endParaRPr lang="en-US" b="1" dirty="0"/>
          </a:p>
        </p:txBody>
      </p:sp>
      <p:sp>
        <p:nvSpPr>
          <p:cNvPr id="7" name="Rectangle 6"/>
          <p:cNvSpPr/>
          <p:nvPr/>
        </p:nvSpPr>
        <p:spPr>
          <a:xfrm>
            <a:off x="381000" y="533400"/>
            <a:ext cx="6705600" cy="954107"/>
          </a:xfrm>
          <a:prstGeom prst="rect">
            <a:avLst/>
          </a:prstGeom>
        </p:spPr>
        <p:txBody>
          <a:bodyPr wrap="square">
            <a:spAutoFit/>
          </a:bodyPr>
          <a:lstStyle/>
          <a:p>
            <a:pPr algn="just"/>
            <a:endParaRPr lang="en-US" sz="2800" dirty="0" smtClean="0"/>
          </a:p>
          <a:p>
            <a:pPr algn="just"/>
            <a:r>
              <a:rPr lang="en-US" sz="2800" dirty="0" smtClean="0"/>
              <a:t> </a:t>
            </a:r>
            <a:endParaRPr lang="en-US" sz="2800" dirty="0"/>
          </a:p>
        </p:txBody>
      </p:sp>
      <p:pic>
        <p:nvPicPr>
          <p:cNvPr id="2050" name="Picture 2"/>
          <p:cNvPicPr>
            <a:picLocks noChangeAspect="1" noChangeArrowheads="1"/>
          </p:cNvPicPr>
          <p:nvPr/>
        </p:nvPicPr>
        <p:blipFill>
          <a:blip r:embed="rId3"/>
          <a:srcRect/>
          <a:stretch>
            <a:fillRect/>
          </a:stretch>
        </p:blipFill>
        <p:spPr bwMode="auto">
          <a:xfrm>
            <a:off x="685800" y="838200"/>
            <a:ext cx="6920324" cy="41910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24</a:t>
            </a:fld>
            <a:endParaRPr kumimoji="0" lang="en-US"/>
          </a:p>
        </p:txBody>
      </p:sp>
      <p:sp>
        <p:nvSpPr>
          <p:cNvPr id="6" name="Title 5"/>
          <p:cNvSpPr>
            <a:spLocks noGrp="1"/>
          </p:cNvSpPr>
          <p:nvPr>
            <p:ph type="title"/>
          </p:nvPr>
        </p:nvSpPr>
        <p:spPr/>
        <p:txBody>
          <a:bodyPr>
            <a:noAutofit/>
          </a:bodyPr>
          <a:lstStyle/>
          <a:p>
            <a:r>
              <a:rPr lang="en-US" b="1" dirty="0" smtClean="0"/>
              <a:t>VIRTUALIZATION</a:t>
            </a:r>
            <a:endParaRPr lang="en-US" b="1" dirty="0"/>
          </a:p>
        </p:txBody>
      </p:sp>
      <p:sp>
        <p:nvSpPr>
          <p:cNvPr id="7" name="Rectangle 6"/>
          <p:cNvSpPr/>
          <p:nvPr/>
        </p:nvSpPr>
        <p:spPr>
          <a:xfrm>
            <a:off x="381000" y="533400"/>
            <a:ext cx="8001000" cy="5062924"/>
          </a:xfrm>
          <a:prstGeom prst="rect">
            <a:avLst/>
          </a:prstGeom>
        </p:spPr>
        <p:txBody>
          <a:bodyPr wrap="square">
            <a:spAutoFit/>
          </a:bodyPr>
          <a:lstStyle/>
          <a:p>
            <a:pPr marL="236538" lvl="1" indent="-236538" algn="just">
              <a:spcAft>
                <a:spcPts val="600"/>
              </a:spcAft>
              <a:buFont typeface="Arial" pitchFamily="34" charset="0"/>
              <a:buChar char="•"/>
            </a:pPr>
            <a:r>
              <a:rPr lang="en-US" sz="2800" b="1" dirty="0" smtClean="0">
                <a:solidFill>
                  <a:srgbClr val="0070C0"/>
                </a:solidFill>
              </a:rPr>
              <a:t>Enables </a:t>
            </a:r>
            <a:r>
              <a:rPr lang="en-US" sz="2800" b="1" dirty="0">
                <a:solidFill>
                  <a:srgbClr val="0070C0"/>
                </a:solidFill>
              </a:rPr>
              <a:t>a single PC or server to simultaneously run multiple </a:t>
            </a:r>
            <a:r>
              <a:rPr lang="en-US" sz="2800" b="1" dirty="0" smtClean="0">
                <a:solidFill>
                  <a:srgbClr val="0070C0"/>
                </a:solidFill>
              </a:rPr>
              <a:t>operating </a:t>
            </a:r>
            <a:r>
              <a:rPr lang="en-US" sz="2800" b="1" dirty="0">
                <a:solidFill>
                  <a:srgbClr val="0070C0"/>
                </a:solidFill>
              </a:rPr>
              <a:t>systems or multiple sessions of a single OS</a:t>
            </a:r>
          </a:p>
          <a:p>
            <a:pPr marL="236538" lvl="1" indent="-236538" algn="just">
              <a:spcAft>
                <a:spcPts val="600"/>
              </a:spcAft>
              <a:buFont typeface="Arial" pitchFamily="34" charset="0"/>
              <a:buChar char="•"/>
            </a:pPr>
            <a:r>
              <a:rPr lang="en-US" sz="2800" b="1" dirty="0" smtClean="0">
                <a:solidFill>
                  <a:srgbClr val="0070C0"/>
                </a:solidFill>
              </a:rPr>
              <a:t>A </a:t>
            </a:r>
            <a:r>
              <a:rPr lang="en-US" sz="2800" b="1" dirty="0">
                <a:solidFill>
                  <a:srgbClr val="0070C0"/>
                </a:solidFill>
              </a:rPr>
              <a:t>machine can host numerous applications, including those </a:t>
            </a:r>
            <a:r>
              <a:rPr lang="en-US" sz="2800" b="1" dirty="0" smtClean="0">
                <a:solidFill>
                  <a:srgbClr val="0070C0"/>
                </a:solidFill>
              </a:rPr>
              <a:t>that </a:t>
            </a:r>
            <a:r>
              <a:rPr lang="en-US" sz="2800" b="1" dirty="0">
                <a:solidFill>
                  <a:srgbClr val="0070C0"/>
                </a:solidFill>
              </a:rPr>
              <a:t>run on different operating systems, on a single platform</a:t>
            </a:r>
          </a:p>
          <a:p>
            <a:pPr marL="236538" lvl="1" indent="-236538" algn="just">
              <a:spcAft>
                <a:spcPts val="600"/>
              </a:spcAft>
              <a:buFont typeface="Arial" pitchFamily="34" charset="0"/>
              <a:buChar char="•"/>
            </a:pPr>
            <a:r>
              <a:rPr lang="en-US" sz="2800" b="1" dirty="0" smtClean="0">
                <a:solidFill>
                  <a:srgbClr val="0070C0"/>
                </a:solidFill>
              </a:rPr>
              <a:t>Host </a:t>
            </a:r>
            <a:r>
              <a:rPr lang="en-US" sz="2800" b="1" dirty="0">
                <a:solidFill>
                  <a:srgbClr val="0070C0"/>
                </a:solidFill>
              </a:rPr>
              <a:t>operating system can support a number of virtual </a:t>
            </a:r>
            <a:r>
              <a:rPr lang="en-US" sz="2800" b="1" dirty="0" smtClean="0">
                <a:solidFill>
                  <a:srgbClr val="0070C0"/>
                </a:solidFill>
              </a:rPr>
              <a:t>machines </a:t>
            </a:r>
            <a:r>
              <a:rPr lang="en-US" sz="2800" b="1" dirty="0">
                <a:solidFill>
                  <a:srgbClr val="0070C0"/>
                </a:solidFill>
              </a:rPr>
              <a:t>(VM)</a:t>
            </a:r>
          </a:p>
          <a:p>
            <a:pPr marL="236538" lvl="3" indent="-236538" algn="just">
              <a:spcAft>
                <a:spcPts val="600"/>
              </a:spcAft>
              <a:buFont typeface="Arial" pitchFamily="34" charset="0"/>
              <a:buChar char="•"/>
            </a:pPr>
            <a:r>
              <a:rPr lang="en-US" sz="2800" b="1" dirty="0" smtClean="0">
                <a:solidFill>
                  <a:srgbClr val="0070C0"/>
                </a:solidFill>
              </a:rPr>
              <a:t>Each </a:t>
            </a:r>
            <a:r>
              <a:rPr lang="en-US" sz="2800" b="1" dirty="0">
                <a:solidFill>
                  <a:srgbClr val="0070C0"/>
                </a:solidFill>
              </a:rPr>
              <a:t>has the characteristics of a particular OS and, </a:t>
            </a:r>
            <a:r>
              <a:rPr lang="en-US" sz="2800" b="1" dirty="0" smtClean="0">
                <a:solidFill>
                  <a:srgbClr val="0070C0"/>
                </a:solidFill>
              </a:rPr>
              <a:t>in some versions </a:t>
            </a:r>
            <a:r>
              <a:rPr lang="en-US" sz="2800" b="1" dirty="0">
                <a:solidFill>
                  <a:srgbClr val="0070C0"/>
                </a:solidFill>
              </a:rPr>
              <a:t>of virtualization, the characteristics of a particular </a:t>
            </a:r>
            <a:r>
              <a:rPr lang="en-US" sz="2800" b="1" dirty="0" smtClean="0">
                <a:solidFill>
                  <a:srgbClr val="0070C0"/>
                </a:solidFill>
              </a:rPr>
              <a:t> </a:t>
            </a:r>
            <a:r>
              <a:rPr lang="en-US" sz="2800" b="1" dirty="0">
                <a:solidFill>
                  <a:srgbClr val="0070C0"/>
                </a:solidFill>
              </a:rPr>
              <a:t>hardware  platform</a:t>
            </a:r>
          </a:p>
        </p:txBody>
      </p:sp>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25</a:t>
            </a:fld>
            <a:endParaRPr kumimoji="0" lang="en-US"/>
          </a:p>
        </p:txBody>
      </p:sp>
      <p:sp>
        <p:nvSpPr>
          <p:cNvPr id="6" name="Title 5"/>
          <p:cNvSpPr>
            <a:spLocks noGrp="1"/>
          </p:cNvSpPr>
          <p:nvPr>
            <p:ph type="title"/>
          </p:nvPr>
        </p:nvSpPr>
        <p:spPr/>
        <p:txBody>
          <a:bodyPr>
            <a:noAutofit/>
          </a:bodyPr>
          <a:lstStyle/>
          <a:p>
            <a:r>
              <a:rPr lang="en-US" b="1" dirty="0" smtClean="0"/>
              <a:t>CLIENT SERVER MODEL / MICROKERNEL</a:t>
            </a:r>
            <a:endParaRPr lang="en-US" b="1" dirty="0"/>
          </a:p>
        </p:txBody>
      </p:sp>
      <p:pic>
        <p:nvPicPr>
          <p:cNvPr id="2050" name="Picture 2"/>
          <p:cNvPicPr>
            <a:picLocks noChangeAspect="1" noChangeArrowheads="1"/>
          </p:cNvPicPr>
          <p:nvPr/>
        </p:nvPicPr>
        <p:blipFill>
          <a:blip r:embed="rId3"/>
          <a:srcRect/>
          <a:stretch>
            <a:fillRect/>
          </a:stretch>
        </p:blipFill>
        <p:spPr bwMode="auto">
          <a:xfrm>
            <a:off x="533400" y="609600"/>
            <a:ext cx="7696200" cy="5225968"/>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26</a:t>
            </a:fld>
            <a:endParaRPr kumimoji="0" lang="en-US"/>
          </a:p>
        </p:txBody>
      </p:sp>
      <p:sp>
        <p:nvSpPr>
          <p:cNvPr id="6" name="Title 5"/>
          <p:cNvSpPr>
            <a:spLocks noGrp="1"/>
          </p:cNvSpPr>
          <p:nvPr>
            <p:ph type="title"/>
          </p:nvPr>
        </p:nvSpPr>
        <p:spPr/>
        <p:txBody>
          <a:bodyPr>
            <a:noAutofit/>
          </a:bodyPr>
          <a:lstStyle/>
          <a:p>
            <a:r>
              <a:rPr lang="en-US" b="1" dirty="0" smtClean="0"/>
              <a:t>THE SHELL</a:t>
            </a:r>
            <a:endParaRPr lang="en-US" b="1" dirty="0"/>
          </a:p>
        </p:txBody>
      </p:sp>
      <p:sp>
        <p:nvSpPr>
          <p:cNvPr id="5" name="Content Placeholder 5"/>
          <p:cNvSpPr txBox="1">
            <a:spLocks/>
          </p:cNvSpPr>
          <p:nvPr/>
        </p:nvSpPr>
        <p:spPr>
          <a:xfrm>
            <a:off x="304800" y="457200"/>
            <a:ext cx="8077200" cy="533400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8" name="Rectangle 7"/>
          <p:cNvSpPr/>
          <p:nvPr/>
        </p:nvSpPr>
        <p:spPr>
          <a:xfrm>
            <a:off x="304800" y="304800"/>
            <a:ext cx="8077200" cy="6247864"/>
          </a:xfrm>
          <a:prstGeom prst="rect">
            <a:avLst/>
          </a:prstGeom>
        </p:spPr>
        <p:txBody>
          <a:bodyPr wrap="square">
            <a:spAutoFit/>
          </a:bodyPr>
          <a:lstStyle/>
          <a:p>
            <a:pPr marL="284163" indent="-284163" algn="just">
              <a:spcAft>
                <a:spcPts val="600"/>
              </a:spcAft>
              <a:buFont typeface="Arial" pitchFamily="34" charset="0"/>
              <a:buChar char="•"/>
            </a:pPr>
            <a:r>
              <a:rPr lang="en-US" sz="2400" b="1" dirty="0" smtClean="0">
                <a:solidFill>
                  <a:srgbClr val="0070C0"/>
                </a:solidFill>
              </a:rPr>
              <a:t>UNIX </a:t>
            </a:r>
            <a:r>
              <a:rPr lang="en-US" sz="2400" b="1" dirty="0">
                <a:solidFill>
                  <a:srgbClr val="0070C0"/>
                </a:solidFill>
              </a:rPr>
              <a:t>command interpreter</a:t>
            </a:r>
          </a:p>
          <a:p>
            <a:pPr marL="284163" indent="-284163" algn="just">
              <a:spcAft>
                <a:spcPts val="600"/>
              </a:spcAft>
              <a:buFont typeface="Arial" pitchFamily="34" charset="0"/>
              <a:buChar char="•"/>
            </a:pPr>
            <a:r>
              <a:rPr lang="en-US" sz="2400" b="1" dirty="0">
                <a:solidFill>
                  <a:srgbClr val="0070C0"/>
                </a:solidFill>
              </a:rPr>
              <a:t>Not a part of operating system but makes heavy use of many operating system features and serves as a good example of how the system calls can be used</a:t>
            </a:r>
          </a:p>
          <a:p>
            <a:pPr marL="284163" indent="-284163" algn="just">
              <a:spcAft>
                <a:spcPts val="600"/>
              </a:spcAft>
              <a:buFont typeface="Arial" pitchFamily="34" charset="0"/>
              <a:buChar char="•"/>
            </a:pPr>
            <a:r>
              <a:rPr lang="en-US" sz="2400" b="1" dirty="0">
                <a:solidFill>
                  <a:srgbClr val="FF0000"/>
                </a:solidFill>
              </a:rPr>
              <a:t>Primary interface between a user and operating system </a:t>
            </a:r>
          </a:p>
          <a:p>
            <a:pPr marL="284163" indent="-284163" algn="just">
              <a:spcAft>
                <a:spcPts val="600"/>
              </a:spcAft>
              <a:buFont typeface="Arial" pitchFamily="34" charset="0"/>
              <a:buChar char="•"/>
            </a:pPr>
            <a:r>
              <a:rPr lang="en-US" sz="2400" b="1" dirty="0" smtClean="0">
                <a:solidFill>
                  <a:srgbClr val="0070C0"/>
                </a:solidFill>
              </a:rPr>
              <a:t>Has terminal as standard input and standard output</a:t>
            </a:r>
          </a:p>
          <a:p>
            <a:pPr marL="284163" indent="-284163" algn="just">
              <a:spcAft>
                <a:spcPts val="600"/>
              </a:spcAft>
              <a:buFont typeface="Arial" pitchFamily="34" charset="0"/>
              <a:buChar char="•"/>
            </a:pPr>
            <a:r>
              <a:rPr lang="en-US" sz="2400" b="1" dirty="0" smtClean="0">
                <a:solidFill>
                  <a:srgbClr val="0070C0"/>
                </a:solidFill>
              </a:rPr>
              <a:t>Starts out by typing the prompt which tells the user that the shell is waiting to accept a command </a:t>
            </a:r>
          </a:p>
          <a:p>
            <a:pPr lvl="1" algn="just">
              <a:spcAft>
                <a:spcPts val="600"/>
              </a:spcAft>
            </a:pPr>
            <a:r>
              <a:rPr lang="en-US" sz="2400" b="1" dirty="0">
                <a:solidFill>
                  <a:srgbClr val="00B050"/>
                </a:solidFill>
              </a:rPr>
              <a:t>Examples: </a:t>
            </a:r>
            <a:r>
              <a:rPr lang="en-US" sz="2400" b="1" dirty="0" err="1">
                <a:solidFill>
                  <a:srgbClr val="00B050"/>
                </a:solidFill>
              </a:rPr>
              <a:t>sh</a:t>
            </a:r>
            <a:r>
              <a:rPr lang="en-US" sz="2400" b="1" dirty="0">
                <a:solidFill>
                  <a:srgbClr val="00B050"/>
                </a:solidFill>
              </a:rPr>
              <a:t>, </a:t>
            </a:r>
            <a:r>
              <a:rPr lang="en-US" sz="2400" b="1" dirty="0" err="1">
                <a:solidFill>
                  <a:srgbClr val="00B050"/>
                </a:solidFill>
              </a:rPr>
              <a:t>csh</a:t>
            </a:r>
            <a:r>
              <a:rPr lang="en-US" sz="2400" b="1" dirty="0">
                <a:solidFill>
                  <a:srgbClr val="00B050"/>
                </a:solidFill>
              </a:rPr>
              <a:t>, </a:t>
            </a:r>
            <a:r>
              <a:rPr lang="en-US" sz="2400" b="1" dirty="0" err="1">
                <a:solidFill>
                  <a:srgbClr val="00B050"/>
                </a:solidFill>
              </a:rPr>
              <a:t>ksh</a:t>
            </a:r>
            <a:r>
              <a:rPr lang="en-US" sz="2400" b="1" dirty="0">
                <a:solidFill>
                  <a:srgbClr val="00B050"/>
                </a:solidFill>
              </a:rPr>
              <a:t>, </a:t>
            </a:r>
            <a:r>
              <a:rPr lang="en-US" sz="2400" b="1" dirty="0" smtClean="0">
                <a:solidFill>
                  <a:srgbClr val="00B050"/>
                </a:solidFill>
              </a:rPr>
              <a:t>bash</a:t>
            </a:r>
            <a:endParaRPr lang="en-US" sz="2400" dirty="0"/>
          </a:p>
          <a:p>
            <a:pPr lvl="1" algn="just">
              <a:spcAft>
                <a:spcPts val="600"/>
              </a:spcAft>
            </a:pPr>
            <a:r>
              <a:rPr lang="en-US" sz="2400" b="1" dirty="0" smtClean="0">
                <a:solidFill>
                  <a:srgbClr val="00B050"/>
                </a:solidFill>
              </a:rPr>
              <a:t>	date </a:t>
            </a:r>
          </a:p>
          <a:p>
            <a:pPr lvl="1" algn="just">
              <a:spcAft>
                <a:spcPts val="600"/>
              </a:spcAft>
            </a:pPr>
            <a:r>
              <a:rPr lang="en-US" sz="2400" b="1" dirty="0">
                <a:solidFill>
                  <a:srgbClr val="00B050"/>
                </a:solidFill>
              </a:rPr>
              <a:t>T</a:t>
            </a:r>
            <a:r>
              <a:rPr lang="en-US" sz="2400" b="1" dirty="0" smtClean="0">
                <a:solidFill>
                  <a:srgbClr val="00B050"/>
                </a:solidFill>
              </a:rPr>
              <a:t>he </a:t>
            </a:r>
            <a:r>
              <a:rPr lang="en-US" sz="2400" b="1" dirty="0">
                <a:solidFill>
                  <a:srgbClr val="00B050"/>
                </a:solidFill>
              </a:rPr>
              <a:t>shell creates a child process and runs the date program as the </a:t>
            </a:r>
            <a:r>
              <a:rPr lang="en-US" sz="2400" b="1" dirty="0" smtClean="0">
                <a:solidFill>
                  <a:srgbClr val="00B050"/>
                </a:solidFill>
              </a:rPr>
              <a:t>child. While </a:t>
            </a:r>
            <a:r>
              <a:rPr lang="en-US" sz="2400" b="1" dirty="0">
                <a:solidFill>
                  <a:srgbClr val="00B050"/>
                </a:solidFill>
              </a:rPr>
              <a:t>the child process is running, the shell waits for it to terminate. When the </a:t>
            </a:r>
            <a:r>
              <a:rPr lang="en-US" sz="2400" b="1" dirty="0" smtClean="0">
                <a:solidFill>
                  <a:srgbClr val="00B050"/>
                </a:solidFill>
              </a:rPr>
              <a:t>child finishes</a:t>
            </a:r>
            <a:r>
              <a:rPr lang="en-US" sz="2400" b="1" dirty="0">
                <a:solidFill>
                  <a:srgbClr val="00B050"/>
                </a:solidFill>
              </a:rPr>
              <a:t>, the shell types the prompt again and tries to read the next input line.</a:t>
            </a:r>
          </a:p>
        </p:txBody>
      </p:sp>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wipe(left)">
                                      <p:cBhvr>
                                        <p:cTn id="7" dur="500"/>
                                        <p:tgtEl>
                                          <p:spTgt spid="8">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6" end="6"/>
                                            </p:txEl>
                                          </p:spTgt>
                                        </p:tgtEl>
                                        <p:attrNameLst>
                                          <p:attrName>style.visibility</p:attrName>
                                        </p:attrNameLst>
                                      </p:cBhvr>
                                      <p:to>
                                        <p:strVal val="visible"/>
                                      </p:to>
                                    </p:set>
                                    <p:animEffect transition="in" filter="wipe(left)">
                                      <p:cBhvr>
                                        <p:cTn id="12" dur="500"/>
                                        <p:tgtEl>
                                          <p:spTgt spid="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wipe(left)">
                                      <p:cBhvr>
                                        <p:cTn id="1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27</a:t>
            </a:fld>
            <a:endParaRPr kumimoji="0" lang="en-US"/>
          </a:p>
        </p:txBody>
      </p:sp>
      <p:sp>
        <p:nvSpPr>
          <p:cNvPr id="6" name="Title 5"/>
          <p:cNvSpPr>
            <a:spLocks noGrp="1"/>
          </p:cNvSpPr>
          <p:nvPr>
            <p:ph type="title"/>
          </p:nvPr>
        </p:nvSpPr>
        <p:spPr/>
        <p:txBody>
          <a:bodyPr>
            <a:noAutofit/>
          </a:bodyPr>
          <a:lstStyle/>
          <a:p>
            <a:r>
              <a:rPr lang="en-US" b="1" dirty="0" smtClean="0"/>
              <a:t>OPEN SOURCE OPERATING SYSTEM</a:t>
            </a:r>
            <a:endParaRPr lang="en-US" b="1" dirty="0"/>
          </a:p>
        </p:txBody>
      </p:sp>
      <p:sp>
        <p:nvSpPr>
          <p:cNvPr id="5" name="Content Placeholder 5"/>
          <p:cNvSpPr txBox="1">
            <a:spLocks/>
          </p:cNvSpPr>
          <p:nvPr/>
        </p:nvSpPr>
        <p:spPr>
          <a:xfrm>
            <a:off x="304800" y="457200"/>
            <a:ext cx="8077200" cy="533400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8" name="Rectangle 7"/>
          <p:cNvSpPr/>
          <p:nvPr/>
        </p:nvSpPr>
        <p:spPr>
          <a:xfrm>
            <a:off x="304800" y="304800"/>
            <a:ext cx="8077200" cy="5570756"/>
          </a:xfrm>
          <a:prstGeom prst="rect">
            <a:avLst/>
          </a:prstGeom>
        </p:spPr>
        <p:txBody>
          <a:bodyPr wrap="square">
            <a:spAutoFit/>
          </a:bodyPr>
          <a:lstStyle/>
          <a:p>
            <a:pPr marL="284163" indent="-284163" algn="just">
              <a:spcAft>
                <a:spcPts val="600"/>
              </a:spcAft>
              <a:buFont typeface="Arial" pitchFamily="34" charset="0"/>
              <a:buChar char="•"/>
            </a:pPr>
            <a:r>
              <a:rPr lang="en-US" sz="2800" b="1" dirty="0" smtClean="0">
                <a:solidFill>
                  <a:srgbClr val="0070C0"/>
                </a:solidFill>
              </a:rPr>
              <a:t>Open source is a methodology or approach towards the design and development of software with the intention of giving the user to access the source </a:t>
            </a:r>
          </a:p>
          <a:p>
            <a:pPr marL="284163" indent="-284163" algn="just">
              <a:spcAft>
                <a:spcPts val="600"/>
              </a:spcAft>
              <a:buFont typeface="Arial" pitchFamily="34" charset="0"/>
              <a:buChar char="•"/>
            </a:pPr>
            <a:r>
              <a:rPr lang="en-US" sz="2800" b="1" dirty="0" smtClean="0">
                <a:solidFill>
                  <a:srgbClr val="0070C0"/>
                </a:solidFill>
              </a:rPr>
              <a:t>Using open source software allows us to see how it works, debug it, modify it and redistribute it</a:t>
            </a:r>
          </a:p>
          <a:p>
            <a:pPr marL="284163" indent="-284163" algn="just">
              <a:spcAft>
                <a:spcPts val="600"/>
              </a:spcAft>
              <a:buFont typeface="Arial" pitchFamily="34" charset="0"/>
              <a:buChar char="•"/>
            </a:pPr>
            <a:r>
              <a:rPr lang="en-US" sz="2800" b="1" dirty="0" smtClean="0">
                <a:solidFill>
                  <a:srgbClr val="0070C0"/>
                </a:solidFill>
              </a:rPr>
              <a:t>Licensed in way that makes it legal to use as many copies of it wherever wanted </a:t>
            </a:r>
          </a:p>
          <a:p>
            <a:pPr marL="284163" indent="-284163" algn="just">
              <a:spcAft>
                <a:spcPts val="600"/>
              </a:spcAft>
              <a:buFont typeface="Arial" pitchFamily="34" charset="0"/>
              <a:buChar char="•"/>
            </a:pPr>
            <a:r>
              <a:rPr lang="en-US" sz="2800" b="1" dirty="0" smtClean="0">
                <a:solidFill>
                  <a:srgbClr val="0070C0"/>
                </a:solidFill>
              </a:rPr>
              <a:t>Open source allows commercial utilization of code with the motive of profits</a:t>
            </a:r>
          </a:p>
          <a:p>
            <a:pPr lvl="1" algn="just">
              <a:spcAft>
                <a:spcPts val="600"/>
              </a:spcAft>
            </a:pPr>
            <a:r>
              <a:rPr lang="en-US" sz="2800" b="1" dirty="0">
                <a:solidFill>
                  <a:srgbClr val="00B050"/>
                </a:solidFill>
              </a:rPr>
              <a:t>Examples: </a:t>
            </a:r>
            <a:r>
              <a:rPr lang="en-US" sz="2800" b="1" dirty="0" smtClean="0">
                <a:solidFill>
                  <a:srgbClr val="00B050"/>
                </a:solidFill>
              </a:rPr>
              <a:t>Linux, </a:t>
            </a:r>
            <a:r>
              <a:rPr lang="en-US" sz="2800" b="1" dirty="0" err="1" smtClean="0">
                <a:solidFill>
                  <a:srgbClr val="00B050"/>
                </a:solidFill>
              </a:rPr>
              <a:t>Minix</a:t>
            </a:r>
            <a:r>
              <a:rPr lang="en-US" sz="2800" b="1" dirty="0" smtClean="0">
                <a:solidFill>
                  <a:srgbClr val="00B050"/>
                </a:solidFill>
              </a:rPr>
              <a:t>, Free BSD</a:t>
            </a:r>
            <a:r>
              <a:rPr lang="en-US" sz="2800" b="1" dirty="0">
                <a:solidFill>
                  <a:srgbClr val="00B050"/>
                </a:solidFill>
              </a:rPr>
              <a:t>, Open </a:t>
            </a:r>
            <a:r>
              <a:rPr lang="en-US" sz="2800" b="1" dirty="0" smtClean="0">
                <a:solidFill>
                  <a:srgbClr val="00B050"/>
                </a:solidFill>
              </a:rPr>
              <a:t>BSD, Open Solaris</a:t>
            </a:r>
            <a:endParaRPr lang="en-US" sz="2800" b="1" dirty="0">
              <a:solidFill>
                <a:srgbClr val="00B050"/>
              </a:solidFill>
            </a:endParaRPr>
          </a:p>
        </p:txBody>
      </p:sp>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extLst>
      <p:ext uri="{BB962C8B-B14F-4D97-AF65-F5344CB8AC3E}">
        <p14:creationId xmlns:p14="http://schemas.microsoft.com/office/powerpoint/2010/main" val="24500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wipe(left)">
                                      <p:cBhvr>
                                        <p:cTn id="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28</a:t>
            </a:fld>
            <a:endParaRPr kumimoji="0" lang="en-US"/>
          </a:p>
        </p:txBody>
      </p:sp>
      <p:sp>
        <p:nvSpPr>
          <p:cNvPr id="6" name="Title 5"/>
          <p:cNvSpPr>
            <a:spLocks noGrp="1"/>
          </p:cNvSpPr>
          <p:nvPr>
            <p:ph type="title"/>
          </p:nvPr>
        </p:nvSpPr>
        <p:spPr/>
        <p:txBody>
          <a:bodyPr>
            <a:noAutofit/>
          </a:bodyPr>
          <a:lstStyle/>
          <a:p>
            <a:r>
              <a:rPr lang="en-US" b="1" dirty="0" smtClean="0"/>
              <a:t>SYSTEM CALL</a:t>
            </a:r>
            <a:endParaRPr lang="en-US" b="1" dirty="0"/>
          </a:p>
        </p:txBody>
      </p:sp>
      <p:sp>
        <p:nvSpPr>
          <p:cNvPr id="5" name="Content Placeholder 5"/>
          <p:cNvSpPr txBox="1">
            <a:spLocks/>
          </p:cNvSpPr>
          <p:nvPr/>
        </p:nvSpPr>
        <p:spPr>
          <a:xfrm>
            <a:off x="304800" y="457200"/>
            <a:ext cx="8077200" cy="533400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8" name="Rectangle 7"/>
          <p:cNvSpPr/>
          <p:nvPr/>
        </p:nvSpPr>
        <p:spPr>
          <a:xfrm>
            <a:off x="304800" y="304800"/>
            <a:ext cx="8077200" cy="4909036"/>
          </a:xfrm>
          <a:prstGeom prst="rect">
            <a:avLst/>
          </a:prstGeom>
        </p:spPr>
        <p:txBody>
          <a:bodyPr wrap="square">
            <a:spAutoFit/>
          </a:bodyPr>
          <a:lstStyle/>
          <a:p>
            <a:pPr marL="284163" indent="-284163" algn="just">
              <a:spcAft>
                <a:spcPts val="600"/>
              </a:spcAft>
              <a:buFont typeface="Arial" pitchFamily="34" charset="0"/>
              <a:buChar char="•"/>
            </a:pPr>
            <a:r>
              <a:rPr lang="en-US" sz="2800" b="1" dirty="0" smtClean="0">
                <a:solidFill>
                  <a:srgbClr val="0070C0"/>
                </a:solidFill>
              </a:rPr>
              <a:t>The mechanism used by an application program to request  service from the operating system</a:t>
            </a:r>
          </a:p>
          <a:p>
            <a:pPr marL="284163" indent="-284163" algn="just">
              <a:spcAft>
                <a:spcPts val="600"/>
              </a:spcAft>
              <a:buFont typeface="Arial" pitchFamily="34" charset="0"/>
              <a:buChar char="•"/>
            </a:pPr>
            <a:r>
              <a:rPr lang="en-US" sz="2800" b="1" dirty="0" smtClean="0">
                <a:solidFill>
                  <a:srgbClr val="0070C0"/>
                </a:solidFill>
              </a:rPr>
              <a:t>Performed in series of steps</a:t>
            </a:r>
          </a:p>
          <a:p>
            <a:pPr marL="284163" indent="-284163" algn="just">
              <a:spcAft>
                <a:spcPts val="600"/>
              </a:spcAft>
              <a:buFont typeface="Arial" pitchFamily="34" charset="0"/>
              <a:buChar char="•"/>
            </a:pPr>
            <a:r>
              <a:rPr lang="en-US" sz="2800" b="1" dirty="0" smtClean="0">
                <a:solidFill>
                  <a:srgbClr val="0070C0"/>
                </a:solidFill>
              </a:rPr>
              <a:t>Use a special machine code instruction which causes the processor to change mode (e.g. to    "supervisor mode" or "protected mode")</a:t>
            </a:r>
          </a:p>
          <a:p>
            <a:pPr marL="284163" indent="-284163" algn="just">
              <a:spcAft>
                <a:spcPts val="600"/>
              </a:spcAft>
              <a:buFont typeface="Arial" pitchFamily="34" charset="0"/>
              <a:buChar char="•"/>
            </a:pPr>
            <a:r>
              <a:rPr lang="en-US" sz="2800" b="1" dirty="0" smtClean="0">
                <a:solidFill>
                  <a:srgbClr val="0070C0"/>
                </a:solidFill>
              </a:rPr>
              <a:t>Allows the OS to perform restricted actions such as  accessing hardware devices or the memory management  unit</a:t>
            </a:r>
          </a:p>
          <a:p>
            <a:pPr algn="just">
              <a:lnSpc>
                <a:spcPct val="150000"/>
              </a:lnSpc>
            </a:pPr>
            <a:endParaRPr lang="en-US" sz="2400" dirty="0"/>
          </a:p>
        </p:txBody>
      </p:sp>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extLst>
      <p:ext uri="{BB962C8B-B14F-4D97-AF65-F5344CB8AC3E}">
        <p14:creationId xmlns:p14="http://schemas.microsoft.com/office/powerpoint/2010/main" val="1888271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29</a:t>
            </a:fld>
            <a:endParaRPr kumimoji="0" lang="en-US"/>
          </a:p>
        </p:txBody>
      </p:sp>
      <p:sp>
        <p:nvSpPr>
          <p:cNvPr id="6" name="Title 5"/>
          <p:cNvSpPr>
            <a:spLocks noGrp="1"/>
          </p:cNvSpPr>
          <p:nvPr>
            <p:ph type="title"/>
          </p:nvPr>
        </p:nvSpPr>
        <p:spPr/>
        <p:txBody>
          <a:bodyPr>
            <a:noAutofit/>
          </a:bodyPr>
          <a:lstStyle/>
          <a:p>
            <a:r>
              <a:rPr lang="en-US" b="1" dirty="0" smtClean="0"/>
              <a:t>SYSTEM CALL  STEPS</a:t>
            </a:r>
            <a:endParaRPr lang="en-US" b="1" dirty="0"/>
          </a:p>
        </p:txBody>
      </p:sp>
      <p:sp>
        <p:nvSpPr>
          <p:cNvPr id="5" name="Content Placeholder 5"/>
          <p:cNvSpPr txBox="1">
            <a:spLocks/>
          </p:cNvSpPr>
          <p:nvPr/>
        </p:nvSpPr>
        <p:spPr>
          <a:xfrm>
            <a:off x="304800" y="457200"/>
            <a:ext cx="8077200" cy="533400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7" name="Picture 4" descr="C:\B\b4\JPG\foo\1-17.jpg"/>
          <p:cNvPicPr>
            <a:picLocks noChangeAspect="1" noChangeArrowheads="1"/>
          </p:cNvPicPr>
          <p:nvPr/>
        </p:nvPicPr>
        <p:blipFill>
          <a:blip r:embed="rId3"/>
          <a:srcRect/>
          <a:stretch>
            <a:fillRect/>
          </a:stretch>
        </p:blipFill>
        <p:spPr bwMode="auto">
          <a:xfrm>
            <a:off x="1295400" y="838200"/>
            <a:ext cx="6096000" cy="4817310"/>
          </a:xfrm>
          <a:prstGeom prst="rect">
            <a:avLst/>
          </a:prstGeom>
          <a:noFill/>
        </p:spPr>
      </p:pic>
      <p:sp>
        <p:nvSpPr>
          <p:cNvPr id="9" name="Rectangle 3" descr="Rectangle: Click to edit Master text styles&#10;Second level&#10;Third level&#10;Fourth level&#10;Fifth level"/>
          <p:cNvSpPr>
            <a:spLocks noGrp="1" noChangeArrowheads="1"/>
          </p:cNvSpPr>
          <p:nvPr>
            <p:ph type="body" idx="4294967295"/>
          </p:nvPr>
        </p:nvSpPr>
        <p:spPr>
          <a:xfrm>
            <a:off x="838200" y="5651500"/>
            <a:ext cx="7772400" cy="939800"/>
          </a:xfrm>
          <a:prstGeom prst="rect">
            <a:avLst/>
          </a:prstGeom>
        </p:spPr>
        <p:txBody>
          <a:bodyPr/>
          <a:lstStyle/>
          <a:p>
            <a:pPr algn="ctr">
              <a:lnSpc>
                <a:spcPct val="90000"/>
              </a:lnSpc>
              <a:buFont typeface="Wingdings" pitchFamily="2" charset="2"/>
              <a:buNone/>
            </a:pPr>
            <a:r>
              <a:rPr lang="en-US" sz="2400" b="1" dirty="0">
                <a:solidFill>
                  <a:srgbClr val="FF0000"/>
                </a:solidFill>
              </a:rPr>
              <a:t>There are 11 steps in making the system call</a:t>
            </a:r>
          </a:p>
          <a:p>
            <a:pPr algn="ctr">
              <a:lnSpc>
                <a:spcPct val="90000"/>
              </a:lnSpc>
              <a:buFont typeface="Wingdings" pitchFamily="2" charset="2"/>
              <a:buNone/>
            </a:pPr>
            <a:r>
              <a:rPr lang="en-US" sz="2400" b="1" dirty="0">
                <a:solidFill>
                  <a:srgbClr val="0070C0"/>
                </a:solidFill>
              </a:rPr>
              <a:t>                 read (</a:t>
            </a:r>
            <a:r>
              <a:rPr lang="en-US" sz="2400" b="1" dirty="0" err="1">
                <a:solidFill>
                  <a:srgbClr val="0070C0"/>
                </a:solidFill>
              </a:rPr>
              <a:t>fd</a:t>
            </a:r>
            <a:r>
              <a:rPr lang="en-US" sz="2400" b="1">
                <a:solidFill>
                  <a:srgbClr val="0070C0"/>
                </a:solidFill>
              </a:rPr>
              <a:t>, </a:t>
            </a:r>
            <a:r>
              <a:rPr lang="en-US" sz="2400" b="1" smtClean="0">
                <a:solidFill>
                  <a:srgbClr val="0070C0"/>
                </a:solidFill>
              </a:rPr>
              <a:t>&amp;buffer</a:t>
            </a:r>
            <a:r>
              <a:rPr lang="en-US" sz="2400" b="1" dirty="0">
                <a:solidFill>
                  <a:srgbClr val="0070C0"/>
                </a:solidFill>
              </a:rPr>
              <a:t>, </a:t>
            </a:r>
            <a:r>
              <a:rPr lang="en-US" sz="2400" b="1" dirty="0" err="1">
                <a:solidFill>
                  <a:srgbClr val="0070C0"/>
                </a:solidFill>
              </a:rPr>
              <a:t>nbytes</a:t>
            </a:r>
            <a:r>
              <a:rPr lang="en-US" sz="2400" b="1" dirty="0">
                <a:solidFill>
                  <a:srgbClr val="0070C0"/>
                </a:solidFill>
              </a:rPr>
              <a:t>)</a:t>
            </a:r>
          </a:p>
        </p:txBody>
      </p:sp>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nodePh="1">
                                  <p:stCondLst>
                                    <p:cond delay="0"/>
                                  </p:stCondLst>
                                  <p:endCondLst>
                                    <p:cond evt="begin" delay="0">
                                      <p:tn val="5"/>
                                    </p:cond>
                                  </p:end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itle 5"/>
          <p:cNvSpPr>
            <a:spLocks noGrp="1"/>
          </p:cNvSpPr>
          <p:nvPr>
            <p:ph type="title"/>
          </p:nvPr>
        </p:nvSpPr>
        <p:spPr/>
        <p:txBody>
          <a:bodyPr>
            <a:normAutofit fontScale="90000"/>
          </a:bodyPr>
          <a:lstStyle/>
          <a:p>
            <a:r>
              <a:rPr lang="en-US" b="1" dirty="0" smtClean="0"/>
              <a:t>OBJECTIVES OF OS</a:t>
            </a:r>
            <a:endParaRPr lang="en-US" b="1" dirty="0"/>
          </a:p>
        </p:txBody>
      </p:sp>
      <p:sp>
        <p:nvSpPr>
          <p:cNvPr id="7" name="Rectangle 6"/>
          <p:cNvSpPr/>
          <p:nvPr/>
        </p:nvSpPr>
        <p:spPr>
          <a:xfrm>
            <a:off x="228600" y="685800"/>
            <a:ext cx="8077200" cy="2031325"/>
          </a:xfrm>
          <a:prstGeom prst="rect">
            <a:avLst/>
          </a:prstGeom>
        </p:spPr>
        <p:txBody>
          <a:bodyPr wrap="square">
            <a:spAutoFit/>
          </a:bodyPr>
          <a:lstStyle/>
          <a:p>
            <a:pPr marL="236538" indent="-236538" algn="just">
              <a:lnSpc>
                <a:spcPct val="150000"/>
              </a:lnSpc>
              <a:buFont typeface="Arial" pitchFamily="34" charset="0"/>
              <a:buChar char="•"/>
            </a:pPr>
            <a:r>
              <a:rPr lang="en-US" sz="2800" b="1" dirty="0" smtClean="0">
                <a:solidFill>
                  <a:srgbClr val="0070C0"/>
                </a:solidFill>
              </a:rPr>
              <a:t> Hide details of hardware by creating  abstraction</a:t>
            </a:r>
          </a:p>
          <a:p>
            <a:pPr marL="236538" indent="-236538" algn="just">
              <a:lnSpc>
                <a:spcPct val="150000"/>
              </a:lnSpc>
              <a:buFont typeface="Arial" pitchFamily="34" charset="0"/>
              <a:buChar char="•"/>
            </a:pPr>
            <a:r>
              <a:rPr lang="en-US" sz="2800" b="1" dirty="0" smtClean="0">
                <a:solidFill>
                  <a:srgbClr val="0070C0"/>
                </a:solidFill>
              </a:rPr>
              <a:t> Allocate resources to processes</a:t>
            </a:r>
          </a:p>
          <a:p>
            <a:pPr marL="236538" indent="-236538" algn="just">
              <a:lnSpc>
                <a:spcPct val="150000"/>
              </a:lnSpc>
              <a:buFont typeface="Arial" pitchFamily="34" charset="0"/>
              <a:buChar char="•"/>
            </a:pPr>
            <a:r>
              <a:rPr lang="en-US" sz="2800" b="1" dirty="0" smtClean="0">
                <a:solidFill>
                  <a:srgbClr val="0070C0"/>
                </a:solidFill>
              </a:rPr>
              <a:t> Provide a pleasant and effective user interface </a:t>
            </a:r>
          </a:p>
        </p:txBody>
      </p:sp>
      <p:graphicFrame>
        <p:nvGraphicFramePr>
          <p:cNvPr id="14" name="Diagram 13"/>
          <p:cNvGraphicFramePr/>
          <p:nvPr/>
        </p:nvGraphicFramePr>
        <p:xfrm>
          <a:off x="1828800" y="3200400"/>
          <a:ext cx="5257800" cy="226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graphicEl>
                                              <a:dgm id="{1AE4A990-5AA0-034B-8CCF-8670DC0A0746}"/>
                                            </p:graphicEl>
                                          </p:spTgt>
                                        </p:tgtEl>
                                        <p:attrNameLst>
                                          <p:attrName>style.visibility</p:attrName>
                                        </p:attrNameLst>
                                      </p:cBhvr>
                                      <p:to>
                                        <p:strVal val="visible"/>
                                      </p:to>
                                    </p:set>
                                    <p:animEffect transition="in" filter="fade">
                                      <p:cBhvr>
                                        <p:cTn id="7" dur="2000"/>
                                        <p:tgtEl>
                                          <p:spTgt spid="14">
                                            <p:graphicEl>
                                              <a:dgm id="{1AE4A990-5AA0-034B-8CCF-8670DC0A074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graphicEl>
                                              <a:dgm id="{D90CF14F-E010-5649-9AC4-6BBF9E914CA0}"/>
                                            </p:graphicEl>
                                          </p:spTgt>
                                        </p:tgtEl>
                                        <p:attrNameLst>
                                          <p:attrName>style.visibility</p:attrName>
                                        </p:attrNameLst>
                                      </p:cBhvr>
                                      <p:to>
                                        <p:strVal val="visible"/>
                                      </p:to>
                                    </p:set>
                                    <p:animEffect transition="in" filter="fade">
                                      <p:cBhvr>
                                        <p:cTn id="12" dur="2000"/>
                                        <p:tgtEl>
                                          <p:spTgt spid="14">
                                            <p:graphicEl>
                                              <a:dgm id="{D90CF14F-E010-5649-9AC4-6BBF9E914CA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30</a:t>
            </a:fld>
            <a:endParaRPr kumimoji="0" lang="en-US"/>
          </a:p>
        </p:txBody>
      </p:sp>
      <p:sp>
        <p:nvSpPr>
          <p:cNvPr id="6" name="Title 5"/>
          <p:cNvSpPr>
            <a:spLocks noGrp="1"/>
          </p:cNvSpPr>
          <p:nvPr>
            <p:ph type="title"/>
          </p:nvPr>
        </p:nvSpPr>
        <p:spPr/>
        <p:txBody>
          <a:bodyPr>
            <a:noAutofit/>
          </a:bodyPr>
          <a:lstStyle/>
          <a:p>
            <a:r>
              <a:rPr lang="en-US" b="1" dirty="0" smtClean="0"/>
              <a:t>SYSTEM CALL  FOR PROCESS MANAGEMENT</a:t>
            </a:r>
            <a:endParaRPr lang="en-US" b="1" dirty="0"/>
          </a:p>
        </p:txBody>
      </p:sp>
      <p:sp>
        <p:nvSpPr>
          <p:cNvPr id="5" name="Content Placeholder 5"/>
          <p:cNvSpPr txBox="1">
            <a:spLocks/>
          </p:cNvSpPr>
          <p:nvPr/>
        </p:nvSpPr>
        <p:spPr>
          <a:xfrm>
            <a:off x="304800" y="457200"/>
            <a:ext cx="8077200" cy="533400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8" name="Picture 4"/>
          <p:cNvPicPr>
            <a:picLocks noChangeAspect="1" noChangeArrowheads="1"/>
          </p:cNvPicPr>
          <p:nvPr/>
        </p:nvPicPr>
        <p:blipFill>
          <a:blip r:embed="rId3"/>
          <a:srcRect b="77843"/>
          <a:stretch>
            <a:fillRect/>
          </a:stretch>
        </p:blipFill>
        <p:spPr bwMode="auto">
          <a:xfrm>
            <a:off x="304800" y="1524000"/>
            <a:ext cx="8001000" cy="27432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nodePh="1">
                                  <p:stCondLst>
                                    <p:cond delay="0"/>
                                  </p:stCondLst>
                                  <p:endCondLst>
                                    <p:cond evt="begin" delay="0">
                                      <p:tn val="5"/>
                                    </p:cond>
                                  </p:end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31</a:t>
            </a:fld>
            <a:endParaRPr kumimoji="0" lang="en-US"/>
          </a:p>
        </p:txBody>
      </p:sp>
      <p:sp>
        <p:nvSpPr>
          <p:cNvPr id="6" name="Title 5"/>
          <p:cNvSpPr>
            <a:spLocks noGrp="1"/>
          </p:cNvSpPr>
          <p:nvPr>
            <p:ph type="title"/>
          </p:nvPr>
        </p:nvSpPr>
        <p:spPr/>
        <p:txBody>
          <a:bodyPr>
            <a:noAutofit/>
          </a:bodyPr>
          <a:lstStyle/>
          <a:p>
            <a:r>
              <a:rPr lang="en-US" b="1" dirty="0" smtClean="0"/>
              <a:t>SYSTEM CALL  FOR FILE  MANAGEMENT</a:t>
            </a:r>
            <a:endParaRPr lang="en-US" b="1" dirty="0"/>
          </a:p>
        </p:txBody>
      </p:sp>
      <p:sp>
        <p:nvSpPr>
          <p:cNvPr id="5" name="Content Placeholder 5"/>
          <p:cNvSpPr txBox="1">
            <a:spLocks/>
          </p:cNvSpPr>
          <p:nvPr/>
        </p:nvSpPr>
        <p:spPr>
          <a:xfrm>
            <a:off x="304800" y="457200"/>
            <a:ext cx="8077200" cy="533400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7" name="Picture 3"/>
          <p:cNvPicPr>
            <a:picLocks noChangeAspect="1" noChangeArrowheads="1"/>
          </p:cNvPicPr>
          <p:nvPr/>
        </p:nvPicPr>
        <p:blipFill>
          <a:blip r:embed="rId3"/>
          <a:srcRect t="21257" b="47963"/>
          <a:stretch>
            <a:fillRect/>
          </a:stretch>
        </p:blipFill>
        <p:spPr bwMode="auto">
          <a:xfrm>
            <a:off x="250825" y="1504950"/>
            <a:ext cx="8131175" cy="299085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nodePh="1">
                                  <p:stCondLst>
                                    <p:cond delay="0"/>
                                  </p:stCondLst>
                                  <p:endCondLst>
                                    <p:cond evt="begin" delay="0">
                                      <p:tn val="5"/>
                                    </p:cond>
                                  </p:end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32</a:t>
            </a:fld>
            <a:endParaRPr kumimoji="0" lang="en-US"/>
          </a:p>
        </p:txBody>
      </p:sp>
      <p:sp>
        <p:nvSpPr>
          <p:cNvPr id="6" name="Title 5"/>
          <p:cNvSpPr>
            <a:spLocks noGrp="1"/>
          </p:cNvSpPr>
          <p:nvPr>
            <p:ph type="title"/>
          </p:nvPr>
        </p:nvSpPr>
        <p:spPr/>
        <p:txBody>
          <a:bodyPr>
            <a:noAutofit/>
          </a:bodyPr>
          <a:lstStyle/>
          <a:p>
            <a:pPr algn="ctr"/>
            <a:r>
              <a:rPr lang="en-US" b="1" dirty="0" smtClean="0"/>
              <a:t>SYSTEM CALL  FOR  DIRECTORY AND FILE SYSTEM  MANAGEMENT</a:t>
            </a:r>
            <a:endParaRPr lang="en-US" b="1" dirty="0"/>
          </a:p>
        </p:txBody>
      </p:sp>
      <p:sp>
        <p:nvSpPr>
          <p:cNvPr id="5" name="Content Placeholder 5"/>
          <p:cNvSpPr txBox="1">
            <a:spLocks/>
          </p:cNvSpPr>
          <p:nvPr/>
        </p:nvSpPr>
        <p:spPr>
          <a:xfrm>
            <a:off x="304800" y="457200"/>
            <a:ext cx="8077200" cy="533400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8" name="Picture 3"/>
          <p:cNvPicPr>
            <a:picLocks noChangeAspect="1" noChangeArrowheads="1"/>
          </p:cNvPicPr>
          <p:nvPr/>
        </p:nvPicPr>
        <p:blipFill>
          <a:blip r:embed="rId3"/>
          <a:srcRect t="51289" b="19279"/>
          <a:stretch>
            <a:fillRect/>
          </a:stretch>
        </p:blipFill>
        <p:spPr bwMode="auto">
          <a:xfrm>
            <a:off x="400050" y="1536700"/>
            <a:ext cx="7981950" cy="2492375"/>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nodePh="1">
                                  <p:stCondLst>
                                    <p:cond delay="0"/>
                                  </p:stCondLst>
                                  <p:endCondLst>
                                    <p:cond evt="begin" delay="0">
                                      <p:tn val="5"/>
                                    </p:cond>
                                  </p:end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33</a:t>
            </a:fld>
            <a:endParaRPr kumimoji="0" lang="en-US"/>
          </a:p>
        </p:txBody>
      </p:sp>
      <p:sp>
        <p:nvSpPr>
          <p:cNvPr id="6" name="Title 5"/>
          <p:cNvSpPr>
            <a:spLocks noGrp="1"/>
          </p:cNvSpPr>
          <p:nvPr>
            <p:ph type="title"/>
          </p:nvPr>
        </p:nvSpPr>
        <p:spPr/>
        <p:txBody>
          <a:bodyPr>
            <a:noAutofit/>
          </a:bodyPr>
          <a:lstStyle/>
          <a:p>
            <a:r>
              <a:rPr lang="en-US" b="1" dirty="0" smtClean="0"/>
              <a:t>SYSTEM CALL FOR  MISCELLANEOUS TASK</a:t>
            </a:r>
            <a:endParaRPr lang="en-US" b="1" dirty="0"/>
          </a:p>
        </p:txBody>
      </p:sp>
      <p:sp>
        <p:nvSpPr>
          <p:cNvPr id="5" name="Content Placeholder 5"/>
          <p:cNvSpPr txBox="1">
            <a:spLocks/>
          </p:cNvSpPr>
          <p:nvPr/>
        </p:nvSpPr>
        <p:spPr>
          <a:xfrm>
            <a:off x="304800" y="457200"/>
            <a:ext cx="8077200" cy="533400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7" name="Picture 3"/>
          <p:cNvPicPr>
            <a:picLocks noChangeAspect="1" noChangeArrowheads="1"/>
          </p:cNvPicPr>
          <p:nvPr/>
        </p:nvPicPr>
        <p:blipFill>
          <a:blip r:embed="rId3"/>
          <a:srcRect t="79295" b="-5016"/>
          <a:stretch>
            <a:fillRect/>
          </a:stretch>
        </p:blipFill>
        <p:spPr bwMode="auto">
          <a:xfrm>
            <a:off x="400050" y="1647825"/>
            <a:ext cx="7905750" cy="217805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nodePh="1">
                                  <p:stCondLst>
                                    <p:cond delay="0"/>
                                  </p:stCondLst>
                                  <p:endCondLst>
                                    <p:cond evt="begin" delay="0">
                                      <p:tn val="5"/>
                                    </p:cond>
                                  </p:end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34</a:t>
            </a:fld>
            <a:endParaRPr kumimoji="0" lang="en-US"/>
          </a:p>
        </p:txBody>
      </p:sp>
      <p:sp>
        <p:nvSpPr>
          <p:cNvPr id="6" name="Title 5"/>
          <p:cNvSpPr>
            <a:spLocks noGrp="1"/>
          </p:cNvSpPr>
          <p:nvPr>
            <p:ph type="title"/>
          </p:nvPr>
        </p:nvSpPr>
        <p:spPr/>
        <p:txBody>
          <a:bodyPr>
            <a:noAutofit/>
          </a:bodyPr>
          <a:lstStyle/>
          <a:p>
            <a:r>
              <a:rPr lang="en-US" b="1" dirty="0" smtClean="0"/>
              <a:t>SOME WIN32 API CALLS</a:t>
            </a:r>
            <a:endParaRPr lang="en-US" b="1" dirty="0"/>
          </a:p>
        </p:txBody>
      </p:sp>
      <p:sp>
        <p:nvSpPr>
          <p:cNvPr id="5" name="Content Placeholder 5"/>
          <p:cNvSpPr txBox="1">
            <a:spLocks/>
          </p:cNvSpPr>
          <p:nvPr/>
        </p:nvSpPr>
        <p:spPr>
          <a:xfrm>
            <a:off x="304800" y="457200"/>
            <a:ext cx="8077200" cy="533400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8" name="Picture 4"/>
          <p:cNvPicPr>
            <a:picLocks noChangeAspect="1" noChangeArrowheads="1"/>
          </p:cNvPicPr>
          <p:nvPr/>
        </p:nvPicPr>
        <p:blipFill>
          <a:blip r:embed="rId3"/>
          <a:srcRect/>
          <a:stretch>
            <a:fillRect/>
          </a:stretch>
        </p:blipFill>
        <p:spPr bwMode="auto">
          <a:xfrm>
            <a:off x="1143000" y="609600"/>
            <a:ext cx="6376987" cy="4676775"/>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nodePh="1">
                                  <p:stCondLst>
                                    <p:cond delay="0"/>
                                  </p:stCondLst>
                                  <p:endCondLst>
                                    <p:cond evt="begin" delay="0">
                                      <p:tn val="5"/>
                                    </p:cond>
                                  </p:end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a:t>
            </a:fld>
            <a:endParaRPr kumimoji="0" lang="en-US"/>
          </a:p>
        </p:txBody>
      </p:sp>
      <p:sp>
        <p:nvSpPr>
          <p:cNvPr id="6" name="Title 5"/>
          <p:cNvSpPr>
            <a:spLocks noGrp="1"/>
          </p:cNvSpPr>
          <p:nvPr>
            <p:ph type="title"/>
          </p:nvPr>
        </p:nvSpPr>
        <p:spPr/>
        <p:txBody>
          <a:bodyPr>
            <a:normAutofit fontScale="90000"/>
          </a:bodyPr>
          <a:lstStyle/>
          <a:p>
            <a:r>
              <a:rPr lang="en-US" b="1" dirty="0" smtClean="0"/>
              <a:t>REASONS FOR  EVOLUTION OF OS </a:t>
            </a:r>
            <a:endParaRPr lang="en-US" b="1" dirty="0"/>
          </a:p>
        </p:txBody>
      </p:sp>
      <p:graphicFrame>
        <p:nvGraphicFramePr>
          <p:cNvPr id="8" name="Diagram 7"/>
          <p:cNvGraphicFramePr/>
          <p:nvPr>
            <p:extLst>
              <p:ext uri="{D42A27DB-BD31-4B8C-83A1-F6EECF244321}">
                <p14:modId xmlns:p14="http://schemas.microsoft.com/office/powerpoint/2010/main" val="1359642129"/>
              </p:ext>
            </p:extLst>
          </p:nvPr>
        </p:nvGraphicFramePr>
        <p:xfrm>
          <a:off x="990600" y="1600200"/>
          <a:ext cx="72390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0C63F472-A208-BC48-9954-72AE57388841}"/>
                                            </p:graphicEl>
                                          </p:spTgt>
                                        </p:tgtEl>
                                        <p:attrNameLst>
                                          <p:attrName>style.visibility</p:attrName>
                                        </p:attrNameLst>
                                      </p:cBhvr>
                                      <p:to>
                                        <p:strVal val="visible"/>
                                      </p:to>
                                    </p:set>
                                    <p:animEffect transition="in" filter="fade">
                                      <p:cBhvr>
                                        <p:cTn id="7" dur="2000"/>
                                        <p:tgtEl>
                                          <p:spTgt spid="8">
                                            <p:graphicEl>
                                              <a:dgm id="{0C63F472-A208-BC48-9954-72AE5738884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06E7AF27-17CB-6C41-9B00-422CDBA69BDA}"/>
                                            </p:graphicEl>
                                          </p:spTgt>
                                        </p:tgtEl>
                                        <p:attrNameLst>
                                          <p:attrName>style.visibility</p:attrName>
                                        </p:attrNameLst>
                                      </p:cBhvr>
                                      <p:to>
                                        <p:strVal val="visible"/>
                                      </p:to>
                                    </p:set>
                                    <p:animEffect transition="in" filter="fade">
                                      <p:cBhvr>
                                        <p:cTn id="12" dur="2000"/>
                                        <p:tgtEl>
                                          <p:spTgt spid="8">
                                            <p:graphicEl>
                                              <a:dgm id="{06E7AF27-17CB-6C41-9B00-422CDBA69BD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54C39DF2-6921-BB4E-8411-E1AA720107FC}"/>
                                            </p:graphicEl>
                                          </p:spTgt>
                                        </p:tgtEl>
                                        <p:attrNameLst>
                                          <p:attrName>style.visibility</p:attrName>
                                        </p:attrNameLst>
                                      </p:cBhvr>
                                      <p:to>
                                        <p:strVal val="visible"/>
                                      </p:to>
                                    </p:set>
                                    <p:animEffect transition="in" filter="fade">
                                      <p:cBhvr>
                                        <p:cTn id="17" dur="2000"/>
                                        <p:tgtEl>
                                          <p:spTgt spid="8">
                                            <p:graphicEl>
                                              <a:dgm id="{54C39DF2-6921-BB4E-8411-E1AA720107F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87EED797-7526-BB4E-8C40-6D097D0CBF95}"/>
                                            </p:graphicEl>
                                          </p:spTgt>
                                        </p:tgtEl>
                                        <p:attrNameLst>
                                          <p:attrName>style.visibility</p:attrName>
                                        </p:attrNameLst>
                                      </p:cBhvr>
                                      <p:to>
                                        <p:strVal val="visible"/>
                                      </p:to>
                                    </p:set>
                                    <p:animEffect transition="in" filter="fade">
                                      <p:cBhvr>
                                        <p:cTn id="22" dur="2000"/>
                                        <p:tgtEl>
                                          <p:spTgt spid="8">
                                            <p:graphicEl>
                                              <a:dgm id="{87EED797-7526-BB4E-8C40-6D097D0CBF9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p:nvPr/>
        </p:nvGrpSpPr>
        <p:grpSpPr>
          <a:xfrm>
            <a:off x="457200" y="1981200"/>
            <a:ext cx="2057400" cy="1219200"/>
            <a:chOff x="3214" y="1529432"/>
            <a:chExt cx="3331071" cy="1665535"/>
          </a:xfrm>
          <a:scene3d>
            <a:camera prst="orthographicFront"/>
            <a:lightRig rig="flat" dir="t"/>
          </a:scene3d>
        </p:grpSpPr>
        <p:sp>
          <p:nvSpPr>
            <p:cNvPr id="57" name="Rounded Rectangle 56"/>
            <p:cNvSpPr/>
            <p:nvPr/>
          </p:nvSpPr>
          <p:spPr>
            <a:xfrm>
              <a:off x="3214" y="1529432"/>
              <a:ext cx="3331071" cy="1665535"/>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8" name="Rounded Rectangle 4"/>
            <p:cNvSpPr/>
            <p:nvPr/>
          </p:nvSpPr>
          <p:spPr>
            <a:xfrm>
              <a:off x="51996" y="1578214"/>
              <a:ext cx="3233507" cy="156797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1115" tIns="31115" rIns="31115" bIns="31115" numCol="1" spcCol="1270" anchor="ctr" anchorCtr="0">
              <a:noAutofit/>
            </a:bodyPr>
            <a:lstStyle/>
            <a:p>
              <a:pPr lvl="0" algn="ctr" defTabSz="2178050">
                <a:lnSpc>
                  <a:spcPct val="90000"/>
                </a:lnSpc>
                <a:spcBef>
                  <a:spcPct val="0"/>
                </a:spcBef>
                <a:spcAft>
                  <a:spcPct val="35000"/>
                </a:spcAft>
              </a:pPr>
              <a:r>
                <a:rPr lang="en-US" sz="2800" b="1" dirty="0" smtClean="0"/>
                <a:t>Two Views </a:t>
              </a:r>
              <a:r>
                <a:rPr lang="en-US" sz="2800" b="1" kern="1200" dirty="0" smtClean="0"/>
                <a:t>of OS</a:t>
              </a:r>
              <a:endParaRPr lang="en-US" sz="2800" b="1" kern="1200" dirty="0"/>
            </a:p>
          </p:txBody>
        </p:sp>
      </p:grpSp>
      <p:grpSp>
        <p:nvGrpSpPr>
          <p:cNvPr id="3" name="Group 39"/>
          <p:cNvGrpSpPr/>
          <p:nvPr/>
        </p:nvGrpSpPr>
        <p:grpSpPr>
          <a:xfrm>
            <a:off x="3276600" y="762000"/>
            <a:ext cx="2667000" cy="1246684"/>
            <a:chOff x="4666714" y="571749"/>
            <a:chExt cx="3331071" cy="1665535"/>
          </a:xfrm>
          <a:scene3d>
            <a:camera prst="orthographicFront"/>
            <a:lightRig rig="flat" dir="t"/>
          </a:scene3d>
        </p:grpSpPr>
        <p:sp>
          <p:nvSpPr>
            <p:cNvPr id="53" name="Rounded Rectangle 52"/>
            <p:cNvSpPr/>
            <p:nvPr/>
          </p:nvSpPr>
          <p:spPr>
            <a:xfrm>
              <a:off x="4666714" y="571749"/>
              <a:ext cx="3331071" cy="1665535"/>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4" name="Rounded Rectangle 8"/>
            <p:cNvSpPr/>
            <p:nvPr/>
          </p:nvSpPr>
          <p:spPr>
            <a:xfrm>
              <a:off x="4715496" y="620531"/>
              <a:ext cx="3233507" cy="156797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1115" tIns="31115" rIns="31115" bIns="31115" numCol="1" spcCol="1270" anchor="ctr" anchorCtr="0">
              <a:noAutofit/>
            </a:bodyPr>
            <a:lstStyle/>
            <a:p>
              <a:pPr lvl="0" algn="ctr" defTabSz="2178050">
                <a:lnSpc>
                  <a:spcPct val="90000"/>
                </a:lnSpc>
                <a:spcBef>
                  <a:spcPct val="0"/>
                </a:spcBef>
                <a:spcAft>
                  <a:spcPct val="35000"/>
                </a:spcAft>
              </a:pPr>
              <a:r>
                <a:rPr lang="en-US" sz="2800" b="1" kern="1200" dirty="0" smtClean="0"/>
                <a:t>User View </a:t>
              </a:r>
              <a:endParaRPr lang="en-US" sz="2800" b="1" kern="1200" dirty="0"/>
            </a:p>
          </p:txBody>
        </p:sp>
      </p:grpSp>
      <p:sp>
        <p:nvSpPr>
          <p:cNvPr id="50" name="Rounded Rectangle 12"/>
          <p:cNvSpPr/>
          <p:nvPr/>
        </p:nvSpPr>
        <p:spPr>
          <a:xfrm>
            <a:off x="5282022" y="3592661"/>
            <a:ext cx="2903771" cy="124539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31115" tIns="31115" rIns="31115" bIns="31115" numCol="1" spcCol="1270" anchor="ctr" anchorCtr="0">
            <a:noAutofit/>
          </a:bodyPr>
          <a:lstStyle/>
          <a:p>
            <a:pPr lvl="0" algn="ctr" defTabSz="2178050">
              <a:lnSpc>
                <a:spcPct val="90000"/>
              </a:lnSpc>
              <a:spcBef>
                <a:spcPct val="0"/>
              </a:spcBef>
              <a:spcAft>
                <a:spcPct val="35000"/>
              </a:spcAft>
            </a:pPr>
            <a:r>
              <a:rPr lang="en-US" sz="2800" b="1" kern="1200" dirty="0" smtClean="0"/>
              <a:t>As Resource Manager</a:t>
            </a:r>
            <a:endParaRPr lang="en-US" sz="2800" b="1" kern="1200" dirty="0"/>
          </a:p>
        </p:txBody>
      </p:sp>
      <p:grpSp>
        <p:nvGrpSpPr>
          <p:cNvPr id="4" name="Group 61"/>
          <p:cNvGrpSpPr/>
          <p:nvPr/>
        </p:nvGrpSpPr>
        <p:grpSpPr>
          <a:xfrm>
            <a:off x="3429000" y="3352800"/>
            <a:ext cx="2438400" cy="1170484"/>
            <a:chOff x="4666714" y="571749"/>
            <a:chExt cx="3331071" cy="1665535"/>
          </a:xfrm>
          <a:scene3d>
            <a:camera prst="orthographicFront"/>
            <a:lightRig rig="flat" dir="t"/>
          </a:scene3d>
        </p:grpSpPr>
        <p:sp>
          <p:nvSpPr>
            <p:cNvPr id="63" name="Rounded Rectangle 62"/>
            <p:cNvSpPr/>
            <p:nvPr/>
          </p:nvSpPr>
          <p:spPr>
            <a:xfrm>
              <a:off x="4666714" y="571749"/>
              <a:ext cx="3331071" cy="1665535"/>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4" name="Rounded Rectangle 8"/>
            <p:cNvSpPr/>
            <p:nvPr/>
          </p:nvSpPr>
          <p:spPr>
            <a:xfrm>
              <a:off x="4715496" y="620531"/>
              <a:ext cx="3233507" cy="156797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1115" tIns="31115" rIns="31115" bIns="31115" numCol="1" spcCol="1270" anchor="ctr" anchorCtr="0">
              <a:noAutofit/>
            </a:bodyPr>
            <a:lstStyle/>
            <a:p>
              <a:pPr lvl="0" algn="ctr" defTabSz="2178050">
                <a:lnSpc>
                  <a:spcPct val="90000"/>
                </a:lnSpc>
                <a:spcBef>
                  <a:spcPct val="0"/>
                </a:spcBef>
                <a:spcAft>
                  <a:spcPct val="35000"/>
                </a:spcAft>
              </a:pPr>
              <a:r>
                <a:rPr lang="en-US" sz="2800" b="1" kern="1200" dirty="0" smtClean="0"/>
                <a:t>System View</a:t>
              </a:r>
              <a:endParaRPr lang="en-US" sz="2800" b="1" kern="1200" dirty="0"/>
            </a:p>
          </p:txBody>
        </p:sp>
      </p:grpSp>
      <p:grpSp>
        <p:nvGrpSpPr>
          <p:cNvPr id="5" name="Group 13"/>
          <p:cNvGrpSpPr/>
          <p:nvPr/>
        </p:nvGrpSpPr>
        <p:grpSpPr>
          <a:xfrm rot="3632986">
            <a:off x="2752802" y="1942361"/>
            <a:ext cx="415184" cy="264422"/>
            <a:chOff x="2866340" y="1177548"/>
            <a:chExt cx="363319" cy="226246"/>
          </a:xfrm>
        </p:grpSpPr>
        <p:sp>
          <p:nvSpPr>
            <p:cNvPr id="15" name="Right Arrow 14"/>
            <p:cNvSpPr/>
            <p:nvPr/>
          </p:nvSpPr>
          <p:spPr>
            <a:xfrm rot="16200000">
              <a:off x="2934877" y="1109011"/>
              <a:ext cx="226245" cy="36331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16" name="Right Arrow 6"/>
            <p:cNvSpPr/>
            <p:nvPr/>
          </p:nvSpPr>
          <p:spPr>
            <a:xfrm rot="16200000">
              <a:off x="2968814" y="1215612"/>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6" name="Group 16"/>
          <p:cNvGrpSpPr/>
          <p:nvPr/>
        </p:nvGrpSpPr>
        <p:grpSpPr>
          <a:xfrm rot="7643552">
            <a:off x="2766713" y="3161008"/>
            <a:ext cx="415184" cy="264422"/>
            <a:chOff x="2866340" y="1177548"/>
            <a:chExt cx="363319" cy="226246"/>
          </a:xfrm>
        </p:grpSpPr>
        <p:sp>
          <p:nvSpPr>
            <p:cNvPr id="18" name="Right Arrow 17"/>
            <p:cNvSpPr/>
            <p:nvPr/>
          </p:nvSpPr>
          <p:spPr>
            <a:xfrm rot="16200000">
              <a:off x="2934877" y="1109011"/>
              <a:ext cx="226245" cy="36331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19" name="Right Arrow 6"/>
            <p:cNvSpPr/>
            <p:nvPr/>
          </p:nvSpPr>
          <p:spPr>
            <a:xfrm rot="16200000">
              <a:off x="2968814" y="1215612"/>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sp>
        <p:nvSpPr>
          <p:cNvPr id="7" name="Footer Placeholder 6"/>
          <p:cNvSpPr>
            <a:spLocks noGrp="1"/>
          </p:cNvSpPr>
          <p:nvPr>
            <p:ph type="ftr" sz="quarter" idx="16"/>
          </p:nvPr>
        </p:nvSpPr>
        <p:spPr/>
        <p:txBody>
          <a:bodyPr/>
          <a:lstStyle/>
          <a:p>
            <a:r>
              <a:rPr kumimoji="0" lang="en-US" smtClean="0"/>
              <a:t>Prepared by Er. Deeyoranjan Dongol</a:t>
            </a:r>
            <a:endParaRPr kumimoji="0" lang="en-US"/>
          </a:p>
        </p:txBody>
      </p:sp>
      <p:sp>
        <p:nvSpPr>
          <p:cNvPr id="8" name="Slide Number Placeholder 7"/>
          <p:cNvSpPr>
            <a:spLocks noGrp="1"/>
          </p:cNvSpPr>
          <p:nvPr>
            <p:ph type="sldNum" sz="quarter" idx="15"/>
          </p:nvPr>
        </p:nvSpPr>
        <p:spPr/>
        <p:txBody>
          <a:bodyPr/>
          <a:lstStyle/>
          <a:p>
            <a:pPr algn="r"/>
            <a:fld id="{256D3EEF-DE4E-429D-8EC4-DDC531AFF587}" type="slidenum">
              <a:rPr kumimoji="0" lang="en-US" sz="1000" smtClean="0"/>
              <a:pPr algn="r"/>
              <a:t>5</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6</a:t>
            </a:fld>
            <a:endParaRPr kumimoji="0" lang="en-US"/>
          </a:p>
        </p:txBody>
      </p:sp>
      <p:grpSp>
        <p:nvGrpSpPr>
          <p:cNvPr id="2" name="Group 7"/>
          <p:cNvGrpSpPr/>
          <p:nvPr/>
        </p:nvGrpSpPr>
        <p:grpSpPr>
          <a:xfrm>
            <a:off x="304800" y="1371600"/>
            <a:ext cx="3505200" cy="935950"/>
            <a:chOff x="380996" y="0"/>
            <a:chExt cx="3337917" cy="2002750"/>
          </a:xfrm>
        </p:grpSpPr>
        <p:sp>
          <p:nvSpPr>
            <p:cNvPr id="18" name="Rectangle 17"/>
            <p:cNvSpPr/>
            <p:nvPr/>
          </p:nvSpPr>
          <p:spPr>
            <a:xfrm>
              <a:off x="380996" y="0"/>
              <a:ext cx="3337917" cy="2002750"/>
            </a:xfrm>
            <a:prstGeom prst="rect">
              <a:avLst/>
            </a:prstGeom>
          </p:spPr>
          <p:style>
            <a:lnRef idx="1">
              <a:schemeClr val="accent1"/>
            </a:lnRef>
            <a:fillRef idx="2">
              <a:schemeClr val="accent1"/>
            </a:fillRef>
            <a:effectRef idx="1">
              <a:schemeClr val="accent1"/>
            </a:effectRef>
            <a:fontRef idx="minor">
              <a:schemeClr val="dk1"/>
            </a:fontRef>
          </p:style>
        </p:sp>
        <p:sp>
          <p:nvSpPr>
            <p:cNvPr id="19" name="Rectangle 18"/>
            <p:cNvSpPr/>
            <p:nvPr/>
          </p:nvSpPr>
          <p:spPr>
            <a:xfrm>
              <a:off x="380996" y="0"/>
              <a:ext cx="3337917" cy="2002750"/>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70C0"/>
                  </a:solidFill>
                </a:rPr>
                <a:t>Personal computer- </a:t>
              </a:r>
              <a:r>
                <a:rPr lang="en-US" sz="2000" b="1" kern="1200" dirty="0" smtClean="0">
                  <a:solidFill>
                    <a:schemeClr val="tx1"/>
                  </a:solidFill>
                </a:rPr>
                <a:t>make interaction easy and attention </a:t>
              </a:r>
              <a:r>
                <a:rPr lang="en-US" sz="2000" b="1" dirty="0">
                  <a:solidFill>
                    <a:schemeClr val="tx1"/>
                  </a:solidFill>
                </a:rPr>
                <a:t>on </a:t>
              </a:r>
              <a:r>
                <a:rPr lang="en-US" sz="2000" b="1" dirty="0" smtClean="0">
                  <a:solidFill>
                    <a:schemeClr val="tx1"/>
                  </a:solidFill>
                </a:rPr>
                <a:t>performance of system</a:t>
              </a:r>
              <a:endParaRPr lang="en-US" sz="2000" b="1" kern="1200" dirty="0">
                <a:solidFill>
                  <a:schemeClr val="tx1"/>
                </a:solidFill>
              </a:endParaRPr>
            </a:p>
          </p:txBody>
        </p:sp>
      </p:grpSp>
      <p:grpSp>
        <p:nvGrpSpPr>
          <p:cNvPr id="3" name="Group 8"/>
          <p:cNvGrpSpPr/>
          <p:nvPr/>
        </p:nvGrpSpPr>
        <p:grpSpPr>
          <a:xfrm>
            <a:off x="4876800" y="1371600"/>
            <a:ext cx="3429000" cy="1012150"/>
            <a:chOff x="4800599" y="0"/>
            <a:chExt cx="3337917" cy="2002750"/>
          </a:xfrm>
        </p:grpSpPr>
        <p:sp>
          <p:nvSpPr>
            <p:cNvPr id="16" name="Rectangle 15"/>
            <p:cNvSpPr/>
            <p:nvPr/>
          </p:nvSpPr>
          <p:spPr>
            <a:xfrm>
              <a:off x="4800599" y="0"/>
              <a:ext cx="3337917" cy="2002750"/>
            </a:xfrm>
            <a:prstGeom prst="rect">
              <a:avLst/>
            </a:prstGeom>
          </p:spPr>
          <p:style>
            <a:lnRef idx="1">
              <a:schemeClr val="accent1"/>
            </a:lnRef>
            <a:fillRef idx="2">
              <a:schemeClr val="accent1"/>
            </a:fillRef>
            <a:effectRef idx="1">
              <a:schemeClr val="accent1"/>
            </a:effectRef>
            <a:fontRef idx="minor">
              <a:schemeClr val="dk1"/>
            </a:fontRef>
          </p:style>
        </p:sp>
        <p:sp>
          <p:nvSpPr>
            <p:cNvPr id="17" name="Rectangle 16"/>
            <p:cNvSpPr/>
            <p:nvPr/>
          </p:nvSpPr>
          <p:spPr>
            <a:xfrm>
              <a:off x="4800599" y="0"/>
              <a:ext cx="3337917" cy="2002750"/>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70C0"/>
                  </a:solidFill>
                </a:rPr>
                <a:t>System is connected to a main </a:t>
              </a:r>
              <a:r>
                <a:rPr lang="en-US" sz="2000" b="1" dirty="0" smtClean="0">
                  <a:solidFill>
                    <a:srgbClr val="0070C0"/>
                  </a:solidFill>
                </a:rPr>
                <a:t>frame computer- </a:t>
              </a:r>
              <a:r>
                <a:rPr lang="en-US" sz="2000" b="1" dirty="0" smtClean="0">
                  <a:solidFill>
                    <a:schemeClr val="tx1"/>
                  </a:solidFill>
                </a:rPr>
                <a:t>resource utilization</a:t>
              </a:r>
              <a:endParaRPr lang="en-US" sz="2000" b="1" kern="1200" dirty="0">
                <a:solidFill>
                  <a:schemeClr val="tx1"/>
                </a:solidFill>
              </a:endParaRPr>
            </a:p>
          </p:txBody>
        </p:sp>
      </p:grpSp>
      <p:grpSp>
        <p:nvGrpSpPr>
          <p:cNvPr id="5" name="Group 9"/>
          <p:cNvGrpSpPr/>
          <p:nvPr/>
        </p:nvGrpSpPr>
        <p:grpSpPr>
          <a:xfrm>
            <a:off x="381000" y="4419600"/>
            <a:ext cx="3886200" cy="1295400"/>
            <a:chOff x="609610" y="2286003"/>
            <a:chExt cx="3337917" cy="2002750"/>
          </a:xfrm>
        </p:grpSpPr>
        <p:sp>
          <p:nvSpPr>
            <p:cNvPr id="14" name="Rectangle 13"/>
            <p:cNvSpPr/>
            <p:nvPr/>
          </p:nvSpPr>
          <p:spPr>
            <a:xfrm>
              <a:off x="609610" y="2286003"/>
              <a:ext cx="3337917" cy="2002750"/>
            </a:xfrm>
            <a:prstGeom prst="rect">
              <a:avLst/>
            </a:prstGeom>
          </p:spPr>
          <p:style>
            <a:lnRef idx="1">
              <a:schemeClr val="accent1"/>
            </a:lnRef>
            <a:fillRef idx="2">
              <a:schemeClr val="accent1"/>
            </a:fillRef>
            <a:effectRef idx="1">
              <a:schemeClr val="accent1"/>
            </a:effectRef>
            <a:fontRef idx="minor">
              <a:schemeClr val="dk1"/>
            </a:fontRef>
          </p:style>
        </p:sp>
        <p:sp>
          <p:nvSpPr>
            <p:cNvPr id="15" name="Rectangle 14"/>
            <p:cNvSpPr/>
            <p:nvPr/>
          </p:nvSpPr>
          <p:spPr>
            <a:xfrm>
              <a:off x="609610" y="2286003"/>
              <a:ext cx="3337917" cy="2002750"/>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solidFill>
                    <a:srgbClr val="0070C0"/>
                  </a:solidFill>
                </a:rPr>
                <a:t>Workstation connected to other workstation- </a:t>
              </a:r>
              <a:r>
                <a:rPr lang="en-US" sz="2000" b="1" kern="1200" dirty="0" smtClean="0">
                  <a:solidFill>
                    <a:schemeClr val="tx1"/>
                  </a:solidFill>
                </a:rPr>
                <a:t>individual usage of resources and sharing</a:t>
              </a:r>
              <a:endParaRPr lang="en-US" sz="2000" b="1" kern="1200" dirty="0">
                <a:solidFill>
                  <a:schemeClr val="tx1"/>
                </a:solidFill>
              </a:endParaRPr>
            </a:p>
          </p:txBody>
        </p:sp>
      </p:grpSp>
      <p:grpSp>
        <p:nvGrpSpPr>
          <p:cNvPr id="6" name="Group 10"/>
          <p:cNvGrpSpPr/>
          <p:nvPr/>
        </p:nvGrpSpPr>
        <p:grpSpPr>
          <a:xfrm>
            <a:off x="5105400" y="4419600"/>
            <a:ext cx="3352800" cy="1219200"/>
            <a:chOff x="4800599" y="2286003"/>
            <a:chExt cx="3337917" cy="2002750"/>
          </a:xfrm>
        </p:grpSpPr>
        <p:sp>
          <p:nvSpPr>
            <p:cNvPr id="12" name="Rectangle 11"/>
            <p:cNvSpPr/>
            <p:nvPr/>
          </p:nvSpPr>
          <p:spPr>
            <a:xfrm>
              <a:off x="4800599" y="2286003"/>
              <a:ext cx="3337917" cy="2002750"/>
            </a:xfrm>
            <a:prstGeom prst="rect">
              <a:avLst/>
            </a:prstGeom>
          </p:spPr>
          <p:style>
            <a:lnRef idx="1">
              <a:schemeClr val="accent1"/>
            </a:lnRef>
            <a:fillRef idx="2">
              <a:schemeClr val="accent1"/>
            </a:fillRef>
            <a:effectRef idx="1">
              <a:schemeClr val="accent1"/>
            </a:effectRef>
            <a:fontRef idx="minor">
              <a:schemeClr val="dk1"/>
            </a:fontRef>
          </p:style>
        </p:sp>
        <p:sp>
          <p:nvSpPr>
            <p:cNvPr id="13" name="Rectangle 12"/>
            <p:cNvSpPr/>
            <p:nvPr/>
          </p:nvSpPr>
          <p:spPr>
            <a:xfrm>
              <a:off x="4800599" y="2286003"/>
              <a:ext cx="3337917" cy="2002750"/>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dirty="0" smtClean="0">
                  <a:solidFill>
                    <a:srgbClr val="0070C0"/>
                  </a:solidFill>
                </a:rPr>
                <a:t>Handheld computer- </a:t>
              </a:r>
              <a:r>
                <a:rPr lang="en-US" sz="2000" b="1" dirty="0" smtClean="0">
                  <a:solidFill>
                    <a:schemeClr val="tx1"/>
                  </a:solidFill>
                </a:rPr>
                <a:t>usability of the device and battery level</a:t>
              </a:r>
              <a:endParaRPr lang="en-US" sz="2000" b="1" kern="1200" dirty="0">
                <a:solidFill>
                  <a:schemeClr val="tx1"/>
                </a:solidFill>
              </a:endParaRPr>
            </a:p>
          </p:txBody>
        </p:sp>
      </p:grpSp>
      <p:grpSp>
        <p:nvGrpSpPr>
          <p:cNvPr id="7" name="Group 22"/>
          <p:cNvGrpSpPr/>
          <p:nvPr/>
        </p:nvGrpSpPr>
        <p:grpSpPr>
          <a:xfrm rot="2898143">
            <a:off x="3930767" y="2815976"/>
            <a:ext cx="1221129" cy="1248892"/>
            <a:chOff x="2513707" y="1497707"/>
            <a:chExt cx="1068585" cy="1068585"/>
          </a:xfrm>
        </p:grpSpPr>
        <p:sp>
          <p:nvSpPr>
            <p:cNvPr id="48" name="Oval 47"/>
            <p:cNvSpPr/>
            <p:nvPr/>
          </p:nvSpPr>
          <p:spPr>
            <a:xfrm>
              <a:off x="2513707" y="1497707"/>
              <a:ext cx="1068585" cy="1068585"/>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9" name="Oval 4"/>
            <p:cNvSpPr/>
            <p:nvPr/>
          </p:nvSpPr>
          <p:spPr>
            <a:xfrm rot="18761503">
              <a:off x="2670198" y="1654198"/>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2000250">
                <a:lnSpc>
                  <a:spcPct val="90000"/>
                </a:lnSpc>
                <a:spcBef>
                  <a:spcPct val="0"/>
                </a:spcBef>
                <a:spcAft>
                  <a:spcPct val="35000"/>
                </a:spcAft>
              </a:pPr>
              <a:r>
                <a:rPr lang="en-US" sz="2400" b="1" dirty="0" smtClean="0"/>
                <a:t>User View</a:t>
              </a:r>
              <a:endParaRPr lang="en-US" sz="2400" b="1" kern="1200" dirty="0"/>
            </a:p>
          </p:txBody>
        </p:sp>
      </p:grpSp>
      <p:grpSp>
        <p:nvGrpSpPr>
          <p:cNvPr id="8" name="Group 23"/>
          <p:cNvGrpSpPr/>
          <p:nvPr/>
        </p:nvGrpSpPr>
        <p:grpSpPr>
          <a:xfrm rot="2898143">
            <a:off x="4980662" y="2731872"/>
            <a:ext cx="415184" cy="264422"/>
            <a:chOff x="2866340" y="1177548"/>
            <a:chExt cx="363319" cy="226246"/>
          </a:xfrm>
        </p:grpSpPr>
        <p:sp>
          <p:nvSpPr>
            <p:cNvPr id="46" name="Right Arrow 45"/>
            <p:cNvSpPr/>
            <p:nvPr/>
          </p:nvSpPr>
          <p:spPr>
            <a:xfrm rot="16200000">
              <a:off x="2934877" y="1109011"/>
              <a:ext cx="226245" cy="36331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47" name="Right Arrow 6"/>
            <p:cNvSpPr/>
            <p:nvPr/>
          </p:nvSpPr>
          <p:spPr>
            <a:xfrm rot="16200000">
              <a:off x="2968814" y="1215612"/>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9" name="Group 25"/>
          <p:cNvGrpSpPr/>
          <p:nvPr/>
        </p:nvGrpSpPr>
        <p:grpSpPr>
          <a:xfrm rot="2898143">
            <a:off x="4975587" y="3860653"/>
            <a:ext cx="258542" cy="424623"/>
            <a:chOff x="3676206" y="1850340"/>
            <a:chExt cx="226245" cy="363319"/>
          </a:xfrm>
        </p:grpSpPr>
        <p:sp>
          <p:nvSpPr>
            <p:cNvPr id="42" name="Right Arrow 41"/>
            <p:cNvSpPr/>
            <p:nvPr/>
          </p:nvSpPr>
          <p:spPr>
            <a:xfrm>
              <a:off x="3676206"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43" name="Right Arrow 10"/>
            <p:cNvSpPr/>
            <p:nvPr/>
          </p:nvSpPr>
          <p:spPr>
            <a:xfrm>
              <a:off x="3676206"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0" name="Group 27"/>
          <p:cNvGrpSpPr/>
          <p:nvPr/>
        </p:nvGrpSpPr>
        <p:grpSpPr>
          <a:xfrm rot="2898143">
            <a:off x="3686815" y="3884552"/>
            <a:ext cx="415184" cy="264420"/>
            <a:chOff x="2866340" y="2660206"/>
            <a:chExt cx="363319" cy="226245"/>
          </a:xfrm>
        </p:grpSpPr>
        <p:sp>
          <p:nvSpPr>
            <p:cNvPr id="38" name="Right Arrow 37"/>
            <p:cNvSpPr/>
            <p:nvPr/>
          </p:nvSpPr>
          <p:spPr>
            <a:xfrm rot="5400000">
              <a:off x="2934877" y="2591669"/>
              <a:ext cx="226245" cy="36331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39" name="Right Arrow 14"/>
            <p:cNvSpPr/>
            <p:nvPr/>
          </p:nvSpPr>
          <p:spPr>
            <a:xfrm rot="5400000">
              <a:off x="2968814" y="2630397"/>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1" name="Group 29"/>
          <p:cNvGrpSpPr/>
          <p:nvPr/>
        </p:nvGrpSpPr>
        <p:grpSpPr>
          <a:xfrm rot="2898143">
            <a:off x="3848532" y="2595568"/>
            <a:ext cx="258542" cy="424623"/>
            <a:chOff x="2193548" y="1850340"/>
            <a:chExt cx="226245" cy="363319"/>
          </a:xfrm>
        </p:grpSpPr>
        <p:sp>
          <p:nvSpPr>
            <p:cNvPr id="34" name="Right Arrow 33"/>
            <p:cNvSpPr/>
            <p:nvPr/>
          </p:nvSpPr>
          <p:spPr>
            <a:xfrm rot="10800000">
              <a:off x="2193548"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35" name="Right Arrow 18"/>
            <p:cNvSpPr/>
            <p:nvPr/>
          </p:nvSpPr>
          <p:spPr>
            <a:xfrm rot="21600000">
              <a:off x="2261421"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sp>
        <p:nvSpPr>
          <p:cNvPr id="20" name="Footer Placeholder 19"/>
          <p:cNvSpPr>
            <a:spLocks noGrp="1"/>
          </p:cNvSpPr>
          <p:nvPr>
            <p:ph type="ftr" sz="quarter" idx="16"/>
          </p:nvPr>
        </p:nvSpPr>
        <p:spPr/>
        <p:txBody>
          <a:bodyPr/>
          <a:lstStyle/>
          <a:p>
            <a:r>
              <a:rPr kumimoji="0" lang="en-US" smtClean="0"/>
              <a:t>Prepared by Er. Deeyoranjan Dongol</a:t>
            </a:r>
            <a:endParaRPr kumimoji="0" lang="en-US"/>
          </a:p>
        </p:txBody>
      </p:sp>
    </p:spTree>
    <p:extLst>
      <p:ext uri="{BB962C8B-B14F-4D97-AF65-F5344CB8AC3E}">
        <p14:creationId xmlns:p14="http://schemas.microsoft.com/office/powerpoint/2010/main" val="268248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7</a:t>
            </a:fld>
            <a:endParaRPr kumimoji="0" lang="en-US"/>
          </a:p>
        </p:txBody>
      </p:sp>
      <p:sp>
        <p:nvSpPr>
          <p:cNvPr id="19" name="Rectangle 18"/>
          <p:cNvSpPr/>
          <p:nvPr/>
        </p:nvSpPr>
        <p:spPr>
          <a:xfrm>
            <a:off x="460918" y="1447800"/>
            <a:ext cx="3505200" cy="935950"/>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dirty="0" smtClean="0">
                <a:solidFill>
                  <a:srgbClr val="0070C0"/>
                </a:solidFill>
              </a:rPr>
              <a:t>Resource Allocator</a:t>
            </a:r>
            <a:endParaRPr lang="en-US" sz="2000" b="1" kern="1200" dirty="0">
              <a:solidFill>
                <a:srgbClr val="0070C0"/>
              </a:solidFill>
            </a:endParaRPr>
          </a:p>
        </p:txBody>
      </p:sp>
      <p:grpSp>
        <p:nvGrpSpPr>
          <p:cNvPr id="3" name="Group 8"/>
          <p:cNvGrpSpPr/>
          <p:nvPr/>
        </p:nvGrpSpPr>
        <p:grpSpPr>
          <a:xfrm>
            <a:off x="4876800" y="1371600"/>
            <a:ext cx="3429000" cy="1012150"/>
            <a:chOff x="4800599" y="0"/>
            <a:chExt cx="3337917" cy="2002750"/>
          </a:xfrm>
        </p:grpSpPr>
        <p:sp>
          <p:nvSpPr>
            <p:cNvPr id="16" name="Rectangle 15"/>
            <p:cNvSpPr/>
            <p:nvPr/>
          </p:nvSpPr>
          <p:spPr>
            <a:xfrm>
              <a:off x="4800599" y="0"/>
              <a:ext cx="3337917" cy="2002750"/>
            </a:xfrm>
            <a:prstGeom prst="rect">
              <a:avLst/>
            </a:prstGeom>
          </p:spPr>
          <p:style>
            <a:lnRef idx="1">
              <a:schemeClr val="accent1"/>
            </a:lnRef>
            <a:fillRef idx="2">
              <a:schemeClr val="accent1"/>
            </a:fillRef>
            <a:effectRef idx="1">
              <a:schemeClr val="accent1"/>
            </a:effectRef>
            <a:fontRef idx="minor">
              <a:schemeClr val="dk1"/>
            </a:fontRef>
          </p:style>
        </p:sp>
        <p:sp>
          <p:nvSpPr>
            <p:cNvPr id="17" name="Rectangle 16"/>
            <p:cNvSpPr/>
            <p:nvPr/>
          </p:nvSpPr>
          <p:spPr>
            <a:xfrm>
              <a:off x="4800599" y="0"/>
              <a:ext cx="3337917" cy="2002750"/>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70C0"/>
                  </a:solidFill>
                </a:rPr>
                <a:t>Control Program</a:t>
              </a:r>
              <a:endParaRPr lang="en-US" sz="2000" b="1" kern="1200" dirty="0">
                <a:solidFill>
                  <a:srgbClr val="0070C0"/>
                </a:solidFill>
              </a:endParaRPr>
            </a:p>
          </p:txBody>
        </p:sp>
      </p:grpSp>
      <p:grpSp>
        <p:nvGrpSpPr>
          <p:cNvPr id="5" name="Group 9"/>
          <p:cNvGrpSpPr/>
          <p:nvPr/>
        </p:nvGrpSpPr>
        <p:grpSpPr>
          <a:xfrm>
            <a:off x="381000" y="4419600"/>
            <a:ext cx="3886200" cy="1295400"/>
            <a:chOff x="609610" y="2286003"/>
            <a:chExt cx="3337917" cy="2002750"/>
          </a:xfrm>
        </p:grpSpPr>
        <p:sp>
          <p:nvSpPr>
            <p:cNvPr id="14" name="Rectangle 13"/>
            <p:cNvSpPr/>
            <p:nvPr/>
          </p:nvSpPr>
          <p:spPr>
            <a:xfrm>
              <a:off x="609610" y="2286003"/>
              <a:ext cx="3337917" cy="2002750"/>
            </a:xfrm>
            <a:prstGeom prst="rect">
              <a:avLst/>
            </a:prstGeom>
          </p:spPr>
          <p:style>
            <a:lnRef idx="1">
              <a:schemeClr val="accent1"/>
            </a:lnRef>
            <a:fillRef idx="2">
              <a:schemeClr val="accent1"/>
            </a:fillRef>
            <a:effectRef idx="1">
              <a:schemeClr val="accent1"/>
            </a:effectRef>
            <a:fontRef idx="minor">
              <a:schemeClr val="dk1"/>
            </a:fontRef>
          </p:style>
        </p:sp>
        <p:sp>
          <p:nvSpPr>
            <p:cNvPr id="15" name="Rectangle 14"/>
            <p:cNvSpPr/>
            <p:nvPr/>
          </p:nvSpPr>
          <p:spPr>
            <a:xfrm>
              <a:off x="609610" y="2286003"/>
              <a:ext cx="3337917" cy="2002750"/>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solidFill>
                    <a:srgbClr val="0070C0"/>
                  </a:solidFill>
                </a:rPr>
                <a:t>Easily Communicate with hardware</a:t>
              </a:r>
              <a:endParaRPr lang="en-US" sz="2000" b="1" kern="1200" dirty="0">
                <a:solidFill>
                  <a:srgbClr val="0070C0"/>
                </a:solidFill>
              </a:endParaRPr>
            </a:p>
          </p:txBody>
        </p:sp>
      </p:grpSp>
      <p:grpSp>
        <p:nvGrpSpPr>
          <p:cNvPr id="6" name="Group 10"/>
          <p:cNvGrpSpPr/>
          <p:nvPr/>
        </p:nvGrpSpPr>
        <p:grpSpPr>
          <a:xfrm>
            <a:off x="5105400" y="4419600"/>
            <a:ext cx="3352800" cy="1219200"/>
            <a:chOff x="4800599" y="2286003"/>
            <a:chExt cx="3337917" cy="2002750"/>
          </a:xfrm>
        </p:grpSpPr>
        <p:sp>
          <p:nvSpPr>
            <p:cNvPr id="12" name="Rectangle 11"/>
            <p:cNvSpPr/>
            <p:nvPr/>
          </p:nvSpPr>
          <p:spPr>
            <a:xfrm>
              <a:off x="4800599" y="2286003"/>
              <a:ext cx="3337917" cy="2002750"/>
            </a:xfrm>
            <a:prstGeom prst="rect">
              <a:avLst/>
            </a:prstGeom>
          </p:spPr>
          <p:style>
            <a:lnRef idx="1">
              <a:schemeClr val="accent1"/>
            </a:lnRef>
            <a:fillRef idx="2">
              <a:schemeClr val="accent1"/>
            </a:fillRef>
            <a:effectRef idx="1">
              <a:schemeClr val="accent1"/>
            </a:effectRef>
            <a:fontRef idx="minor">
              <a:schemeClr val="dk1"/>
            </a:fontRef>
          </p:style>
        </p:sp>
        <p:sp>
          <p:nvSpPr>
            <p:cNvPr id="13" name="Rectangle 12"/>
            <p:cNvSpPr/>
            <p:nvPr/>
          </p:nvSpPr>
          <p:spPr>
            <a:xfrm>
              <a:off x="4800599" y="2286003"/>
              <a:ext cx="3337917" cy="2002750"/>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dirty="0" smtClean="0">
                  <a:solidFill>
                    <a:srgbClr val="0070C0"/>
                  </a:solidFill>
                </a:rPr>
                <a:t>Handling </a:t>
              </a:r>
              <a:r>
                <a:rPr lang="en-US" sz="2000" b="1" dirty="0">
                  <a:solidFill>
                    <a:srgbClr val="0070C0"/>
                  </a:solidFill>
                </a:rPr>
                <a:t>all </a:t>
              </a:r>
              <a:r>
                <a:rPr lang="en-US" sz="2000" b="1" dirty="0" smtClean="0">
                  <a:solidFill>
                    <a:srgbClr val="0070C0"/>
                  </a:solidFill>
                </a:rPr>
                <a:t>applications programs</a:t>
              </a:r>
              <a:endParaRPr lang="en-US" sz="2000" b="1" kern="1200" dirty="0">
                <a:solidFill>
                  <a:srgbClr val="0070C0"/>
                </a:solidFill>
              </a:endParaRPr>
            </a:p>
          </p:txBody>
        </p:sp>
      </p:grpSp>
      <p:grpSp>
        <p:nvGrpSpPr>
          <p:cNvPr id="7" name="Group 22"/>
          <p:cNvGrpSpPr/>
          <p:nvPr/>
        </p:nvGrpSpPr>
        <p:grpSpPr>
          <a:xfrm rot="2898143">
            <a:off x="3845797" y="2766143"/>
            <a:ext cx="1392081" cy="1363707"/>
            <a:chOff x="2513707" y="1497707"/>
            <a:chExt cx="1068585" cy="1068585"/>
          </a:xfrm>
        </p:grpSpPr>
        <p:sp>
          <p:nvSpPr>
            <p:cNvPr id="48" name="Oval 47"/>
            <p:cNvSpPr/>
            <p:nvPr/>
          </p:nvSpPr>
          <p:spPr>
            <a:xfrm>
              <a:off x="2513707" y="1497707"/>
              <a:ext cx="1068585" cy="1068585"/>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9" name="Oval 4"/>
            <p:cNvSpPr/>
            <p:nvPr/>
          </p:nvSpPr>
          <p:spPr>
            <a:xfrm rot="18761503">
              <a:off x="2654142" y="1615699"/>
              <a:ext cx="860361"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2000250">
                <a:lnSpc>
                  <a:spcPct val="90000"/>
                </a:lnSpc>
                <a:spcBef>
                  <a:spcPct val="0"/>
                </a:spcBef>
                <a:spcAft>
                  <a:spcPct val="35000"/>
                </a:spcAft>
              </a:pPr>
              <a:r>
                <a:rPr lang="en-US" sz="2400" b="1" dirty="0" smtClean="0"/>
                <a:t>System View</a:t>
              </a:r>
              <a:endParaRPr lang="en-US" sz="2400" b="1" kern="1200" dirty="0"/>
            </a:p>
          </p:txBody>
        </p:sp>
      </p:grpSp>
      <p:grpSp>
        <p:nvGrpSpPr>
          <p:cNvPr id="8" name="Group 23"/>
          <p:cNvGrpSpPr/>
          <p:nvPr/>
        </p:nvGrpSpPr>
        <p:grpSpPr>
          <a:xfrm rot="2898143">
            <a:off x="4980662" y="2731872"/>
            <a:ext cx="415184" cy="264422"/>
            <a:chOff x="2866340" y="1177548"/>
            <a:chExt cx="363319" cy="226246"/>
          </a:xfrm>
        </p:grpSpPr>
        <p:sp>
          <p:nvSpPr>
            <p:cNvPr id="46" name="Right Arrow 45"/>
            <p:cNvSpPr/>
            <p:nvPr/>
          </p:nvSpPr>
          <p:spPr>
            <a:xfrm rot="16200000">
              <a:off x="2934877" y="1109011"/>
              <a:ext cx="226245" cy="36331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47" name="Right Arrow 6"/>
            <p:cNvSpPr/>
            <p:nvPr/>
          </p:nvSpPr>
          <p:spPr>
            <a:xfrm rot="16200000">
              <a:off x="2968814" y="1215612"/>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9" name="Group 25"/>
          <p:cNvGrpSpPr/>
          <p:nvPr/>
        </p:nvGrpSpPr>
        <p:grpSpPr>
          <a:xfrm rot="2898143">
            <a:off x="4975587" y="3860653"/>
            <a:ext cx="258542" cy="424623"/>
            <a:chOff x="3676206" y="1850340"/>
            <a:chExt cx="226245" cy="363319"/>
          </a:xfrm>
        </p:grpSpPr>
        <p:sp>
          <p:nvSpPr>
            <p:cNvPr id="42" name="Right Arrow 41"/>
            <p:cNvSpPr/>
            <p:nvPr/>
          </p:nvSpPr>
          <p:spPr>
            <a:xfrm>
              <a:off x="3676206"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43" name="Right Arrow 10"/>
            <p:cNvSpPr/>
            <p:nvPr/>
          </p:nvSpPr>
          <p:spPr>
            <a:xfrm>
              <a:off x="3676206"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0" name="Group 27"/>
          <p:cNvGrpSpPr/>
          <p:nvPr/>
        </p:nvGrpSpPr>
        <p:grpSpPr>
          <a:xfrm rot="2898143">
            <a:off x="3686815" y="3884552"/>
            <a:ext cx="415184" cy="264420"/>
            <a:chOff x="2866340" y="2660206"/>
            <a:chExt cx="363319" cy="226245"/>
          </a:xfrm>
        </p:grpSpPr>
        <p:sp>
          <p:nvSpPr>
            <p:cNvPr id="38" name="Right Arrow 37"/>
            <p:cNvSpPr/>
            <p:nvPr/>
          </p:nvSpPr>
          <p:spPr>
            <a:xfrm rot="5400000">
              <a:off x="2934877" y="2591669"/>
              <a:ext cx="226245" cy="36331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39" name="Right Arrow 14"/>
            <p:cNvSpPr/>
            <p:nvPr/>
          </p:nvSpPr>
          <p:spPr>
            <a:xfrm rot="5400000">
              <a:off x="2968814" y="2630397"/>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1" name="Group 29"/>
          <p:cNvGrpSpPr/>
          <p:nvPr/>
        </p:nvGrpSpPr>
        <p:grpSpPr>
          <a:xfrm rot="2898143">
            <a:off x="3848532" y="2595568"/>
            <a:ext cx="258542" cy="424623"/>
            <a:chOff x="2193548" y="1850340"/>
            <a:chExt cx="226245" cy="363319"/>
          </a:xfrm>
        </p:grpSpPr>
        <p:sp>
          <p:nvSpPr>
            <p:cNvPr id="34" name="Right Arrow 33"/>
            <p:cNvSpPr/>
            <p:nvPr/>
          </p:nvSpPr>
          <p:spPr>
            <a:xfrm rot="10800000">
              <a:off x="2193548"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35" name="Right Arrow 18"/>
            <p:cNvSpPr/>
            <p:nvPr/>
          </p:nvSpPr>
          <p:spPr>
            <a:xfrm rot="21600000">
              <a:off x="2261421"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sp>
        <p:nvSpPr>
          <p:cNvPr id="20" name="Footer Placeholder 19"/>
          <p:cNvSpPr>
            <a:spLocks noGrp="1"/>
          </p:cNvSpPr>
          <p:nvPr>
            <p:ph type="ftr" sz="quarter" idx="16"/>
          </p:nvPr>
        </p:nvSpPr>
        <p:spPr/>
        <p:txBody>
          <a:bodyPr/>
          <a:lstStyle/>
          <a:p>
            <a:r>
              <a:rPr kumimoji="0" lang="en-US" smtClean="0"/>
              <a:t>Prepared by Er. Deeyoranjan Dongol</a:t>
            </a:r>
            <a:endParaRPr kumimoji="0" lang="en-US"/>
          </a:p>
        </p:txBody>
      </p:sp>
    </p:spTree>
    <p:extLst>
      <p:ext uri="{BB962C8B-B14F-4D97-AF65-F5344CB8AC3E}">
        <p14:creationId xmlns:p14="http://schemas.microsoft.com/office/powerpoint/2010/main" val="18077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p:nvPr/>
        </p:nvGrpSpPr>
        <p:grpSpPr>
          <a:xfrm>
            <a:off x="457200" y="1981200"/>
            <a:ext cx="2057400" cy="1219200"/>
            <a:chOff x="3214" y="1529432"/>
            <a:chExt cx="3331071" cy="1665535"/>
          </a:xfrm>
          <a:scene3d>
            <a:camera prst="orthographicFront"/>
            <a:lightRig rig="flat" dir="t"/>
          </a:scene3d>
        </p:grpSpPr>
        <p:sp>
          <p:nvSpPr>
            <p:cNvPr id="57" name="Rounded Rectangle 56"/>
            <p:cNvSpPr/>
            <p:nvPr/>
          </p:nvSpPr>
          <p:spPr>
            <a:xfrm>
              <a:off x="3214" y="1529432"/>
              <a:ext cx="3331071" cy="1665535"/>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8" name="Rounded Rectangle 4"/>
            <p:cNvSpPr/>
            <p:nvPr/>
          </p:nvSpPr>
          <p:spPr>
            <a:xfrm>
              <a:off x="51996" y="1578214"/>
              <a:ext cx="3233507" cy="156797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1115" tIns="31115" rIns="31115" bIns="31115" numCol="1" spcCol="1270" anchor="ctr" anchorCtr="0">
              <a:noAutofit/>
            </a:bodyPr>
            <a:lstStyle/>
            <a:p>
              <a:pPr lvl="0" algn="ctr" defTabSz="2178050">
                <a:lnSpc>
                  <a:spcPct val="90000"/>
                </a:lnSpc>
                <a:spcBef>
                  <a:spcPct val="0"/>
                </a:spcBef>
                <a:spcAft>
                  <a:spcPct val="35000"/>
                </a:spcAft>
              </a:pPr>
              <a:r>
                <a:rPr lang="en-US" sz="2800" b="1" kern="1200" dirty="0" smtClean="0"/>
                <a:t>Role of OS</a:t>
              </a:r>
              <a:endParaRPr lang="en-US" sz="2800" b="1" kern="1200" dirty="0"/>
            </a:p>
          </p:txBody>
        </p:sp>
      </p:grpSp>
      <p:grpSp>
        <p:nvGrpSpPr>
          <p:cNvPr id="3" name="Group 39"/>
          <p:cNvGrpSpPr/>
          <p:nvPr/>
        </p:nvGrpSpPr>
        <p:grpSpPr>
          <a:xfrm>
            <a:off x="3276600" y="762000"/>
            <a:ext cx="2667000" cy="1246684"/>
            <a:chOff x="4666714" y="571749"/>
            <a:chExt cx="3331071" cy="1665535"/>
          </a:xfrm>
          <a:scene3d>
            <a:camera prst="orthographicFront"/>
            <a:lightRig rig="flat" dir="t"/>
          </a:scene3d>
        </p:grpSpPr>
        <p:sp>
          <p:nvSpPr>
            <p:cNvPr id="53" name="Rounded Rectangle 52"/>
            <p:cNvSpPr/>
            <p:nvPr/>
          </p:nvSpPr>
          <p:spPr>
            <a:xfrm>
              <a:off x="4666714" y="571749"/>
              <a:ext cx="3331071" cy="1665535"/>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4" name="Rounded Rectangle 8"/>
            <p:cNvSpPr/>
            <p:nvPr/>
          </p:nvSpPr>
          <p:spPr>
            <a:xfrm>
              <a:off x="4715496" y="620531"/>
              <a:ext cx="3233507" cy="156797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1115" tIns="31115" rIns="31115" bIns="31115" numCol="1" spcCol="1270" anchor="ctr" anchorCtr="0">
              <a:noAutofit/>
            </a:bodyPr>
            <a:lstStyle/>
            <a:p>
              <a:pPr lvl="0" algn="ctr" defTabSz="2178050">
                <a:lnSpc>
                  <a:spcPct val="90000"/>
                </a:lnSpc>
                <a:spcBef>
                  <a:spcPct val="0"/>
                </a:spcBef>
                <a:spcAft>
                  <a:spcPct val="35000"/>
                </a:spcAft>
              </a:pPr>
              <a:r>
                <a:rPr lang="en-US" sz="2800" b="1" kern="1200" dirty="0" smtClean="0"/>
                <a:t>As Virtual Machine</a:t>
              </a:r>
              <a:endParaRPr lang="en-US" sz="2800" b="1" kern="1200" dirty="0"/>
            </a:p>
          </p:txBody>
        </p:sp>
      </p:grpSp>
      <p:sp>
        <p:nvSpPr>
          <p:cNvPr id="50" name="Rounded Rectangle 12"/>
          <p:cNvSpPr/>
          <p:nvPr/>
        </p:nvSpPr>
        <p:spPr>
          <a:xfrm>
            <a:off x="5282022" y="3592661"/>
            <a:ext cx="2903771" cy="124539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31115" tIns="31115" rIns="31115" bIns="31115" numCol="1" spcCol="1270" anchor="ctr" anchorCtr="0">
            <a:noAutofit/>
          </a:bodyPr>
          <a:lstStyle/>
          <a:p>
            <a:pPr lvl="0" algn="ctr" defTabSz="2178050">
              <a:lnSpc>
                <a:spcPct val="90000"/>
              </a:lnSpc>
              <a:spcBef>
                <a:spcPct val="0"/>
              </a:spcBef>
              <a:spcAft>
                <a:spcPct val="35000"/>
              </a:spcAft>
            </a:pPr>
            <a:r>
              <a:rPr lang="en-US" sz="2800" b="1" kern="1200" dirty="0" smtClean="0"/>
              <a:t>As Resource Manager</a:t>
            </a:r>
            <a:endParaRPr lang="en-US" sz="2800" b="1" kern="1200" dirty="0"/>
          </a:p>
        </p:txBody>
      </p:sp>
      <p:grpSp>
        <p:nvGrpSpPr>
          <p:cNvPr id="4" name="Group 61"/>
          <p:cNvGrpSpPr/>
          <p:nvPr/>
        </p:nvGrpSpPr>
        <p:grpSpPr>
          <a:xfrm>
            <a:off x="3429000" y="3352800"/>
            <a:ext cx="2438400" cy="1170484"/>
            <a:chOff x="4666714" y="571749"/>
            <a:chExt cx="3331071" cy="1665535"/>
          </a:xfrm>
          <a:scene3d>
            <a:camera prst="orthographicFront"/>
            <a:lightRig rig="flat" dir="t"/>
          </a:scene3d>
        </p:grpSpPr>
        <p:sp>
          <p:nvSpPr>
            <p:cNvPr id="63" name="Rounded Rectangle 62"/>
            <p:cNvSpPr/>
            <p:nvPr/>
          </p:nvSpPr>
          <p:spPr>
            <a:xfrm>
              <a:off x="4666714" y="571749"/>
              <a:ext cx="3331071" cy="1665535"/>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4" name="Rounded Rectangle 8"/>
            <p:cNvSpPr/>
            <p:nvPr/>
          </p:nvSpPr>
          <p:spPr>
            <a:xfrm>
              <a:off x="4715496" y="620531"/>
              <a:ext cx="3233507" cy="156797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1115" tIns="31115" rIns="31115" bIns="31115" numCol="1" spcCol="1270" anchor="ctr" anchorCtr="0">
              <a:noAutofit/>
            </a:bodyPr>
            <a:lstStyle/>
            <a:p>
              <a:pPr lvl="0" algn="ctr" defTabSz="2178050">
                <a:lnSpc>
                  <a:spcPct val="90000"/>
                </a:lnSpc>
                <a:spcBef>
                  <a:spcPct val="0"/>
                </a:spcBef>
                <a:spcAft>
                  <a:spcPct val="35000"/>
                </a:spcAft>
              </a:pPr>
              <a:r>
                <a:rPr lang="en-US" sz="2800" b="1" kern="1200" dirty="0" smtClean="0"/>
                <a:t>As Resource Manager</a:t>
              </a:r>
              <a:endParaRPr lang="en-US" sz="2800" b="1" kern="1200" dirty="0"/>
            </a:p>
          </p:txBody>
        </p:sp>
      </p:grpSp>
      <p:grpSp>
        <p:nvGrpSpPr>
          <p:cNvPr id="5" name="Group 13"/>
          <p:cNvGrpSpPr/>
          <p:nvPr/>
        </p:nvGrpSpPr>
        <p:grpSpPr>
          <a:xfrm rot="3632986">
            <a:off x="2752802" y="1942361"/>
            <a:ext cx="415184" cy="264422"/>
            <a:chOff x="2866340" y="1177548"/>
            <a:chExt cx="363319" cy="226246"/>
          </a:xfrm>
        </p:grpSpPr>
        <p:sp>
          <p:nvSpPr>
            <p:cNvPr id="15" name="Right Arrow 14"/>
            <p:cNvSpPr/>
            <p:nvPr/>
          </p:nvSpPr>
          <p:spPr>
            <a:xfrm rot="16200000">
              <a:off x="2934877" y="1109011"/>
              <a:ext cx="226245" cy="36331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16" name="Right Arrow 6"/>
            <p:cNvSpPr/>
            <p:nvPr/>
          </p:nvSpPr>
          <p:spPr>
            <a:xfrm rot="16200000">
              <a:off x="2968814" y="1215612"/>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6" name="Group 16"/>
          <p:cNvGrpSpPr/>
          <p:nvPr/>
        </p:nvGrpSpPr>
        <p:grpSpPr>
          <a:xfrm rot="7643552">
            <a:off x="2766713" y="3161008"/>
            <a:ext cx="415184" cy="264422"/>
            <a:chOff x="2866340" y="1177548"/>
            <a:chExt cx="363319" cy="226246"/>
          </a:xfrm>
        </p:grpSpPr>
        <p:sp>
          <p:nvSpPr>
            <p:cNvPr id="18" name="Right Arrow 17"/>
            <p:cNvSpPr/>
            <p:nvPr/>
          </p:nvSpPr>
          <p:spPr>
            <a:xfrm rot="16200000">
              <a:off x="2934877" y="1109011"/>
              <a:ext cx="226245" cy="36331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19" name="Right Arrow 6"/>
            <p:cNvSpPr/>
            <p:nvPr/>
          </p:nvSpPr>
          <p:spPr>
            <a:xfrm rot="16200000">
              <a:off x="2968814" y="1215612"/>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sp>
        <p:nvSpPr>
          <p:cNvPr id="7" name="Footer Placeholder 6"/>
          <p:cNvSpPr>
            <a:spLocks noGrp="1"/>
          </p:cNvSpPr>
          <p:nvPr>
            <p:ph type="ftr" sz="quarter" idx="16"/>
          </p:nvPr>
        </p:nvSpPr>
        <p:spPr/>
        <p:txBody>
          <a:bodyPr/>
          <a:lstStyle/>
          <a:p>
            <a:r>
              <a:rPr kumimoji="0" lang="en-US" smtClean="0"/>
              <a:t>Prepared by Er. Deeyoranjan Dongol</a:t>
            </a:r>
            <a:endParaRPr kumimoji="0" lang="en-US"/>
          </a:p>
        </p:txBody>
      </p:sp>
      <p:sp>
        <p:nvSpPr>
          <p:cNvPr id="8" name="Slide Number Placeholder 7"/>
          <p:cNvSpPr>
            <a:spLocks noGrp="1"/>
          </p:cNvSpPr>
          <p:nvPr>
            <p:ph type="sldNum" sz="quarter" idx="15"/>
          </p:nvPr>
        </p:nvSpPr>
        <p:spPr/>
        <p:txBody>
          <a:bodyPr/>
          <a:lstStyle/>
          <a:p>
            <a:pPr algn="r"/>
            <a:fld id="{256D3EEF-DE4E-429D-8EC4-DDC531AFF587}" type="slidenum">
              <a:rPr kumimoji="0" lang="en-US" sz="1000" smtClean="0"/>
              <a:pPr algn="r"/>
              <a:t>8</a:t>
            </a:fld>
            <a:endParaRPr kumimoji="0" lang="en-US"/>
          </a:p>
        </p:txBody>
      </p:sp>
    </p:spTree>
    <p:extLst>
      <p:ext uri="{BB962C8B-B14F-4D97-AF65-F5344CB8AC3E}">
        <p14:creationId xmlns:p14="http://schemas.microsoft.com/office/powerpoint/2010/main" val="159740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9</a:t>
            </a:fld>
            <a:endParaRPr kumimoji="0" lang="en-US"/>
          </a:p>
        </p:txBody>
      </p:sp>
      <p:sp>
        <p:nvSpPr>
          <p:cNvPr id="6" name="Title 5"/>
          <p:cNvSpPr>
            <a:spLocks noGrp="1"/>
          </p:cNvSpPr>
          <p:nvPr>
            <p:ph type="title"/>
          </p:nvPr>
        </p:nvSpPr>
        <p:spPr/>
        <p:txBody>
          <a:bodyPr>
            <a:normAutofit fontScale="90000"/>
          </a:bodyPr>
          <a:lstStyle/>
          <a:p>
            <a:r>
              <a:rPr lang="en-US" b="1" dirty="0" smtClean="0"/>
              <a:t>TYPES OF OPERATING SYSTEM</a:t>
            </a:r>
            <a:endParaRPr lang="en-US" b="1" dirty="0"/>
          </a:p>
        </p:txBody>
      </p:sp>
      <p:sp>
        <p:nvSpPr>
          <p:cNvPr id="11" name="Rectangle 10"/>
          <p:cNvSpPr/>
          <p:nvPr/>
        </p:nvSpPr>
        <p:spPr>
          <a:xfrm>
            <a:off x="152400" y="228600"/>
            <a:ext cx="8229600" cy="6001643"/>
          </a:xfrm>
          <a:prstGeom prst="rect">
            <a:avLst/>
          </a:prstGeom>
        </p:spPr>
        <p:txBody>
          <a:bodyPr wrap="square">
            <a:spAutoFit/>
          </a:bodyPr>
          <a:lstStyle/>
          <a:p>
            <a:pPr algn="just">
              <a:lnSpc>
                <a:spcPct val="150000"/>
              </a:lnSpc>
              <a:buFont typeface="Arial" pitchFamily="34" charset="0"/>
              <a:buChar char="•"/>
            </a:pPr>
            <a:r>
              <a:rPr lang="en-US" sz="3200" b="1" dirty="0" smtClean="0">
                <a:solidFill>
                  <a:srgbClr val="FF0000"/>
                </a:solidFill>
              </a:rPr>
              <a:t> Batch System</a:t>
            </a:r>
          </a:p>
          <a:p>
            <a:pPr algn="just">
              <a:lnSpc>
                <a:spcPct val="150000"/>
              </a:lnSpc>
              <a:buFont typeface="Arial" pitchFamily="34" charset="0"/>
              <a:buChar char="•"/>
            </a:pPr>
            <a:r>
              <a:rPr lang="en-US" sz="3200" b="1" dirty="0" smtClean="0">
                <a:solidFill>
                  <a:srgbClr val="FF0000"/>
                </a:solidFill>
              </a:rPr>
              <a:t> Uniprogramming</a:t>
            </a:r>
          </a:p>
          <a:p>
            <a:pPr algn="just">
              <a:lnSpc>
                <a:spcPct val="150000"/>
              </a:lnSpc>
              <a:buFont typeface="Arial" pitchFamily="34" charset="0"/>
              <a:buChar char="•"/>
            </a:pPr>
            <a:r>
              <a:rPr lang="en-US" sz="3200" b="1" dirty="0" smtClean="0">
                <a:solidFill>
                  <a:srgbClr val="FF0000"/>
                </a:solidFill>
              </a:rPr>
              <a:t> Multiprogramming</a:t>
            </a:r>
          </a:p>
          <a:p>
            <a:pPr algn="just">
              <a:lnSpc>
                <a:spcPct val="150000"/>
              </a:lnSpc>
              <a:buFont typeface="Arial" pitchFamily="34" charset="0"/>
              <a:buChar char="•"/>
            </a:pPr>
            <a:r>
              <a:rPr lang="en-US" sz="3200" b="1" dirty="0" smtClean="0">
                <a:solidFill>
                  <a:srgbClr val="FF0000"/>
                </a:solidFill>
              </a:rPr>
              <a:t> Time Sharing </a:t>
            </a:r>
          </a:p>
          <a:p>
            <a:pPr algn="just">
              <a:lnSpc>
                <a:spcPct val="150000"/>
              </a:lnSpc>
              <a:buFont typeface="Arial" pitchFamily="34" charset="0"/>
              <a:buChar char="•"/>
            </a:pPr>
            <a:r>
              <a:rPr lang="en-US" sz="3200" b="1" dirty="0" smtClean="0">
                <a:solidFill>
                  <a:srgbClr val="FF0000"/>
                </a:solidFill>
              </a:rPr>
              <a:t> Real Time </a:t>
            </a:r>
          </a:p>
          <a:p>
            <a:pPr algn="just">
              <a:lnSpc>
                <a:spcPct val="150000"/>
              </a:lnSpc>
              <a:buFont typeface="Arial" pitchFamily="34" charset="0"/>
              <a:buChar char="•"/>
            </a:pPr>
            <a:r>
              <a:rPr lang="en-US" sz="3200" b="1" dirty="0" smtClean="0">
                <a:solidFill>
                  <a:srgbClr val="FF0000"/>
                </a:solidFill>
              </a:rPr>
              <a:t> Mainframe operating system</a:t>
            </a:r>
          </a:p>
          <a:p>
            <a:pPr algn="just">
              <a:lnSpc>
                <a:spcPct val="150000"/>
              </a:lnSpc>
              <a:buFont typeface="Arial" pitchFamily="34" charset="0"/>
              <a:buChar char="•"/>
            </a:pPr>
            <a:r>
              <a:rPr lang="en-US" sz="3200" b="1" dirty="0" smtClean="0">
                <a:solidFill>
                  <a:srgbClr val="FF0000"/>
                </a:solidFill>
              </a:rPr>
              <a:t> Personal computer operating system</a:t>
            </a:r>
          </a:p>
          <a:p>
            <a:pPr algn="just">
              <a:lnSpc>
                <a:spcPct val="150000"/>
              </a:lnSpc>
              <a:buFont typeface="Arial" pitchFamily="34" charset="0"/>
              <a:buChar char="•"/>
            </a:pPr>
            <a:r>
              <a:rPr lang="en-US" sz="3200" b="1" dirty="0">
                <a:solidFill>
                  <a:srgbClr val="FF0000"/>
                </a:solidFill>
              </a:rPr>
              <a:t> </a:t>
            </a:r>
            <a:r>
              <a:rPr lang="en-US" sz="3200" b="1" dirty="0" smtClean="0">
                <a:solidFill>
                  <a:srgbClr val="FF0000"/>
                </a:solidFill>
              </a:rPr>
              <a:t>Smart </a:t>
            </a:r>
            <a:r>
              <a:rPr lang="en-US" sz="3200" b="1" dirty="0">
                <a:solidFill>
                  <a:srgbClr val="FF0000"/>
                </a:solidFill>
              </a:rPr>
              <a:t>card </a:t>
            </a:r>
            <a:r>
              <a:rPr lang="en-US" sz="3200" b="1" dirty="0" smtClean="0">
                <a:solidFill>
                  <a:srgbClr val="FF0000"/>
                </a:solidFill>
              </a:rPr>
              <a:t>operating </a:t>
            </a:r>
            <a:r>
              <a:rPr lang="en-US" sz="3200" b="1" dirty="0">
                <a:solidFill>
                  <a:srgbClr val="FF0000"/>
                </a:solidFill>
              </a:rPr>
              <a:t>system </a:t>
            </a:r>
            <a:endParaRPr lang="en-US" sz="3200" b="1" dirty="0" smtClean="0">
              <a:solidFill>
                <a:srgbClr val="FF0000"/>
              </a:solidFill>
            </a:endParaRPr>
          </a:p>
        </p:txBody>
      </p:sp>
      <p:sp>
        <p:nvSpPr>
          <p:cNvPr id="2" name="Footer Placeholder 1"/>
          <p:cNvSpPr>
            <a:spLocks noGrp="1"/>
          </p:cNvSpPr>
          <p:nvPr>
            <p:ph type="ftr" sz="quarter" idx="16"/>
          </p:nvPr>
        </p:nvSpPr>
        <p:spPr/>
        <p:txBody>
          <a:bodyPr/>
          <a:lstStyle/>
          <a:p>
            <a:r>
              <a:rPr kumimoji="0" lang="en-US" smtClean="0"/>
              <a:t>Prepared by Er. Deeyoranjan Dongol</a:t>
            </a:r>
            <a:endParaRPr kumimoji="0"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1_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C87CFE-642B-4AB0-BDFB-C5D4996E96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Pitchbook</Template>
  <TotalTime>0</TotalTime>
  <Words>2458</Words>
  <Application>Microsoft Office PowerPoint</Application>
  <PresentationFormat>On-screen Show (4:3)</PresentationFormat>
  <Paragraphs>304</Paragraphs>
  <Slides>34</Slides>
  <Notes>34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Arial</vt:lpstr>
      <vt:lpstr>Calibri</vt:lpstr>
      <vt:lpstr>Times New Roman</vt:lpstr>
      <vt:lpstr>Wingdings</vt:lpstr>
      <vt:lpstr>Pitchbook</vt:lpstr>
      <vt:lpstr>1_Pitchbook</vt:lpstr>
      <vt:lpstr>OPERATING SYSTEM</vt:lpstr>
      <vt:lpstr>PowerPoint Presentation</vt:lpstr>
      <vt:lpstr>OBJECTIVES OF OS</vt:lpstr>
      <vt:lpstr>REASONS FOR  EVOLUTION OF OS </vt:lpstr>
      <vt:lpstr>PowerPoint Presentation</vt:lpstr>
      <vt:lpstr>PowerPoint Presentation</vt:lpstr>
      <vt:lpstr>PowerPoint Presentation</vt:lpstr>
      <vt:lpstr>PowerPoint Presentation</vt:lpstr>
      <vt:lpstr>TYPES OF OPERATING SYSTEM</vt:lpstr>
      <vt:lpstr>SIMPLE BATCH SYSTEMS</vt:lpstr>
      <vt:lpstr>UNIPROGRAMMING </vt:lpstr>
      <vt:lpstr>MULTIPROGRAMMING </vt:lpstr>
      <vt:lpstr>MULTIPROGRAMMING </vt:lpstr>
      <vt:lpstr>TIME SHARING SYSTEMS</vt:lpstr>
      <vt:lpstr>REAL TIME OPERATING SYSTEM</vt:lpstr>
      <vt:lpstr>MAINFRAME OPERATING SYSTEM</vt:lpstr>
      <vt:lpstr>PERSONAL COMPUTER  OPERATING SYSTEM</vt:lpstr>
      <vt:lpstr>SMART CARD OPERATING SYSTEM</vt:lpstr>
      <vt:lpstr>OPERATING SYSTEM STRUCTURE</vt:lpstr>
      <vt:lpstr>MONOLITHIC SYSTEMS</vt:lpstr>
      <vt:lpstr>LAYERED SYSTEMS</vt:lpstr>
      <vt:lpstr>THE OPERATING SYSTEM</vt:lpstr>
      <vt:lpstr>VIRTUAL MACHINES</vt:lpstr>
      <vt:lpstr>VIRTUALIZATION</vt:lpstr>
      <vt:lpstr>CLIENT SERVER MODEL / MICROKERNEL</vt:lpstr>
      <vt:lpstr>THE SHELL</vt:lpstr>
      <vt:lpstr>OPEN SOURCE OPERATING SYSTEM</vt:lpstr>
      <vt:lpstr>SYSTEM CALL</vt:lpstr>
      <vt:lpstr>SYSTEM CALL  STEPS</vt:lpstr>
      <vt:lpstr>SYSTEM CALL  FOR PROCESS MANAGEMENT</vt:lpstr>
      <vt:lpstr>SYSTEM CALL  FOR FILE  MANAGEMENT</vt:lpstr>
      <vt:lpstr>SYSTEM CALL  FOR  DIRECTORY AND FILE SYSTEM  MANAGEMENT</vt:lpstr>
      <vt:lpstr>SYSTEM CALL FOR  MISCELLANEOUS TASK</vt:lpstr>
      <vt:lpstr>SOME WIN32 API CALLS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2012-07-23T09:30:26Z</dcterms:created>
  <dcterms:modified xsi:type="dcterms:W3CDTF">2023-08-21T11:56:59Z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TC101769289990</vt:lpwstr>
  </property>
</Properties>
</file>