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2"/>
  </p:sldMasterIdLst>
  <p:notesMasterIdLst>
    <p:notesMasterId r:id="rId9"/>
  </p:notesMasterIdLst>
  <p:sldIdLst>
    <p:sldId id="313" r:id="rId3"/>
    <p:sldId id="370" r:id="rId4"/>
    <p:sldId id="346" r:id="rId5"/>
    <p:sldId id="371" r:id="rId6"/>
    <p:sldId id="373" r:id="rId7"/>
    <p:sldId id="372" r:id="rId8"/>
  </p:sldIdLst>
  <p:sldSz cx="18288000" cy="10287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itchFamily="34" charset="0"/>
        <a:ea typeface="ヒラギノ角ゴ Pro W3"/>
        <a:cs typeface="ヒラギノ角ゴ Pro W3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2">
          <p15:clr>
            <a:srgbClr val="A4A3A4"/>
          </p15:clr>
        </p15:guide>
        <p15:guide id="2" pos="6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014" autoAdjust="0"/>
  </p:normalViewPr>
  <p:slideViewPr>
    <p:cSldViewPr showGuides="1">
      <p:cViewPr varScale="1">
        <p:scale>
          <a:sx n="78" d="100"/>
          <a:sy n="78" d="100"/>
        </p:scale>
        <p:origin x="336" y="96"/>
      </p:cViewPr>
      <p:guideLst>
        <p:guide orient="horz" pos="3912"/>
        <p:guide pos="6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2"/>
    </p:cViewPr>
  </p:sorterViewPr>
  <p:notesViewPr>
    <p:cSldViewPr showGuides="1">
      <p:cViewPr varScale="1">
        <p:scale>
          <a:sx n="56" d="100"/>
          <a:sy n="56" d="100"/>
        </p:scale>
        <p:origin x="-180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3B1447-EDA7-43ED-B5A5-8B76330EDD82}" type="datetimeFigureOut">
              <a:rPr lang="en-US"/>
              <a:pPr>
                <a:defRPr/>
              </a:pPr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0B6425-C7A0-4F44-AB46-E2B2113BB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D3AD2F-FF40-438C-AD49-0FDA310B04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D3AD2F-FF40-438C-AD49-0FDA310B04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3AD7F-9749-4F0A-A45D-F43A7938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95355-C91B-456B-8FE6-BF2A44397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9700"/>
            <a:ext cx="4114800" cy="1014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39700"/>
            <a:ext cx="12192000" cy="10147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DE46E-8F29-486A-AE19-8432CE22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77F2-9646-485D-BA7B-CEC47F6D1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0350"/>
            <a:ext cx="155448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4800" cy="22494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965D2-F838-46BD-9BBC-2D5B40B87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3400" cy="788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2400300"/>
            <a:ext cx="8153400" cy="788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6FE12-E64A-430C-B079-98F51E88B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592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0375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5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2303463"/>
            <a:ext cx="8083550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3262313"/>
            <a:ext cx="8083550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FFAD-CB85-4056-9157-767113A40E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D9BE2-5C91-408B-9D97-EAB5C673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A3C3-9F0C-4F55-959E-DE5459CA5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6625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409575"/>
            <a:ext cx="10223500" cy="878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6625" cy="7037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19C9A-A385-41A6-A363-F0DC822E5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0900"/>
            <a:ext cx="10972800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28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Lucida Grande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1800"/>
            <a:ext cx="10972800" cy="1206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5E6C-4CFC-44EC-93A2-DD1AB0438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9700"/>
            <a:ext cx="16459200" cy="226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101600" rIns="182880" bIns="1016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00300"/>
            <a:ext cx="16459200" cy="788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01600" tIns="101600" rIns="182880" bIns="101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/>
              </a:rPr>
              <a:t>Edit Master text styles</a:t>
            </a:r>
          </a:p>
          <a:p>
            <a:pPr lvl="1"/>
            <a:r>
              <a:rPr lang="en-US">
                <a:sym typeface="Lucida Grande"/>
              </a:rPr>
              <a:t>Second level</a:t>
            </a:r>
          </a:p>
          <a:p>
            <a:pPr lvl="2"/>
            <a:r>
              <a:rPr lang="en-US">
                <a:sym typeface="Lucida Grande"/>
              </a:rPr>
              <a:t>Third level</a:t>
            </a:r>
          </a:p>
          <a:p>
            <a:pPr lvl="3"/>
            <a:r>
              <a:rPr lang="en-US">
                <a:sym typeface="Lucida Grande"/>
              </a:rPr>
              <a:t>Fourth level</a:t>
            </a:r>
          </a:p>
          <a:p>
            <a:pPr lvl="4"/>
            <a:r>
              <a:rPr lang="en-US">
                <a:sym typeface="Lucida Grande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4947900" y="9540875"/>
            <a:ext cx="576263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rgbClr val="898989"/>
                </a:solidFill>
                <a:latin typeface="+mn-lt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EEBC7938-269D-4B6E-B684-55A8FC285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+mj-lt"/>
          <a:ea typeface="+mj-ea"/>
          <a:cs typeface="+mj-cs"/>
          <a:sym typeface="Lucida Grand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Lucida Grande" charset="0"/>
          <a:ea typeface="ヒラギノ角ゴ Pro W3" charset="0"/>
          <a:cs typeface="ヒラギノ角ゴ Pro W3" charset="0"/>
          <a:sym typeface="Lucida Grande" charset="0"/>
        </a:defRPr>
      </a:lvl9pPr>
    </p:titleStyle>
    <p:bodyStyle>
      <a:lvl1pPr marL="765175" indent="-685800" algn="l" rtl="0" eaLnBrk="1" fontAlgn="base" hangingPunct="1">
        <a:spcBef>
          <a:spcPts val="1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6400">
          <a:solidFill>
            <a:schemeClr val="tx1"/>
          </a:solidFill>
          <a:latin typeface="+mn-lt"/>
          <a:ea typeface="+mn-ea"/>
          <a:cs typeface="+mn-cs"/>
          <a:sym typeface="Lucida Grande"/>
        </a:defRPr>
      </a:lvl1pPr>
      <a:lvl2pPr marL="1260475" indent="-571500" algn="l" rtl="0" eaLnBrk="1" fontAlgn="base" hangingPunct="1">
        <a:spcBef>
          <a:spcPts val="1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5600">
          <a:solidFill>
            <a:schemeClr val="tx1"/>
          </a:solidFill>
          <a:latin typeface="+mn-lt"/>
          <a:ea typeface="+mn-ea"/>
          <a:cs typeface="+mn-cs"/>
          <a:sym typeface="Lucida Grande"/>
        </a:defRPr>
      </a:lvl2pPr>
      <a:lvl3pPr marL="2060575" indent="-457200" algn="l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4800">
          <a:solidFill>
            <a:schemeClr val="tx1"/>
          </a:solidFill>
          <a:latin typeface="+mn-lt"/>
          <a:ea typeface="+mn-ea"/>
          <a:cs typeface="+mn-cs"/>
          <a:sym typeface="Lucida Grande"/>
        </a:defRPr>
      </a:lvl3pPr>
      <a:lvl4pPr marL="29749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4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4pPr>
      <a:lvl5pPr marL="38893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/>
        </a:defRPr>
      </a:lvl5pPr>
      <a:lvl6pPr marL="43465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48037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52609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5718175" indent="-457200" algn="l" rtl="0" eaLnBrk="1" fontAlgn="base" hangingPunct="1">
        <a:spcBef>
          <a:spcPts val="10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4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9100" y="4420225"/>
            <a:ext cx="982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Virus Simulation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Aaron, Nate, Nick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670"/>
            <a:ext cx="16459200" cy="2260600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79375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Create a simulation program to see how quickly a virus could infect a population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79375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Cocos2d-x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777F2-9646-485D-BA7B-CEC47F6D1B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198" r="1771" b="47916"/>
          <a:stretch/>
        </p:blipFill>
        <p:spPr>
          <a:xfrm>
            <a:off x="5410200" y="2705100"/>
            <a:ext cx="7239000" cy="6172200"/>
          </a:xfrm>
        </p:spPr>
      </p:pic>
    </p:spTree>
    <p:extLst>
      <p:ext uri="{BB962C8B-B14F-4D97-AF65-F5344CB8AC3E}">
        <p14:creationId xmlns:p14="http://schemas.microsoft.com/office/powerpoint/2010/main" val="2711217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777F2-9646-485D-BA7B-CEC47F6D1B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53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8777F2-9646-485D-BA7B-CEC47F6D1B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12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Lucida Grande"/>
        <a:ea typeface="ヒラギノ角ゴ Pro W3"/>
        <a:cs typeface="ヒラギノ角ゴ Pro W3"/>
      </a:majorFont>
      <a:minorFont>
        <a:latin typeface="Lucida Grand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  <a:sym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7AE6F9-A4DA-4CE8-82A9-CA65B3BD34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Bill Gates on energy and climate</Template>
  <TotalTime>0</TotalTime>
  <Pages>0</Pages>
  <Words>34</Words>
  <Characters>0</Characters>
  <Application>Microsoft Office PowerPoint</Application>
  <PresentationFormat>Custom</PresentationFormat>
  <Lines>0</Lines>
  <Paragraphs>16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ヒラギノ角ゴ Pro W3</vt:lpstr>
      <vt:lpstr>Office Theme</vt:lpstr>
      <vt:lpstr>PowerPoint Presentation</vt:lpstr>
      <vt:lpstr>Problem Definition</vt:lpstr>
      <vt:lpstr>Challenges</vt:lpstr>
      <vt:lpstr>UML Diagram</vt:lpstr>
      <vt:lpstr>Flow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2017-03-13T18:02:01Z</dcterms:created>
  <dcterms:modified xsi:type="dcterms:W3CDTF">2017-03-13T18:19:26Z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TC018677289991</vt:lpwstr>
  </property>
</Properties>
</file>