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sldIdLst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313"/>
    <a:srgbClr val="191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12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80225"/>
            <a:ext cx="10018713" cy="4210975"/>
          </a:xfrm>
        </p:spPr>
        <p:txBody>
          <a:bodyPr anchor="t"/>
          <a:lstStyle>
            <a:lvl1pPr>
              <a:defRPr sz="1800"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>
              <a:defRPr sz="1600">
                <a:latin typeface="Cascadia Code" panose="020B0609020000020004" pitchFamily="49" charset="0"/>
                <a:cs typeface="Cascadia Code" panose="020B0609020000020004" pitchFamily="49" charset="0"/>
              </a:defRPr>
            </a:lvl2pPr>
            <a:lvl3pPr>
              <a:defRPr sz="1400">
                <a:latin typeface="Cascadia Code" panose="020B0609020000020004" pitchFamily="49" charset="0"/>
                <a:cs typeface="Cascadia Code" panose="020B0609020000020004" pitchFamily="49" charset="0"/>
              </a:defRPr>
            </a:lvl3pPr>
            <a:lvl4pPr>
              <a:defRPr sz="1200">
                <a:latin typeface="Cascadia Code" panose="020B0609020000020004" pitchFamily="49" charset="0"/>
                <a:cs typeface="Cascadia Code" panose="020B0609020000020004" pitchFamily="49" charset="0"/>
              </a:defRPr>
            </a:lvl4pPr>
            <a:lvl5pPr>
              <a:defRPr sz="1000">
                <a:latin typeface="Cascadia Code" panose="020B0609020000020004" pitchFamily="49" charset="0"/>
                <a:cs typeface="Cascadia Code" panose="020B060902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9" y="197528"/>
            <a:ext cx="5407023" cy="488271"/>
          </a:xfrm>
        </p:spPr>
        <p:txBody>
          <a:bodyPr anchor="b">
            <a:normAutofit/>
          </a:bodyPr>
          <a:lstStyle>
            <a:lvl1pPr algn="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8569" y="685799"/>
            <a:ext cx="4344454" cy="51054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4613" y="834501"/>
            <a:ext cx="4270159" cy="4956699"/>
          </a:xfrm>
          <a:noFill/>
          <a:ln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1" y="292962"/>
            <a:ext cx="4779655" cy="621437"/>
          </a:xfrm>
        </p:spPr>
        <p:txBody>
          <a:bodyPr anchor="b">
            <a:normAutofit/>
          </a:bodyPr>
          <a:lstStyle>
            <a:lvl1pPr algn="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914399"/>
            <a:ext cx="5426158" cy="4572000"/>
          </a:xfrm>
        </p:spPr>
        <p:txBody>
          <a:bodyPr anchor="t">
            <a:normAutofit/>
          </a:bodyPr>
          <a:lstStyle>
            <a:lvl1pPr marL="0" indent="0" algn="l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Title Lorem Ipsum Dolor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800" dirty="0"/>
              <a:t>Nunc viverra imperdiet enim. Fusce est. Vivamus a tellus.</a:t>
            </a:r>
          </a:p>
          <a:p>
            <a:r>
              <a:rPr lang="en-US" sz="1800" dirty="0"/>
              <a:t>Pellentesque habitant morbi tristique senectus et netus et malesuada fames ac turpis egestas. Proin pharetra nonummy pede. Mauris et orci.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54</TotalTime>
  <Words>81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Cascadia Code</vt:lpstr>
      <vt:lpstr>Corbel</vt:lpstr>
      <vt:lpstr>Parallax</vt:lpstr>
      <vt:lpstr>Title Lorem Ipsum</vt:lpstr>
      <vt:lpstr>Title Lorem Ipsum Dolor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ENİS ARDA İSKENDER</dc:creator>
  <cp:lastModifiedBy>ENİS ARDA İSKENDER</cp:lastModifiedBy>
  <cp:revision>10</cp:revision>
  <dcterms:created xsi:type="dcterms:W3CDTF">2024-01-02T21:13:00Z</dcterms:created>
  <dcterms:modified xsi:type="dcterms:W3CDTF">2024-01-02T22:08:06Z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