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578A-DF9C-448C-819F-A27157F721DA}" type="datetimeFigureOut">
              <a:rPr lang="de-AT" smtClean="0"/>
              <a:t>07.04.2013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ED57-CE0E-4604-83E3-3DA9562A72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919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578A-DF9C-448C-819F-A27157F721DA}" type="datetimeFigureOut">
              <a:rPr lang="de-AT" smtClean="0"/>
              <a:t>07.04.2013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ED57-CE0E-4604-83E3-3DA9562A72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944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578A-DF9C-448C-819F-A27157F721DA}" type="datetimeFigureOut">
              <a:rPr lang="de-AT" smtClean="0"/>
              <a:t>07.04.2013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ED57-CE0E-4604-83E3-3DA9562A72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113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578A-DF9C-448C-819F-A27157F721DA}" type="datetimeFigureOut">
              <a:rPr lang="de-AT" smtClean="0"/>
              <a:t>07.04.2013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ED57-CE0E-4604-83E3-3DA9562A72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382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578A-DF9C-448C-819F-A27157F721DA}" type="datetimeFigureOut">
              <a:rPr lang="de-AT" smtClean="0"/>
              <a:t>07.04.2013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ED57-CE0E-4604-83E3-3DA9562A72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974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578A-DF9C-448C-819F-A27157F721DA}" type="datetimeFigureOut">
              <a:rPr lang="de-AT" smtClean="0"/>
              <a:t>07.04.2013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ED57-CE0E-4604-83E3-3DA9562A72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039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578A-DF9C-448C-819F-A27157F721DA}" type="datetimeFigureOut">
              <a:rPr lang="de-AT" smtClean="0"/>
              <a:t>07.04.2013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ED57-CE0E-4604-83E3-3DA9562A72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859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578A-DF9C-448C-819F-A27157F721DA}" type="datetimeFigureOut">
              <a:rPr lang="de-AT" smtClean="0"/>
              <a:t>07.04.2013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ED57-CE0E-4604-83E3-3DA9562A72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105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578A-DF9C-448C-819F-A27157F721DA}" type="datetimeFigureOut">
              <a:rPr lang="de-AT" smtClean="0"/>
              <a:t>07.04.2013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ED57-CE0E-4604-83E3-3DA9562A72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93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578A-DF9C-448C-819F-A27157F721DA}" type="datetimeFigureOut">
              <a:rPr lang="de-AT" smtClean="0"/>
              <a:t>07.04.2013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ED57-CE0E-4604-83E3-3DA9562A72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376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578A-DF9C-448C-819F-A27157F721DA}" type="datetimeFigureOut">
              <a:rPr lang="de-AT" smtClean="0"/>
              <a:t>07.04.2013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ED57-CE0E-4604-83E3-3DA9562A72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85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578A-DF9C-448C-819F-A27157F721DA}" type="datetimeFigureOut">
              <a:rPr lang="de-AT" smtClean="0"/>
              <a:t>07.04.2013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2ED57-CE0E-4604-83E3-3DA9562A72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166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061"/>
            <a:ext cx="9144000" cy="514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467544" y="404664"/>
            <a:ext cx="35477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Audiosignal</a:t>
            </a:r>
            <a:endParaRPr lang="de-DE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682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7674"/>
            <a:ext cx="9144000" cy="514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93370" y="332656"/>
            <a:ext cx="7992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Taste „1“ IR Fernbedienung</a:t>
            </a:r>
            <a:endParaRPr lang="de-DE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292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7011"/>
            <a:ext cx="9144000" cy="514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93370" y="332656"/>
            <a:ext cx="7992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Taste „1“ IR Fernbedienung</a:t>
            </a:r>
            <a:endParaRPr lang="de-DE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064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7011"/>
            <a:ext cx="9144000" cy="514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1871970" y="332656"/>
            <a:ext cx="4435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Links </a:t>
            </a:r>
            <a:r>
              <a:rPr lang="de-DE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vs</a:t>
            </a:r>
            <a:r>
              <a:rPr lang="de-DE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Rechts</a:t>
            </a:r>
            <a:endParaRPr lang="de-DE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67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676247" y="332656"/>
            <a:ext cx="4826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Aufbau IR </a:t>
            </a:r>
            <a:r>
              <a:rPr lang="de-DE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signal</a:t>
            </a:r>
            <a:endParaRPr lang="de-DE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07681" y="1628800"/>
            <a:ext cx="3402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AT" dirty="0" smtClean="0"/>
              <a:t>Grundfrequenz mit 36 – 40 </a:t>
            </a:r>
            <a:r>
              <a:rPr lang="de-AT" dirty="0" smtClean="0"/>
              <a:t>kHz</a:t>
            </a:r>
          </a:p>
          <a:p>
            <a:pPr marL="285750" indent="-285750">
              <a:buFontTx/>
              <a:buChar char="-"/>
            </a:pPr>
            <a:endParaRPr lang="de-AT" dirty="0"/>
          </a:p>
          <a:p>
            <a:r>
              <a:rPr lang="de-AT" dirty="0" smtClean="0"/>
              <a:t>(gleichbleibende Frequenz eines </a:t>
            </a:r>
          </a:p>
          <a:p>
            <a:r>
              <a:rPr lang="de-AT" dirty="0" smtClean="0"/>
              <a:t>„1“ Impulses)</a:t>
            </a:r>
            <a:endParaRPr lang="de-AT" dirty="0" smtClean="0"/>
          </a:p>
        </p:txBody>
      </p:sp>
      <p:pic>
        <p:nvPicPr>
          <p:cNvPr id="1026" name="Picture 2" descr="F:\AvProj\AirSwimmer\ir-communication\Fotos\P100018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4" t="32434" r="29393" b="37224"/>
          <a:stretch/>
        </p:blipFill>
        <p:spPr bwMode="auto">
          <a:xfrm>
            <a:off x="4499992" y="1412776"/>
            <a:ext cx="3384376" cy="262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AvProj\AirSwimmer\ir-communication\Fotos\P100019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10" t="35958" r="25463" b="33972"/>
          <a:stretch/>
        </p:blipFill>
        <p:spPr bwMode="auto">
          <a:xfrm>
            <a:off x="4413831" y="4186560"/>
            <a:ext cx="3556698" cy="267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58508" y="4344701"/>
            <a:ext cx="375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AT" dirty="0" smtClean="0"/>
              <a:t>Wir passend ein und Ausgeschaltet</a:t>
            </a:r>
          </a:p>
          <a:p>
            <a:pPr lvl="1"/>
            <a:r>
              <a:rPr lang="de-AT" dirty="0" smtClean="0"/>
              <a:t>(Je nach Codierungsverfahren)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162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992347" y="332656"/>
            <a:ext cx="6194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Codierungsverfahren</a:t>
            </a:r>
            <a:endParaRPr lang="de-DE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050" name="Picture 2" descr="http://www.brainlinksystem.com/sites/default/files/Prime8ShootAnnotated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57150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99187" y="5422802"/>
            <a:ext cx="7894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AT" dirty="0" smtClean="0"/>
              <a:t>Impulsbreite des „1“ Impulses immer gleich</a:t>
            </a:r>
          </a:p>
          <a:p>
            <a:pPr marL="285750" indent="-285750">
              <a:buFontTx/>
              <a:buChar char="-"/>
            </a:pPr>
            <a:r>
              <a:rPr lang="de-AT" dirty="0" smtClean="0"/>
              <a:t>Codierung mittels breite des 0 </a:t>
            </a:r>
            <a:r>
              <a:rPr lang="de-AT" dirty="0"/>
              <a:t>B</a:t>
            </a:r>
            <a:r>
              <a:rPr lang="de-AT" dirty="0" smtClean="0"/>
              <a:t>ereichs</a:t>
            </a:r>
          </a:p>
          <a:p>
            <a:pPr marL="285750" indent="-285750">
              <a:buFontTx/>
              <a:buChar char="-"/>
            </a:pPr>
            <a:r>
              <a:rPr lang="de-AT" dirty="0" smtClean="0"/>
              <a:t>Start Pulse, signalisiert dass tatsächlich ein IR </a:t>
            </a:r>
            <a:r>
              <a:rPr lang="de-AT" dirty="0"/>
              <a:t>S</a:t>
            </a:r>
            <a:r>
              <a:rPr lang="de-AT" dirty="0" smtClean="0"/>
              <a:t>ignal  übertragen wird und nicht </a:t>
            </a:r>
          </a:p>
          <a:p>
            <a:r>
              <a:rPr lang="de-AT" dirty="0"/>
              <a:t>	</a:t>
            </a:r>
            <a:r>
              <a:rPr lang="de-AT" dirty="0" smtClean="0"/>
              <a:t>etwa eine Reflektion der Sonne empfangen wurde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5715000" y="3645024"/>
            <a:ext cx="36101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Dieses Namenlose </a:t>
            </a:r>
            <a:r>
              <a:rPr lang="de-AT" dirty="0" err="1" smtClean="0"/>
              <a:t>Codierverfahren</a:t>
            </a:r>
            <a:r>
              <a:rPr lang="de-AT" dirty="0" smtClean="0"/>
              <a:t> </a:t>
            </a:r>
          </a:p>
          <a:p>
            <a:r>
              <a:rPr lang="de-AT" dirty="0" smtClean="0"/>
              <a:t>wurde vermutlich auch bei meiner </a:t>
            </a:r>
          </a:p>
          <a:p>
            <a:r>
              <a:rPr lang="de-AT" dirty="0" smtClean="0"/>
              <a:t>Versuchsfernbedienung angewandt, </a:t>
            </a:r>
          </a:p>
          <a:p>
            <a:r>
              <a:rPr lang="de-AT" dirty="0" smtClean="0"/>
              <a:t>da niemals zwei 1 </a:t>
            </a:r>
            <a:r>
              <a:rPr lang="de-AT" dirty="0"/>
              <a:t>I</a:t>
            </a:r>
            <a:r>
              <a:rPr lang="de-AT" dirty="0" smtClean="0"/>
              <a:t>mpulse </a:t>
            </a:r>
          </a:p>
          <a:p>
            <a:r>
              <a:rPr lang="de-AT" dirty="0" smtClean="0"/>
              <a:t>aufeinander folgten.</a:t>
            </a:r>
            <a:endParaRPr lang="de-AT" dirty="0"/>
          </a:p>
        </p:txBody>
      </p:sp>
      <p:sp>
        <p:nvSpPr>
          <p:cNvPr id="5" name="Textfeld 4"/>
          <p:cNvSpPr txBox="1"/>
          <p:nvPr/>
        </p:nvSpPr>
        <p:spPr>
          <a:xfrm>
            <a:off x="5715000" y="1676182"/>
            <a:ext cx="3522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Es gibt wohl nahezu so viele </a:t>
            </a:r>
          </a:p>
          <a:p>
            <a:r>
              <a:rPr lang="de-AT" dirty="0" err="1" smtClean="0"/>
              <a:t>Codierverfahren</a:t>
            </a:r>
            <a:r>
              <a:rPr lang="de-AT" dirty="0" smtClean="0"/>
              <a:t>, wie Hersteller von</a:t>
            </a:r>
          </a:p>
          <a:p>
            <a:r>
              <a:rPr lang="de-AT" dirty="0" smtClean="0"/>
              <a:t>IR </a:t>
            </a:r>
            <a:r>
              <a:rPr lang="de-AT" dirty="0"/>
              <a:t>G</a:t>
            </a:r>
            <a:r>
              <a:rPr lang="de-AT" dirty="0" smtClean="0"/>
              <a:t>eräten, leider kein einheitlicher </a:t>
            </a:r>
          </a:p>
          <a:p>
            <a:r>
              <a:rPr lang="de-AT" dirty="0" smtClean="0"/>
              <a:t>Standard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8287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327297" y="332656"/>
            <a:ext cx="35248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IRdroid</a:t>
            </a:r>
            <a:r>
              <a:rPr lang="de-DE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de-DE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app</a:t>
            </a:r>
            <a:endParaRPr lang="de-DE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3074" name="Picture 2" descr="http://fs02.androidpit.info/ass/x71/2067871-13034677326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419873" y="2286000"/>
            <a:ext cx="5616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AT" dirty="0" smtClean="0"/>
              <a:t>Vom Hersteller des Bestellten IR </a:t>
            </a:r>
            <a:r>
              <a:rPr lang="de-AT" dirty="0" err="1" smtClean="0"/>
              <a:t>senders</a:t>
            </a:r>
            <a:endParaRPr lang="de-AT" dirty="0" smtClean="0"/>
          </a:p>
          <a:p>
            <a:pPr marL="285750" indent="-285750">
              <a:buFontTx/>
              <a:buChar char="-"/>
            </a:pPr>
            <a:r>
              <a:rPr lang="de-AT" dirty="0" smtClean="0"/>
              <a:t>Open Source, bereits im </a:t>
            </a:r>
            <a:r>
              <a:rPr lang="de-AT" dirty="0" err="1" smtClean="0"/>
              <a:t>Git</a:t>
            </a:r>
            <a:r>
              <a:rPr lang="de-AT" dirty="0" err="1"/>
              <a:t>o</a:t>
            </a:r>
            <a:r>
              <a:rPr lang="de-AT" dirty="0" err="1" smtClean="0"/>
              <a:t>rdner</a:t>
            </a:r>
            <a:r>
              <a:rPr lang="de-AT" dirty="0" smtClean="0"/>
              <a:t> unter </a:t>
            </a:r>
            <a:r>
              <a:rPr lang="de-AT" dirty="0" err="1" smtClean="0"/>
              <a:t>ir-communikation</a:t>
            </a:r>
            <a:r>
              <a:rPr lang="de-AT" dirty="0" smtClean="0"/>
              <a:t>/</a:t>
            </a:r>
            <a:r>
              <a:rPr lang="de-AT" dirty="0" err="1" smtClean="0"/>
              <a:t>irdroid</a:t>
            </a:r>
            <a:endParaRPr lang="de-AT" dirty="0" smtClean="0"/>
          </a:p>
          <a:p>
            <a:pPr marL="285750" indent="-285750">
              <a:buFontTx/>
              <a:buChar char="-"/>
            </a:pPr>
            <a:r>
              <a:rPr lang="de-AT" dirty="0" smtClean="0"/>
              <a:t>Soll die Fernsehfernbedienung ersetzten</a:t>
            </a:r>
          </a:p>
          <a:p>
            <a:pPr marL="285750" indent="-285750">
              <a:buFontTx/>
              <a:buChar char="-"/>
            </a:pPr>
            <a:r>
              <a:rPr lang="de-AT" dirty="0" smtClean="0"/>
              <a:t>Wandelt Tastendruck in IR Signal des Geräteherstellers um, dann in Audiosignal</a:t>
            </a:r>
          </a:p>
          <a:p>
            <a:pPr marL="285750" indent="-285750">
              <a:buFontTx/>
              <a:buChar char="-"/>
            </a:pPr>
            <a:r>
              <a:rPr lang="de-AT" smtClean="0"/>
              <a:t>Die Konvertierung </a:t>
            </a:r>
            <a:r>
              <a:rPr lang="de-AT" dirty="0" smtClean="0"/>
              <a:t>von IR Signal in ein Audiosignal könnte hierbei hilfreich sein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58062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Bildschirmpräsentation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Ich</dc:creator>
  <cp:lastModifiedBy>Ich</cp:lastModifiedBy>
  <cp:revision>7</cp:revision>
  <dcterms:created xsi:type="dcterms:W3CDTF">2013-04-01T19:18:43Z</dcterms:created>
  <dcterms:modified xsi:type="dcterms:W3CDTF">2013-04-07T10:26:53Z</dcterms:modified>
</cp:coreProperties>
</file>