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10e321e245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10e321e245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0e321e245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0e321e245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0e321e245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0e321e245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0e321e245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0e321e245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0e321e245_0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0e321e245_0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12D5FE8D-9393-44E7-864C-A11D9F8F1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950435" y="309090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350" b="1" i="1" dirty="0">
                <a:solidFill>
                  <a:schemeClr val="bg1"/>
                </a:solidFill>
              </a:rPr>
              <a:t>Progetto 7: </a:t>
            </a:r>
            <a:endParaRPr sz="4350" b="1" i="1" dirty="0">
              <a:solidFill>
                <a:schemeClr val="bg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350" b="1" i="1" dirty="0">
                <a:solidFill>
                  <a:schemeClr val="bg1"/>
                </a:solidFill>
              </a:rPr>
              <a:t>Il giro del mondo in 80 giorni</a:t>
            </a:r>
            <a:endParaRPr sz="8400" b="1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Grafo diretto, distanza euclidea</a:t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69500"/>
            <a:ext cx="7872374" cy="417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Grafo diretto, distanza geodetica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7789099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Grafo indiretto</a:t>
            </a: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54375"/>
            <a:ext cx="7726349" cy="418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Esempio grafo: Germania</a:t>
            </a:r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824" y="976900"/>
            <a:ext cx="7670050" cy="416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Esempio risultato</a:t>
            </a:r>
            <a:endParaRPr/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8300" y="1017725"/>
            <a:ext cx="6207409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28</Words>
  <Application>Microsoft Office PowerPoint</Application>
  <PresentationFormat>Presentazione su schermo (16:9)</PresentationFormat>
  <Paragraphs>7</Paragraphs>
  <Slides>6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8" baseType="lpstr">
      <vt:lpstr>Arial</vt:lpstr>
      <vt:lpstr>Simple Light</vt:lpstr>
      <vt:lpstr>Progetto 7:  Il giro del mondo in 80 giorni</vt:lpstr>
      <vt:lpstr>Grafo diretto, distanza euclidea</vt:lpstr>
      <vt:lpstr>Grafo diretto, distanza geodetica</vt:lpstr>
      <vt:lpstr>Grafo indiretto</vt:lpstr>
      <vt:lpstr>Esempio grafo: Germania</vt:lpstr>
      <vt:lpstr>Esempio risultato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7:  Il giro del mondo in 80 giorni</dc:title>
  <cp:lastModifiedBy>s.giorgetti2@campus.unimib.it</cp:lastModifiedBy>
  <cp:revision>1</cp:revision>
  <dcterms:modified xsi:type="dcterms:W3CDTF">2022-02-16T10:26:41Z</dcterms:modified>
</cp:coreProperties>
</file>