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0e321e24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0e321e24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0e321e245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0e321e245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0e321e245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0e321e245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0e321e245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0e321e245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0e321e245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0e321e245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350"/>
              <a:t>Progetto 7: </a:t>
            </a:r>
            <a:endParaRPr b="1" sz="43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350"/>
              <a:t>Il giro del mondo in 80 giorni</a:t>
            </a:r>
            <a:endParaRPr sz="8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Grafo diretto, distanza euclidea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9500"/>
            <a:ext cx="7872374" cy="417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Grafo diretto, distanza geodetica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7789099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Grafo indiretto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4375"/>
            <a:ext cx="7726349" cy="41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grafo: Germania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6900"/>
            <a:ext cx="7670050" cy="41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risultato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300" y="1017725"/>
            <a:ext cx="6207409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