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99DF824-8C15-4882-A02F-2781099716F2}" type="datetimeFigureOut">
              <a:rPr lang="en-US" smtClean="0"/>
              <a:t>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4DA8F11-B625-4B2F-B351-2F92655A3A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-Ricky </a:t>
            </a:r>
            <a:r>
              <a:rPr lang="en-US" dirty="0" err="1" smtClean="0"/>
              <a:t>Mutschlechner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et </a:t>
            </a:r>
            <a:r>
              <a:rPr lang="en-US" dirty="0" err="1" smtClean="0"/>
              <a:t>Impera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Divide and Conquer, a very common “Algorithm” to solving things in the real world, such as finding a number in the phonebook – you keep splitting the phonebook in half until you eventually find the right name/number.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math, this is a very simple function. Simply put, if x is less than or equal to 10, you simply get -5 as your answer; however if x is greater than 10, you have to plug “x” back in, but subtract that by 3, and then add 2 to the value of the function (as shown above).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2940312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45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Functions Cont.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514600"/>
            <a:ext cx="6196405" cy="36038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^ The same piecewise function from the last slide, now if you wanted to translate this into java, you would do something like this: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x){ //function method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if(x &lt;= 10) // “base case” </a:t>
            </a:r>
            <a:br>
              <a:rPr lang="en-US" sz="1600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latin typeface="Arial" pitchFamily="34" charset="0"/>
                <a:cs typeface="Arial" pitchFamily="34" charset="0"/>
              </a:rPr>
              <a:t>	return -5;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else{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return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(x – 3) + 2; //recursive call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481388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36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“SSS”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can find the answer to a Piecewise function by using the </a:t>
            </a:r>
            <a:r>
              <a:rPr lang="en-US" dirty="0" smtClean="0"/>
              <a:t>S-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find the answer to a Piecewise function by using the S-</a:t>
            </a:r>
            <a:r>
              <a:rPr lang="en-US" dirty="0" smtClean="0"/>
              <a:t>S-S </a:t>
            </a:r>
            <a:r>
              <a:rPr lang="en-US" dirty="0"/>
              <a:t>algorithm: </a:t>
            </a:r>
            <a:r>
              <a:rPr lang="en-US" dirty="0" smtClean="0"/>
              <a:t>Simplify, Substitute</a:t>
            </a:r>
            <a:r>
              <a:rPr lang="en-US" dirty="0"/>
              <a:t>, and Solve.</a:t>
            </a:r>
          </a:p>
          <a:p>
            <a:r>
              <a:rPr lang="en-US" dirty="0"/>
              <a:t>• </a:t>
            </a:r>
            <a:r>
              <a:rPr lang="en-US" b="1" dirty="0"/>
              <a:t>Simplify </a:t>
            </a:r>
            <a:r>
              <a:rPr lang="en-US" dirty="0"/>
              <a:t>the expression through a series of intermediate calculations (as shown on</a:t>
            </a:r>
          </a:p>
          <a:p>
            <a:r>
              <a:rPr lang="en-US" dirty="0"/>
              <a:t>the left) until the base case is reached.</a:t>
            </a:r>
          </a:p>
          <a:p>
            <a:r>
              <a:rPr lang="en-US" dirty="0"/>
              <a:t>• </a:t>
            </a:r>
            <a:r>
              <a:rPr lang="en-US" b="1" dirty="0"/>
              <a:t>Substitute </a:t>
            </a:r>
            <a:r>
              <a:rPr lang="en-US" dirty="0"/>
              <a:t>the base case in the last unsolved expression.</a:t>
            </a:r>
          </a:p>
          <a:p>
            <a:r>
              <a:rPr lang="en-US" dirty="0"/>
              <a:t>• </a:t>
            </a:r>
            <a:r>
              <a:rPr lang="en-US" b="1" dirty="0"/>
              <a:t>Solve </a:t>
            </a:r>
            <a:r>
              <a:rPr lang="en-US" dirty="0"/>
              <a:t>the remaining unsolved expressions until the final answer is found.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24" y="1752600"/>
            <a:ext cx="60388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383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31</TotalTime>
  <Words>252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Recursion</vt:lpstr>
      <vt:lpstr>Divide et Impera</vt:lpstr>
      <vt:lpstr>Piecewise Functions</vt:lpstr>
      <vt:lpstr>Piecewise Functions Cont. </vt:lpstr>
      <vt:lpstr>“SSS”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Ricky</dc:creator>
  <cp:lastModifiedBy>Ricky</cp:lastModifiedBy>
  <cp:revision>6</cp:revision>
  <dcterms:created xsi:type="dcterms:W3CDTF">2010-12-27T20:09:03Z</dcterms:created>
  <dcterms:modified xsi:type="dcterms:W3CDTF">2011-01-02T02:20:52Z</dcterms:modified>
</cp:coreProperties>
</file>