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33" autoAdjust="0"/>
    <p:restoredTop sz="94660"/>
  </p:normalViewPr>
  <p:slideViewPr>
    <p:cSldViewPr snapToGrid="0">
      <p:cViewPr>
        <p:scale>
          <a:sx n="100" d="100"/>
          <a:sy n="100" d="100"/>
        </p:scale>
        <p:origin x="9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564882-8CA1-97A1-B09A-540EA6685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9E4B8E1-A082-D8B3-9B68-596D73105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99D60E4-35B0-EF6D-B56D-DF0D41E5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93D-E8A0-4BD2-85E7-71E4D2CEA8AC}" type="datetimeFigureOut">
              <a:rPr lang="he-IL" smtClean="0"/>
              <a:t>ג'/אב/תשפ"ה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F176317-EC56-A84E-4165-FF64A3241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737EC0-A926-BCF2-7533-BF05F754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FE45-6FCC-4D7E-AF03-68F4A399B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788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9C2374-B3F3-D281-8B36-356A1310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1F0BA43-EE86-3EE0-0AC6-FCB6D5DC5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0367FB-C649-FF26-77DD-A9D50248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93D-E8A0-4BD2-85E7-71E4D2CEA8AC}" type="datetimeFigureOut">
              <a:rPr lang="he-IL" smtClean="0"/>
              <a:t>ג'/אב/תשפ"ה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2570E59-0217-A53D-4B81-CCA02071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2CD3042-4CDA-0FC4-8D84-814B90C1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FE45-6FCC-4D7E-AF03-68F4A399B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604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680D197-7747-6655-DCE5-AC1671E7D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E174E81-5E5C-E0DF-11DE-706A5B347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374522B-25FF-1EDD-691F-53078F0F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93D-E8A0-4BD2-85E7-71E4D2CEA8AC}" type="datetimeFigureOut">
              <a:rPr lang="he-IL" smtClean="0"/>
              <a:t>ג'/אב/תשפ"ה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9FE144-7893-2F0C-C956-CDD9EB87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5680FE3-7E9C-FEEF-98C8-378F63BC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FE45-6FCC-4D7E-AF03-68F4A399B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638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E4FCFD-16DC-8525-ACC8-5FEB1DBE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1D6F2FD-509B-8E48-97DE-92EC1305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076107B-52F8-2019-DB44-446962530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93D-E8A0-4BD2-85E7-71E4D2CEA8AC}" type="datetimeFigureOut">
              <a:rPr lang="he-IL" smtClean="0"/>
              <a:t>ג'/אב/תשפ"ה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907A7CB-B846-CB2F-C62C-F33E355C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86FD3F-C9FF-AD13-4C95-67BCEAEA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FE45-6FCC-4D7E-AF03-68F4A399B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490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6A5BBB-0A49-BA9A-FDB6-DE791EDC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E2E328C-321F-E90F-836F-54F809060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3FD75CB-3B02-4043-A803-4F6BAB66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93D-E8A0-4BD2-85E7-71E4D2CEA8AC}" type="datetimeFigureOut">
              <a:rPr lang="he-IL" smtClean="0"/>
              <a:t>ג'/אב/תשפ"ה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6F3A7DA-2FDA-296E-D983-D733EE76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98B2093-7233-C993-DA5D-4E46F930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FE45-6FCC-4D7E-AF03-68F4A399B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646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543D1E-5AAE-8159-7219-DDED3F35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ACDDB8-16AB-1ED5-BEC9-185D4B9EF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4BC442A-7B6B-FB4C-FC5D-D276690EB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B4421AC-6740-A5FE-E75C-ED98DA46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93D-E8A0-4BD2-85E7-71E4D2CEA8AC}" type="datetimeFigureOut">
              <a:rPr lang="he-IL" smtClean="0"/>
              <a:t>ג'/אב/תשפ"ה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A382100-DCFE-916F-6BB7-1968FE2C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290EFC3-A3C5-7C17-8602-9038969D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FE45-6FCC-4D7E-AF03-68F4A399B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935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18CD0D-5E6D-8C9F-30F1-9D8FB212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87A97BB-FD5C-4677-A353-F842A3726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F7818A-19EE-D528-DF72-D22C9CD7F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51382A6-8085-8447-472C-62B87A66B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F1C21C1-9856-2FBC-1F8B-42ED95C77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504C2DB-6A9C-07D0-650E-7EED1646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93D-E8A0-4BD2-85E7-71E4D2CEA8AC}" type="datetimeFigureOut">
              <a:rPr lang="he-IL" smtClean="0"/>
              <a:t>ג'/אב/תשפ"ה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C5DA896-417F-52B0-4914-3329D7C7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21E5C92-EC9F-EBFE-7098-64652B71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FE45-6FCC-4D7E-AF03-68F4A399B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071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B10D6A-9E91-551F-92C3-E3E984E8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DEFC166-C749-8CE6-EC58-8E0AB552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93D-E8A0-4BD2-85E7-71E4D2CEA8AC}" type="datetimeFigureOut">
              <a:rPr lang="he-IL" smtClean="0"/>
              <a:t>ג'/אב/תשפ"ה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CC00107-BA12-D432-3BD6-F8886077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EE38C52-4447-BB9F-6E79-395C3257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FE45-6FCC-4D7E-AF03-68F4A399B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277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4B4500B-6786-8945-E8E2-F70BBF2C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93D-E8A0-4BD2-85E7-71E4D2CEA8AC}" type="datetimeFigureOut">
              <a:rPr lang="he-IL" smtClean="0"/>
              <a:t>ג'/אב/תשפ"ה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7653A1D-20BD-FC41-8200-C793F679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8C44436-0382-1FD3-FA58-BCA5A246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FE45-6FCC-4D7E-AF03-68F4A399B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473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B42BB4-2E15-4BA1-D450-A20DD0DB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39AFCB-E06F-98F7-0E12-880A21059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2FB8813-1F1D-3AB8-B200-F46483472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192258A-7B1E-9A50-B47B-10A6DB86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93D-E8A0-4BD2-85E7-71E4D2CEA8AC}" type="datetimeFigureOut">
              <a:rPr lang="he-IL" smtClean="0"/>
              <a:t>ג'/אב/תשפ"ה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F48D46A-DDFF-E149-1E12-C6A8A2E7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3D5DA72-9540-1C64-E698-5295C148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FE45-6FCC-4D7E-AF03-68F4A399B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194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1015E4-C0B7-750A-71E4-CE7B4108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337987A-AF6E-41F4-0E9B-D569B3210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1CC970A-1338-8EDA-7916-80DC9D956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34C45C0-2C83-ED09-93FC-BA3E4D56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893D-E8A0-4BD2-85E7-71E4D2CEA8AC}" type="datetimeFigureOut">
              <a:rPr lang="he-IL" smtClean="0"/>
              <a:t>ג'/אב/תשפ"ה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73E6724-4C29-E52C-D9FC-F8EE7565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126E87A-0E0B-AC40-5F37-76C79C88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3FE45-6FCC-4D7E-AF03-68F4A399B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203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B65BAFD-7C54-E6E2-5862-5323996E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EA0F8DA-E6D6-5B8D-99E5-41EBB7B4C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C4AB075-216E-BE40-573B-D1F66CAFB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23893D-E8A0-4BD2-85E7-71E4D2CEA8AC}" type="datetimeFigureOut">
              <a:rPr lang="he-IL" smtClean="0"/>
              <a:t>ג'/אב/תשפ"ה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768535F-9D41-E92B-5E69-88BA0B7CE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36EB53E-0F3E-5F56-D985-9F1131D10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3FE45-6FCC-4D7E-AF03-68F4A399B8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172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B1BA18-47E6-C6DF-1923-93BDEA134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C6AB333-F0B5-A166-D4DB-65B38724DF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119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5AF85-EBE1-6021-B16A-FD7AAE102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C456E8-4782-D9D1-26C7-2C4FBC71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127001"/>
            <a:ext cx="10515600" cy="55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header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944631A-A742-1225-007F-3AC8C52B54CF}"/>
              </a:ext>
            </a:extLst>
          </p:cNvPr>
          <p:cNvSpPr/>
          <p:nvPr/>
        </p:nvSpPr>
        <p:spPr>
          <a:xfrm>
            <a:off x="1019175" y="990598"/>
            <a:ext cx="10591800" cy="7239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HEADER</a:t>
            </a:r>
            <a:r>
              <a:rPr lang="he-IL" dirty="0"/>
              <a:t>  קבוע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14E82A08-9A43-0587-2D84-BC1362C90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981325"/>
            <a:ext cx="10591800" cy="72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9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CF8D84-23F5-77F4-C9E6-7DD480FD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127001"/>
            <a:ext cx="10515600" cy="55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Hero section 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C020696A-2420-1F92-8362-E7B02AF1D18C}"/>
              </a:ext>
            </a:extLst>
          </p:cNvPr>
          <p:cNvSpPr/>
          <p:nvPr/>
        </p:nvSpPr>
        <p:spPr>
          <a:xfrm>
            <a:off x="1019175" y="1797048"/>
            <a:ext cx="5076825" cy="4905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err="1"/>
              <a:t>סליידר</a:t>
            </a:r>
            <a:r>
              <a:rPr lang="he-IL" dirty="0"/>
              <a:t> של תמונות</a:t>
            </a:r>
          </a:p>
          <a:p>
            <a:pPr algn="ctr"/>
            <a:r>
              <a:rPr lang="he-IL" dirty="0"/>
              <a:t>מתחלפות בצורה אינסופית </a:t>
            </a:r>
          </a:p>
          <a:p>
            <a:pPr algn="ctr"/>
            <a:r>
              <a:rPr lang="he-IL" dirty="0"/>
              <a:t>עם מעברים יפים ביניהם.</a:t>
            </a:r>
          </a:p>
          <a:p>
            <a:pPr algn="ctr"/>
            <a:r>
              <a:rPr lang="he-IL" dirty="0"/>
              <a:t>למשתמש תהיה אפשרות לעצור לרגע את מעבר התמונות או להעביר בעצמו לתמונה הבאה או הקודמת.</a:t>
            </a:r>
          </a:p>
          <a:p>
            <a:pPr algn="ctr"/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EE33777-BE7B-B8F2-EAF8-2E7A111FF595}"/>
              </a:ext>
            </a:extLst>
          </p:cNvPr>
          <p:cNvSpPr/>
          <p:nvPr/>
        </p:nvSpPr>
        <p:spPr>
          <a:xfrm>
            <a:off x="6343650" y="1787522"/>
            <a:ext cx="5267325" cy="4905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תמונה מובילה סוחפת</a:t>
            </a:r>
          </a:p>
          <a:p>
            <a:pPr algn="ctr"/>
            <a:r>
              <a:rPr lang="he-IL" dirty="0"/>
              <a:t>דוגמה למטה</a:t>
            </a:r>
          </a:p>
        </p:txBody>
      </p:sp>
    </p:spTree>
    <p:extLst>
      <p:ext uri="{BB962C8B-B14F-4D97-AF65-F5344CB8AC3E}">
        <p14:creationId xmlns:p14="http://schemas.microsoft.com/office/powerpoint/2010/main" val="222786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AA369-C33F-00E8-D1D8-5B991B2DE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68BFB7-719B-0E52-8745-63A25947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127001"/>
            <a:ext cx="10515600" cy="55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Hero section 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BB866CD-8C19-5AEC-C613-436E1EE8A647}"/>
              </a:ext>
            </a:extLst>
          </p:cNvPr>
          <p:cNvSpPr/>
          <p:nvPr/>
        </p:nvSpPr>
        <p:spPr>
          <a:xfrm>
            <a:off x="1143000" y="1209675"/>
            <a:ext cx="5076825" cy="4905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err="1"/>
              <a:t>סליידר</a:t>
            </a:r>
            <a:r>
              <a:rPr lang="he-IL" dirty="0"/>
              <a:t> של תמונות</a:t>
            </a:r>
          </a:p>
          <a:p>
            <a:pPr algn="ctr"/>
            <a:r>
              <a:rPr lang="he-IL" dirty="0"/>
              <a:t>מתחלפות בצורה אינסופית </a:t>
            </a:r>
          </a:p>
          <a:p>
            <a:pPr algn="ctr"/>
            <a:r>
              <a:rPr lang="he-IL" dirty="0"/>
              <a:t>עם מעברים יפים ביניהם.</a:t>
            </a:r>
          </a:p>
          <a:p>
            <a:pPr algn="ctr"/>
            <a:r>
              <a:rPr lang="he-IL" dirty="0"/>
              <a:t>למשתמש תהיה אפשרות לעצור לרגע את מעבר התמונות או להעביר בעצמו לתמונה הבאה או הקודמת.</a:t>
            </a:r>
          </a:p>
          <a:p>
            <a:pPr algn="ctr"/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AC7F6883-E80D-8694-872B-3621AD57D85E}"/>
              </a:ext>
            </a:extLst>
          </p:cNvPr>
          <p:cNvSpPr/>
          <p:nvPr/>
        </p:nvSpPr>
        <p:spPr>
          <a:xfrm>
            <a:off x="6400800" y="1209675"/>
            <a:ext cx="5267325" cy="4905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תמונה מובילה סוחפת</a:t>
            </a:r>
          </a:p>
          <a:p>
            <a:pPr algn="ctr"/>
            <a:r>
              <a:rPr lang="he-IL" dirty="0"/>
              <a:t>דוגמה למטה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743DB88-051C-959C-56B4-B672D92A8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9" y="1209675"/>
            <a:ext cx="5267325" cy="502920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6E900232-EE34-E1BB-9F5C-158993BBE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632" y="1187449"/>
            <a:ext cx="5088193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7577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71</Words>
  <Application>Microsoft Office PowerPoint</Application>
  <PresentationFormat>מסך רחב</PresentationFormat>
  <Paragraphs>16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ערכת נושא Office</vt:lpstr>
      <vt:lpstr>מצגת של PowerPoint‏</vt:lpstr>
      <vt:lpstr>header</vt:lpstr>
      <vt:lpstr>Hero section </vt:lpstr>
      <vt:lpstr>Hero section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נטע פילוסוף</dc:creator>
  <cp:lastModifiedBy>נטע פילוסוף</cp:lastModifiedBy>
  <cp:revision>6</cp:revision>
  <dcterms:created xsi:type="dcterms:W3CDTF">2025-07-28T17:28:06Z</dcterms:created>
  <dcterms:modified xsi:type="dcterms:W3CDTF">2025-07-28T17:57:34Z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2025-07-28T17:29:16Z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02567295-b83b-4c17-b8b6-955c7be510b6</vt:lpwstr>
  </property>
  <property fmtid="{D5CDD505-2E9C-101B-9397-08002B2CF9AE}" pid="7" name="MSIP_Label_defa4170-0d19-0005-0004-bc88714345d2_ActionId">
    <vt:lpwstr>5696578d-fa5e-439b-b265-6f16ec612e27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