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CDC8F-79EE-4927-99A8-8D37BDF28CE2}" v="3" dt="2024-03-09T07:03:2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preet" userId="43979e7cc44bbc10" providerId="LiveId" clId="{BF6CDC8F-79EE-4927-99A8-8D37BDF28CE2}"/>
    <pc:docChg chg="custSel addSld modSld">
      <pc:chgData name="Avi preet" userId="43979e7cc44bbc10" providerId="LiveId" clId="{BF6CDC8F-79EE-4927-99A8-8D37BDF28CE2}" dt="2024-03-09T07:03:29.049" v="9"/>
      <pc:docMkLst>
        <pc:docMk/>
      </pc:docMkLst>
      <pc:sldChg chg="addSp delSp modSp new mod">
        <pc:chgData name="Avi preet" userId="43979e7cc44bbc10" providerId="LiveId" clId="{BF6CDC8F-79EE-4927-99A8-8D37BDF28CE2}" dt="2024-03-09T07:03:29.049" v="9"/>
        <pc:sldMkLst>
          <pc:docMk/>
          <pc:sldMk cId="3380405393" sldId="256"/>
        </pc:sldMkLst>
        <pc:spChg chg="del">
          <ac:chgData name="Avi preet" userId="43979e7cc44bbc10" providerId="LiveId" clId="{BF6CDC8F-79EE-4927-99A8-8D37BDF28CE2}" dt="2024-03-09T07:02:48.989" v="1" actId="478"/>
          <ac:spMkLst>
            <pc:docMk/>
            <pc:sldMk cId="3380405393" sldId="256"/>
            <ac:spMk id="2" creationId="{B30E671A-F161-0C7F-1E75-B2AFFB00649C}"/>
          </ac:spMkLst>
        </pc:spChg>
        <pc:spChg chg="del">
          <ac:chgData name="Avi preet" userId="43979e7cc44bbc10" providerId="LiveId" clId="{BF6CDC8F-79EE-4927-99A8-8D37BDF28CE2}" dt="2024-03-09T07:02:50.189" v="2" actId="478"/>
          <ac:spMkLst>
            <pc:docMk/>
            <pc:sldMk cId="3380405393" sldId="256"/>
            <ac:spMk id="3" creationId="{C515B275-39C0-3A7A-7550-11C8B890B913}"/>
          </ac:spMkLst>
        </pc:spChg>
        <pc:picChg chg="add del mod">
          <ac:chgData name="Avi preet" userId="43979e7cc44bbc10" providerId="LiveId" clId="{BF6CDC8F-79EE-4927-99A8-8D37BDF28CE2}" dt="2024-03-09T07:03:21.656" v="8" actId="21"/>
          <ac:picMkLst>
            <pc:docMk/>
            <pc:sldMk cId="3380405393" sldId="256"/>
            <ac:picMk id="5" creationId="{C2A448B5-6A31-8B88-3B92-AAC5859BFC0B}"/>
          </ac:picMkLst>
        </pc:picChg>
        <pc:picChg chg="add">
          <ac:chgData name="Avi preet" userId="43979e7cc44bbc10" providerId="LiveId" clId="{BF6CDC8F-79EE-4927-99A8-8D37BDF28CE2}" dt="2024-03-09T07:03:29.049" v="9"/>
          <ac:picMkLst>
            <pc:docMk/>
            <pc:sldMk cId="3380405393" sldId="256"/>
            <ac:picMk id="6" creationId="{7C3B5217-BE67-630C-800A-F7E1146F1C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9E4-289A-9DCE-2D21-4F8B060A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09B1-6905-DFA0-8CF0-E84B539A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939C-4049-8B69-0C2F-D63BD987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6FF3-703D-5978-9E66-98932A7A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FFC8-93C6-90B0-F2FC-BE455D23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7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373-5E67-0614-DAB3-8682AD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9355-FFCC-BC36-56E5-F3557487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1334-26E7-DE04-349B-BA1874D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62AC-F5E0-53D7-C740-212938B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17B2-DA6A-9214-F56F-EF0DC0EA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685F3-40E7-B60D-6527-48B778550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229D-89A4-FC9D-5EEB-0A000342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4A2C-44C9-2BEE-BDAC-7D31ABBA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E9E4-C36E-8F18-F899-BC1A9B0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81D6-E2E1-EE49-14CC-AFA77B50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45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0056-4D1B-9494-708A-E7EECA6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3673-C973-F42C-BD4F-DD3B3CAC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2470-3843-CDB9-18B3-9652A13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6B57-DF57-5976-623E-72682298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D4D0-28C9-4797-F95B-54AA080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0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2D9B-DDDC-A342-67C9-F4BA7603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3713-1EB3-3D3F-8017-098A79CA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B773-5F65-EEB5-53F9-A556ED2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1D20-88A4-3750-2B90-64E4982D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5F7C-4975-B9FB-1C57-9F146F6A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2987-BED2-A353-9904-142EF921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EEB8-3AE1-ACD0-B12C-C4625736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8C569-55C2-FCCC-82A6-2B61CE72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824C-5EF3-5DE6-6884-2149F207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35DE-29D4-05E3-CF51-B29BF1B6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06A1-BD4C-C026-DDE2-835FB5A5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7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A1E-DDC1-9836-958B-CB249E57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3D15-BA47-78CE-C442-EB3A32A5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6270-E080-6C91-42E3-D59DE4BB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94CB9-41C8-D977-BA9F-7F625329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ED655-73C9-082D-9D76-D9B89C7E2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003F1-8419-2891-1FB4-4ACA126A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FE075-812A-A94A-B843-BED3F597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68D46-9919-819E-F26D-4EFC1F8F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E472-5F45-5B0D-31FD-7CE8944C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03BA9-0EB6-76A9-39B9-AEACAF27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BD2E-7DF8-AFE4-112A-E7791079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34A5-B79C-86CF-D0EC-8F7A9B62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9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245C6-2F17-2214-CAA9-7C77DA1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F3B3-97DB-213B-0429-2631EB87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3AA8-7A97-FAB0-DC2B-9AE8F202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4200-17F5-02FF-8BAF-70E627FE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926B-0459-A083-CE69-90A1B762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01A5-96A2-45EB-AB56-BE9AF483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C2274-C359-6A49-6A55-B62B3696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3B7C-99DE-9B9F-8E76-B2297D73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B2792-FE55-18B8-0F10-9CFA7A12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4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BDA9-8173-0589-9918-8321F8BF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8FF3-F0AF-5B37-73D3-EDB6D349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1CC9C-E6FE-9C49-5AF2-370578F4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75463-1997-8776-584F-40F8B269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0E6A-C573-FDD7-E2C4-7BE93B1B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41AA-8FE7-FD12-B49D-6DE769E8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30458-BC2B-0157-0C9F-4705CFD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DD26-7CC4-8DC7-BAE0-083A30C2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E177-10C7-F726-2163-C6957BEC8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52516-AC43-43ED-A373-8BB95A48EF98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9344-E365-76A3-D7A1-71E05733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6CC5-D177-4CAC-4A32-596F62ECE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EB83E-0165-4BA7-85B9-39C9ADA72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9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3B5217-BE67-630C-800A-F7E1146F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preet</dc:creator>
  <cp:lastModifiedBy>Avi preet</cp:lastModifiedBy>
  <cp:revision>1</cp:revision>
  <dcterms:created xsi:type="dcterms:W3CDTF">2024-03-09T07:02:44Z</dcterms:created>
  <dcterms:modified xsi:type="dcterms:W3CDTF">2024-03-09T07:03:32Z</dcterms:modified>
</cp:coreProperties>
</file>