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Ex1.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85" r:id="rId3"/>
    <p:sldId id="286" r:id="rId4"/>
    <p:sldId id="257" r:id="rId5"/>
    <p:sldId id="287" r:id="rId6"/>
    <p:sldId id="259" r:id="rId7"/>
    <p:sldId id="288" r:id="rId8"/>
    <p:sldId id="289" r:id="rId9"/>
    <p:sldId id="290" r:id="rId10"/>
    <p:sldId id="291" r:id="rId11"/>
    <p:sldId id="292" r:id="rId12"/>
    <p:sldId id="295" r:id="rId13"/>
    <p:sldId id="293" r:id="rId14"/>
    <p:sldId id="294" r:id="rId15"/>
    <p:sldId id="262" r:id="rId16"/>
    <p:sldId id="27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mbria Math" panose="02040503050406030204" pitchFamily="18" charset="0"/>
      <p:regular r:id="rId23"/>
    </p:embeddedFon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ECBABA-45C2-4722-A9D8-48BB763728D4}">
  <a:tblStyle styleId="{D7ECBABA-45C2-4722-A9D8-48BB763728D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avira\Desktop\DecisionPoint_SeriesForecasting\ad-hoc\date_qty_sum_me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[date_qty_sum_mean.xlsx]Sheet2!PivotTable1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a:t>
            </a:r>
            <a:r>
              <a:rPr lang="en-US" baseline="0"/>
              <a:t>. of Noodle Packs ordered, Year 2018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Total</c:v>
                </c:pt>
              </c:strCache>
            </c:strRef>
          </c:tx>
          <c:spPr>
            <a:ln w="28575" cap="rnd">
              <a:solidFill>
                <a:schemeClr val="accent1"/>
              </a:solidFill>
              <a:round/>
            </a:ln>
            <a:effectLst/>
          </c:spPr>
          <c:marker>
            <c:symbol val="none"/>
          </c:marker>
          <c:cat>
            <c:strRef>
              <c:f>Sheet2!$A$4:$A$16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Sheet2!$B$4:$B$16</c:f>
              <c:numCache>
                <c:formatCode>General</c:formatCode>
                <c:ptCount val="12"/>
                <c:pt idx="0">
                  <c:v>38011.327000000005</c:v>
                </c:pt>
                <c:pt idx="1">
                  <c:v>49047.160999999993</c:v>
                </c:pt>
                <c:pt idx="2">
                  <c:v>36544.330999999998</c:v>
                </c:pt>
                <c:pt idx="3">
                  <c:v>32829.162999999993</c:v>
                </c:pt>
                <c:pt idx="4">
                  <c:v>32569.331000000002</c:v>
                </c:pt>
                <c:pt idx="5">
                  <c:v>24771.329999999998</c:v>
                </c:pt>
                <c:pt idx="6">
                  <c:v>39234.828999999998</c:v>
                </c:pt>
                <c:pt idx="7">
                  <c:v>54098.658999999992</c:v>
                </c:pt>
                <c:pt idx="8">
                  <c:v>59749.162999999993</c:v>
                </c:pt>
                <c:pt idx="9">
                  <c:v>74418.83</c:v>
                </c:pt>
                <c:pt idx="10">
                  <c:v>67860.82699999999</c:v>
                </c:pt>
                <c:pt idx="11">
                  <c:v>59320.325999999986</c:v>
                </c:pt>
              </c:numCache>
            </c:numRef>
          </c:val>
          <c:smooth val="0"/>
          <c:extLst>
            <c:ext xmlns:c16="http://schemas.microsoft.com/office/drawing/2014/chart" uri="{C3380CC4-5D6E-409C-BE32-E72D297353CC}">
              <c16:uniqueId val="{00000000-F329-496D-B036-695091B5DA05}"/>
            </c:ext>
          </c:extLst>
        </c:ser>
        <c:dLbls>
          <c:showLegendKey val="0"/>
          <c:showVal val="0"/>
          <c:showCatName val="0"/>
          <c:showSerName val="0"/>
          <c:showPercent val="0"/>
          <c:showBubbleSize val="0"/>
        </c:dLbls>
        <c:smooth val="0"/>
        <c:axId val="1487177359"/>
        <c:axId val="1638744511"/>
      </c:lineChart>
      <c:catAx>
        <c:axId val="1487177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744511"/>
        <c:crosses val="autoZero"/>
        <c:auto val="1"/>
        <c:lblAlgn val="ctr"/>
        <c:lblOffset val="100"/>
        <c:noMultiLvlLbl val="0"/>
      </c:catAx>
      <c:valAx>
        <c:axId val="1638744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7177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Price of a</a:t>
            </a:r>
            <a:r>
              <a:rPr lang="en-IN" baseline="0"/>
              <a:t> Noodle Packet and Quantity Ordered</a:t>
            </a:r>
          </a:p>
          <a:p>
            <a:pPr>
              <a:defRPr/>
            </a:pPr>
            <a:r>
              <a:rPr lang="en-IN" sz="1400" b="0" i="0" u="none" strike="noStrike" baseline="0"/>
              <a:t>Jan 2018 - March 2019</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Sheet6!$B$1</c:f>
              <c:strCache>
                <c:ptCount val="1"/>
                <c:pt idx="0">
                  <c:v>Quantity</c:v>
                </c:pt>
              </c:strCache>
            </c:strRef>
          </c:tx>
          <c:spPr>
            <a:ln w="28575" cap="rnd">
              <a:solidFill>
                <a:schemeClr val="accent1"/>
              </a:solidFill>
              <a:round/>
            </a:ln>
            <a:effectLst/>
          </c:spPr>
          <c:marker>
            <c:symbol val="none"/>
          </c:marker>
          <c:cat>
            <c:numRef>
              <c:f>Sheet6!$A$2:$A$373</c:f>
              <c:numCache>
                <c:formatCode>m/d/yyyy</c:formatCode>
                <c:ptCount val="372"/>
                <c:pt idx="0">
                  <c:v>43102</c:v>
                </c:pt>
                <c:pt idx="1">
                  <c:v>43103</c:v>
                </c:pt>
                <c:pt idx="2">
                  <c:v>43104</c:v>
                </c:pt>
                <c:pt idx="3">
                  <c:v>43105</c:v>
                </c:pt>
                <c:pt idx="4">
                  <c:v>43106</c:v>
                </c:pt>
                <c:pt idx="5">
                  <c:v>43107</c:v>
                </c:pt>
                <c:pt idx="6">
                  <c:v>43109</c:v>
                </c:pt>
                <c:pt idx="7">
                  <c:v>43110</c:v>
                </c:pt>
                <c:pt idx="8">
                  <c:v>43111</c:v>
                </c:pt>
                <c:pt idx="9">
                  <c:v>43112</c:v>
                </c:pt>
                <c:pt idx="10">
                  <c:v>43113</c:v>
                </c:pt>
                <c:pt idx="11">
                  <c:v>43114</c:v>
                </c:pt>
                <c:pt idx="12">
                  <c:v>43116</c:v>
                </c:pt>
                <c:pt idx="13">
                  <c:v>43117</c:v>
                </c:pt>
                <c:pt idx="14">
                  <c:v>43118</c:v>
                </c:pt>
                <c:pt idx="15">
                  <c:v>43119</c:v>
                </c:pt>
                <c:pt idx="16">
                  <c:v>43120</c:v>
                </c:pt>
                <c:pt idx="17">
                  <c:v>43121</c:v>
                </c:pt>
                <c:pt idx="18">
                  <c:v>43123</c:v>
                </c:pt>
                <c:pt idx="19">
                  <c:v>43124</c:v>
                </c:pt>
                <c:pt idx="20">
                  <c:v>43125</c:v>
                </c:pt>
                <c:pt idx="21">
                  <c:v>43126</c:v>
                </c:pt>
                <c:pt idx="22">
                  <c:v>43127</c:v>
                </c:pt>
                <c:pt idx="23">
                  <c:v>43128</c:v>
                </c:pt>
                <c:pt idx="24">
                  <c:v>43130</c:v>
                </c:pt>
                <c:pt idx="25">
                  <c:v>43131</c:v>
                </c:pt>
                <c:pt idx="26">
                  <c:v>43132</c:v>
                </c:pt>
                <c:pt idx="27">
                  <c:v>43133</c:v>
                </c:pt>
                <c:pt idx="28">
                  <c:v>43134</c:v>
                </c:pt>
                <c:pt idx="29">
                  <c:v>43135</c:v>
                </c:pt>
                <c:pt idx="30">
                  <c:v>43137</c:v>
                </c:pt>
                <c:pt idx="31">
                  <c:v>43138</c:v>
                </c:pt>
                <c:pt idx="32">
                  <c:v>43139</c:v>
                </c:pt>
                <c:pt idx="33">
                  <c:v>43140</c:v>
                </c:pt>
                <c:pt idx="34">
                  <c:v>43141</c:v>
                </c:pt>
                <c:pt idx="35">
                  <c:v>43142</c:v>
                </c:pt>
                <c:pt idx="36">
                  <c:v>43144</c:v>
                </c:pt>
                <c:pt idx="37">
                  <c:v>43145</c:v>
                </c:pt>
                <c:pt idx="38">
                  <c:v>43146</c:v>
                </c:pt>
                <c:pt idx="39">
                  <c:v>43147</c:v>
                </c:pt>
                <c:pt idx="40">
                  <c:v>43148</c:v>
                </c:pt>
                <c:pt idx="41">
                  <c:v>43149</c:v>
                </c:pt>
                <c:pt idx="42">
                  <c:v>43151</c:v>
                </c:pt>
                <c:pt idx="43">
                  <c:v>43152</c:v>
                </c:pt>
                <c:pt idx="44">
                  <c:v>43153</c:v>
                </c:pt>
                <c:pt idx="45">
                  <c:v>43154</c:v>
                </c:pt>
                <c:pt idx="46">
                  <c:v>43155</c:v>
                </c:pt>
                <c:pt idx="47">
                  <c:v>43156</c:v>
                </c:pt>
                <c:pt idx="48">
                  <c:v>43160</c:v>
                </c:pt>
                <c:pt idx="49">
                  <c:v>43161</c:v>
                </c:pt>
                <c:pt idx="50">
                  <c:v>43162</c:v>
                </c:pt>
                <c:pt idx="51">
                  <c:v>43163</c:v>
                </c:pt>
                <c:pt idx="52">
                  <c:v>43165</c:v>
                </c:pt>
                <c:pt idx="53">
                  <c:v>43166</c:v>
                </c:pt>
                <c:pt idx="54">
                  <c:v>43167</c:v>
                </c:pt>
                <c:pt idx="55">
                  <c:v>43168</c:v>
                </c:pt>
                <c:pt idx="56">
                  <c:v>43169</c:v>
                </c:pt>
                <c:pt idx="57">
                  <c:v>43170</c:v>
                </c:pt>
                <c:pt idx="58">
                  <c:v>43172</c:v>
                </c:pt>
                <c:pt idx="59">
                  <c:v>43173</c:v>
                </c:pt>
                <c:pt idx="60">
                  <c:v>43174</c:v>
                </c:pt>
                <c:pt idx="61">
                  <c:v>43175</c:v>
                </c:pt>
                <c:pt idx="62">
                  <c:v>43176</c:v>
                </c:pt>
                <c:pt idx="63">
                  <c:v>43177</c:v>
                </c:pt>
                <c:pt idx="64">
                  <c:v>43179</c:v>
                </c:pt>
                <c:pt idx="65">
                  <c:v>43180</c:v>
                </c:pt>
                <c:pt idx="66">
                  <c:v>43181</c:v>
                </c:pt>
                <c:pt idx="67">
                  <c:v>43182</c:v>
                </c:pt>
                <c:pt idx="68">
                  <c:v>43184</c:v>
                </c:pt>
                <c:pt idx="69">
                  <c:v>43186</c:v>
                </c:pt>
                <c:pt idx="70">
                  <c:v>43187</c:v>
                </c:pt>
                <c:pt idx="71">
                  <c:v>43188</c:v>
                </c:pt>
                <c:pt idx="72">
                  <c:v>43189</c:v>
                </c:pt>
                <c:pt idx="73">
                  <c:v>43190</c:v>
                </c:pt>
                <c:pt idx="74">
                  <c:v>43191</c:v>
                </c:pt>
                <c:pt idx="75">
                  <c:v>43193</c:v>
                </c:pt>
                <c:pt idx="76">
                  <c:v>43194</c:v>
                </c:pt>
                <c:pt idx="77">
                  <c:v>43195</c:v>
                </c:pt>
                <c:pt idx="78">
                  <c:v>43196</c:v>
                </c:pt>
                <c:pt idx="79">
                  <c:v>43197</c:v>
                </c:pt>
                <c:pt idx="80">
                  <c:v>43198</c:v>
                </c:pt>
                <c:pt idx="81">
                  <c:v>43200</c:v>
                </c:pt>
                <c:pt idx="82">
                  <c:v>43201</c:v>
                </c:pt>
                <c:pt idx="83">
                  <c:v>43202</c:v>
                </c:pt>
                <c:pt idx="84">
                  <c:v>43203</c:v>
                </c:pt>
                <c:pt idx="85">
                  <c:v>43205</c:v>
                </c:pt>
                <c:pt idx="86">
                  <c:v>43207</c:v>
                </c:pt>
                <c:pt idx="87">
                  <c:v>43208</c:v>
                </c:pt>
                <c:pt idx="88">
                  <c:v>43209</c:v>
                </c:pt>
                <c:pt idx="89">
                  <c:v>43210</c:v>
                </c:pt>
                <c:pt idx="90">
                  <c:v>43211</c:v>
                </c:pt>
                <c:pt idx="91">
                  <c:v>43212</c:v>
                </c:pt>
                <c:pt idx="92">
                  <c:v>43214</c:v>
                </c:pt>
                <c:pt idx="93">
                  <c:v>43215</c:v>
                </c:pt>
                <c:pt idx="94">
                  <c:v>43216</c:v>
                </c:pt>
                <c:pt idx="95">
                  <c:v>43217</c:v>
                </c:pt>
                <c:pt idx="96">
                  <c:v>43218</c:v>
                </c:pt>
                <c:pt idx="97">
                  <c:v>43219</c:v>
                </c:pt>
                <c:pt idx="98">
                  <c:v>43222</c:v>
                </c:pt>
                <c:pt idx="99">
                  <c:v>43223</c:v>
                </c:pt>
                <c:pt idx="100">
                  <c:v>43224</c:v>
                </c:pt>
                <c:pt idx="101">
                  <c:v>43225</c:v>
                </c:pt>
                <c:pt idx="102">
                  <c:v>43226</c:v>
                </c:pt>
                <c:pt idx="103">
                  <c:v>43228</c:v>
                </c:pt>
                <c:pt idx="104">
                  <c:v>43229</c:v>
                </c:pt>
                <c:pt idx="105">
                  <c:v>43230</c:v>
                </c:pt>
                <c:pt idx="106">
                  <c:v>43231</c:v>
                </c:pt>
                <c:pt idx="107">
                  <c:v>43232</c:v>
                </c:pt>
                <c:pt idx="108">
                  <c:v>43233</c:v>
                </c:pt>
                <c:pt idx="109">
                  <c:v>43235</c:v>
                </c:pt>
                <c:pt idx="110">
                  <c:v>43236</c:v>
                </c:pt>
                <c:pt idx="111">
                  <c:v>43237</c:v>
                </c:pt>
                <c:pt idx="112">
                  <c:v>43238</c:v>
                </c:pt>
                <c:pt idx="113">
                  <c:v>43239</c:v>
                </c:pt>
                <c:pt idx="114">
                  <c:v>43240</c:v>
                </c:pt>
                <c:pt idx="115">
                  <c:v>43242</c:v>
                </c:pt>
                <c:pt idx="116">
                  <c:v>43243</c:v>
                </c:pt>
                <c:pt idx="117">
                  <c:v>43244</c:v>
                </c:pt>
                <c:pt idx="118">
                  <c:v>43246</c:v>
                </c:pt>
                <c:pt idx="119">
                  <c:v>43247</c:v>
                </c:pt>
                <c:pt idx="120">
                  <c:v>43249</c:v>
                </c:pt>
                <c:pt idx="121">
                  <c:v>43250</c:v>
                </c:pt>
                <c:pt idx="122">
                  <c:v>43251</c:v>
                </c:pt>
                <c:pt idx="123">
                  <c:v>43252</c:v>
                </c:pt>
                <c:pt idx="124">
                  <c:v>43253</c:v>
                </c:pt>
                <c:pt idx="125">
                  <c:v>43254</c:v>
                </c:pt>
                <c:pt idx="126">
                  <c:v>43256</c:v>
                </c:pt>
                <c:pt idx="127">
                  <c:v>43257</c:v>
                </c:pt>
                <c:pt idx="128">
                  <c:v>43258</c:v>
                </c:pt>
                <c:pt idx="129">
                  <c:v>43259</c:v>
                </c:pt>
                <c:pt idx="130">
                  <c:v>43260</c:v>
                </c:pt>
                <c:pt idx="131">
                  <c:v>43261</c:v>
                </c:pt>
                <c:pt idx="132">
                  <c:v>43263</c:v>
                </c:pt>
                <c:pt idx="133">
                  <c:v>43264</c:v>
                </c:pt>
                <c:pt idx="134">
                  <c:v>43265</c:v>
                </c:pt>
                <c:pt idx="135">
                  <c:v>43266</c:v>
                </c:pt>
                <c:pt idx="136">
                  <c:v>43267</c:v>
                </c:pt>
                <c:pt idx="137">
                  <c:v>43270</c:v>
                </c:pt>
                <c:pt idx="138">
                  <c:v>43272</c:v>
                </c:pt>
                <c:pt idx="139">
                  <c:v>43273</c:v>
                </c:pt>
                <c:pt idx="140">
                  <c:v>43274</c:v>
                </c:pt>
                <c:pt idx="141">
                  <c:v>43275</c:v>
                </c:pt>
                <c:pt idx="142">
                  <c:v>43277</c:v>
                </c:pt>
                <c:pt idx="143">
                  <c:v>43278</c:v>
                </c:pt>
                <c:pt idx="144">
                  <c:v>43279</c:v>
                </c:pt>
                <c:pt idx="145">
                  <c:v>43280</c:v>
                </c:pt>
                <c:pt idx="146">
                  <c:v>43281</c:v>
                </c:pt>
                <c:pt idx="147">
                  <c:v>43282</c:v>
                </c:pt>
                <c:pt idx="148">
                  <c:v>43284</c:v>
                </c:pt>
                <c:pt idx="149">
                  <c:v>43285</c:v>
                </c:pt>
                <c:pt idx="150">
                  <c:v>43286</c:v>
                </c:pt>
                <c:pt idx="151">
                  <c:v>43287</c:v>
                </c:pt>
                <c:pt idx="152">
                  <c:v>43288</c:v>
                </c:pt>
                <c:pt idx="153">
                  <c:v>43289</c:v>
                </c:pt>
                <c:pt idx="154">
                  <c:v>43291</c:v>
                </c:pt>
                <c:pt idx="155">
                  <c:v>43292</c:v>
                </c:pt>
                <c:pt idx="156">
                  <c:v>43293</c:v>
                </c:pt>
                <c:pt idx="157">
                  <c:v>43294</c:v>
                </c:pt>
                <c:pt idx="158">
                  <c:v>43295</c:v>
                </c:pt>
                <c:pt idx="159">
                  <c:v>43296</c:v>
                </c:pt>
                <c:pt idx="160">
                  <c:v>43298</c:v>
                </c:pt>
                <c:pt idx="161">
                  <c:v>43299</c:v>
                </c:pt>
                <c:pt idx="162">
                  <c:v>43300</c:v>
                </c:pt>
                <c:pt idx="163">
                  <c:v>43301</c:v>
                </c:pt>
                <c:pt idx="164">
                  <c:v>43302</c:v>
                </c:pt>
                <c:pt idx="165">
                  <c:v>43303</c:v>
                </c:pt>
                <c:pt idx="166">
                  <c:v>43305</c:v>
                </c:pt>
                <c:pt idx="167">
                  <c:v>43306</c:v>
                </c:pt>
                <c:pt idx="168">
                  <c:v>43307</c:v>
                </c:pt>
                <c:pt idx="169">
                  <c:v>43308</c:v>
                </c:pt>
                <c:pt idx="170">
                  <c:v>43309</c:v>
                </c:pt>
                <c:pt idx="171">
                  <c:v>43310</c:v>
                </c:pt>
                <c:pt idx="172">
                  <c:v>43312</c:v>
                </c:pt>
                <c:pt idx="173">
                  <c:v>43313</c:v>
                </c:pt>
                <c:pt idx="174">
                  <c:v>43314</c:v>
                </c:pt>
                <c:pt idx="175">
                  <c:v>43315</c:v>
                </c:pt>
                <c:pt idx="176">
                  <c:v>43316</c:v>
                </c:pt>
                <c:pt idx="177">
                  <c:v>43317</c:v>
                </c:pt>
                <c:pt idx="178">
                  <c:v>43319</c:v>
                </c:pt>
                <c:pt idx="179">
                  <c:v>43320</c:v>
                </c:pt>
                <c:pt idx="180">
                  <c:v>43321</c:v>
                </c:pt>
                <c:pt idx="181">
                  <c:v>43322</c:v>
                </c:pt>
                <c:pt idx="182">
                  <c:v>43323</c:v>
                </c:pt>
                <c:pt idx="183">
                  <c:v>43324</c:v>
                </c:pt>
                <c:pt idx="184">
                  <c:v>43326</c:v>
                </c:pt>
                <c:pt idx="185">
                  <c:v>43327</c:v>
                </c:pt>
                <c:pt idx="186">
                  <c:v>43328</c:v>
                </c:pt>
                <c:pt idx="187">
                  <c:v>43329</c:v>
                </c:pt>
                <c:pt idx="188">
                  <c:v>43330</c:v>
                </c:pt>
                <c:pt idx="189">
                  <c:v>43331</c:v>
                </c:pt>
                <c:pt idx="190">
                  <c:v>43334</c:v>
                </c:pt>
                <c:pt idx="191">
                  <c:v>43335</c:v>
                </c:pt>
                <c:pt idx="192">
                  <c:v>43336</c:v>
                </c:pt>
                <c:pt idx="193">
                  <c:v>43337</c:v>
                </c:pt>
                <c:pt idx="194">
                  <c:v>43338</c:v>
                </c:pt>
                <c:pt idx="195">
                  <c:v>43340</c:v>
                </c:pt>
                <c:pt idx="196">
                  <c:v>43341</c:v>
                </c:pt>
                <c:pt idx="197">
                  <c:v>43342</c:v>
                </c:pt>
                <c:pt idx="198">
                  <c:v>43343</c:v>
                </c:pt>
                <c:pt idx="199">
                  <c:v>43344</c:v>
                </c:pt>
                <c:pt idx="200">
                  <c:v>43345</c:v>
                </c:pt>
                <c:pt idx="201">
                  <c:v>43347</c:v>
                </c:pt>
                <c:pt idx="202">
                  <c:v>43348</c:v>
                </c:pt>
                <c:pt idx="203">
                  <c:v>43349</c:v>
                </c:pt>
                <c:pt idx="204">
                  <c:v>43350</c:v>
                </c:pt>
                <c:pt idx="205">
                  <c:v>43351</c:v>
                </c:pt>
                <c:pt idx="206">
                  <c:v>43352</c:v>
                </c:pt>
                <c:pt idx="207">
                  <c:v>43354</c:v>
                </c:pt>
                <c:pt idx="208">
                  <c:v>43355</c:v>
                </c:pt>
                <c:pt idx="209">
                  <c:v>43356</c:v>
                </c:pt>
                <c:pt idx="210">
                  <c:v>43357</c:v>
                </c:pt>
                <c:pt idx="211">
                  <c:v>43358</c:v>
                </c:pt>
                <c:pt idx="212">
                  <c:v>43359</c:v>
                </c:pt>
                <c:pt idx="213">
                  <c:v>43361</c:v>
                </c:pt>
                <c:pt idx="214">
                  <c:v>43362</c:v>
                </c:pt>
                <c:pt idx="215">
                  <c:v>43363</c:v>
                </c:pt>
                <c:pt idx="216">
                  <c:v>43364</c:v>
                </c:pt>
                <c:pt idx="217">
                  <c:v>43365</c:v>
                </c:pt>
                <c:pt idx="218">
                  <c:v>43366</c:v>
                </c:pt>
                <c:pt idx="219">
                  <c:v>43368</c:v>
                </c:pt>
                <c:pt idx="220">
                  <c:v>43369</c:v>
                </c:pt>
                <c:pt idx="221">
                  <c:v>43370</c:v>
                </c:pt>
                <c:pt idx="222">
                  <c:v>43371</c:v>
                </c:pt>
                <c:pt idx="223">
                  <c:v>43372</c:v>
                </c:pt>
                <c:pt idx="224">
                  <c:v>43373</c:v>
                </c:pt>
                <c:pt idx="225">
                  <c:v>43375</c:v>
                </c:pt>
                <c:pt idx="226">
                  <c:v>43376</c:v>
                </c:pt>
                <c:pt idx="227">
                  <c:v>43377</c:v>
                </c:pt>
                <c:pt idx="228">
                  <c:v>43378</c:v>
                </c:pt>
                <c:pt idx="229">
                  <c:v>43379</c:v>
                </c:pt>
                <c:pt idx="230">
                  <c:v>43380</c:v>
                </c:pt>
                <c:pt idx="231">
                  <c:v>43383</c:v>
                </c:pt>
                <c:pt idx="232">
                  <c:v>43384</c:v>
                </c:pt>
                <c:pt idx="233">
                  <c:v>43385</c:v>
                </c:pt>
                <c:pt idx="234">
                  <c:v>43386</c:v>
                </c:pt>
                <c:pt idx="235">
                  <c:v>43387</c:v>
                </c:pt>
                <c:pt idx="236">
                  <c:v>43389</c:v>
                </c:pt>
                <c:pt idx="237">
                  <c:v>43390</c:v>
                </c:pt>
                <c:pt idx="238">
                  <c:v>43391</c:v>
                </c:pt>
                <c:pt idx="239">
                  <c:v>43392</c:v>
                </c:pt>
                <c:pt idx="240">
                  <c:v>43393</c:v>
                </c:pt>
                <c:pt idx="241">
                  <c:v>43394</c:v>
                </c:pt>
                <c:pt idx="242">
                  <c:v>43396</c:v>
                </c:pt>
                <c:pt idx="243">
                  <c:v>43397</c:v>
                </c:pt>
                <c:pt idx="244">
                  <c:v>43398</c:v>
                </c:pt>
                <c:pt idx="245">
                  <c:v>43399</c:v>
                </c:pt>
                <c:pt idx="246">
                  <c:v>43400</c:v>
                </c:pt>
                <c:pt idx="247">
                  <c:v>43401</c:v>
                </c:pt>
                <c:pt idx="248">
                  <c:v>43403</c:v>
                </c:pt>
                <c:pt idx="249">
                  <c:v>43404</c:v>
                </c:pt>
                <c:pt idx="250">
                  <c:v>43405</c:v>
                </c:pt>
                <c:pt idx="251">
                  <c:v>43406</c:v>
                </c:pt>
                <c:pt idx="252">
                  <c:v>43407</c:v>
                </c:pt>
                <c:pt idx="253">
                  <c:v>43408</c:v>
                </c:pt>
                <c:pt idx="254">
                  <c:v>43410</c:v>
                </c:pt>
                <c:pt idx="255">
                  <c:v>43411</c:v>
                </c:pt>
                <c:pt idx="256">
                  <c:v>43412</c:v>
                </c:pt>
                <c:pt idx="257">
                  <c:v>43413</c:v>
                </c:pt>
                <c:pt idx="258">
                  <c:v>43414</c:v>
                </c:pt>
                <c:pt idx="259">
                  <c:v>43415</c:v>
                </c:pt>
                <c:pt idx="260">
                  <c:v>43417</c:v>
                </c:pt>
                <c:pt idx="261">
                  <c:v>43418</c:v>
                </c:pt>
                <c:pt idx="262">
                  <c:v>43419</c:v>
                </c:pt>
                <c:pt idx="263">
                  <c:v>43420</c:v>
                </c:pt>
                <c:pt idx="264">
                  <c:v>43421</c:v>
                </c:pt>
                <c:pt idx="265">
                  <c:v>43422</c:v>
                </c:pt>
                <c:pt idx="266">
                  <c:v>43425</c:v>
                </c:pt>
                <c:pt idx="267">
                  <c:v>43426</c:v>
                </c:pt>
                <c:pt idx="268">
                  <c:v>43427</c:v>
                </c:pt>
                <c:pt idx="269">
                  <c:v>43428</c:v>
                </c:pt>
                <c:pt idx="270">
                  <c:v>43429</c:v>
                </c:pt>
                <c:pt idx="271">
                  <c:v>43431</c:v>
                </c:pt>
                <c:pt idx="272">
                  <c:v>43432</c:v>
                </c:pt>
                <c:pt idx="273">
                  <c:v>43433</c:v>
                </c:pt>
                <c:pt idx="274">
                  <c:v>43434</c:v>
                </c:pt>
                <c:pt idx="275">
                  <c:v>43435</c:v>
                </c:pt>
                <c:pt idx="276">
                  <c:v>43436</c:v>
                </c:pt>
                <c:pt idx="277">
                  <c:v>43438</c:v>
                </c:pt>
                <c:pt idx="278">
                  <c:v>43439</c:v>
                </c:pt>
                <c:pt idx="279">
                  <c:v>43440</c:v>
                </c:pt>
                <c:pt idx="280">
                  <c:v>43441</c:v>
                </c:pt>
                <c:pt idx="281">
                  <c:v>43443</c:v>
                </c:pt>
                <c:pt idx="282">
                  <c:v>43445</c:v>
                </c:pt>
                <c:pt idx="283">
                  <c:v>43446</c:v>
                </c:pt>
                <c:pt idx="284">
                  <c:v>43447</c:v>
                </c:pt>
                <c:pt idx="285">
                  <c:v>43448</c:v>
                </c:pt>
                <c:pt idx="286">
                  <c:v>43449</c:v>
                </c:pt>
                <c:pt idx="287">
                  <c:v>43450</c:v>
                </c:pt>
                <c:pt idx="288">
                  <c:v>43452</c:v>
                </c:pt>
                <c:pt idx="289">
                  <c:v>43453</c:v>
                </c:pt>
                <c:pt idx="290">
                  <c:v>43454</c:v>
                </c:pt>
                <c:pt idx="291">
                  <c:v>43455</c:v>
                </c:pt>
                <c:pt idx="292">
                  <c:v>43456</c:v>
                </c:pt>
                <c:pt idx="293">
                  <c:v>43457</c:v>
                </c:pt>
                <c:pt idx="294">
                  <c:v>43460</c:v>
                </c:pt>
                <c:pt idx="295">
                  <c:v>43461</c:v>
                </c:pt>
                <c:pt idx="296">
                  <c:v>43462</c:v>
                </c:pt>
                <c:pt idx="297">
                  <c:v>43463</c:v>
                </c:pt>
                <c:pt idx="298">
                  <c:v>43464</c:v>
                </c:pt>
                <c:pt idx="299">
                  <c:v>43467</c:v>
                </c:pt>
                <c:pt idx="300">
                  <c:v>43468</c:v>
                </c:pt>
                <c:pt idx="301">
                  <c:v>43469</c:v>
                </c:pt>
                <c:pt idx="302">
                  <c:v>43470</c:v>
                </c:pt>
                <c:pt idx="303">
                  <c:v>43471</c:v>
                </c:pt>
                <c:pt idx="304">
                  <c:v>43473</c:v>
                </c:pt>
                <c:pt idx="305">
                  <c:v>43474</c:v>
                </c:pt>
                <c:pt idx="306">
                  <c:v>43475</c:v>
                </c:pt>
                <c:pt idx="307">
                  <c:v>43476</c:v>
                </c:pt>
                <c:pt idx="308">
                  <c:v>43477</c:v>
                </c:pt>
                <c:pt idx="309">
                  <c:v>43478</c:v>
                </c:pt>
                <c:pt idx="310">
                  <c:v>43480</c:v>
                </c:pt>
                <c:pt idx="311">
                  <c:v>43481</c:v>
                </c:pt>
                <c:pt idx="312">
                  <c:v>43482</c:v>
                </c:pt>
                <c:pt idx="313">
                  <c:v>43483</c:v>
                </c:pt>
                <c:pt idx="314">
                  <c:v>43484</c:v>
                </c:pt>
                <c:pt idx="315">
                  <c:v>43485</c:v>
                </c:pt>
                <c:pt idx="316">
                  <c:v>43487</c:v>
                </c:pt>
                <c:pt idx="317">
                  <c:v>43488</c:v>
                </c:pt>
                <c:pt idx="318">
                  <c:v>43489</c:v>
                </c:pt>
                <c:pt idx="319">
                  <c:v>43490</c:v>
                </c:pt>
                <c:pt idx="320">
                  <c:v>43491</c:v>
                </c:pt>
                <c:pt idx="321">
                  <c:v>43492</c:v>
                </c:pt>
                <c:pt idx="322">
                  <c:v>43494</c:v>
                </c:pt>
                <c:pt idx="323">
                  <c:v>43495</c:v>
                </c:pt>
                <c:pt idx="324">
                  <c:v>43496</c:v>
                </c:pt>
                <c:pt idx="325">
                  <c:v>43497</c:v>
                </c:pt>
                <c:pt idx="326">
                  <c:v>43498</c:v>
                </c:pt>
                <c:pt idx="327">
                  <c:v>43499</c:v>
                </c:pt>
                <c:pt idx="328">
                  <c:v>43501</c:v>
                </c:pt>
                <c:pt idx="329">
                  <c:v>43502</c:v>
                </c:pt>
                <c:pt idx="330">
                  <c:v>43503</c:v>
                </c:pt>
                <c:pt idx="331">
                  <c:v>43504</c:v>
                </c:pt>
                <c:pt idx="332">
                  <c:v>43505</c:v>
                </c:pt>
                <c:pt idx="333">
                  <c:v>43506</c:v>
                </c:pt>
                <c:pt idx="334">
                  <c:v>43510</c:v>
                </c:pt>
                <c:pt idx="335">
                  <c:v>43511</c:v>
                </c:pt>
                <c:pt idx="336">
                  <c:v>43512</c:v>
                </c:pt>
                <c:pt idx="337">
                  <c:v>43513</c:v>
                </c:pt>
                <c:pt idx="338">
                  <c:v>43515</c:v>
                </c:pt>
                <c:pt idx="339">
                  <c:v>43516</c:v>
                </c:pt>
                <c:pt idx="340">
                  <c:v>43517</c:v>
                </c:pt>
                <c:pt idx="341">
                  <c:v>43518</c:v>
                </c:pt>
                <c:pt idx="342">
                  <c:v>43519</c:v>
                </c:pt>
                <c:pt idx="343">
                  <c:v>43520</c:v>
                </c:pt>
                <c:pt idx="344">
                  <c:v>43522</c:v>
                </c:pt>
                <c:pt idx="345">
                  <c:v>43523</c:v>
                </c:pt>
                <c:pt idx="346">
                  <c:v>43524</c:v>
                </c:pt>
                <c:pt idx="347">
                  <c:v>43525</c:v>
                </c:pt>
                <c:pt idx="348">
                  <c:v>43526</c:v>
                </c:pt>
                <c:pt idx="349">
                  <c:v>43527</c:v>
                </c:pt>
                <c:pt idx="350">
                  <c:v>43529</c:v>
                </c:pt>
                <c:pt idx="351">
                  <c:v>43530</c:v>
                </c:pt>
                <c:pt idx="352">
                  <c:v>43531</c:v>
                </c:pt>
                <c:pt idx="353">
                  <c:v>43532</c:v>
                </c:pt>
                <c:pt idx="354">
                  <c:v>43533</c:v>
                </c:pt>
                <c:pt idx="355">
                  <c:v>43534</c:v>
                </c:pt>
                <c:pt idx="356">
                  <c:v>43536</c:v>
                </c:pt>
                <c:pt idx="357">
                  <c:v>43537</c:v>
                </c:pt>
                <c:pt idx="358">
                  <c:v>43538</c:v>
                </c:pt>
                <c:pt idx="359">
                  <c:v>43539</c:v>
                </c:pt>
                <c:pt idx="360">
                  <c:v>43540</c:v>
                </c:pt>
                <c:pt idx="361">
                  <c:v>43541</c:v>
                </c:pt>
                <c:pt idx="362">
                  <c:v>43543</c:v>
                </c:pt>
                <c:pt idx="363">
                  <c:v>43544</c:v>
                </c:pt>
                <c:pt idx="364">
                  <c:v>43545</c:v>
                </c:pt>
                <c:pt idx="365">
                  <c:v>43546</c:v>
                </c:pt>
                <c:pt idx="366">
                  <c:v>43547</c:v>
                </c:pt>
                <c:pt idx="367">
                  <c:v>43550</c:v>
                </c:pt>
                <c:pt idx="368">
                  <c:v>43551</c:v>
                </c:pt>
                <c:pt idx="369">
                  <c:v>43552</c:v>
                </c:pt>
                <c:pt idx="370">
                  <c:v>43553</c:v>
                </c:pt>
                <c:pt idx="371">
                  <c:v>43555</c:v>
                </c:pt>
              </c:numCache>
            </c:numRef>
          </c:cat>
          <c:val>
            <c:numRef>
              <c:f>Sheet6!$B$2:$B$373</c:f>
              <c:numCache>
                <c:formatCode>General</c:formatCode>
                <c:ptCount val="372"/>
                <c:pt idx="0">
                  <c:v>2.431640625</c:v>
                </c:pt>
                <c:pt idx="1">
                  <c:v>1.9609375</c:v>
                </c:pt>
                <c:pt idx="2">
                  <c:v>2.3125</c:v>
                </c:pt>
                <c:pt idx="3">
                  <c:v>1.8701171875</c:v>
                </c:pt>
                <c:pt idx="4">
                  <c:v>2.681640625</c:v>
                </c:pt>
                <c:pt idx="5">
                  <c:v>1.5751953125</c:v>
                </c:pt>
                <c:pt idx="6">
                  <c:v>2.201171875</c:v>
                </c:pt>
                <c:pt idx="7">
                  <c:v>2.107421875</c:v>
                </c:pt>
                <c:pt idx="8">
                  <c:v>2.14453125</c:v>
                </c:pt>
                <c:pt idx="9">
                  <c:v>2.26953125</c:v>
                </c:pt>
                <c:pt idx="10">
                  <c:v>2.322265625</c:v>
                </c:pt>
                <c:pt idx="11">
                  <c:v>1.908203125</c:v>
                </c:pt>
                <c:pt idx="12">
                  <c:v>2.255859375</c:v>
                </c:pt>
                <c:pt idx="13">
                  <c:v>2.232421875</c:v>
                </c:pt>
                <c:pt idx="14">
                  <c:v>2.193359375</c:v>
                </c:pt>
                <c:pt idx="15">
                  <c:v>2.212890625</c:v>
                </c:pt>
                <c:pt idx="16">
                  <c:v>1.7412109375</c:v>
                </c:pt>
                <c:pt idx="17">
                  <c:v>1.86328125</c:v>
                </c:pt>
                <c:pt idx="18">
                  <c:v>1.9150390625</c:v>
                </c:pt>
                <c:pt idx="19">
                  <c:v>1.9384765625</c:v>
                </c:pt>
                <c:pt idx="20">
                  <c:v>1.8623046875</c:v>
                </c:pt>
                <c:pt idx="21">
                  <c:v>2.3984375</c:v>
                </c:pt>
                <c:pt idx="22">
                  <c:v>1.9140625</c:v>
                </c:pt>
                <c:pt idx="23">
                  <c:v>2.556640625</c:v>
                </c:pt>
                <c:pt idx="24">
                  <c:v>4.96875</c:v>
                </c:pt>
                <c:pt idx="25">
                  <c:v>9.609375</c:v>
                </c:pt>
                <c:pt idx="26">
                  <c:v>3</c:v>
                </c:pt>
                <c:pt idx="27">
                  <c:v>3.083984375</c:v>
                </c:pt>
                <c:pt idx="28">
                  <c:v>2.384765625</c:v>
                </c:pt>
                <c:pt idx="29">
                  <c:v>2.904296875</c:v>
                </c:pt>
                <c:pt idx="30">
                  <c:v>2.931640625</c:v>
                </c:pt>
                <c:pt idx="31">
                  <c:v>2.70703125</c:v>
                </c:pt>
                <c:pt idx="32">
                  <c:v>2.099609375</c:v>
                </c:pt>
                <c:pt idx="33">
                  <c:v>2.53515625</c:v>
                </c:pt>
                <c:pt idx="34">
                  <c:v>3.021484375</c:v>
                </c:pt>
                <c:pt idx="35">
                  <c:v>2.294921875</c:v>
                </c:pt>
                <c:pt idx="36">
                  <c:v>3.025390625</c:v>
                </c:pt>
                <c:pt idx="37">
                  <c:v>2.001953125</c:v>
                </c:pt>
                <c:pt idx="38">
                  <c:v>1.935546875</c:v>
                </c:pt>
                <c:pt idx="39">
                  <c:v>2.283203125</c:v>
                </c:pt>
                <c:pt idx="40">
                  <c:v>2.509765625</c:v>
                </c:pt>
                <c:pt idx="41">
                  <c:v>2.451171875</c:v>
                </c:pt>
                <c:pt idx="42">
                  <c:v>2.396484375</c:v>
                </c:pt>
                <c:pt idx="43">
                  <c:v>2.232421875</c:v>
                </c:pt>
                <c:pt idx="44">
                  <c:v>2.197265625</c:v>
                </c:pt>
                <c:pt idx="45">
                  <c:v>1.8076171875</c:v>
                </c:pt>
                <c:pt idx="46">
                  <c:v>3.974609375</c:v>
                </c:pt>
                <c:pt idx="47">
                  <c:v>2.091796875</c:v>
                </c:pt>
                <c:pt idx="48">
                  <c:v>2.521484375</c:v>
                </c:pt>
                <c:pt idx="49">
                  <c:v>2.005859375</c:v>
                </c:pt>
                <c:pt idx="50">
                  <c:v>2.697265625</c:v>
                </c:pt>
                <c:pt idx="51">
                  <c:v>2</c:v>
                </c:pt>
                <c:pt idx="52">
                  <c:v>2.46484375</c:v>
                </c:pt>
                <c:pt idx="53">
                  <c:v>2.275390625</c:v>
                </c:pt>
                <c:pt idx="54">
                  <c:v>2.310546875</c:v>
                </c:pt>
                <c:pt idx="55">
                  <c:v>2.56640625</c:v>
                </c:pt>
                <c:pt idx="56">
                  <c:v>2.142578125</c:v>
                </c:pt>
                <c:pt idx="57">
                  <c:v>2.9609375</c:v>
                </c:pt>
                <c:pt idx="58">
                  <c:v>2.005859375</c:v>
                </c:pt>
                <c:pt idx="59">
                  <c:v>3.23046875</c:v>
                </c:pt>
                <c:pt idx="60">
                  <c:v>2.716796875</c:v>
                </c:pt>
                <c:pt idx="61">
                  <c:v>2.923828125</c:v>
                </c:pt>
                <c:pt idx="62">
                  <c:v>2.490234375</c:v>
                </c:pt>
                <c:pt idx="63">
                  <c:v>2.568359375</c:v>
                </c:pt>
                <c:pt idx="64">
                  <c:v>2.06640625</c:v>
                </c:pt>
                <c:pt idx="65">
                  <c:v>1.8447265625</c:v>
                </c:pt>
                <c:pt idx="66">
                  <c:v>3.26171875</c:v>
                </c:pt>
                <c:pt idx="67">
                  <c:v>2.2890625</c:v>
                </c:pt>
                <c:pt idx="68">
                  <c:v>2.12890625</c:v>
                </c:pt>
                <c:pt idx="69">
                  <c:v>2.03515625</c:v>
                </c:pt>
                <c:pt idx="70">
                  <c:v>2.96875</c:v>
                </c:pt>
                <c:pt idx="71">
                  <c:v>2.298828125</c:v>
                </c:pt>
                <c:pt idx="72">
                  <c:v>3.021484375</c:v>
                </c:pt>
                <c:pt idx="73">
                  <c:v>2.947265625</c:v>
                </c:pt>
                <c:pt idx="74">
                  <c:v>1.966796875</c:v>
                </c:pt>
                <c:pt idx="75">
                  <c:v>2.560546875</c:v>
                </c:pt>
                <c:pt idx="76">
                  <c:v>5.0625</c:v>
                </c:pt>
                <c:pt idx="77">
                  <c:v>1.9150390625</c:v>
                </c:pt>
                <c:pt idx="78">
                  <c:v>1.6767578125</c:v>
                </c:pt>
                <c:pt idx="79">
                  <c:v>2.701171875</c:v>
                </c:pt>
                <c:pt idx="80">
                  <c:v>1.5888671875</c:v>
                </c:pt>
                <c:pt idx="81">
                  <c:v>1.8388671875</c:v>
                </c:pt>
                <c:pt idx="82">
                  <c:v>2.2265625</c:v>
                </c:pt>
                <c:pt idx="83">
                  <c:v>2.216796875</c:v>
                </c:pt>
                <c:pt idx="84">
                  <c:v>2.71484375</c:v>
                </c:pt>
                <c:pt idx="85">
                  <c:v>3.685546875</c:v>
                </c:pt>
                <c:pt idx="86">
                  <c:v>3.458984375</c:v>
                </c:pt>
                <c:pt idx="87">
                  <c:v>3.521484375</c:v>
                </c:pt>
                <c:pt idx="88">
                  <c:v>2.72265625</c:v>
                </c:pt>
                <c:pt idx="89">
                  <c:v>2.18359375</c:v>
                </c:pt>
                <c:pt idx="90">
                  <c:v>2.8828125</c:v>
                </c:pt>
                <c:pt idx="91">
                  <c:v>1.9248046875</c:v>
                </c:pt>
                <c:pt idx="92">
                  <c:v>2.224609375</c:v>
                </c:pt>
                <c:pt idx="93">
                  <c:v>2.314453125</c:v>
                </c:pt>
                <c:pt idx="94">
                  <c:v>3.0546875</c:v>
                </c:pt>
                <c:pt idx="95">
                  <c:v>2.25</c:v>
                </c:pt>
                <c:pt idx="96">
                  <c:v>2.787109375</c:v>
                </c:pt>
                <c:pt idx="97">
                  <c:v>1.880859375</c:v>
                </c:pt>
                <c:pt idx="98">
                  <c:v>2.40234375</c:v>
                </c:pt>
                <c:pt idx="99">
                  <c:v>3.373046875</c:v>
                </c:pt>
                <c:pt idx="100">
                  <c:v>2.083984375</c:v>
                </c:pt>
                <c:pt idx="101">
                  <c:v>2.49609375</c:v>
                </c:pt>
                <c:pt idx="102">
                  <c:v>2.38671875</c:v>
                </c:pt>
                <c:pt idx="103">
                  <c:v>2.431640625</c:v>
                </c:pt>
                <c:pt idx="104">
                  <c:v>2.25</c:v>
                </c:pt>
                <c:pt idx="105">
                  <c:v>2.525390625</c:v>
                </c:pt>
                <c:pt idx="106">
                  <c:v>2.201171875</c:v>
                </c:pt>
                <c:pt idx="107">
                  <c:v>2.703125</c:v>
                </c:pt>
                <c:pt idx="108">
                  <c:v>1.9580078125</c:v>
                </c:pt>
                <c:pt idx="109">
                  <c:v>2.5234375</c:v>
                </c:pt>
                <c:pt idx="110">
                  <c:v>3.3359375</c:v>
                </c:pt>
                <c:pt idx="111">
                  <c:v>2.630859375</c:v>
                </c:pt>
                <c:pt idx="112">
                  <c:v>1.9873046875</c:v>
                </c:pt>
                <c:pt idx="113">
                  <c:v>2.197265625</c:v>
                </c:pt>
                <c:pt idx="114">
                  <c:v>2.486328125</c:v>
                </c:pt>
                <c:pt idx="115">
                  <c:v>1.7373046875</c:v>
                </c:pt>
                <c:pt idx="116">
                  <c:v>3.263671875</c:v>
                </c:pt>
                <c:pt idx="117">
                  <c:v>2.91796875</c:v>
                </c:pt>
                <c:pt idx="118">
                  <c:v>2.513671875</c:v>
                </c:pt>
                <c:pt idx="119">
                  <c:v>2.4453125</c:v>
                </c:pt>
                <c:pt idx="120">
                  <c:v>2.107421875</c:v>
                </c:pt>
                <c:pt idx="121">
                  <c:v>3.158203125</c:v>
                </c:pt>
                <c:pt idx="122">
                  <c:v>2.65625</c:v>
                </c:pt>
                <c:pt idx="123">
                  <c:v>2.0078125</c:v>
                </c:pt>
                <c:pt idx="124">
                  <c:v>1.78515625</c:v>
                </c:pt>
                <c:pt idx="125">
                  <c:v>1.7392578125</c:v>
                </c:pt>
                <c:pt idx="126">
                  <c:v>2.07421875</c:v>
                </c:pt>
                <c:pt idx="127">
                  <c:v>2.30078125</c:v>
                </c:pt>
                <c:pt idx="128">
                  <c:v>1.951171875</c:v>
                </c:pt>
                <c:pt idx="129">
                  <c:v>2.107421875</c:v>
                </c:pt>
                <c:pt idx="130">
                  <c:v>3.041015625</c:v>
                </c:pt>
                <c:pt idx="131">
                  <c:v>2.494140625</c:v>
                </c:pt>
                <c:pt idx="132">
                  <c:v>2.482421875</c:v>
                </c:pt>
                <c:pt idx="133">
                  <c:v>2.603515625</c:v>
                </c:pt>
                <c:pt idx="134">
                  <c:v>1.884765625</c:v>
                </c:pt>
                <c:pt idx="135">
                  <c:v>2.201171875</c:v>
                </c:pt>
                <c:pt idx="136">
                  <c:v>2.41796875</c:v>
                </c:pt>
                <c:pt idx="137">
                  <c:v>2.017578125</c:v>
                </c:pt>
                <c:pt idx="138">
                  <c:v>2.2890625</c:v>
                </c:pt>
                <c:pt idx="139">
                  <c:v>2.166015625</c:v>
                </c:pt>
                <c:pt idx="140">
                  <c:v>2.208984375</c:v>
                </c:pt>
                <c:pt idx="141">
                  <c:v>2.08203125</c:v>
                </c:pt>
                <c:pt idx="142">
                  <c:v>2.41796875</c:v>
                </c:pt>
                <c:pt idx="143">
                  <c:v>2.33984375</c:v>
                </c:pt>
                <c:pt idx="144">
                  <c:v>2.357421875</c:v>
                </c:pt>
                <c:pt idx="145">
                  <c:v>2.783203125</c:v>
                </c:pt>
                <c:pt idx="146">
                  <c:v>2.458984375</c:v>
                </c:pt>
                <c:pt idx="147">
                  <c:v>1.9130859375</c:v>
                </c:pt>
                <c:pt idx="148">
                  <c:v>2.033203125</c:v>
                </c:pt>
                <c:pt idx="149">
                  <c:v>1.623046875</c:v>
                </c:pt>
                <c:pt idx="150">
                  <c:v>2.333984375</c:v>
                </c:pt>
                <c:pt idx="151">
                  <c:v>1.7890625</c:v>
                </c:pt>
                <c:pt idx="152">
                  <c:v>1.8369140625</c:v>
                </c:pt>
                <c:pt idx="153">
                  <c:v>1.912109375</c:v>
                </c:pt>
                <c:pt idx="154">
                  <c:v>1.91796875</c:v>
                </c:pt>
                <c:pt idx="155">
                  <c:v>1.7578125</c:v>
                </c:pt>
                <c:pt idx="156">
                  <c:v>1.9833984375</c:v>
                </c:pt>
                <c:pt idx="157">
                  <c:v>2.48046875</c:v>
                </c:pt>
                <c:pt idx="158">
                  <c:v>3.123046875</c:v>
                </c:pt>
                <c:pt idx="159">
                  <c:v>2.201171875</c:v>
                </c:pt>
                <c:pt idx="160">
                  <c:v>2.779296875</c:v>
                </c:pt>
                <c:pt idx="161">
                  <c:v>2.947265625</c:v>
                </c:pt>
                <c:pt idx="162">
                  <c:v>3.134765625</c:v>
                </c:pt>
                <c:pt idx="163">
                  <c:v>2.5625</c:v>
                </c:pt>
                <c:pt idx="164">
                  <c:v>2.640625</c:v>
                </c:pt>
                <c:pt idx="165">
                  <c:v>1.892578125</c:v>
                </c:pt>
                <c:pt idx="166">
                  <c:v>2.291015625</c:v>
                </c:pt>
                <c:pt idx="167">
                  <c:v>1.7822265625</c:v>
                </c:pt>
                <c:pt idx="168">
                  <c:v>2.341796875</c:v>
                </c:pt>
                <c:pt idx="169">
                  <c:v>2.103515625</c:v>
                </c:pt>
                <c:pt idx="170">
                  <c:v>3.041015625</c:v>
                </c:pt>
                <c:pt idx="171">
                  <c:v>1.5703125</c:v>
                </c:pt>
                <c:pt idx="172">
                  <c:v>3.27734375</c:v>
                </c:pt>
                <c:pt idx="173">
                  <c:v>1.744140625</c:v>
                </c:pt>
                <c:pt idx="174">
                  <c:v>1.732421875</c:v>
                </c:pt>
                <c:pt idx="175">
                  <c:v>2.76953125</c:v>
                </c:pt>
                <c:pt idx="176">
                  <c:v>2.189453125</c:v>
                </c:pt>
                <c:pt idx="177">
                  <c:v>1.8076171875</c:v>
                </c:pt>
                <c:pt idx="178">
                  <c:v>2.216796875</c:v>
                </c:pt>
                <c:pt idx="179">
                  <c:v>1.951171875</c:v>
                </c:pt>
                <c:pt idx="180">
                  <c:v>1.7744140625</c:v>
                </c:pt>
                <c:pt idx="181">
                  <c:v>2.236328125</c:v>
                </c:pt>
                <c:pt idx="182">
                  <c:v>2.337890625</c:v>
                </c:pt>
                <c:pt idx="183">
                  <c:v>3.021484375</c:v>
                </c:pt>
                <c:pt idx="184">
                  <c:v>2.0546875</c:v>
                </c:pt>
                <c:pt idx="185">
                  <c:v>2.16015625</c:v>
                </c:pt>
                <c:pt idx="186">
                  <c:v>2.0390625</c:v>
                </c:pt>
                <c:pt idx="187">
                  <c:v>3.16796875</c:v>
                </c:pt>
                <c:pt idx="188">
                  <c:v>2.953125</c:v>
                </c:pt>
                <c:pt idx="189">
                  <c:v>3.216796875</c:v>
                </c:pt>
                <c:pt idx="190">
                  <c:v>2.451171875</c:v>
                </c:pt>
                <c:pt idx="191">
                  <c:v>2.57421875</c:v>
                </c:pt>
                <c:pt idx="192">
                  <c:v>2.1328125</c:v>
                </c:pt>
                <c:pt idx="193">
                  <c:v>2.255859375</c:v>
                </c:pt>
                <c:pt idx="194">
                  <c:v>1.89453125</c:v>
                </c:pt>
                <c:pt idx="195">
                  <c:v>2.0078125</c:v>
                </c:pt>
                <c:pt idx="196">
                  <c:v>2.142578125</c:v>
                </c:pt>
                <c:pt idx="197">
                  <c:v>2.345703125</c:v>
                </c:pt>
                <c:pt idx="198">
                  <c:v>3.166015625</c:v>
                </c:pt>
                <c:pt idx="199">
                  <c:v>1.931640625</c:v>
                </c:pt>
                <c:pt idx="200">
                  <c:v>2.099609375</c:v>
                </c:pt>
                <c:pt idx="201">
                  <c:v>2.298828125</c:v>
                </c:pt>
                <c:pt idx="202">
                  <c:v>2.40234375</c:v>
                </c:pt>
                <c:pt idx="203">
                  <c:v>2.005859375</c:v>
                </c:pt>
                <c:pt idx="204">
                  <c:v>2.271484375</c:v>
                </c:pt>
                <c:pt idx="205">
                  <c:v>2.435546875</c:v>
                </c:pt>
                <c:pt idx="206">
                  <c:v>2.61328125</c:v>
                </c:pt>
                <c:pt idx="207">
                  <c:v>2.873046875</c:v>
                </c:pt>
                <c:pt idx="208">
                  <c:v>1.916015625</c:v>
                </c:pt>
                <c:pt idx="209">
                  <c:v>2.736328125</c:v>
                </c:pt>
                <c:pt idx="210">
                  <c:v>2.4296875</c:v>
                </c:pt>
                <c:pt idx="211">
                  <c:v>3.353515625</c:v>
                </c:pt>
                <c:pt idx="212">
                  <c:v>2.923828125</c:v>
                </c:pt>
                <c:pt idx="213">
                  <c:v>2.96484375</c:v>
                </c:pt>
                <c:pt idx="214">
                  <c:v>2.525390625</c:v>
                </c:pt>
                <c:pt idx="215">
                  <c:v>2.923828125</c:v>
                </c:pt>
                <c:pt idx="216">
                  <c:v>2.83984375</c:v>
                </c:pt>
                <c:pt idx="217">
                  <c:v>2.646484375</c:v>
                </c:pt>
                <c:pt idx="218">
                  <c:v>2.548828125</c:v>
                </c:pt>
                <c:pt idx="219">
                  <c:v>3.28125</c:v>
                </c:pt>
                <c:pt idx="220">
                  <c:v>2.572265625</c:v>
                </c:pt>
                <c:pt idx="221">
                  <c:v>2.08203125</c:v>
                </c:pt>
                <c:pt idx="222">
                  <c:v>3.431640625</c:v>
                </c:pt>
                <c:pt idx="223">
                  <c:v>2.638671875</c:v>
                </c:pt>
                <c:pt idx="224">
                  <c:v>3.001953125</c:v>
                </c:pt>
                <c:pt idx="225">
                  <c:v>2.095703125</c:v>
                </c:pt>
                <c:pt idx="226">
                  <c:v>2.318359375</c:v>
                </c:pt>
                <c:pt idx="227">
                  <c:v>2.6015625</c:v>
                </c:pt>
                <c:pt idx="228">
                  <c:v>2.927734375</c:v>
                </c:pt>
                <c:pt idx="229">
                  <c:v>2.294921875</c:v>
                </c:pt>
                <c:pt idx="230">
                  <c:v>2.119140625</c:v>
                </c:pt>
                <c:pt idx="231">
                  <c:v>2.2109375</c:v>
                </c:pt>
                <c:pt idx="232">
                  <c:v>2.509765625</c:v>
                </c:pt>
                <c:pt idx="233">
                  <c:v>2.673828125</c:v>
                </c:pt>
                <c:pt idx="234">
                  <c:v>3.48828125</c:v>
                </c:pt>
                <c:pt idx="235">
                  <c:v>3.6328125</c:v>
                </c:pt>
                <c:pt idx="236">
                  <c:v>2.51953125</c:v>
                </c:pt>
                <c:pt idx="237">
                  <c:v>2.6953125</c:v>
                </c:pt>
                <c:pt idx="238">
                  <c:v>3.20703125</c:v>
                </c:pt>
                <c:pt idx="239">
                  <c:v>1.9462890625</c:v>
                </c:pt>
                <c:pt idx="240">
                  <c:v>2.142578125</c:v>
                </c:pt>
                <c:pt idx="241">
                  <c:v>1.892578125</c:v>
                </c:pt>
                <c:pt idx="242">
                  <c:v>2.759765625</c:v>
                </c:pt>
                <c:pt idx="243">
                  <c:v>2.33203125</c:v>
                </c:pt>
                <c:pt idx="244">
                  <c:v>2.5625</c:v>
                </c:pt>
                <c:pt idx="245">
                  <c:v>2.255859375</c:v>
                </c:pt>
                <c:pt idx="246">
                  <c:v>2.2265625</c:v>
                </c:pt>
                <c:pt idx="247">
                  <c:v>1.962890625</c:v>
                </c:pt>
                <c:pt idx="248">
                  <c:v>2.84765625</c:v>
                </c:pt>
                <c:pt idx="249">
                  <c:v>2.609375</c:v>
                </c:pt>
                <c:pt idx="250">
                  <c:v>2.1953125</c:v>
                </c:pt>
                <c:pt idx="251">
                  <c:v>2.25390625</c:v>
                </c:pt>
                <c:pt idx="252">
                  <c:v>1.7880859375</c:v>
                </c:pt>
                <c:pt idx="253">
                  <c:v>1.640625</c:v>
                </c:pt>
                <c:pt idx="254">
                  <c:v>2.404296875</c:v>
                </c:pt>
                <c:pt idx="255">
                  <c:v>2.029296875</c:v>
                </c:pt>
                <c:pt idx="256">
                  <c:v>2.875</c:v>
                </c:pt>
                <c:pt idx="257">
                  <c:v>2.302734375</c:v>
                </c:pt>
                <c:pt idx="258">
                  <c:v>1.93359375</c:v>
                </c:pt>
                <c:pt idx="259">
                  <c:v>2.28125</c:v>
                </c:pt>
                <c:pt idx="260">
                  <c:v>5.51953125</c:v>
                </c:pt>
                <c:pt idx="261">
                  <c:v>3.0859375</c:v>
                </c:pt>
                <c:pt idx="262">
                  <c:v>2.576171875</c:v>
                </c:pt>
                <c:pt idx="263">
                  <c:v>2.47265625</c:v>
                </c:pt>
                <c:pt idx="264">
                  <c:v>2.259765625</c:v>
                </c:pt>
                <c:pt idx="265">
                  <c:v>2.828125</c:v>
                </c:pt>
                <c:pt idx="266">
                  <c:v>2.44140625</c:v>
                </c:pt>
                <c:pt idx="267">
                  <c:v>2.234375</c:v>
                </c:pt>
                <c:pt idx="268">
                  <c:v>2.529296875</c:v>
                </c:pt>
                <c:pt idx="269">
                  <c:v>2.611328125</c:v>
                </c:pt>
                <c:pt idx="270">
                  <c:v>1.9375</c:v>
                </c:pt>
                <c:pt idx="271">
                  <c:v>2.353515625</c:v>
                </c:pt>
                <c:pt idx="272">
                  <c:v>3.025390625</c:v>
                </c:pt>
                <c:pt idx="273">
                  <c:v>3.1875</c:v>
                </c:pt>
                <c:pt idx="274">
                  <c:v>3.89453125</c:v>
                </c:pt>
                <c:pt idx="275">
                  <c:v>2.751953125</c:v>
                </c:pt>
                <c:pt idx="276">
                  <c:v>1.978515625</c:v>
                </c:pt>
                <c:pt idx="277">
                  <c:v>2.828125</c:v>
                </c:pt>
                <c:pt idx="278">
                  <c:v>2.546875</c:v>
                </c:pt>
                <c:pt idx="279">
                  <c:v>2.1328125</c:v>
                </c:pt>
                <c:pt idx="280">
                  <c:v>2.482421875</c:v>
                </c:pt>
                <c:pt idx="281">
                  <c:v>1.853515625</c:v>
                </c:pt>
                <c:pt idx="282">
                  <c:v>2.41796875</c:v>
                </c:pt>
                <c:pt idx="283">
                  <c:v>2.205078125</c:v>
                </c:pt>
                <c:pt idx="284">
                  <c:v>2.775390625</c:v>
                </c:pt>
                <c:pt idx="285">
                  <c:v>1.853515625</c:v>
                </c:pt>
                <c:pt idx="286">
                  <c:v>2.111328125</c:v>
                </c:pt>
                <c:pt idx="287">
                  <c:v>2.67578125</c:v>
                </c:pt>
                <c:pt idx="288">
                  <c:v>2.697265625</c:v>
                </c:pt>
                <c:pt idx="289">
                  <c:v>3.078125</c:v>
                </c:pt>
                <c:pt idx="290">
                  <c:v>2.474609375</c:v>
                </c:pt>
                <c:pt idx="291">
                  <c:v>2.4921875</c:v>
                </c:pt>
                <c:pt idx="292">
                  <c:v>2.5625</c:v>
                </c:pt>
                <c:pt idx="293">
                  <c:v>2.6640625</c:v>
                </c:pt>
                <c:pt idx="294">
                  <c:v>2.130859375</c:v>
                </c:pt>
                <c:pt idx="295">
                  <c:v>2.302734375</c:v>
                </c:pt>
                <c:pt idx="296">
                  <c:v>2.365234375</c:v>
                </c:pt>
                <c:pt idx="297">
                  <c:v>2.921875</c:v>
                </c:pt>
                <c:pt idx="298">
                  <c:v>2.275390625</c:v>
                </c:pt>
                <c:pt idx="299">
                  <c:v>1.8212890625</c:v>
                </c:pt>
                <c:pt idx="300">
                  <c:v>2.21484375</c:v>
                </c:pt>
                <c:pt idx="301">
                  <c:v>2.708984375</c:v>
                </c:pt>
                <c:pt idx="302">
                  <c:v>2.26171875</c:v>
                </c:pt>
                <c:pt idx="303">
                  <c:v>2.08203125</c:v>
                </c:pt>
                <c:pt idx="304">
                  <c:v>2.4296875</c:v>
                </c:pt>
                <c:pt idx="305">
                  <c:v>2.13671875</c:v>
                </c:pt>
                <c:pt idx="306">
                  <c:v>2.55859375</c:v>
                </c:pt>
                <c:pt idx="307">
                  <c:v>3.486328125</c:v>
                </c:pt>
                <c:pt idx="308">
                  <c:v>2.16015625</c:v>
                </c:pt>
                <c:pt idx="309">
                  <c:v>1.8173828125</c:v>
                </c:pt>
                <c:pt idx="310">
                  <c:v>2.251953125</c:v>
                </c:pt>
                <c:pt idx="311">
                  <c:v>2.107421875</c:v>
                </c:pt>
                <c:pt idx="312">
                  <c:v>2.90625</c:v>
                </c:pt>
                <c:pt idx="313">
                  <c:v>2.115234375</c:v>
                </c:pt>
                <c:pt idx="314">
                  <c:v>2.0078125</c:v>
                </c:pt>
                <c:pt idx="315">
                  <c:v>2.73046875</c:v>
                </c:pt>
                <c:pt idx="316">
                  <c:v>2.208984375</c:v>
                </c:pt>
                <c:pt idx="317">
                  <c:v>2.294921875</c:v>
                </c:pt>
                <c:pt idx="318">
                  <c:v>3.251953125</c:v>
                </c:pt>
                <c:pt idx="319">
                  <c:v>2.7265625</c:v>
                </c:pt>
                <c:pt idx="320">
                  <c:v>3.58203125</c:v>
                </c:pt>
                <c:pt idx="321">
                  <c:v>3.64453125</c:v>
                </c:pt>
                <c:pt idx="322">
                  <c:v>2.025390625</c:v>
                </c:pt>
                <c:pt idx="323">
                  <c:v>2.41015625</c:v>
                </c:pt>
                <c:pt idx="324">
                  <c:v>3.810546875</c:v>
                </c:pt>
                <c:pt idx="325">
                  <c:v>2.04296875</c:v>
                </c:pt>
                <c:pt idx="326">
                  <c:v>2.3515625</c:v>
                </c:pt>
                <c:pt idx="327">
                  <c:v>2.796875</c:v>
                </c:pt>
                <c:pt idx="328">
                  <c:v>2.431640625</c:v>
                </c:pt>
                <c:pt idx="329">
                  <c:v>2.279296875</c:v>
                </c:pt>
                <c:pt idx="330">
                  <c:v>2.087890625</c:v>
                </c:pt>
                <c:pt idx="331">
                  <c:v>2.470703125</c:v>
                </c:pt>
                <c:pt idx="332">
                  <c:v>1.87109375</c:v>
                </c:pt>
                <c:pt idx="333">
                  <c:v>1.93359375</c:v>
                </c:pt>
                <c:pt idx="334">
                  <c:v>2.197265625</c:v>
                </c:pt>
                <c:pt idx="335">
                  <c:v>2.75390625</c:v>
                </c:pt>
                <c:pt idx="336">
                  <c:v>2.822265625</c:v>
                </c:pt>
                <c:pt idx="337">
                  <c:v>2.39453125</c:v>
                </c:pt>
                <c:pt idx="338">
                  <c:v>2.76171875</c:v>
                </c:pt>
                <c:pt idx="339">
                  <c:v>2.06640625</c:v>
                </c:pt>
                <c:pt idx="340">
                  <c:v>2.26953125</c:v>
                </c:pt>
                <c:pt idx="341">
                  <c:v>2.3828125</c:v>
                </c:pt>
                <c:pt idx="342">
                  <c:v>2.775390625</c:v>
                </c:pt>
                <c:pt idx="343">
                  <c:v>1.59765625</c:v>
                </c:pt>
                <c:pt idx="344">
                  <c:v>3.4296875</c:v>
                </c:pt>
                <c:pt idx="345">
                  <c:v>4.33984375</c:v>
                </c:pt>
                <c:pt idx="346">
                  <c:v>4.2578125</c:v>
                </c:pt>
                <c:pt idx="347">
                  <c:v>2.01953125</c:v>
                </c:pt>
                <c:pt idx="348">
                  <c:v>1.9453125</c:v>
                </c:pt>
                <c:pt idx="349">
                  <c:v>2.21875</c:v>
                </c:pt>
                <c:pt idx="350">
                  <c:v>2.146484375</c:v>
                </c:pt>
                <c:pt idx="351">
                  <c:v>2.62890625</c:v>
                </c:pt>
                <c:pt idx="352">
                  <c:v>3.224609375</c:v>
                </c:pt>
                <c:pt idx="353">
                  <c:v>4.015625</c:v>
                </c:pt>
                <c:pt idx="354">
                  <c:v>2.203125</c:v>
                </c:pt>
                <c:pt idx="355">
                  <c:v>2.916015625</c:v>
                </c:pt>
                <c:pt idx="356">
                  <c:v>2.681640625</c:v>
                </c:pt>
                <c:pt idx="357">
                  <c:v>2.603515625</c:v>
                </c:pt>
                <c:pt idx="358">
                  <c:v>2.55078125</c:v>
                </c:pt>
                <c:pt idx="359">
                  <c:v>2.869140625</c:v>
                </c:pt>
                <c:pt idx="360">
                  <c:v>2.4765625</c:v>
                </c:pt>
                <c:pt idx="361">
                  <c:v>2.255859375</c:v>
                </c:pt>
                <c:pt idx="362">
                  <c:v>3.646484375</c:v>
                </c:pt>
                <c:pt idx="363">
                  <c:v>3.794921875</c:v>
                </c:pt>
                <c:pt idx="364">
                  <c:v>4.19140625</c:v>
                </c:pt>
                <c:pt idx="365">
                  <c:v>2.9765625</c:v>
                </c:pt>
                <c:pt idx="366">
                  <c:v>2.90625</c:v>
                </c:pt>
                <c:pt idx="367">
                  <c:v>2.177734375</c:v>
                </c:pt>
                <c:pt idx="368">
                  <c:v>2.49609375</c:v>
                </c:pt>
                <c:pt idx="369">
                  <c:v>2.701171875</c:v>
                </c:pt>
                <c:pt idx="370">
                  <c:v>2.630859375</c:v>
                </c:pt>
                <c:pt idx="371">
                  <c:v>2.251953125</c:v>
                </c:pt>
              </c:numCache>
            </c:numRef>
          </c:val>
          <c:smooth val="0"/>
          <c:extLst>
            <c:ext xmlns:c16="http://schemas.microsoft.com/office/drawing/2014/chart" uri="{C3380CC4-5D6E-409C-BE32-E72D297353CC}">
              <c16:uniqueId val="{00000000-D3E5-4235-9157-DE616102A68D}"/>
            </c:ext>
          </c:extLst>
        </c:ser>
        <c:dLbls>
          <c:showLegendKey val="0"/>
          <c:showVal val="0"/>
          <c:showCatName val="0"/>
          <c:showSerName val="0"/>
          <c:showPercent val="0"/>
          <c:showBubbleSize val="0"/>
        </c:dLbls>
        <c:marker val="1"/>
        <c:smooth val="0"/>
        <c:axId val="1478800591"/>
        <c:axId val="1614171935"/>
      </c:lineChart>
      <c:lineChart>
        <c:grouping val="standard"/>
        <c:varyColors val="0"/>
        <c:ser>
          <c:idx val="1"/>
          <c:order val="1"/>
          <c:tx>
            <c:strRef>
              <c:f>Sheet6!$C$1</c:f>
              <c:strCache>
                <c:ptCount val="1"/>
                <c:pt idx="0">
                  <c:v>Price</c:v>
                </c:pt>
              </c:strCache>
            </c:strRef>
          </c:tx>
          <c:spPr>
            <a:ln w="28575" cap="rnd">
              <a:solidFill>
                <a:schemeClr val="accent2"/>
              </a:solidFill>
              <a:round/>
            </a:ln>
            <a:effectLst/>
          </c:spPr>
          <c:marker>
            <c:symbol val="none"/>
          </c:marker>
          <c:cat>
            <c:numRef>
              <c:f>Sheet6!$A$2:$A$373</c:f>
              <c:numCache>
                <c:formatCode>m/d/yyyy</c:formatCode>
                <c:ptCount val="372"/>
                <c:pt idx="0">
                  <c:v>43102</c:v>
                </c:pt>
                <c:pt idx="1">
                  <c:v>43103</c:v>
                </c:pt>
                <c:pt idx="2">
                  <c:v>43104</c:v>
                </c:pt>
                <c:pt idx="3">
                  <c:v>43105</c:v>
                </c:pt>
                <c:pt idx="4">
                  <c:v>43106</c:v>
                </c:pt>
                <c:pt idx="5">
                  <c:v>43107</c:v>
                </c:pt>
                <c:pt idx="6">
                  <c:v>43109</c:v>
                </c:pt>
                <c:pt idx="7">
                  <c:v>43110</c:v>
                </c:pt>
                <c:pt idx="8">
                  <c:v>43111</c:v>
                </c:pt>
                <c:pt idx="9">
                  <c:v>43112</c:v>
                </c:pt>
                <c:pt idx="10">
                  <c:v>43113</c:v>
                </c:pt>
                <c:pt idx="11">
                  <c:v>43114</c:v>
                </c:pt>
                <c:pt idx="12">
                  <c:v>43116</c:v>
                </c:pt>
                <c:pt idx="13">
                  <c:v>43117</c:v>
                </c:pt>
                <c:pt idx="14">
                  <c:v>43118</c:v>
                </c:pt>
                <c:pt idx="15">
                  <c:v>43119</c:v>
                </c:pt>
                <c:pt idx="16">
                  <c:v>43120</c:v>
                </c:pt>
                <c:pt idx="17">
                  <c:v>43121</c:v>
                </c:pt>
                <c:pt idx="18">
                  <c:v>43123</c:v>
                </c:pt>
                <c:pt idx="19">
                  <c:v>43124</c:v>
                </c:pt>
                <c:pt idx="20">
                  <c:v>43125</c:v>
                </c:pt>
                <c:pt idx="21">
                  <c:v>43126</c:v>
                </c:pt>
                <c:pt idx="22">
                  <c:v>43127</c:v>
                </c:pt>
                <c:pt idx="23">
                  <c:v>43128</c:v>
                </c:pt>
                <c:pt idx="24">
                  <c:v>43130</c:v>
                </c:pt>
                <c:pt idx="25">
                  <c:v>43131</c:v>
                </c:pt>
                <c:pt idx="26">
                  <c:v>43132</c:v>
                </c:pt>
                <c:pt idx="27">
                  <c:v>43133</c:v>
                </c:pt>
                <c:pt idx="28">
                  <c:v>43134</c:v>
                </c:pt>
                <c:pt idx="29">
                  <c:v>43135</c:v>
                </c:pt>
                <c:pt idx="30">
                  <c:v>43137</c:v>
                </c:pt>
                <c:pt idx="31">
                  <c:v>43138</c:v>
                </c:pt>
                <c:pt idx="32">
                  <c:v>43139</c:v>
                </c:pt>
                <c:pt idx="33">
                  <c:v>43140</c:v>
                </c:pt>
                <c:pt idx="34">
                  <c:v>43141</c:v>
                </c:pt>
                <c:pt idx="35">
                  <c:v>43142</c:v>
                </c:pt>
                <c:pt idx="36">
                  <c:v>43144</c:v>
                </c:pt>
                <c:pt idx="37">
                  <c:v>43145</c:v>
                </c:pt>
                <c:pt idx="38">
                  <c:v>43146</c:v>
                </c:pt>
                <c:pt idx="39">
                  <c:v>43147</c:v>
                </c:pt>
                <c:pt idx="40">
                  <c:v>43148</c:v>
                </c:pt>
                <c:pt idx="41">
                  <c:v>43149</c:v>
                </c:pt>
                <c:pt idx="42">
                  <c:v>43151</c:v>
                </c:pt>
                <c:pt idx="43">
                  <c:v>43152</c:v>
                </c:pt>
                <c:pt idx="44">
                  <c:v>43153</c:v>
                </c:pt>
                <c:pt idx="45">
                  <c:v>43154</c:v>
                </c:pt>
                <c:pt idx="46">
                  <c:v>43155</c:v>
                </c:pt>
                <c:pt idx="47">
                  <c:v>43156</c:v>
                </c:pt>
                <c:pt idx="48">
                  <c:v>43160</c:v>
                </c:pt>
                <c:pt idx="49">
                  <c:v>43161</c:v>
                </c:pt>
                <c:pt idx="50">
                  <c:v>43162</c:v>
                </c:pt>
                <c:pt idx="51">
                  <c:v>43163</c:v>
                </c:pt>
                <c:pt idx="52">
                  <c:v>43165</c:v>
                </c:pt>
                <c:pt idx="53">
                  <c:v>43166</c:v>
                </c:pt>
                <c:pt idx="54">
                  <c:v>43167</c:v>
                </c:pt>
                <c:pt idx="55">
                  <c:v>43168</c:v>
                </c:pt>
                <c:pt idx="56">
                  <c:v>43169</c:v>
                </c:pt>
                <c:pt idx="57">
                  <c:v>43170</c:v>
                </c:pt>
                <c:pt idx="58">
                  <c:v>43172</c:v>
                </c:pt>
                <c:pt idx="59">
                  <c:v>43173</c:v>
                </c:pt>
                <c:pt idx="60">
                  <c:v>43174</c:v>
                </c:pt>
                <c:pt idx="61">
                  <c:v>43175</c:v>
                </c:pt>
                <c:pt idx="62">
                  <c:v>43176</c:v>
                </c:pt>
                <c:pt idx="63">
                  <c:v>43177</c:v>
                </c:pt>
                <c:pt idx="64">
                  <c:v>43179</c:v>
                </c:pt>
                <c:pt idx="65">
                  <c:v>43180</c:v>
                </c:pt>
                <c:pt idx="66">
                  <c:v>43181</c:v>
                </c:pt>
                <c:pt idx="67">
                  <c:v>43182</c:v>
                </c:pt>
                <c:pt idx="68">
                  <c:v>43184</c:v>
                </c:pt>
                <c:pt idx="69">
                  <c:v>43186</c:v>
                </c:pt>
                <c:pt idx="70">
                  <c:v>43187</c:v>
                </c:pt>
                <c:pt idx="71">
                  <c:v>43188</c:v>
                </c:pt>
                <c:pt idx="72">
                  <c:v>43189</c:v>
                </c:pt>
                <c:pt idx="73">
                  <c:v>43190</c:v>
                </c:pt>
                <c:pt idx="74">
                  <c:v>43191</c:v>
                </c:pt>
                <c:pt idx="75">
                  <c:v>43193</c:v>
                </c:pt>
                <c:pt idx="76">
                  <c:v>43194</c:v>
                </c:pt>
                <c:pt idx="77">
                  <c:v>43195</c:v>
                </c:pt>
                <c:pt idx="78">
                  <c:v>43196</c:v>
                </c:pt>
                <c:pt idx="79">
                  <c:v>43197</c:v>
                </c:pt>
                <c:pt idx="80">
                  <c:v>43198</c:v>
                </c:pt>
                <c:pt idx="81">
                  <c:v>43200</c:v>
                </c:pt>
                <c:pt idx="82">
                  <c:v>43201</c:v>
                </c:pt>
                <c:pt idx="83">
                  <c:v>43202</c:v>
                </c:pt>
                <c:pt idx="84">
                  <c:v>43203</c:v>
                </c:pt>
                <c:pt idx="85">
                  <c:v>43205</c:v>
                </c:pt>
                <c:pt idx="86">
                  <c:v>43207</c:v>
                </c:pt>
                <c:pt idx="87">
                  <c:v>43208</c:v>
                </c:pt>
                <c:pt idx="88">
                  <c:v>43209</c:v>
                </c:pt>
                <c:pt idx="89">
                  <c:v>43210</c:v>
                </c:pt>
                <c:pt idx="90">
                  <c:v>43211</c:v>
                </c:pt>
                <c:pt idx="91">
                  <c:v>43212</c:v>
                </c:pt>
                <c:pt idx="92">
                  <c:v>43214</c:v>
                </c:pt>
                <c:pt idx="93">
                  <c:v>43215</c:v>
                </c:pt>
                <c:pt idx="94">
                  <c:v>43216</c:v>
                </c:pt>
                <c:pt idx="95">
                  <c:v>43217</c:v>
                </c:pt>
                <c:pt idx="96">
                  <c:v>43218</c:v>
                </c:pt>
                <c:pt idx="97">
                  <c:v>43219</c:v>
                </c:pt>
                <c:pt idx="98">
                  <c:v>43222</c:v>
                </c:pt>
                <c:pt idx="99">
                  <c:v>43223</c:v>
                </c:pt>
                <c:pt idx="100">
                  <c:v>43224</c:v>
                </c:pt>
                <c:pt idx="101">
                  <c:v>43225</c:v>
                </c:pt>
                <c:pt idx="102">
                  <c:v>43226</c:v>
                </c:pt>
                <c:pt idx="103">
                  <c:v>43228</c:v>
                </c:pt>
                <c:pt idx="104">
                  <c:v>43229</c:v>
                </c:pt>
                <c:pt idx="105">
                  <c:v>43230</c:v>
                </c:pt>
                <c:pt idx="106">
                  <c:v>43231</c:v>
                </c:pt>
                <c:pt idx="107">
                  <c:v>43232</c:v>
                </c:pt>
                <c:pt idx="108">
                  <c:v>43233</c:v>
                </c:pt>
                <c:pt idx="109">
                  <c:v>43235</c:v>
                </c:pt>
                <c:pt idx="110">
                  <c:v>43236</c:v>
                </c:pt>
                <c:pt idx="111">
                  <c:v>43237</c:v>
                </c:pt>
                <c:pt idx="112">
                  <c:v>43238</c:v>
                </c:pt>
                <c:pt idx="113">
                  <c:v>43239</c:v>
                </c:pt>
                <c:pt idx="114">
                  <c:v>43240</c:v>
                </c:pt>
                <c:pt idx="115">
                  <c:v>43242</c:v>
                </c:pt>
                <c:pt idx="116">
                  <c:v>43243</c:v>
                </c:pt>
                <c:pt idx="117">
                  <c:v>43244</c:v>
                </c:pt>
                <c:pt idx="118">
                  <c:v>43246</c:v>
                </c:pt>
                <c:pt idx="119">
                  <c:v>43247</c:v>
                </c:pt>
                <c:pt idx="120">
                  <c:v>43249</c:v>
                </c:pt>
                <c:pt idx="121">
                  <c:v>43250</c:v>
                </c:pt>
                <c:pt idx="122">
                  <c:v>43251</c:v>
                </c:pt>
                <c:pt idx="123">
                  <c:v>43252</c:v>
                </c:pt>
                <c:pt idx="124">
                  <c:v>43253</c:v>
                </c:pt>
                <c:pt idx="125">
                  <c:v>43254</c:v>
                </c:pt>
                <c:pt idx="126">
                  <c:v>43256</c:v>
                </c:pt>
                <c:pt idx="127">
                  <c:v>43257</c:v>
                </c:pt>
                <c:pt idx="128">
                  <c:v>43258</c:v>
                </c:pt>
                <c:pt idx="129">
                  <c:v>43259</c:v>
                </c:pt>
                <c:pt idx="130">
                  <c:v>43260</c:v>
                </c:pt>
                <c:pt idx="131">
                  <c:v>43261</c:v>
                </c:pt>
                <c:pt idx="132">
                  <c:v>43263</c:v>
                </c:pt>
                <c:pt idx="133">
                  <c:v>43264</c:v>
                </c:pt>
                <c:pt idx="134">
                  <c:v>43265</c:v>
                </c:pt>
                <c:pt idx="135">
                  <c:v>43266</c:v>
                </c:pt>
                <c:pt idx="136">
                  <c:v>43267</c:v>
                </c:pt>
                <c:pt idx="137">
                  <c:v>43270</c:v>
                </c:pt>
                <c:pt idx="138">
                  <c:v>43272</c:v>
                </c:pt>
                <c:pt idx="139">
                  <c:v>43273</c:v>
                </c:pt>
                <c:pt idx="140">
                  <c:v>43274</c:v>
                </c:pt>
                <c:pt idx="141">
                  <c:v>43275</c:v>
                </c:pt>
                <c:pt idx="142">
                  <c:v>43277</c:v>
                </c:pt>
                <c:pt idx="143">
                  <c:v>43278</c:v>
                </c:pt>
                <c:pt idx="144">
                  <c:v>43279</c:v>
                </c:pt>
                <c:pt idx="145">
                  <c:v>43280</c:v>
                </c:pt>
                <c:pt idx="146">
                  <c:v>43281</c:v>
                </c:pt>
                <c:pt idx="147">
                  <c:v>43282</c:v>
                </c:pt>
                <c:pt idx="148">
                  <c:v>43284</c:v>
                </c:pt>
                <c:pt idx="149">
                  <c:v>43285</c:v>
                </c:pt>
                <c:pt idx="150">
                  <c:v>43286</c:v>
                </c:pt>
                <c:pt idx="151">
                  <c:v>43287</c:v>
                </c:pt>
                <c:pt idx="152">
                  <c:v>43288</c:v>
                </c:pt>
                <c:pt idx="153">
                  <c:v>43289</c:v>
                </c:pt>
                <c:pt idx="154">
                  <c:v>43291</c:v>
                </c:pt>
                <c:pt idx="155">
                  <c:v>43292</c:v>
                </c:pt>
                <c:pt idx="156">
                  <c:v>43293</c:v>
                </c:pt>
                <c:pt idx="157">
                  <c:v>43294</c:v>
                </c:pt>
                <c:pt idx="158">
                  <c:v>43295</c:v>
                </c:pt>
                <c:pt idx="159">
                  <c:v>43296</c:v>
                </c:pt>
                <c:pt idx="160">
                  <c:v>43298</c:v>
                </c:pt>
                <c:pt idx="161">
                  <c:v>43299</c:v>
                </c:pt>
                <c:pt idx="162">
                  <c:v>43300</c:v>
                </c:pt>
                <c:pt idx="163">
                  <c:v>43301</c:v>
                </c:pt>
                <c:pt idx="164">
                  <c:v>43302</c:v>
                </c:pt>
                <c:pt idx="165">
                  <c:v>43303</c:v>
                </c:pt>
                <c:pt idx="166">
                  <c:v>43305</c:v>
                </c:pt>
                <c:pt idx="167">
                  <c:v>43306</c:v>
                </c:pt>
                <c:pt idx="168">
                  <c:v>43307</c:v>
                </c:pt>
                <c:pt idx="169">
                  <c:v>43308</c:v>
                </c:pt>
                <c:pt idx="170">
                  <c:v>43309</c:v>
                </c:pt>
                <c:pt idx="171">
                  <c:v>43310</c:v>
                </c:pt>
                <c:pt idx="172">
                  <c:v>43312</c:v>
                </c:pt>
                <c:pt idx="173">
                  <c:v>43313</c:v>
                </c:pt>
                <c:pt idx="174">
                  <c:v>43314</c:v>
                </c:pt>
                <c:pt idx="175">
                  <c:v>43315</c:v>
                </c:pt>
                <c:pt idx="176">
                  <c:v>43316</c:v>
                </c:pt>
                <c:pt idx="177">
                  <c:v>43317</c:v>
                </c:pt>
                <c:pt idx="178">
                  <c:v>43319</c:v>
                </c:pt>
                <c:pt idx="179">
                  <c:v>43320</c:v>
                </c:pt>
                <c:pt idx="180">
                  <c:v>43321</c:v>
                </c:pt>
                <c:pt idx="181">
                  <c:v>43322</c:v>
                </c:pt>
                <c:pt idx="182">
                  <c:v>43323</c:v>
                </c:pt>
                <c:pt idx="183">
                  <c:v>43324</c:v>
                </c:pt>
                <c:pt idx="184">
                  <c:v>43326</c:v>
                </c:pt>
                <c:pt idx="185">
                  <c:v>43327</c:v>
                </c:pt>
                <c:pt idx="186">
                  <c:v>43328</c:v>
                </c:pt>
                <c:pt idx="187">
                  <c:v>43329</c:v>
                </c:pt>
                <c:pt idx="188">
                  <c:v>43330</c:v>
                </c:pt>
                <c:pt idx="189">
                  <c:v>43331</c:v>
                </c:pt>
                <c:pt idx="190">
                  <c:v>43334</c:v>
                </c:pt>
                <c:pt idx="191">
                  <c:v>43335</c:v>
                </c:pt>
                <c:pt idx="192">
                  <c:v>43336</c:v>
                </c:pt>
                <c:pt idx="193">
                  <c:v>43337</c:v>
                </c:pt>
                <c:pt idx="194">
                  <c:v>43338</c:v>
                </c:pt>
                <c:pt idx="195">
                  <c:v>43340</c:v>
                </c:pt>
                <c:pt idx="196">
                  <c:v>43341</c:v>
                </c:pt>
                <c:pt idx="197">
                  <c:v>43342</c:v>
                </c:pt>
                <c:pt idx="198">
                  <c:v>43343</c:v>
                </c:pt>
                <c:pt idx="199">
                  <c:v>43344</c:v>
                </c:pt>
                <c:pt idx="200">
                  <c:v>43345</c:v>
                </c:pt>
                <c:pt idx="201">
                  <c:v>43347</c:v>
                </c:pt>
                <c:pt idx="202">
                  <c:v>43348</c:v>
                </c:pt>
                <c:pt idx="203">
                  <c:v>43349</c:v>
                </c:pt>
                <c:pt idx="204">
                  <c:v>43350</c:v>
                </c:pt>
                <c:pt idx="205">
                  <c:v>43351</c:v>
                </c:pt>
                <c:pt idx="206">
                  <c:v>43352</c:v>
                </c:pt>
                <c:pt idx="207">
                  <c:v>43354</c:v>
                </c:pt>
                <c:pt idx="208">
                  <c:v>43355</c:v>
                </c:pt>
                <c:pt idx="209">
                  <c:v>43356</c:v>
                </c:pt>
                <c:pt idx="210">
                  <c:v>43357</c:v>
                </c:pt>
                <c:pt idx="211">
                  <c:v>43358</c:v>
                </c:pt>
                <c:pt idx="212">
                  <c:v>43359</c:v>
                </c:pt>
                <c:pt idx="213">
                  <c:v>43361</c:v>
                </c:pt>
                <c:pt idx="214">
                  <c:v>43362</c:v>
                </c:pt>
                <c:pt idx="215">
                  <c:v>43363</c:v>
                </c:pt>
                <c:pt idx="216">
                  <c:v>43364</c:v>
                </c:pt>
                <c:pt idx="217">
                  <c:v>43365</c:v>
                </c:pt>
                <c:pt idx="218">
                  <c:v>43366</c:v>
                </c:pt>
                <c:pt idx="219">
                  <c:v>43368</c:v>
                </c:pt>
                <c:pt idx="220">
                  <c:v>43369</c:v>
                </c:pt>
                <c:pt idx="221">
                  <c:v>43370</c:v>
                </c:pt>
                <c:pt idx="222">
                  <c:v>43371</c:v>
                </c:pt>
                <c:pt idx="223">
                  <c:v>43372</c:v>
                </c:pt>
                <c:pt idx="224">
                  <c:v>43373</c:v>
                </c:pt>
                <c:pt idx="225">
                  <c:v>43375</c:v>
                </c:pt>
                <c:pt idx="226">
                  <c:v>43376</c:v>
                </c:pt>
                <c:pt idx="227">
                  <c:v>43377</c:v>
                </c:pt>
                <c:pt idx="228">
                  <c:v>43378</c:v>
                </c:pt>
                <c:pt idx="229">
                  <c:v>43379</c:v>
                </c:pt>
                <c:pt idx="230">
                  <c:v>43380</c:v>
                </c:pt>
                <c:pt idx="231">
                  <c:v>43383</c:v>
                </c:pt>
                <c:pt idx="232">
                  <c:v>43384</c:v>
                </c:pt>
                <c:pt idx="233">
                  <c:v>43385</c:v>
                </c:pt>
                <c:pt idx="234">
                  <c:v>43386</c:v>
                </c:pt>
                <c:pt idx="235">
                  <c:v>43387</c:v>
                </c:pt>
                <c:pt idx="236">
                  <c:v>43389</c:v>
                </c:pt>
                <c:pt idx="237">
                  <c:v>43390</c:v>
                </c:pt>
                <c:pt idx="238">
                  <c:v>43391</c:v>
                </c:pt>
                <c:pt idx="239">
                  <c:v>43392</c:v>
                </c:pt>
                <c:pt idx="240">
                  <c:v>43393</c:v>
                </c:pt>
                <c:pt idx="241">
                  <c:v>43394</c:v>
                </c:pt>
                <c:pt idx="242">
                  <c:v>43396</c:v>
                </c:pt>
                <c:pt idx="243">
                  <c:v>43397</c:v>
                </c:pt>
                <c:pt idx="244">
                  <c:v>43398</c:v>
                </c:pt>
                <c:pt idx="245">
                  <c:v>43399</c:v>
                </c:pt>
                <c:pt idx="246">
                  <c:v>43400</c:v>
                </c:pt>
                <c:pt idx="247">
                  <c:v>43401</c:v>
                </c:pt>
                <c:pt idx="248">
                  <c:v>43403</c:v>
                </c:pt>
                <c:pt idx="249">
                  <c:v>43404</c:v>
                </c:pt>
                <c:pt idx="250">
                  <c:v>43405</c:v>
                </c:pt>
                <c:pt idx="251">
                  <c:v>43406</c:v>
                </c:pt>
                <c:pt idx="252">
                  <c:v>43407</c:v>
                </c:pt>
                <c:pt idx="253">
                  <c:v>43408</c:v>
                </c:pt>
                <c:pt idx="254">
                  <c:v>43410</c:v>
                </c:pt>
                <c:pt idx="255">
                  <c:v>43411</c:v>
                </c:pt>
                <c:pt idx="256">
                  <c:v>43412</c:v>
                </c:pt>
                <c:pt idx="257">
                  <c:v>43413</c:v>
                </c:pt>
                <c:pt idx="258">
                  <c:v>43414</c:v>
                </c:pt>
                <c:pt idx="259">
                  <c:v>43415</c:v>
                </c:pt>
                <c:pt idx="260">
                  <c:v>43417</c:v>
                </c:pt>
                <c:pt idx="261">
                  <c:v>43418</c:v>
                </c:pt>
                <c:pt idx="262">
                  <c:v>43419</c:v>
                </c:pt>
                <c:pt idx="263">
                  <c:v>43420</c:v>
                </c:pt>
                <c:pt idx="264">
                  <c:v>43421</c:v>
                </c:pt>
                <c:pt idx="265">
                  <c:v>43422</c:v>
                </c:pt>
                <c:pt idx="266">
                  <c:v>43425</c:v>
                </c:pt>
                <c:pt idx="267">
                  <c:v>43426</c:v>
                </c:pt>
                <c:pt idx="268">
                  <c:v>43427</c:v>
                </c:pt>
                <c:pt idx="269">
                  <c:v>43428</c:v>
                </c:pt>
                <c:pt idx="270">
                  <c:v>43429</c:v>
                </c:pt>
                <c:pt idx="271">
                  <c:v>43431</c:v>
                </c:pt>
                <c:pt idx="272">
                  <c:v>43432</c:v>
                </c:pt>
                <c:pt idx="273">
                  <c:v>43433</c:v>
                </c:pt>
                <c:pt idx="274">
                  <c:v>43434</c:v>
                </c:pt>
                <c:pt idx="275">
                  <c:v>43435</c:v>
                </c:pt>
                <c:pt idx="276">
                  <c:v>43436</c:v>
                </c:pt>
                <c:pt idx="277">
                  <c:v>43438</c:v>
                </c:pt>
                <c:pt idx="278">
                  <c:v>43439</c:v>
                </c:pt>
                <c:pt idx="279">
                  <c:v>43440</c:v>
                </c:pt>
                <c:pt idx="280">
                  <c:v>43441</c:v>
                </c:pt>
                <c:pt idx="281">
                  <c:v>43443</c:v>
                </c:pt>
                <c:pt idx="282">
                  <c:v>43445</c:v>
                </c:pt>
                <c:pt idx="283">
                  <c:v>43446</c:v>
                </c:pt>
                <c:pt idx="284">
                  <c:v>43447</c:v>
                </c:pt>
                <c:pt idx="285">
                  <c:v>43448</c:v>
                </c:pt>
                <c:pt idx="286">
                  <c:v>43449</c:v>
                </c:pt>
                <c:pt idx="287">
                  <c:v>43450</c:v>
                </c:pt>
                <c:pt idx="288">
                  <c:v>43452</c:v>
                </c:pt>
                <c:pt idx="289">
                  <c:v>43453</c:v>
                </c:pt>
                <c:pt idx="290">
                  <c:v>43454</c:v>
                </c:pt>
                <c:pt idx="291">
                  <c:v>43455</c:v>
                </c:pt>
                <c:pt idx="292">
                  <c:v>43456</c:v>
                </c:pt>
                <c:pt idx="293">
                  <c:v>43457</c:v>
                </c:pt>
                <c:pt idx="294">
                  <c:v>43460</c:v>
                </c:pt>
                <c:pt idx="295">
                  <c:v>43461</c:v>
                </c:pt>
                <c:pt idx="296">
                  <c:v>43462</c:v>
                </c:pt>
                <c:pt idx="297">
                  <c:v>43463</c:v>
                </c:pt>
                <c:pt idx="298">
                  <c:v>43464</c:v>
                </c:pt>
                <c:pt idx="299">
                  <c:v>43467</c:v>
                </c:pt>
                <c:pt idx="300">
                  <c:v>43468</c:v>
                </c:pt>
                <c:pt idx="301">
                  <c:v>43469</c:v>
                </c:pt>
                <c:pt idx="302">
                  <c:v>43470</c:v>
                </c:pt>
                <c:pt idx="303">
                  <c:v>43471</c:v>
                </c:pt>
                <c:pt idx="304">
                  <c:v>43473</c:v>
                </c:pt>
                <c:pt idx="305">
                  <c:v>43474</c:v>
                </c:pt>
                <c:pt idx="306">
                  <c:v>43475</c:v>
                </c:pt>
                <c:pt idx="307">
                  <c:v>43476</c:v>
                </c:pt>
                <c:pt idx="308">
                  <c:v>43477</c:v>
                </c:pt>
                <c:pt idx="309">
                  <c:v>43478</c:v>
                </c:pt>
                <c:pt idx="310">
                  <c:v>43480</c:v>
                </c:pt>
                <c:pt idx="311">
                  <c:v>43481</c:v>
                </c:pt>
                <c:pt idx="312">
                  <c:v>43482</c:v>
                </c:pt>
                <c:pt idx="313">
                  <c:v>43483</c:v>
                </c:pt>
                <c:pt idx="314">
                  <c:v>43484</c:v>
                </c:pt>
                <c:pt idx="315">
                  <c:v>43485</c:v>
                </c:pt>
                <c:pt idx="316">
                  <c:v>43487</c:v>
                </c:pt>
                <c:pt idx="317">
                  <c:v>43488</c:v>
                </c:pt>
                <c:pt idx="318">
                  <c:v>43489</c:v>
                </c:pt>
                <c:pt idx="319">
                  <c:v>43490</c:v>
                </c:pt>
                <c:pt idx="320">
                  <c:v>43491</c:v>
                </c:pt>
                <c:pt idx="321">
                  <c:v>43492</c:v>
                </c:pt>
                <c:pt idx="322">
                  <c:v>43494</c:v>
                </c:pt>
                <c:pt idx="323">
                  <c:v>43495</c:v>
                </c:pt>
                <c:pt idx="324">
                  <c:v>43496</c:v>
                </c:pt>
                <c:pt idx="325">
                  <c:v>43497</c:v>
                </c:pt>
                <c:pt idx="326">
                  <c:v>43498</c:v>
                </c:pt>
                <c:pt idx="327">
                  <c:v>43499</c:v>
                </c:pt>
                <c:pt idx="328">
                  <c:v>43501</c:v>
                </c:pt>
                <c:pt idx="329">
                  <c:v>43502</c:v>
                </c:pt>
                <c:pt idx="330">
                  <c:v>43503</c:v>
                </c:pt>
                <c:pt idx="331">
                  <c:v>43504</c:v>
                </c:pt>
                <c:pt idx="332">
                  <c:v>43505</c:v>
                </c:pt>
                <c:pt idx="333">
                  <c:v>43506</c:v>
                </c:pt>
                <c:pt idx="334">
                  <c:v>43510</c:v>
                </c:pt>
                <c:pt idx="335">
                  <c:v>43511</c:v>
                </c:pt>
                <c:pt idx="336">
                  <c:v>43512</c:v>
                </c:pt>
                <c:pt idx="337">
                  <c:v>43513</c:v>
                </c:pt>
                <c:pt idx="338">
                  <c:v>43515</c:v>
                </c:pt>
                <c:pt idx="339">
                  <c:v>43516</c:v>
                </c:pt>
                <c:pt idx="340">
                  <c:v>43517</c:v>
                </c:pt>
                <c:pt idx="341">
                  <c:v>43518</c:v>
                </c:pt>
                <c:pt idx="342">
                  <c:v>43519</c:v>
                </c:pt>
                <c:pt idx="343">
                  <c:v>43520</c:v>
                </c:pt>
                <c:pt idx="344">
                  <c:v>43522</c:v>
                </c:pt>
                <c:pt idx="345">
                  <c:v>43523</c:v>
                </c:pt>
                <c:pt idx="346">
                  <c:v>43524</c:v>
                </c:pt>
                <c:pt idx="347">
                  <c:v>43525</c:v>
                </c:pt>
                <c:pt idx="348">
                  <c:v>43526</c:v>
                </c:pt>
                <c:pt idx="349">
                  <c:v>43527</c:v>
                </c:pt>
                <c:pt idx="350">
                  <c:v>43529</c:v>
                </c:pt>
                <c:pt idx="351">
                  <c:v>43530</c:v>
                </c:pt>
                <c:pt idx="352">
                  <c:v>43531</c:v>
                </c:pt>
                <c:pt idx="353">
                  <c:v>43532</c:v>
                </c:pt>
                <c:pt idx="354">
                  <c:v>43533</c:v>
                </c:pt>
                <c:pt idx="355">
                  <c:v>43534</c:v>
                </c:pt>
                <c:pt idx="356">
                  <c:v>43536</c:v>
                </c:pt>
                <c:pt idx="357">
                  <c:v>43537</c:v>
                </c:pt>
                <c:pt idx="358">
                  <c:v>43538</c:v>
                </c:pt>
                <c:pt idx="359">
                  <c:v>43539</c:v>
                </c:pt>
                <c:pt idx="360">
                  <c:v>43540</c:v>
                </c:pt>
                <c:pt idx="361">
                  <c:v>43541</c:v>
                </c:pt>
                <c:pt idx="362">
                  <c:v>43543</c:v>
                </c:pt>
                <c:pt idx="363">
                  <c:v>43544</c:v>
                </c:pt>
                <c:pt idx="364">
                  <c:v>43545</c:v>
                </c:pt>
                <c:pt idx="365">
                  <c:v>43546</c:v>
                </c:pt>
                <c:pt idx="366">
                  <c:v>43547</c:v>
                </c:pt>
                <c:pt idx="367">
                  <c:v>43550</c:v>
                </c:pt>
                <c:pt idx="368">
                  <c:v>43551</c:v>
                </c:pt>
                <c:pt idx="369">
                  <c:v>43552</c:v>
                </c:pt>
                <c:pt idx="370">
                  <c:v>43553</c:v>
                </c:pt>
                <c:pt idx="371">
                  <c:v>43555</c:v>
                </c:pt>
              </c:numCache>
            </c:numRef>
          </c:cat>
          <c:val>
            <c:numRef>
              <c:f>Sheet6!$C$2:$C$373</c:f>
              <c:numCache>
                <c:formatCode>General</c:formatCode>
                <c:ptCount val="372"/>
                <c:pt idx="0">
                  <c:v>32.526041666666657</c:v>
                </c:pt>
                <c:pt idx="1">
                  <c:v>33.374144524959739</c:v>
                </c:pt>
                <c:pt idx="2">
                  <c:v>33.347778027577938</c:v>
                </c:pt>
                <c:pt idx="3">
                  <c:v>33.190188172043008</c:v>
                </c:pt>
                <c:pt idx="4">
                  <c:v>33.290270229468597</c:v>
                </c:pt>
                <c:pt idx="5">
                  <c:v>33.310659722222219</c:v>
                </c:pt>
                <c:pt idx="6">
                  <c:v>33.72129903486924</c:v>
                </c:pt>
                <c:pt idx="7">
                  <c:v>33.430899608865708</c:v>
                </c:pt>
                <c:pt idx="8">
                  <c:v>33.402402638190956</c:v>
                </c:pt>
                <c:pt idx="9">
                  <c:v>33.25004860031104</c:v>
                </c:pt>
                <c:pt idx="10">
                  <c:v>33.53818977119785</c:v>
                </c:pt>
                <c:pt idx="11">
                  <c:v>33.182082915831657</c:v>
                </c:pt>
                <c:pt idx="12">
                  <c:v>33.629594342818429</c:v>
                </c:pt>
                <c:pt idx="13">
                  <c:v>33.165457214765098</c:v>
                </c:pt>
                <c:pt idx="14">
                  <c:v>33.532631954350933</c:v>
                </c:pt>
                <c:pt idx="15">
                  <c:v>33.473897670549093</c:v>
                </c:pt>
                <c:pt idx="16">
                  <c:v>33.652055369127517</c:v>
                </c:pt>
                <c:pt idx="17">
                  <c:v>33.423381024096393</c:v>
                </c:pt>
                <c:pt idx="18">
                  <c:v>34.075289818548377</c:v>
                </c:pt>
                <c:pt idx="19">
                  <c:v>34.418732040229877</c:v>
                </c:pt>
                <c:pt idx="20">
                  <c:v>35.164375</c:v>
                </c:pt>
                <c:pt idx="21">
                  <c:v>34.29504788306452</c:v>
                </c:pt>
                <c:pt idx="22">
                  <c:v>34.868828125</c:v>
                </c:pt>
                <c:pt idx="23">
                  <c:v>33.643749999999997</c:v>
                </c:pt>
                <c:pt idx="24">
                  <c:v>34.629727564102573</c:v>
                </c:pt>
                <c:pt idx="25">
                  <c:v>33.258394281914903</c:v>
                </c:pt>
                <c:pt idx="26">
                  <c:v>34.816497747747754</c:v>
                </c:pt>
                <c:pt idx="27">
                  <c:v>34.047351233671989</c:v>
                </c:pt>
                <c:pt idx="28">
                  <c:v>34.507408405172413</c:v>
                </c:pt>
                <c:pt idx="29">
                  <c:v>34.039411662011183</c:v>
                </c:pt>
                <c:pt idx="30">
                  <c:v>34.668285472972983</c:v>
                </c:pt>
                <c:pt idx="31">
                  <c:v>34.416082618733512</c:v>
                </c:pt>
                <c:pt idx="32">
                  <c:v>34.519674410994767</c:v>
                </c:pt>
                <c:pt idx="33">
                  <c:v>34.747715006963787</c:v>
                </c:pt>
                <c:pt idx="34">
                  <c:v>34.867959922316388</c:v>
                </c:pt>
                <c:pt idx="35">
                  <c:v>35.032862903225798</c:v>
                </c:pt>
                <c:pt idx="36">
                  <c:v>34.883604206500962</c:v>
                </c:pt>
                <c:pt idx="37">
                  <c:v>34.974654183535762</c:v>
                </c:pt>
                <c:pt idx="38">
                  <c:v>34.799932523616732</c:v>
                </c:pt>
                <c:pt idx="39">
                  <c:v>34.683663922155688</c:v>
                </c:pt>
                <c:pt idx="40">
                  <c:v>34.636508736559144</c:v>
                </c:pt>
                <c:pt idx="41">
                  <c:v>34.854910714285722</c:v>
                </c:pt>
                <c:pt idx="42">
                  <c:v>34.968239985163201</c:v>
                </c:pt>
                <c:pt idx="43">
                  <c:v>34.778342536813923</c:v>
                </c:pt>
                <c:pt idx="44">
                  <c:v>34.894874237804878</c:v>
                </c:pt>
                <c:pt idx="45">
                  <c:v>34.551404782863848</c:v>
                </c:pt>
                <c:pt idx="46">
                  <c:v>34.627529615004939</c:v>
                </c:pt>
                <c:pt idx="47">
                  <c:v>34.706310539667903</c:v>
                </c:pt>
                <c:pt idx="48">
                  <c:v>34.862175966608078</c:v>
                </c:pt>
                <c:pt idx="49">
                  <c:v>34.359630386329869</c:v>
                </c:pt>
                <c:pt idx="50">
                  <c:v>34.586764498873883</c:v>
                </c:pt>
                <c:pt idx="51">
                  <c:v>34.759785899653977</c:v>
                </c:pt>
                <c:pt idx="52">
                  <c:v>34.691430020283967</c:v>
                </c:pt>
                <c:pt idx="53">
                  <c:v>34.472742450638791</c:v>
                </c:pt>
                <c:pt idx="54">
                  <c:v>34.909642524813897</c:v>
                </c:pt>
                <c:pt idx="55">
                  <c:v>34.502903761061937</c:v>
                </c:pt>
                <c:pt idx="56">
                  <c:v>34.640933261405671</c:v>
                </c:pt>
                <c:pt idx="57">
                  <c:v>34.786925448430488</c:v>
                </c:pt>
                <c:pt idx="58">
                  <c:v>34.437595274390247</c:v>
                </c:pt>
                <c:pt idx="59">
                  <c:v>34.259446213136727</c:v>
                </c:pt>
                <c:pt idx="60">
                  <c:v>34.636178523936167</c:v>
                </c:pt>
                <c:pt idx="61">
                  <c:v>34.062253760744987</c:v>
                </c:pt>
                <c:pt idx="62">
                  <c:v>34.351092113874337</c:v>
                </c:pt>
                <c:pt idx="63">
                  <c:v>34.243072289156629</c:v>
                </c:pt>
                <c:pt idx="64">
                  <c:v>34.859016980360067</c:v>
                </c:pt>
                <c:pt idx="65">
                  <c:v>34.878124999999997</c:v>
                </c:pt>
                <c:pt idx="66">
                  <c:v>34.836961206896547</c:v>
                </c:pt>
                <c:pt idx="67">
                  <c:v>34.159956271331048</c:v>
                </c:pt>
                <c:pt idx="68">
                  <c:v>34.544423302107731</c:v>
                </c:pt>
                <c:pt idx="69">
                  <c:v>34.69786535303777</c:v>
                </c:pt>
                <c:pt idx="70">
                  <c:v>34.559254550321199</c:v>
                </c:pt>
                <c:pt idx="71">
                  <c:v>34.969880490956072</c:v>
                </c:pt>
                <c:pt idx="72">
                  <c:v>34.087356234866832</c:v>
                </c:pt>
                <c:pt idx="73">
                  <c:v>34.782617989056092</c:v>
                </c:pt>
                <c:pt idx="74">
                  <c:v>34.840707508250823</c:v>
                </c:pt>
                <c:pt idx="75">
                  <c:v>35.061250000000001</c:v>
                </c:pt>
                <c:pt idx="76">
                  <c:v>36.167142260579062</c:v>
                </c:pt>
                <c:pt idx="77">
                  <c:v>36.774068105381168</c:v>
                </c:pt>
                <c:pt idx="78">
                  <c:v>38.144770408163268</c:v>
                </c:pt>
                <c:pt idx="79">
                  <c:v>35.840771133093533</c:v>
                </c:pt>
                <c:pt idx="80">
                  <c:v>37.283232868020313</c:v>
                </c:pt>
                <c:pt idx="81">
                  <c:v>37.614013671875</c:v>
                </c:pt>
                <c:pt idx="82">
                  <c:v>37.655539772727273</c:v>
                </c:pt>
                <c:pt idx="83">
                  <c:v>37.917229729729733</c:v>
                </c:pt>
                <c:pt idx="84">
                  <c:v>37.69981812169312</c:v>
                </c:pt>
                <c:pt idx="85">
                  <c:v>36.992235429447852</c:v>
                </c:pt>
                <c:pt idx="86">
                  <c:v>38.310435267857137</c:v>
                </c:pt>
                <c:pt idx="87">
                  <c:v>37.586584172259514</c:v>
                </c:pt>
                <c:pt idx="88">
                  <c:v>38.112395833333331</c:v>
                </c:pt>
                <c:pt idx="89">
                  <c:v>38.379812047101453</c:v>
                </c:pt>
                <c:pt idx="90">
                  <c:v>38.03495065789474</c:v>
                </c:pt>
                <c:pt idx="91">
                  <c:v>38.52856739457831</c:v>
                </c:pt>
                <c:pt idx="92">
                  <c:v>38.05669014084507</c:v>
                </c:pt>
                <c:pt idx="93">
                  <c:v>38.055465637450197</c:v>
                </c:pt>
                <c:pt idx="94">
                  <c:v>38.113430583501007</c:v>
                </c:pt>
                <c:pt idx="95">
                  <c:v>38.361304402834008</c:v>
                </c:pt>
                <c:pt idx="96">
                  <c:v>37.613927980132452</c:v>
                </c:pt>
                <c:pt idx="97">
                  <c:v>38.185322179203538</c:v>
                </c:pt>
                <c:pt idx="98">
                  <c:v>37.897970085470092</c:v>
                </c:pt>
                <c:pt idx="99">
                  <c:v>37.705751424501422</c:v>
                </c:pt>
                <c:pt idx="100">
                  <c:v>37.658182565789467</c:v>
                </c:pt>
                <c:pt idx="101">
                  <c:v>37.871598025048172</c:v>
                </c:pt>
                <c:pt idx="102">
                  <c:v>37.917134831460672</c:v>
                </c:pt>
                <c:pt idx="103">
                  <c:v>38.108235294117648</c:v>
                </c:pt>
                <c:pt idx="104">
                  <c:v>38.35921528960818</c:v>
                </c:pt>
                <c:pt idx="105">
                  <c:v>38.548835666023173</c:v>
                </c:pt>
                <c:pt idx="106">
                  <c:v>38.38909486817326</c:v>
                </c:pt>
                <c:pt idx="107">
                  <c:v>38.049784482758618</c:v>
                </c:pt>
                <c:pt idx="108">
                  <c:v>38.633646844660191</c:v>
                </c:pt>
                <c:pt idx="109">
                  <c:v>38.396080112219451</c:v>
                </c:pt>
                <c:pt idx="110">
                  <c:v>38.03949284957627</c:v>
                </c:pt>
                <c:pt idx="111">
                  <c:v>37.89529823059361</c:v>
                </c:pt>
                <c:pt idx="112">
                  <c:v>38.47154761904762</c:v>
                </c:pt>
                <c:pt idx="113">
                  <c:v>38.121189024390247</c:v>
                </c:pt>
                <c:pt idx="114">
                  <c:v>38.363359899328863</c:v>
                </c:pt>
                <c:pt idx="115">
                  <c:v>38.377737226277382</c:v>
                </c:pt>
                <c:pt idx="116">
                  <c:v>38.097236570247937</c:v>
                </c:pt>
                <c:pt idx="117">
                  <c:v>38.19854714912281</c:v>
                </c:pt>
                <c:pt idx="118">
                  <c:v>38.192227406679763</c:v>
                </c:pt>
                <c:pt idx="119">
                  <c:v>38.35022993311037</c:v>
                </c:pt>
                <c:pt idx="120">
                  <c:v>38.642293028322442</c:v>
                </c:pt>
                <c:pt idx="121">
                  <c:v>37.953697467672413</c:v>
                </c:pt>
                <c:pt idx="122">
                  <c:v>38.300997463099627</c:v>
                </c:pt>
                <c:pt idx="123">
                  <c:v>37.970833333333331</c:v>
                </c:pt>
                <c:pt idx="124">
                  <c:v>38.495583206686931</c:v>
                </c:pt>
                <c:pt idx="125">
                  <c:v>38.280787721893489</c:v>
                </c:pt>
                <c:pt idx="126">
                  <c:v>38.048815016778534</c:v>
                </c:pt>
                <c:pt idx="127">
                  <c:v>37.634457236842103</c:v>
                </c:pt>
                <c:pt idx="128">
                  <c:v>38.4775243993994</c:v>
                </c:pt>
                <c:pt idx="129">
                  <c:v>37.886687332439678</c:v>
                </c:pt>
                <c:pt idx="130">
                  <c:v>37.525123355263148</c:v>
                </c:pt>
                <c:pt idx="131">
                  <c:v>38.397745253164558</c:v>
                </c:pt>
                <c:pt idx="132">
                  <c:v>37.47465587797619</c:v>
                </c:pt>
                <c:pt idx="133">
                  <c:v>37.964528093434353</c:v>
                </c:pt>
                <c:pt idx="134">
                  <c:v>38.315013111888113</c:v>
                </c:pt>
                <c:pt idx="135">
                  <c:v>38.187081739961762</c:v>
                </c:pt>
                <c:pt idx="136">
                  <c:v>38.137643129770993</c:v>
                </c:pt>
                <c:pt idx="137">
                  <c:v>38.480431117533719</c:v>
                </c:pt>
                <c:pt idx="138">
                  <c:v>38.543881810193319</c:v>
                </c:pt>
                <c:pt idx="139">
                  <c:v>38.597404422788607</c:v>
                </c:pt>
                <c:pt idx="140">
                  <c:v>38.762524801587297</c:v>
                </c:pt>
                <c:pt idx="141">
                  <c:v>39.000256748826288</c:v>
                </c:pt>
                <c:pt idx="142">
                  <c:v>38.194237385321102</c:v>
                </c:pt>
                <c:pt idx="143">
                  <c:v>38.756480026929992</c:v>
                </c:pt>
                <c:pt idx="144">
                  <c:v>38.882359215017068</c:v>
                </c:pt>
                <c:pt idx="145">
                  <c:v>38.521695143884891</c:v>
                </c:pt>
                <c:pt idx="146">
                  <c:v>38.080267719568567</c:v>
                </c:pt>
                <c:pt idx="147">
                  <c:v>38.994591346153847</c:v>
                </c:pt>
                <c:pt idx="148">
                  <c:v>38.32077726628895</c:v>
                </c:pt>
                <c:pt idx="149">
                  <c:v>38.774056311881189</c:v>
                </c:pt>
                <c:pt idx="150">
                  <c:v>38.245857007575758</c:v>
                </c:pt>
                <c:pt idx="151">
                  <c:v>38.866268382352942</c:v>
                </c:pt>
                <c:pt idx="152">
                  <c:v>38.518023255813951</c:v>
                </c:pt>
                <c:pt idx="153">
                  <c:v>38.5390625</c:v>
                </c:pt>
                <c:pt idx="154">
                  <c:v>38.463014240506332</c:v>
                </c:pt>
                <c:pt idx="155">
                  <c:v>39.506749260355029</c:v>
                </c:pt>
                <c:pt idx="156">
                  <c:v>39.194078947368418</c:v>
                </c:pt>
                <c:pt idx="157">
                  <c:v>37.916133996212118</c:v>
                </c:pt>
                <c:pt idx="158">
                  <c:v>37.404522613065318</c:v>
                </c:pt>
                <c:pt idx="159">
                  <c:v>38.488575268817208</c:v>
                </c:pt>
                <c:pt idx="160">
                  <c:v>37.586841617210681</c:v>
                </c:pt>
                <c:pt idx="161">
                  <c:v>38.007775821596248</c:v>
                </c:pt>
                <c:pt idx="162">
                  <c:v>38.575772058823532</c:v>
                </c:pt>
                <c:pt idx="163">
                  <c:v>38.18462469733656</c:v>
                </c:pt>
                <c:pt idx="164">
                  <c:v>38.300997782705103</c:v>
                </c:pt>
                <c:pt idx="165">
                  <c:v>38.326816860465122</c:v>
                </c:pt>
                <c:pt idx="166">
                  <c:v>38.649736352357323</c:v>
                </c:pt>
                <c:pt idx="167">
                  <c:v>38.456284722222222</c:v>
                </c:pt>
                <c:pt idx="168">
                  <c:v>38.928347784200383</c:v>
                </c:pt>
                <c:pt idx="169">
                  <c:v>38.642805232558139</c:v>
                </c:pt>
                <c:pt idx="170">
                  <c:v>38.881560919055651</c:v>
                </c:pt>
                <c:pt idx="171">
                  <c:v>39.401608455882347</c:v>
                </c:pt>
                <c:pt idx="172">
                  <c:v>38.780550373134332</c:v>
                </c:pt>
                <c:pt idx="173">
                  <c:v>38.734461805555547</c:v>
                </c:pt>
                <c:pt idx="174">
                  <c:v>38.838478458737868</c:v>
                </c:pt>
                <c:pt idx="175">
                  <c:v>38.72697188864629</c:v>
                </c:pt>
                <c:pt idx="176">
                  <c:v>38.788256448412703</c:v>
                </c:pt>
                <c:pt idx="177">
                  <c:v>39.088228075916227</c:v>
                </c:pt>
                <c:pt idx="178">
                  <c:v>39.119751291989672</c:v>
                </c:pt>
                <c:pt idx="179">
                  <c:v>38.851469651952463</c:v>
                </c:pt>
                <c:pt idx="180">
                  <c:v>39.313117101105853</c:v>
                </c:pt>
                <c:pt idx="181">
                  <c:v>38.816930970149251</c:v>
                </c:pt>
                <c:pt idx="182">
                  <c:v>38.571715363777088</c:v>
                </c:pt>
                <c:pt idx="183">
                  <c:v>38.850638977635782</c:v>
                </c:pt>
                <c:pt idx="184">
                  <c:v>38.826741360691138</c:v>
                </c:pt>
                <c:pt idx="185">
                  <c:v>38.81998089983022</c:v>
                </c:pt>
                <c:pt idx="186">
                  <c:v>39.056019467213112</c:v>
                </c:pt>
                <c:pt idx="187">
                  <c:v>38.500926688632617</c:v>
                </c:pt>
                <c:pt idx="188">
                  <c:v>38.601092143906023</c:v>
                </c:pt>
                <c:pt idx="189">
                  <c:v>38.858002260981912</c:v>
                </c:pt>
                <c:pt idx="190">
                  <c:v>39.086246468926547</c:v>
                </c:pt>
                <c:pt idx="191">
                  <c:v>38.987688472762649</c:v>
                </c:pt>
                <c:pt idx="192">
                  <c:v>38.940116392801251</c:v>
                </c:pt>
                <c:pt idx="193">
                  <c:v>38.651184752747263</c:v>
                </c:pt>
                <c:pt idx="194">
                  <c:v>39.44404411764706</c:v>
                </c:pt>
                <c:pt idx="195">
                  <c:v>39.075035453808752</c:v>
                </c:pt>
                <c:pt idx="196">
                  <c:v>38.961628560719639</c:v>
                </c:pt>
                <c:pt idx="197">
                  <c:v>39.147718558282207</c:v>
                </c:pt>
                <c:pt idx="198">
                  <c:v>38.788970347313239</c:v>
                </c:pt>
                <c:pt idx="199">
                  <c:v>38.860455780632407</c:v>
                </c:pt>
                <c:pt idx="200">
                  <c:v>39.091773897058822</c:v>
                </c:pt>
                <c:pt idx="201">
                  <c:v>39.031401994163417</c:v>
                </c:pt>
                <c:pt idx="202">
                  <c:v>38.940667955326461</c:v>
                </c:pt>
                <c:pt idx="203">
                  <c:v>38.8742148241206</c:v>
                </c:pt>
                <c:pt idx="204">
                  <c:v>38.950023854961827</c:v>
                </c:pt>
                <c:pt idx="205">
                  <c:v>38.873517174220957</c:v>
                </c:pt>
                <c:pt idx="206">
                  <c:v>39.005248397435899</c:v>
                </c:pt>
                <c:pt idx="207">
                  <c:v>38.734450849514573</c:v>
                </c:pt>
                <c:pt idx="208">
                  <c:v>38.815213323353291</c:v>
                </c:pt>
                <c:pt idx="209">
                  <c:v>38.129798228346459</c:v>
                </c:pt>
                <c:pt idx="210">
                  <c:v>38.941028225806448</c:v>
                </c:pt>
                <c:pt idx="211">
                  <c:v>39.746026785714292</c:v>
                </c:pt>
                <c:pt idx="212">
                  <c:v>39.97330032119914</c:v>
                </c:pt>
                <c:pt idx="213">
                  <c:v>40.221420940170937</c:v>
                </c:pt>
                <c:pt idx="214">
                  <c:v>40.328777595465397</c:v>
                </c:pt>
                <c:pt idx="215">
                  <c:v>40.086672919508871</c:v>
                </c:pt>
                <c:pt idx="216">
                  <c:v>40.206532682775709</c:v>
                </c:pt>
                <c:pt idx="217">
                  <c:v>40.16280607617896</c:v>
                </c:pt>
                <c:pt idx="218">
                  <c:v>40.532152061855669</c:v>
                </c:pt>
                <c:pt idx="219">
                  <c:v>40.71422619047619</c:v>
                </c:pt>
                <c:pt idx="220">
                  <c:v>40.757680084745758</c:v>
                </c:pt>
                <c:pt idx="221">
                  <c:v>41.048567380352637</c:v>
                </c:pt>
                <c:pt idx="222">
                  <c:v>40.310174608355091</c:v>
                </c:pt>
                <c:pt idx="223">
                  <c:v>40.142452485380119</c:v>
                </c:pt>
                <c:pt idx="224">
                  <c:v>40.457391122278047</c:v>
                </c:pt>
                <c:pt idx="225">
                  <c:v>40.127836385350321</c:v>
                </c:pt>
                <c:pt idx="226">
                  <c:v>40.250078517587937</c:v>
                </c:pt>
                <c:pt idx="227">
                  <c:v>40.590645032051277</c:v>
                </c:pt>
                <c:pt idx="228">
                  <c:v>40.388202519379853</c:v>
                </c:pt>
                <c:pt idx="229">
                  <c:v>40.783284130184327</c:v>
                </c:pt>
                <c:pt idx="230">
                  <c:v>40.75668259297521</c:v>
                </c:pt>
                <c:pt idx="231">
                  <c:v>40.922113715277767</c:v>
                </c:pt>
                <c:pt idx="232">
                  <c:v>40.946294910179638</c:v>
                </c:pt>
                <c:pt idx="233">
                  <c:v>40.485028677462893</c:v>
                </c:pt>
                <c:pt idx="234">
                  <c:v>40.53626720183486</c:v>
                </c:pt>
                <c:pt idx="235">
                  <c:v>40.579019988066833</c:v>
                </c:pt>
                <c:pt idx="236">
                  <c:v>41.641249999999999</c:v>
                </c:pt>
                <c:pt idx="237">
                  <c:v>40.626929593373497</c:v>
                </c:pt>
                <c:pt idx="238">
                  <c:v>40.462269042232279</c:v>
                </c:pt>
                <c:pt idx="239">
                  <c:v>40.71890903307888</c:v>
                </c:pt>
                <c:pt idx="240">
                  <c:v>40.863720642768847</c:v>
                </c:pt>
                <c:pt idx="241">
                  <c:v>41.151853491902827</c:v>
                </c:pt>
                <c:pt idx="242">
                  <c:v>40.625072900466563</c:v>
                </c:pt>
                <c:pt idx="243">
                  <c:v>40.622185430463567</c:v>
                </c:pt>
                <c:pt idx="244">
                  <c:v>40.807139731621938</c:v>
                </c:pt>
                <c:pt idx="245">
                  <c:v>40.88330379161529</c:v>
                </c:pt>
                <c:pt idx="246">
                  <c:v>40.913622359154928</c:v>
                </c:pt>
                <c:pt idx="247">
                  <c:v>41.123853764478767</c:v>
                </c:pt>
                <c:pt idx="248">
                  <c:v>40.947304326287977</c:v>
                </c:pt>
                <c:pt idx="249">
                  <c:v>40.754291709053923</c:v>
                </c:pt>
                <c:pt idx="250">
                  <c:v>40.938690056417492</c:v>
                </c:pt>
                <c:pt idx="251">
                  <c:v>40.763762417218537</c:v>
                </c:pt>
                <c:pt idx="252">
                  <c:v>40.735265736342043</c:v>
                </c:pt>
                <c:pt idx="253">
                  <c:v>41.215158398821217</c:v>
                </c:pt>
                <c:pt idx="254">
                  <c:v>40.759458333333328</c:v>
                </c:pt>
                <c:pt idx="255">
                  <c:v>40.836172055427262</c:v>
                </c:pt>
                <c:pt idx="256">
                  <c:v>41.023076418067227</c:v>
                </c:pt>
                <c:pt idx="257">
                  <c:v>40.852428591628957</c:v>
                </c:pt>
                <c:pt idx="258">
                  <c:v>40.666491043203372</c:v>
                </c:pt>
                <c:pt idx="259">
                  <c:v>41.222233952702702</c:v>
                </c:pt>
                <c:pt idx="260">
                  <c:v>40.717344290657437</c:v>
                </c:pt>
                <c:pt idx="261">
                  <c:v>40.823714600742797</c:v>
                </c:pt>
                <c:pt idx="262">
                  <c:v>42.430630284396621</c:v>
                </c:pt>
                <c:pt idx="263">
                  <c:v>42.633969220110849</c:v>
                </c:pt>
                <c:pt idx="264">
                  <c:v>42.896410642570281</c:v>
                </c:pt>
                <c:pt idx="265">
                  <c:v>43.288959251101318</c:v>
                </c:pt>
                <c:pt idx="266">
                  <c:v>42.874940438373571</c:v>
                </c:pt>
                <c:pt idx="267">
                  <c:v>42.630582584830343</c:v>
                </c:pt>
                <c:pt idx="268">
                  <c:v>42.836959388185647</c:v>
                </c:pt>
                <c:pt idx="269">
                  <c:v>42.465643098455601</c:v>
                </c:pt>
                <c:pt idx="270">
                  <c:v>43.129807692307693</c:v>
                </c:pt>
                <c:pt idx="271">
                  <c:v>43.172199394463668</c:v>
                </c:pt>
                <c:pt idx="272">
                  <c:v>42.724237600536192</c:v>
                </c:pt>
                <c:pt idx="273">
                  <c:v>42.732089843750003</c:v>
                </c:pt>
                <c:pt idx="274">
                  <c:v>42.876180090822182</c:v>
                </c:pt>
                <c:pt idx="275">
                  <c:v>42.852837125416201</c:v>
                </c:pt>
                <c:pt idx="276">
                  <c:v>42.848647836538461</c:v>
                </c:pt>
                <c:pt idx="277">
                  <c:v>42.996311475409833</c:v>
                </c:pt>
                <c:pt idx="278">
                  <c:v>42.960586795606503</c:v>
                </c:pt>
                <c:pt idx="279">
                  <c:v>43.037241436832737</c:v>
                </c:pt>
                <c:pt idx="280">
                  <c:v>43.105439489700373</c:v>
                </c:pt>
                <c:pt idx="281">
                  <c:v>42.837811085972852</c:v>
                </c:pt>
                <c:pt idx="282">
                  <c:v>43.122199033391922</c:v>
                </c:pt>
                <c:pt idx="283">
                  <c:v>43.049267062594268</c:v>
                </c:pt>
                <c:pt idx="284">
                  <c:v>43.251821748878918</c:v>
                </c:pt>
                <c:pt idx="285">
                  <c:v>43.30414889836532</c:v>
                </c:pt>
                <c:pt idx="286">
                  <c:v>43.408048304115852</c:v>
                </c:pt>
                <c:pt idx="287">
                  <c:v>43.076610225763609</c:v>
                </c:pt>
                <c:pt idx="288">
                  <c:v>43.204836002066124</c:v>
                </c:pt>
                <c:pt idx="289">
                  <c:v>43.098109243697479</c:v>
                </c:pt>
                <c:pt idx="290">
                  <c:v>43.334474381625441</c:v>
                </c:pt>
                <c:pt idx="291">
                  <c:v>43.251277105921602</c:v>
                </c:pt>
                <c:pt idx="292">
                  <c:v>43.236006573932933</c:v>
                </c:pt>
                <c:pt idx="293">
                  <c:v>43.504573736998523</c:v>
                </c:pt>
                <c:pt idx="294">
                  <c:v>43.492027493321459</c:v>
                </c:pt>
                <c:pt idx="295">
                  <c:v>43.295886969286357</c:v>
                </c:pt>
                <c:pt idx="296">
                  <c:v>43.436950578902227</c:v>
                </c:pt>
                <c:pt idx="297">
                  <c:v>43.339080855359768</c:v>
                </c:pt>
                <c:pt idx="298">
                  <c:v>43.611201569806283</c:v>
                </c:pt>
                <c:pt idx="299">
                  <c:v>43.305090962441312</c:v>
                </c:pt>
                <c:pt idx="300">
                  <c:v>43.414079595186003</c:v>
                </c:pt>
                <c:pt idx="301">
                  <c:v>43.606214667085418</c:v>
                </c:pt>
                <c:pt idx="302">
                  <c:v>43.570381085395049</c:v>
                </c:pt>
                <c:pt idx="303">
                  <c:v>43.70206012450852</c:v>
                </c:pt>
                <c:pt idx="304">
                  <c:v>43.500581206747412</c:v>
                </c:pt>
                <c:pt idx="305">
                  <c:v>43.232340556396672</c:v>
                </c:pt>
                <c:pt idx="306">
                  <c:v>43.686662726556342</c:v>
                </c:pt>
                <c:pt idx="307">
                  <c:v>43.749056541313557</c:v>
                </c:pt>
                <c:pt idx="308">
                  <c:v>43.851108114446532</c:v>
                </c:pt>
                <c:pt idx="309">
                  <c:v>43.707277265745013</c:v>
                </c:pt>
                <c:pt idx="310">
                  <c:v>43.56802095130238</c:v>
                </c:pt>
                <c:pt idx="311">
                  <c:v>43.456694756554313</c:v>
                </c:pt>
                <c:pt idx="312">
                  <c:v>43.934729432907353</c:v>
                </c:pt>
                <c:pt idx="313">
                  <c:v>44.018969648562297</c:v>
                </c:pt>
                <c:pt idx="314">
                  <c:v>43.918060578661837</c:v>
                </c:pt>
                <c:pt idx="315">
                  <c:v>43.749636627906973</c:v>
                </c:pt>
                <c:pt idx="316">
                  <c:v>44.326984714003942</c:v>
                </c:pt>
                <c:pt idx="317">
                  <c:v>43.545963035019447</c:v>
                </c:pt>
                <c:pt idx="318">
                  <c:v>43.467473854581677</c:v>
                </c:pt>
                <c:pt idx="319">
                  <c:v>43.63003711558855</c:v>
                </c:pt>
                <c:pt idx="320">
                  <c:v>43.574441425120767</c:v>
                </c:pt>
                <c:pt idx="321">
                  <c:v>43.641294984686063</c:v>
                </c:pt>
                <c:pt idx="322">
                  <c:v>43.487458881578952</c:v>
                </c:pt>
                <c:pt idx="323">
                  <c:v>43.445685865644727</c:v>
                </c:pt>
                <c:pt idx="324">
                  <c:v>43.743649794929148</c:v>
                </c:pt>
                <c:pt idx="325">
                  <c:v>43.429715501792117</c:v>
                </c:pt>
                <c:pt idx="326">
                  <c:v>43.432773919753089</c:v>
                </c:pt>
                <c:pt idx="327">
                  <c:v>43.677902448071222</c:v>
                </c:pt>
                <c:pt idx="328">
                  <c:v>43.780399859287051</c:v>
                </c:pt>
                <c:pt idx="329">
                  <c:v>43.659853677110533</c:v>
                </c:pt>
                <c:pt idx="330">
                  <c:v>43.50644066220238</c:v>
                </c:pt>
                <c:pt idx="331">
                  <c:v>43.633492092020127</c:v>
                </c:pt>
                <c:pt idx="332">
                  <c:v>43.754476703755223</c:v>
                </c:pt>
                <c:pt idx="333">
                  <c:v>43.511906386462883</c:v>
                </c:pt>
                <c:pt idx="334">
                  <c:v>43.754984415305238</c:v>
                </c:pt>
                <c:pt idx="335">
                  <c:v>43.380155964350998</c:v>
                </c:pt>
                <c:pt idx="336">
                  <c:v>43.509622113365992</c:v>
                </c:pt>
                <c:pt idx="337">
                  <c:v>43.56257712240869</c:v>
                </c:pt>
                <c:pt idx="338">
                  <c:v>43.549976061977723</c:v>
                </c:pt>
                <c:pt idx="339">
                  <c:v>43.661546610169488</c:v>
                </c:pt>
                <c:pt idx="340">
                  <c:v>43.427339901477829</c:v>
                </c:pt>
                <c:pt idx="341">
                  <c:v>43.5068560866575</c:v>
                </c:pt>
                <c:pt idx="342">
                  <c:v>43.365909529320987</c:v>
                </c:pt>
                <c:pt idx="343">
                  <c:v>43.873280744336569</c:v>
                </c:pt>
                <c:pt idx="344">
                  <c:v>44.35266620498615</c:v>
                </c:pt>
                <c:pt idx="345">
                  <c:v>43.209280303030297</c:v>
                </c:pt>
                <c:pt idx="346">
                  <c:v>44.557389937106919</c:v>
                </c:pt>
                <c:pt idx="347">
                  <c:v>44.526249999999997</c:v>
                </c:pt>
                <c:pt idx="348">
                  <c:v>45.0757874015748</c:v>
                </c:pt>
                <c:pt idx="349">
                  <c:v>45.335365853658537</c:v>
                </c:pt>
                <c:pt idx="350">
                  <c:v>44.400390625</c:v>
                </c:pt>
                <c:pt idx="351">
                  <c:v>43.575452898550722</c:v>
                </c:pt>
                <c:pt idx="352">
                  <c:v>43.381345177664983</c:v>
                </c:pt>
                <c:pt idx="353">
                  <c:v>43.631196120689658</c:v>
                </c:pt>
                <c:pt idx="354">
                  <c:v>43.68896384928717</c:v>
                </c:pt>
                <c:pt idx="355">
                  <c:v>43.449443986820427</c:v>
                </c:pt>
                <c:pt idx="356">
                  <c:v>43.675345138055221</c:v>
                </c:pt>
                <c:pt idx="357">
                  <c:v>43.463473647388057</c:v>
                </c:pt>
                <c:pt idx="358">
                  <c:v>43.349479166666669</c:v>
                </c:pt>
                <c:pt idx="359">
                  <c:v>44.337398373983739</c:v>
                </c:pt>
                <c:pt idx="360">
                  <c:v>43.422482837528612</c:v>
                </c:pt>
                <c:pt idx="361">
                  <c:v>43.288580246913583</c:v>
                </c:pt>
                <c:pt idx="362">
                  <c:v>43.255741368680638</c:v>
                </c:pt>
                <c:pt idx="363">
                  <c:v>43.230419075144511</c:v>
                </c:pt>
                <c:pt idx="364">
                  <c:v>44.538651315789473</c:v>
                </c:pt>
                <c:pt idx="365">
                  <c:v>44.735647264631041</c:v>
                </c:pt>
                <c:pt idx="366">
                  <c:v>44.518870314083081</c:v>
                </c:pt>
                <c:pt idx="367">
                  <c:v>44.970892626131963</c:v>
                </c:pt>
                <c:pt idx="368">
                  <c:v>44.984257739211998</c:v>
                </c:pt>
                <c:pt idx="369">
                  <c:v>45.099020737327187</c:v>
                </c:pt>
                <c:pt idx="370">
                  <c:v>45.455301339285711</c:v>
                </c:pt>
                <c:pt idx="371">
                  <c:v>45.693126520681268</c:v>
                </c:pt>
              </c:numCache>
            </c:numRef>
          </c:val>
          <c:smooth val="0"/>
          <c:extLst>
            <c:ext xmlns:c16="http://schemas.microsoft.com/office/drawing/2014/chart" uri="{C3380CC4-5D6E-409C-BE32-E72D297353CC}">
              <c16:uniqueId val="{00000001-D3E5-4235-9157-DE616102A68D}"/>
            </c:ext>
          </c:extLst>
        </c:ser>
        <c:dLbls>
          <c:showLegendKey val="0"/>
          <c:showVal val="0"/>
          <c:showCatName val="0"/>
          <c:showSerName val="0"/>
          <c:showPercent val="0"/>
          <c:showBubbleSize val="0"/>
        </c:dLbls>
        <c:marker val="1"/>
        <c:smooth val="0"/>
        <c:axId val="1763830847"/>
        <c:axId val="1614180671"/>
      </c:lineChart>
      <c:dateAx>
        <c:axId val="1478800591"/>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33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4171935"/>
        <c:crosses val="autoZero"/>
        <c:auto val="0"/>
        <c:lblOffset val="100"/>
        <c:baseTimeUnit val="days"/>
      </c:dateAx>
      <c:valAx>
        <c:axId val="16141719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aseline="0" dirty="0"/>
                  <a:t>Quantity of Orders </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800591"/>
        <c:crosses val="autoZero"/>
        <c:crossBetween val="midCat"/>
      </c:valAx>
      <c:valAx>
        <c:axId val="1614180671"/>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Avg.</a:t>
                </a:r>
                <a:r>
                  <a:rPr lang="en-IN" baseline="0" dirty="0"/>
                  <a:t> 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830847"/>
        <c:crosses val="max"/>
        <c:crossBetween val="between"/>
      </c:valAx>
      <c:dateAx>
        <c:axId val="1763830847"/>
        <c:scaling>
          <c:orientation val="minMax"/>
        </c:scaling>
        <c:delete val="1"/>
        <c:axPos val="b"/>
        <c:numFmt formatCode="m/d/yyyy" sourceLinked="1"/>
        <c:majorTickMark val="out"/>
        <c:minorTickMark val="none"/>
        <c:tickLblPos val="nextTo"/>
        <c:crossAx val="1614180671"/>
        <c:crosses val="autoZero"/>
        <c:auto val="1"/>
        <c:lblOffset val="100"/>
        <c:baseTimeUnit val="days"/>
      </c:dateAx>
      <c:spPr>
        <a:noFill/>
        <a:ln>
          <a:noFill/>
        </a:ln>
        <a:effectLst/>
      </c:spPr>
    </c:plotArea>
    <c:legend>
      <c:legendPos val="b"/>
      <c:layout>
        <c:manualLayout>
          <c:xMode val="edge"/>
          <c:yMode val="edge"/>
          <c:x val="0.30581202621729808"/>
          <c:y val="0.88918919010055841"/>
          <c:w val="0.32724163697291075"/>
          <c:h val="7.226809543351449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400" b="0" dirty="0">
                <a:latin typeface="+mn-lt"/>
              </a:rPr>
              <a:t>Total</a:t>
            </a:r>
            <a:r>
              <a:rPr lang="en-IN" sz="1400" b="0" baseline="0" dirty="0">
                <a:latin typeface="+mn-lt"/>
              </a:rPr>
              <a:t> Visits</a:t>
            </a:r>
            <a:endParaRPr lang="en-IN" sz="1400" b="0" dirty="0">
              <a:latin typeface="+mn-lt"/>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AE4D-4B05-90FF-39ED9C129683}"/>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AE4D-4B05-90FF-39ED9C129683}"/>
              </c:ext>
            </c:extLst>
          </c:dPt>
          <c:dLbls>
            <c:dLbl>
              <c:idx val="0"/>
              <c:layout>
                <c:manualLayout>
                  <c:x val="-5.4760506050034921E-2"/>
                  <c:y val="-0.22733583498788826"/>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D7970499-B0BB-4F67-BD6F-2076D36F645C}" type="PERCENTAGE">
                      <a:rPr lang="en-US" sz="1400">
                        <a:solidFill>
                          <a:schemeClr val="bg1"/>
                        </a:solidFill>
                      </a:rPr>
                      <a:pPr>
                        <a:defRPr/>
                      </a:pPr>
                      <a:t>[PERCENTAGE]</a:t>
                    </a:fld>
                    <a:endParaRPr lang="en-IN"/>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5574522388528361"/>
                      <c:h val="0.13210022476055477"/>
                    </c:manualLayout>
                  </c15:layout>
                  <c15:dlblFieldTable/>
                  <c15:showDataLabelsRange val="0"/>
                </c:ext>
                <c:ext xmlns:c16="http://schemas.microsoft.com/office/drawing/2014/chart" uri="{C3380CC4-5D6E-409C-BE32-E72D297353CC}">
                  <c16:uniqueId val="{00000001-AE4D-4B05-90FF-39ED9C129683}"/>
                </c:ext>
              </c:extLst>
            </c:dLbl>
            <c:dLbl>
              <c:idx val="1"/>
              <c:tx>
                <c:rich>
                  <a:bodyPr/>
                  <a:lstStyle/>
                  <a:p>
                    <a:fld id="{2AAE3C11-E4EB-45B0-8FC5-53672876EB6A}" type="PERCENTAGE">
                      <a:rPr lang="en-US" sz="1400">
                        <a:solidFill>
                          <a:schemeClr val="bg1"/>
                        </a:solidFill>
                      </a:rPr>
                      <a:pPr/>
                      <a:t>[PERCENTAGE]</a:t>
                    </a:fld>
                    <a:endParaRPr lang="en-IN"/>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E4D-4B05-90FF-39ED9C12968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Sheet2!$A$2:$A$3</c:f>
              <c:strCache>
                <c:ptCount val="2"/>
                <c:pt idx="0">
                  <c:v>Visits with zero orders</c:v>
                </c:pt>
                <c:pt idx="1">
                  <c:v>Visits with atleast one order</c:v>
                </c:pt>
              </c:strCache>
            </c:strRef>
          </c:cat>
          <c:val>
            <c:numRef>
              <c:f>Sheet2!$B$2:$B$3</c:f>
              <c:numCache>
                <c:formatCode>_ * #,##0_ ;_ * \-#,##0_ ;_ * "-"??_ ;_ @_ </c:formatCode>
                <c:ptCount val="2"/>
                <c:pt idx="0">
                  <c:v>4001286</c:v>
                </c:pt>
                <c:pt idx="1">
                  <c:v>239594</c:v>
                </c:pt>
              </c:numCache>
            </c:numRef>
          </c:val>
          <c:extLst>
            <c:ext xmlns:c16="http://schemas.microsoft.com/office/drawing/2014/chart" uri="{C3380CC4-5D6E-409C-BE32-E72D297353CC}">
              <c16:uniqueId val="{00000004-AE4D-4B05-90FF-39ED9C12968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Sheet7!$B$2:$B$73414</cx:f>
        <cx:lvl ptCount="73413" formatCode="General">
          <cx:pt idx="0">368</cx:pt>
          <cx:pt idx="1">365</cx:pt>
          <cx:pt idx="2">361</cx:pt>
          <cx:pt idx="3">357</cx:pt>
          <cx:pt idx="4">354</cx:pt>
          <cx:pt idx="5">352</cx:pt>
          <cx:pt idx="6">351</cx:pt>
          <cx:pt idx="7">350</cx:pt>
          <cx:pt idx="8">347</cx:pt>
          <cx:pt idx="9">343</cx:pt>
          <cx:pt idx="10">342</cx:pt>
          <cx:pt idx="11">341</cx:pt>
          <cx:pt idx="12">337</cx:pt>
          <cx:pt idx="13">328</cx:pt>
          <cx:pt idx="14">328</cx:pt>
          <cx:pt idx="15">326</cx:pt>
          <cx:pt idx="16">325</cx:pt>
          <cx:pt idx="17">325</cx:pt>
          <cx:pt idx="18">319</cx:pt>
          <cx:pt idx="19">317</cx:pt>
          <cx:pt idx="20">315</cx:pt>
          <cx:pt idx="21">313</cx:pt>
          <cx:pt idx="22">309</cx:pt>
          <cx:pt idx="23">308</cx:pt>
          <cx:pt idx="24">308</cx:pt>
          <cx:pt idx="25">307</cx:pt>
          <cx:pt idx="26">307</cx:pt>
          <cx:pt idx="27">305</cx:pt>
          <cx:pt idx="28">305</cx:pt>
          <cx:pt idx="29">304</cx:pt>
          <cx:pt idx="30">303</cx:pt>
          <cx:pt idx="31">294</cx:pt>
          <cx:pt idx="32">293</cx:pt>
          <cx:pt idx="33">292</cx:pt>
          <cx:pt idx="34">291</cx:pt>
          <cx:pt idx="35">291</cx:pt>
          <cx:pt idx="36">290</cx:pt>
          <cx:pt idx="37">289</cx:pt>
          <cx:pt idx="38">288</cx:pt>
          <cx:pt idx="39">288</cx:pt>
          <cx:pt idx="40">287</cx:pt>
          <cx:pt idx="41">287</cx:pt>
          <cx:pt idx="42">286</cx:pt>
          <cx:pt idx="43">286</cx:pt>
          <cx:pt idx="44">285</cx:pt>
          <cx:pt idx="45">285</cx:pt>
          <cx:pt idx="46">284</cx:pt>
          <cx:pt idx="47">283</cx:pt>
          <cx:pt idx="48">283</cx:pt>
          <cx:pt idx="49">283</cx:pt>
          <cx:pt idx="50">282</cx:pt>
          <cx:pt idx="51">282</cx:pt>
          <cx:pt idx="52">280</cx:pt>
          <cx:pt idx="53">280</cx:pt>
          <cx:pt idx="54">280</cx:pt>
          <cx:pt idx="55">280</cx:pt>
          <cx:pt idx="56">278</cx:pt>
          <cx:pt idx="57">277</cx:pt>
          <cx:pt idx="58">274</cx:pt>
          <cx:pt idx="59">274</cx:pt>
          <cx:pt idx="60">273</cx:pt>
          <cx:pt idx="61">272</cx:pt>
          <cx:pt idx="62">271</cx:pt>
          <cx:pt idx="63">270</cx:pt>
          <cx:pt idx="64">270</cx:pt>
          <cx:pt idx="65">269</cx:pt>
          <cx:pt idx="66">269</cx:pt>
          <cx:pt idx="67">269</cx:pt>
          <cx:pt idx="68">268</cx:pt>
          <cx:pt idx="69">267</cx:pt>
          <cx:pt idx="70">266</cx:pt>
          <cx:pt idx="71">266</cx:pt>
          <cx:pt idx="72">266</cx:pt>
          <cx:pt idx="73">266</cx:pt>
          <cx:pt idx="74">265</cx:pt>
          <cx:pt idx="75">265</cx:pt>
          <cx:pt idx="76">264</cx:pt>
          <cx:pt idx="77">264</cx:pt>
          <cx:pt idx="78">264</cx:pt>
          <cx:pt idx="79">263</cx:pt>
          <cx:pt idx="80">262</cx:pt>
          <cx:pt idx="81">261</cx:pt>
          <cx:pt idx="82">261</cx:pt>
          <cx:pt idx="83">259</cx:pt>
          <cx:pt idx="84">259</cx:pt>
          <cx:pt idx="85">258</cx:pt>
          <cx:pt idx="86">257</cx:pt>
          <cx:pt idx="87">256</cx:pt>
          <cx:pt idx="88">256</cx:pt>
          <cx:pt idx="89">256</cx:pt>
          <cx:pt idx="90">256</cx:pt>
          <cx:pt idx="91">256</cx:pt>
          <cx:pt idx="92">256</cx:pt>
          <cx:pt idx="93">255</cx:pt>
          <cx:pt idx="94">254</cx:pt>
          <cx:pt idx="95">254</cx:pt>
          <cx:pt idx="96">253</cx:pt>
          <cx:pt idx="97">253</cx:pt>
          <cx:pt idx="98">253</cx:pt>
          <cx:pt idx="99">252</cx:pt>
          <cx:pt idx="100">252</cx:pt>
          <cx:pt idx="101">252</cx:pt>
          <cx:pt idx="102">252</cx:pt>
          <cx:pt idx="103">251</cx:pt>
          <cx:pt idx="104">251</cx:pt>
          <cx:pt idx="105">251</cx:pt>
          <cx:pt idx="106">250</cx:pt>
          <cx:pt idx="107">250</cx:pt>
          <cx:pt idx="108">250</cx:pt>
          <cx:pt idx="109">250</cx:pt>
          <cx:pt idx="110">250</cx:pt>
          <cx:pt idx="111">250</cx:pt>
          <cx:pt idx="112">249</cx:pt>
          <cx:pt idx="113">249</cx:pt>
          <cx:pt idx="114">249</cx:pt>
          <cx:pt idx="115">249</cx:pt>
          <cx:pt idx="116">249</cx:pt>
          <cx:pt idx="117">248</cx:pt>
          <cx:pt idx="118">248</cx:pt>
          <cx:pt idx="119">246</cx:pt>
          <cx:pt idx="120">246</cx:pt>
          <cx:pt idx="121">245</cx:pt>
          <cx:pt idx="122">245</cx:pt>
          <cx:pt idx="123">244</cx:pt>
          <cx:pt idx="124">243</cx:pt>
          <cx:pt idx="125">242</cx:pt>
          <cx:pt idx="126">241</cx:pt>
          <cx:pt idx="127">241</cx:pt>
          <cx:pt idx="128">240</cx:pt>
          <cx:pt idx="129">240</cx:pt>
          <cx:pt idx="130">240</cx:pt>
          <cx:pt idx="131">239</cx:pt>
          <cx:pt idx="132">239</cx:pt>
          <cx:pt idx="133">239</cx:pt>
          <cx:pt idx="134">239</cx:pt>
          <cx:pt idx="135">239</cx:pt>
          <cx:pt idx="136">239</cx:pt>
          <cx:pt idx="137">238</cx:pt>
          <cx:pt idx="138">238</cx:pt>
          <cx:pt idx="139">238</cx:pt>
          <cx:pt idx="140">238</cx:pt>
          <cx:pt idx="141">238</cx:pt>
          <cx:pt idx="142">238</cx:pt>
          <cx:pt idx="143">237</cx:pt>
          <cx:pt idx="144">237</cx:pt>
          <cx:pt idx="145">237</cx:pt>
          <cx:pt idx="146">236</cx:pt>
          <cx:pt idx="147">236</cx:pt>
          <cx:pt idx="148">236</cx:pt>
          <cx:pt idx="149">235</cx:pt>
          <cx:pt idx="150">235</cx:pt>
          <cx:pt idx="151">234</cx:pt>
          <cx:pt idx="152">234</cx:pt>
          <cx:pt idx="153">234</cx:pt>
          <cx:pt idx="154">232</cx:pt>
          <cx:pt idx="155">232</cx:pt>
          <cx:pt idx="156">232</cx:pt>
          <cx:pt idx="157">232</cx:pt>
          <cx:pt idx="158">232</cx:pt>
          <cx:pt idx="159">231</cx:pt>
          <cx:pt idx="160">230</cx:pt>
          <cx:pt idx="161">230</cx:pt>
          <cx:pt idx="162">230</cx:pt>
          <cx:pt idx="163">229</cx:pt>
          <cx:pt idx="164">229</cx:pt>
          <cx:pt idx="165">229</cx:pt>
          <cx:pt idx="166">229</cx:pt>
          <cx:pt idx="167">229</cx:pt>
          <cx:pt idx="168">229</cx:pt>
          <cx:pt idx="169">228</cx:pt>
          <cx:pt idx="170">228</cx:pt>
          <cx:pt idx="171">228</cx:pt>
          <cx:pt idx="172">228</cx:pt>
          <cx:pt idx="173">228</cx:pt>
          <cx:pt idx="174">228</cx:pt>
          <cx:pt idx="175">228</cx:pt>
          <cx:pt idx="176">227</cx:pt>
          <cx:pt idx="177">227</cx:pt>
          <cx:pt idx="178">227</cx:pt>
          <cx:pt idx="179">227</cx:pt>
          <cx:pt idx="180">226</cx:pt>
          <cx:pt idx="181">226</cx:pt>
          <cx:pt idx="182">226</cx:pt>
          <cx:pt idx="183">226</cx:pt>
          <cx:pt idx="184">226</cx:pt>
          <cx:pt idx="185">225</cx:pt>
          <cx:pt idx="186">225</cx:pt>
          <cx:pt idx="187">224</cx:pt>
          <cx:pt idx="188">224</cx:pt>
          <cx:pt idx="189">224</cx:pt>
          <cx:pt idx="190">223</cx:pt>
          <cx:pt idx="191">223</cx:pt>
          <cx:pt idx="192">223</cx:pt>
          <cx:pt idx="193">223</cx:pt>
          <cx:pt idx="194">221</cx:pt>
          <cx:pt idx="195">221</cx:pt>
          <cx:pt idx="196">220</cx:pt>
          <cx:pt idx="197">220</cx:pt>
          <cx:pt idx="198">220</cx:pt>
          <cx:pt idx="199">220</cx:pt>
          <cx:pt idx="200">220</cx:pt>
          <cx:pt idx="201">219</cx:pt>
          <cx:pt idx="202">218</cx:pt>
          <cx:pt idx="203">218</cx:pt>
          <cx:pt idx="204">217</cx:pt>
          <cx:pt idx="205">217</cx:pt>
          <cx:pt idx="206">217</cx:pt>
          <cx:pt idx="207">217</cx:pt>
          <cx:pt idx="208">217</cx:pt>
          <cx:pt idx="209">216</cx:pt>
          <cx:pt idx="210">216</cx:pt>
          <cx:pt idx="211">216</cx:pt>
          <cx:pt idx="212">216</cx:pt>
          <cx:pt idx="213">216</cx:pt>
          <cx:pt idx="214">215</cx:pt>
          <cx:pt idx="215">215</cx:pt>
          <cx:pt idx="216">215</cx:pt>
          <cx:pt idx="217">214</cx:pt>
          <cx:pt idx="218">214</cx:pt>
          <cx:pt idx="219">214</cx:pt>
          <cx:pt idx="220">214</cx:pt>
          <cx:pt idx="221">214</cx:pt>
          <cx:pt idx="222">214</cx:pt>
          <cx:pt idx="223">214</cx:pt>
          <cx:pt idx="224">214</cx:pt>
          <cx:pt idx="225">213</cx:pt>
          <cx:pt idx="226">213</cx:pt>
          <cx:pt idx="227">213</cx:pt>
          <cx:pt idx="228">213</cx:pt>
          <cx:pt idx="229">213</cx:pt>
          <cx:pt idx="230">212</cx:pt>
          <cx:pt idx="231">212</cx:pt>
          <cx:pt idx="232">212</cx:pt>
          <cx:pt idx="233">212</cx:pt>
          <cx:pt idx="234">212</cx:pt>
          <cx:pt idx="235">212</cx:pt>
          <cx:pt idx="236">211</cx:pt>
          <cx:pt idx="237">211</cx:pt>
          <cx:pt idx="238">211</cx:pt>
          <cx:pt idx="239">211</cx:pt>
          <cx:pt idx="240">210</cx:pt>
          <cx:pt idx="241">210</cx:pt>
          <cx:pt idx="242">210</cx:pt>
          <cx:pt idx="243">209</cx:pt>
          <cx:pt idx="244">209</cx:pt>
          <cx:pt idx="245">209</cx:pt>
          <cx:pt idx="246">209</cx:pt>
          <cx:pt idx="247">209</cx:pt>
          <cx:pt idx="248">209</cx:pt>
          <cx:pt idx="249">209</cx:pt>
          <cx:pt idx="250">208</cx:pt>
          <cx:pt idx="251">208</cx:pt>
          <cx:pt idx="252">208</cx:pt>
          <cx:pt idx="253">207</cx:pt>
          <cx:pt idx="254">207</cx:pt>
          <cx:pt idx="255">207</cx:pt>
          <cx:pt idx="256">207</cx:pt>
          <cx:pt idx="257">207</cx:pt>
          <cx:pt idx="258">206</cx:pt>
          <cx:pt idx="259">206</cx:pt>
          <cx:pt idx="260">206</cx:pt>
          <cx:pt idx="261">206</cx:pt>
          <cx:pt idx="262">205</cx:pt>
          <cx:pt idx="263">205</cx:pt>
          <cx:pt idx="264">204</cx:pt>
          <cx:pt idx="265">204</cx:pt>
          <cx:pt idx="266">204</cx:pt>
          <cx:pt idx="267">204</cx:pt>
          <cx:pt idx="268">204</cx:pt>
          <cx:pt idx="269">204</cx:pt>
          <cx:pt idx="270">204</cx:pt>
          <cx:pt idx="271">204</cx:pt>
          <cx:pt idx="272">204</cx:pt>
          <cx:pt idx="273">204</cx:pt>
          <cx:pt idx="274">203</cx:pt>
          <cx:pt idx="275">203</cx:pt>
          <cx:pt idx="276">203</cx:pt>
          <cx:pt idx="277">203</cx:pt>
          <cx:pt idx="278">203</cx:pt>
          <cx:pt idx="279">203</cx:pt>
          <cx:pt idx="280">202</cx:pt>
          <cx:pt idx="281">202</cx:pt>
          <cx:pt idx="282">202</cx:pt>
          <cx:pt idx="283">201</cx:pt>
          <cx:pt idx="284">201</cx:pt>
          <cx:pt idx="285">201</cx:pt>
          <cx:pt idx="286">201</cx:pt>
          <cx:pt idx="287">201</cx:pt>
          <cx:pt idx="288">200</cx:pt>
          <cx:pt idx="289">200</cx:pt>
          <cx:pt idx="290">200</cx:pt>
          <cx:pt idx="291">200</cx:pt>
          <cx:pt idx="292">200</cx:pt>
          <cx:pt idx="293">199</cx:pt>
          <cx:pt idx="294">199</cx:pt>
          <cx:pt idx="295">199</cx:pt>
          <cx:pt idx="296">199</cx:pt>
          <cx:pt idx="297">199</cx:pt>
          <cx:pt idx="298">198</cx:pt>
          <cx:pt idx="299">198</cx:pt>
          <cx:pt idx="300">198</cx:pt>
          <cx:pt idx="301">198</cx:pt>
          <cx:pt idx="302">198</cx:pt>
          <cx:pt idx="303">198</cx:pt>
          <cx:pt idx="304">198</cx:pt>
          <cx:pt idx="305">198</cx:pt>
          <cx:pt idx="306">198</cx:pt>
          <cx:pt idx="307">197</cx:pt>
          <cx:pt idx="308">197</cx:pt>
          <cx:pt idx="309">197</cx:pt>
          <cx:pt idx="310">197</cx:pt>
          <cx:pt idx="311">197</cx:pt>
          <cx:pt idx="312">197</cx:pt>
          <cx:pt idx="313">197</cx:pt>
          <cx:pt idx="314">196</cx:pt>
          <cx:pt idx="315">196</cx:pt>
          <cx:pt idx="316">196</cx:pt>
          <cx:pt idx="317">196</cx:pt>
          <cx:pt idx="318">195</cx:pt>
          <cx:pt idx="319">195</cx:pt>
          <cx:pt idx="320">195</cx:pt>
          <cx:pt idx="321">195</cx:pt>
          <cx:pt idx="322">195</cx:pt>
          <cx:pt idx="323">195</cx:pt>
          <cx:pt idx="324">195</cx:pt>
          <cx:pt idx="325">195</cx:pt>
          <cx:pt idx="326">195</cx:pt>
          <cx:pt idx="327">194</cx:pt>
          <cx:pt idx="328">194</cx:pt>
          <cx:pt idx="329">194</cx:pt>
          <cx:pt idx="330">194</cx:pt>
          <cx:pt idx="331">194</cx:pt>
          <cx:pt idx="332">194</cx:pt>
          <cx:pt idx="333">194</cx:pt>
          <cx:pt idx="334">194</cx:pt>
          <cx:pt idx="335">194</cx:pt>
          <cx:pt idx="336">194</cx:pt>
          <cx:pt idx="337">193</cx:pt>
          <cx:pt idx="338">193</cx:pt>
          <cx:pt idx="339">193</cx:pt>
          <cx:pt idx="340">193</cx:pt>
          <cx:pt idx="341">193</cx:pt>
          <cx:pt idx="342">193</cx:pt>
          <cx:pt idx="343">192</cx:pt>
          <cx:pt idx="344">192</cx:pt>
          <cx:pt idx="345">192</cx:pt>
          <cx:pt idx="346">192</cx:pt>
          <cx:pt idx="347">192</cx:pt>
          <cx:pt idx="348">192</cx:pt>
          <cx:pt idx="349">192</cx:pt>
          <cx:pt idx="350">192</cx:pt>
          <cx:pt idx="351">192</cx:pt>
          <cx:pt idx="352">192</cx:pt>
          <cx:pt idx="353">192</cx:pt>
          <cx:pt idx="354">191</cx:pt>
          <cx:pt idx="355">191</cx:pt>
          <cx:pt idx="356">191</cx:pt>
          <cx:pt idx="357">191</cx:pt>
          <cx:pt idx="358">191</cx:pt>
          <cx:pt idx="359">191</cx:pt>
          <cx:pt idx="360">191</cx:pt>
          <cx:pt idx="361">191</cx:pt>
          <cx:pt idx="362">191</cx:pt>
          <cx:pt idx="363">190</cx:pt>
          <cx:pt idx="364">190</cx:pt>
          <cx:pt idx="365">190</cx:pt>
          <cx:pt idx="366">190</cx:pt>
          <cx:pt idx="367">190</cx:pt>
          <cx:pt idx="368">190</cx:pt>
          <cx:pt idx="369">190</cx:pt>
          <cx:pt idx="370">190</cx:pt>
          <cx:pt idx="371">190</cx:pt>
          <cx:pt idx="372">190</cx:pt>
          <cx:pt idx="373">190</cx:pt>
          <cx:pt idx="374">190</cx:pt>
          <cx:pt idx="375">189</cx:pt>
          <cx:pt idx="376">189</cx:pt>
          <cx:pt idx="377">189</cx:pt>
          <cx:pt idx="378">189</cx:pt>
          <cx:pt idx="379">189</cx:pt>
          <cx:pt idx="380">189</cx:pt>
          <cx:pt idx="381">189</cx:pt>
          <cx:pt idx="382">189</cx:pt>
          <cx:pt idx="383">188</cx:pt>
          <cx:pt idx="384">188</cx:pt>
          <cx:pt idx="385">188</cx:pt>
          <cx:pt idx="386">188</cx:pt>
          <cx:pt idx="387">188</cx:pt>
          <cx:pt idx="388">188</cx:pt>
          <cx:pt idx="389">188</cx:pt>
          <cx:pt idx="390">188</cx:pt>
          <cx:pt idx="391">188</cx:pt>
          <cx:pt idx="392">188</cx:pt>
          <cx:pt idx="393">187</cx:pt>
          <cx:pt idx="394">187</cx:pt>
          <cx:pt idx="395">187</cx:pt>
          <cx:pt idx="396">187</cx:pt>
          <cx:pt idx="397">187</cx:pt>
          <cx:pt idx="398">187</cx:pt>
          <cx:pt idx="399">187</cx:pt>
          <cx:pt idx="400">187</cx:pt>
          <cx:pt idx="401">186</cx:pt>
          <cx:pt idx="402">186</cx:pt>
          <cx:pt idx="403">186</cx:pt>
          <cx:pt idx="404">186</cx:pt>
          <cx:pt idx="405">186</cx:pt>
          <cx:pt idx="406">186</cx:pt>
          <cx:pt idx="407">186</cx:pt>
          <cx:pt idx="408">186</cx:pt>
          <cx:pt idx="409">185</cx:pt>
          <cx:pt idx="410">185</cx:pt>
          <cx:pt idx="411">185</cx:pt>
          <cx:pt idx="412">185</cx:pt>
          <cx:pt idx="413">185</cx:pt>
          <cx:pt idx="414">185</cx:pt>
          <cx:pt idx="415">185</cx:pt>
          <cx:pt idx="416">185</cx:pt>
          <cx:pt idx="417">185</cx:pt>
          <cx:pt idx="418">185</cx:pt>
          <cx:pt idx="419">184</cx:pt>
          <cx:pt idx="420">184</cx:pt>
          <cx:pt idx="421">184</cx:pt>
          <cx:pt idx="422">184</cx:pt>
          <cx:pt idx="423">184</cx:pt>
          <cx:pt idx="424">184</cx:pt>
          <cx:pt idx="425">184</cx:pt>
          <cx:pt idx="426">184</cx:pt>
          <cx:pt idx="427">184</cx:pt>
          <cx:pt idx="428">184</cx:pt>
          <cx:pt idx="429">184</cx:pt>
          <cx:pt idx="430">183</cx:pt>
          <cx:pt idx="431">183</cx:pt>
          <cx:pt idx="432">183</cx:pt>
          <cx:pt idx="433">183</cx:pt>
          <cx:pt idx="434">183</cx:pt>
          <cx:pt idx="435">183</cx:pt>
          <cx:pt idx="436">183</cx:pt>
          <cx:pt idx="437">183</cx:pt>
          <cx:pt idx="438">183</cx:pt>
          <cx:pt idx="439">183</cx:pt>
          <cx:pt idx="440">182</cx:pt>
          <cx:pt idx="441">182</cx:pt>
          <cx:pt idx="442">182</cx:pt>
          <cx:pt idx="443">182</cx:pt>
          <cx:pt idx="444">182</cx:pt>
          <cx:pt idx="445">182</cx:pt>
          <cx:pt idx="446">182</cx:pt>
          <cx:pt idx="447">182</cx:pt>
          <cx:pt idx="448">181</cx:pt>
          <cx:pt idx="449">181</cx:pt>
          <cx:pt idx="450">181</cx:pt>
          <cx:pt idx="451">181</cx:pt>
          <cx:pt idx="452">181</cx:pt>
          <cx:pt idx="453">181</cx:pt>
          <cx:pt idx="454">181</cx:pt>
          <cx:pt idx="455">181</cx:pt>
          <cx:pt idx="456">180</cx:pt>
          <cx:pt idx="457">180</cx:pt>
          <cx:pt idx="458">180</cx:pt>
          <cx:pt idx="459">180</cx:pt>
          <cx:pt idx="460">180</cx:pt>
          <cx:pt idx="461">180</cx:pt>
          <cx:pt idx="462">180</cx:pt>
          <cx:pt idx="463">180</cx:pt>
          <cx:pt idx="464">180</cx:pt>
          <cx:pt idx="465">180</cx:pt>
          <cx:pt idx="466">180</cx:pt>
          <cx:pt idx="467">180</cx:pt>
          <cx:pt idx="468">180</cx:pt>
          <cx:pt idx="469">180</cx:pt>
          <cx:pt idx="470">180</cx:pt>
          <cx:pt idx="471">180</cx:pt>
          <cx:pt idx="472">180</cx:pt>
          <cx:pt idx="473">180</cx:pt>
          <cx:pt idx="474">180</cx:pt>
          <cx:pt idx="475">179</cx:pt>
          <cx:pt idx="476">179</cx:pt>
          <cx:pt idx="477">179</cx:pt>
          <cx:pt idx="478">179</cx:pt>
          <cx:pt idx="479">179</cx:pt>
          <cx:pt idx="480">179</cx:pt>
          <cx:pt idx="481">179</cx:pt>
          <cx:pt idx="482">179</cx:pt>
          <cx:pt idx="483">179</cx:pt>
          <cx:pt idx="484">179</cx:pt>
          <cx:pt idx="485">179</cx:pt>
          <cx:pt idx="486">179</cx:pt>
          <cx:pt idx="487">179</cx:pt>
          <cx:pt idx="488">179</cx:pt>
          <cx:pt idx="489">179</cx:pt>
          <cx:pt idx="490">179</cx:pt>
          <cx:pt idx="491">178</cx:pt>
          <cx:pt idx="492">178</cx:pt>
          <cx:pt idx="493">178</cx:pt>
          <cx:pt idx="494">178</cx:pt>
          <cx:pt idx="495">178</cx:pt>
          <cx:pt idx="496">178</cx:pt>
          <cx:pt idx="497">178</cx:pt>
          <cx:pt idx="498">178</cx:pt>
          <cx:pt idx="499">178</cx:pt>
          <cx:pt idx="500">178</cx:pt>
          <cx:pt idx="501">178</cx:pt>
          <cx:pt idx="502">177</cx:pt>
          <cx:pt idx="503">177</cx:pt>
          <cx:pt idx="504">177</cx:pt>
          <cx:pt idx="505">177</cx:pt>
          <cx:pt idx="506">177</cx:pt>
          <cx:pt idx="507">177</cx:pt>
          <cx:pt idx="508">177</cx:pt>
          <cx:pt idx="509">177</cx:pt>
          <cx:pt idx="510">177</cx:pt>
          <cx:pt idx="511">177</cx:pt>
          <cx:pt idx="512">177</cx:pt>
          <cx:pt idx="513">177</cx:pt>
          <cx:pt idx="514">176</cx:pt>
          <cx:pt idx="515">176</cx:pt>
          <cx:pt idx="516">176</cx:pt>
          <cx:pt idx="517">176</cx:pt>
          <cx:pt idx="518">176</cx:pt>
          <cx:pt idx="519">176</cx:pt>
          <cx:pt idx="520">176</cx:pt>
          <cx:pt idx="521">176</cx:pt>
          <cx:pt idx="522">176</cx:pt>
          <cx:pt idx="523">176</cx:pt>
          <cx:pt idx="524">176</cx:pt>
          <cx:pt idx="525">175</cx:pt>
          <cx:pt idx="526">175</cx:pt>
          <cx:pt idx="527">175</cx:pt>
          <cx:pt idx="528">175</cx:pt>
          <cx:pt idx="529">175</cx:pt>
          <cx:pt idx="530">175</cx:pt>
          <cx:pt idx="531">175</cx:pt>
          <cx:pt idx="532">175</cx:pt>
          <cx:pt idx="533">175</cx:pt>
          <cx:pt idx="534">175</cx:pt>
          <cx:pt idx="535">175</cx:pt>
          <cx:pt idx="536">175</cx:pt>
          <cx:pt idx="537">175</cx:pt>
          <cx:pt idx="538">175</cx:pt>
          <cx:pt idx="539">175</cx:pt>
          <cx:pt idx="540">175</cx:pt>
          <cx:pt idx="541">174</cx:pt>
          <cx:pt idx="542">174</cx:pt>
          <cx:pt idx="543">174</cx:pt>
          <cx:pt idx="544">174</cx:pt>
          <cx:pt idx="545">174</cx:pt>
          <cx:pt idx="546">174</cx:pt>
          <cx:pt idx="547">174</cx:pt>
          <cx:pt idx="548">174</cx:pt>
          <cx:pt idx="549">174</cx:pt>
          <cx:pt idx="550">174</cx:pt>
          <cx:pt idx="551">174</cx:pt>
          <cx:pt idx="552">174</cx:pt>
          <cx:pt idx="553">174</cx:pt>
          <cx:pt idx="554">174</cx:pt>
          <cx:pt idx="555">174</cx:pt>
          <cx:pt idx="556">174</cx:pt>
          <cx:pt idx="557">174</cx:pt>
          <cx:pt idx="558">174</cx:pt>
          <cx:pt idx="559">174</cx:pt>
          <cx:pt idx="560">174</cx:pt>
          <cx:pt idx="561">174</cx:pt>
          <cx:pt idx="562">174</cx:pt>
          <cx:pt idx="563">174</cx:pt>
          <cx:pt idx="564">174</cx:pt>
          <cx:pt idx="565">173</cx:pt>
          <cx:pt idx="566">173</cx:pt>
          <cx:pt idx="567">173</cx:pt>
          <cx:pt idx="568">173</cx:pt>
          <cx:pt idx="569">173</cx:pt>
          <cx:pt idx="570">173</cx:pt>
          <cx:pt idx="571">173</cx:pt>
          <cx:pt idx="572">173</cx:pt>
          <cx:pt idx="573">173</cx:pt>
          <cx:pt idx="574">173</cx:pt>
          <cx:pt idx="575">173</cx:pt>
          <cx:pt idx="576">173</cx:pt>
          <cx:pt idx="577">173</cx:pt>
          <cx:pt idx="578">173</cx:pt>
          <cx:pt idx="579">172</cx:pt>
          <cx:pt idx="580">172</cx:pt>
          <cx:pt idx="581">172</cx:pt>
          <cx:pt idx="582">172</cx:pt>
          <cx:pt idx="583">172</cx:pt>
          <cx:pt idx="584">172</cx:pt>
          <cx:pt idx="585">172</cx:pt>
          <cx:pt idx="586">171</cx:pt>
          <cx:pt idx="587">171</cx:pt>
          <cx:pt idx="588">171</cx:pt>
          <cx:pt idx="589">171</cx:pt>
          <cx:pt idx="590">171</cx:pt>
          <cx:pt idx="591">171</cx:pt>
          <cx:pt idx="592">171</cx:pt>
          <cx:pt idx="593">171</cx:pt>
          <cx:pt idx="594">171</cx:pt>
          <cx:pt idx="595">171</cx:pt>
          <cx:pt idx="596">171</cx:pt>
          <cx:pt idx="597">171</cx:pt>
          <cx:pt idx="598">171</cx:pt>
          <cx:pt idx="599">170</cx:pt>
          <cx:pt idx="600">170</cx:pt>
          <cx:pt idx="601">170</cx:pt>
          <cx:pt idx="602">170</cx:pt>
          <cx:pt idx="603">170</cx:pt>
          <cx:pt idx="604">170</cx:pt>
          <cx:pt idx="605">170</cx:pt>
          <cx:pt idx="606">170</cx:pt>
          <cx:pt idx="607">170</cx:pt>
          <cx:pt idx="608">170</cx:pt>
          <cx:pt idx="609">170</cx:pt>
          <cx:pt idx="610">170</cx:pt>
          <cx:pt idx="611">170</cx:pt>
          <cx:pt idx="612">170</cx:pt>
          <cx:pt idx="613">170</cx:pt>
          <cx:pt idx="614">170</cx:pt>
          <cx:pt idx="615">169</cx:pt>
          <cx:pt idx="616">169</cx:pt>
          <cx:pt idx="617">169</cx:pt>
          <cx:pt idx="618">169</cx:pt>
          <cx:pt idx="619">169</cx:pt>
          <cx:pt idx="620">169</cx:pt>
          <cx:pt idx="621">169</cx:pt>
          <cx:pt idx="622">169</cx:pt>
          <cx:pt idx="623">169</cx:pt>
          <cx:pt idx="624">169</cx:pt>
          <cx:pt idx="625">169</cx:pt>
          <cx:pt idx="626">169</cx:pt>
          <cx:pt idx="627">169</cx:pt>
          <cx:pt idx="628">169</cx:pt>
          <cx:pt idx="629">169</cx:pt>
          <cx:pt idx="630">169</cx:pt>
          <cx:pt idx="631">169</cx:pt>
          <cx:pt idx="632">168</cx:pt>
          <cx:pt idx="633">168</cx:pt>
          <cx:pt idx="634">168</cx:pt>
          <cx:pt idx="635">168</cx:pt>
          <cx:pt idx="636">168</cx:pt>
          <cx:pt idx="637">168</cx:pt>
          <cx:pt idx="638">168</cx:pt>
          <cx:pt idx="639">168</cx:pt>
          <cx:pt idx="640">168</cx:pt>
          <cx:pt idx="641">168</cx:pt>
          <cx:pt idx="642">168</cx:pt>
          <cx:pt idx="643">168</cx:pt>
          <cx:pt idx="644">168</cx:pt>
          <cx:pt idx="645">168</cx:pt>
          <cx:pt idx="646">168</cx:pt>
          <cx:pt idx="647">168</cx:pt>
          <cx:pt idx="648">167</cx:pt>
          <cx:pt idx="649">167</cx:pt>
          <cx:pt idx="650">167</cx:pt>
          <cx:pt idx="651">167</cx:pt>
          <cx:pt idx="652">167</cx:pt>
          <cx:pt idx="653">167</cx:pt>
          <cx:pt idx="654">167</cx:pt>
          <cx:pt idx="655">167</cx:pt>
          <cx:pt idx="656">167</cx:pt>
          <cx:pt idx="657">167</cx:pt>
          <cx:pt idx="658">167</cx:pt>
          <cx:pt idx="659">167</cx:pt>
          <cx:pt idx="660">167</cx:pt>
          <cx:pt idx="661">167</cx:pt>
          <cx:pt idx="662">167</cx:pt>
          <cx:pt idx="663">166</cx:pt>
          <cx:pt idx="664">166</cx:pt>
          <cx:pt idx="665">166</cx:pt>
          <cx:pt idx="666">166</cx:pt>
          <cx:pt idx="667">166</cx:pt>
          <cx:pt idx="668">166</cx:pt>
          <cx:pt idx="669">166</cx:pt>
          <cx:pt idx="670">166</cx:pt>
          <cx:pt idx="671">166</cx:pt>
          <cx:pt idx="672">166</cx:pt>
          <cx:pt idx="673">166</cx:pt>
          <cx:pt idx="674">166</cx:pt>
          <cx:pt idx="675">166</cx:pt>
          <cx:pt idx="676">166</cx:pt>
          <cx:pt idx="677">166</cx:pt>
          <cx:pt idx="678">166</cx:pt>
          <cx:pt idx="679">166</cx:pt>
          <cx:pt idx="680">166</cx:pt>
          <cx:pt idx="681">166</cx:pt>
          <cx:pt idx="682">166</cx:pt>
          <cx:pt idx="683">166</cx:pt>
          <cx:pt idx="684">165</cx:pt>
          <cx:pt idx="685">165</cx:pt>
          <cx:pt idx="686">165</cx:pt>
          <cx:pt idx="687">165</cx:pt>
          <cx:pt idx="688">165</cx:pt>
          <cx:pt idx="689">165</cx:pt>
          <cx:pt idx="690">165</cx:pt>
          <cx:pt idx="691">165</cx:pt>
          <cx:pt idx="692">165</cx:pt>
          <cx:pt idx="693">165</cx:pt>
          <cx:pt idx="694">165</cx:pt>
          <cx:pt idx="695">165</cx:pt>
          <cx:pt idx="696">165</cx:pt>
          <cx:pt idx="697">165</cx:pt>
          <cx:pt idx="698">165</cx:pt>
          <cx:pt idx="699">164</cx:pt>
          <cx:pt idx="700">164</cx:pt>
          <cx:pt idx="701">164</cx:pt>
          <cx:pt idx="702">164</cx:pt>
          <cx:pt idx="703">164</cx:pt>
          <cx:pt idx="704">164</cx:pt>
          <cx:pt idx="705">164</cx:pt>
          <cx:pt idx="706">164</cx:pt>
          <cx:pt idx="707">164</cx:pt>
          <cx:pt idx="708">164</cx:pt>
          <cx:pt idx="709">164</cx:pt>
          <cx:pt idx="710">164</cx:pt>
          <cx:pt idx="711">164</cx:pt>
          <cx:pt idx="712">164</cx:pt>
          <cx:pt idx="713">163</cx:pt>
          <cx:pt idx="714">163</cx:pt>
          <cx:pt idx="715">163</cx:pt>
          <cx:pt idx="716">163</cx:pt>
          <cx:pt idx="717">163</cx:pt>
          <cx:pt idx="718">163</cx:pt>
          <cx:pt idx="719">163</cx:pt>
          <cx:pt idx="720">163</cx:pt>
          <cx:pt idx="721">163</cx:pt>
          <cx:pt idx="722">163</cx:pt>
          <cx:pt idx="723">163</cx:pt>
          <cx:pt idx="724">163</cx:pt>
          <cx:pt idx="725">163</cx:pt>
          <cx:pt idx="726">163</cx:pt>
          <cx:pt idx="727">163</cx:pt>
          <cx:pt idx="728">163</cx:pt>
          <cx:pt idx="729">163</cx:pt>
          <cx:pt idx="730">163</cx:pt>
          <cx:pt idx="731">162</cx:pt>
          <cx:pt idx="732">162</cx:pt>
          <cx:pt idx="733">162</cx:pt>
          <cx:pt idx="734">162</cx:pt>
          <cx:pt idx="735">162</cx:pt>
          <cx:pt idx="736">162</cx:pt>
          <cx:pt idx="737">162</cx:pt>
          <cx:pt idx="738">162</cx:pt>
          <cx:pt idx="739">162</cx:pt>
          <cx:pt idx="740">162</cx:pt>
          <cx:pt idx="741">162</cx:pt>
          <cx:pt idx="742">162</cx:pt>
          <cx:pt idx="743">162</cx:pt>
          <cx:pt idx="744">162</cx:pt>
          <cx:pt idx="745">162</cx:pt>
          <cx:pt idx="746">162</cx:pt>
          <cx:pt idx="747">162</cx:pt>
          <cx:pt idx="748">162</cx:pt>
          <cx:pt idx="749">162</cx:pt>
          <cx:pt idx="750">162</cx:pt>
          <cx:pt idx="751">162</cx:pt>
          <cx:pt idx="752">162</cx:pt>
          <cx:pt idx="753">162</cx:pt>
          <cx:pt idx="754">162</cx:pt>
          <cx:pt idx="755">162</cx:pt>
          <cx:pt idx="756">162</cx:pt>
          <cx:pt idx="757">162</cx:pt>
          <cx:pt idx="758">162</cx:pt>
          <cx:pt idx="759">162</cx:pt>
          <cx:pt idx="760">162</cx:pt>
          <cx:pt idx="761">162</cx:pt>
          <cx:pt idx="762">162</cx:pt>
          <cx:pt idx="763">162</cx:pt>
          <cx:pt idx="764">161</cx:pt>
          <cx:pt idx="765">161</cx:pt>
          <cx:pt idx="766">161</cx:pt>
          <cx:pt idx="767">161</cx:pt>
          <cx:pt idx="768">161</cx:pt>
          <cx:pt idx="769">161</cx:pt>
          <cx:pt idx="770">161</cx:pt>
          <cx:pt idx="771">161</cx:pt>
          <cx:pt idx="772">161</cx:pt>
          <cx:pt idx="773">161</cx:pt>
          <cx:pt idx="774">161</cx:pt>
          <cx:pt idx="775">161</cx:pt>
          <cx:pt idx="776">161</cx:pt>
          <cx:pt idx="777">161</cx:pt>
          <cx:pt idx="778">161</cx:pt>
          <cx:pt idx="779">161</cx:pt>
          <cx:pt idx="780">161</cx:pt>
          <cx:pt idx="781">161</cx:pt>
          <cx:pt idx="782">161</cx:pt>
          <cx:pt idx="783">161</cx:pt>
          <cx:pt idx="784">161</cx:pt>
          <cx:pt idx="785">161</cx:pt>
          <cx:pt idx="786">161</cx:pt>
          <cx:pt idx="787">161</cx:pt>
          <cx:pt idx="788">161</cx:pt>
          <cx:pt idx="789">161</cx:pt>
          <cx:pt idx="790">161</cx:pt>
          <cx:pt idx="791">160</cx:pt>
          <cx:pt idx="792">160</cx:pt>
          <cx:pt idx="793">160</cx:pt>
          <cx:pt idx="794">160</cx:pt>
          <cx:pt idx="795">160</cx:pt>
          <cx:pt idx="796">160</cx:pt>
          <cx:pt idx="797">160</cx:pt>
          <cx:pt idx="798">160</cx:pt>
          <cx:pt idx="799">160</cx:pt>
          <cx:pt idx="800">160</cx:pt>
          <cx:pt idx="801">160</cx:pt>
          <cx:pt idx="802">160</cx:pt>
          <cx:pt idx="803">160</cx:pt>
          <cx:pt idx="804">160</cx:pt>
          <cx:pt idx="805">160</cx:pt>
          <cx:pt idx="806">160</cx:pt>
          <cx:pt idx="807">160</cx:pt>
          <cx:pt idx="808">160</cx:pt>
          <cx:pt idx="809">160</cx:pt>
          <cx:pt idx="810">160</cx:pt>
          <cx:pt idx="811">160</cx:pt>
          <cx:pt idx="812">160</cx:pt>
          <cx:pt idx="813">160</cx:pt>
          <cx:pt idx="814">160</cx:pt>
          <cx:pt idx="815">160</cx:pt>
          <cx:pt idx="816">160</cx:pt>
          <cx:pt idx="817">160</cx:pt>
          <cx:pt idx="818">159</cx:pt>
          <cx:pt idx="819">159</cx:pt>
          <cx:pt idx="820">159</cx:pt>
          <cx:pt idx="821">159</cx:pt>
          <cx:pt idx="822">159</cx:pt>
          <cx:pt idx="823">159</cx:pt>
          <cx:pt idx="824">159</cx:pt>
          <cx:pt idx="825">159</cx:pt>
          <cx:pt idx="826">159</cx:pt>
          <cx:pt idx="827">159</cx:pt>
          <cx:pt idx="828">159</cx:pt>
          <cx:pt idx="829">159</cx:pt>
          <cx:pt idx="830">159</cx:pt>
          <cx:pt idx="831">159</cx:pt>
          <cx:pt idx="832">159</cx:pt>
          <cx:pt idx="833">159</cx:pt>
          <cx:pt idx="834">159</cx:pt>
          <cx:pt idx="835">159</cx:pt>
          <cx:pt idx="836">159</cx:pt>
          <cx:pt idx="837">159</cx:pt>
          <cx:pt idx="838">159</cx:pt>
          <cx:pt idx="839">159</cx:pt>
          <cx:pt idx="840">159</cx:pt>
          <cx:pt idx="841">159</cx:pt>
          <cx:pt idx="842">159</cx:pt>
          <cx:pt idx="843">158</cx:pt>
          <cx:pt idx="844">158</cx:pt>
          <cx:pt idx="845">158</cx:pt>
          <cx:pt idx="846">158</cx:pt>
          <cx:pt idx="847">158</cx:pt>
          <cx:pt idx="848">158</cx:pt>
          <cx:pt idx="849">158</cx:pt>
          <cx:pt idx="850">158</cx:pt>
          <cx:pt idx="851">158</cx:pt>
          <cx:pt idx="852">158</cx:pt>
          <cx:pt idx="853">158</cx:pt>
          <cx:pt idx="854">158</cx:pt>
          <cx:pt idx="855">158</cx:pt>
          <cx:pt idx="856">158</cx:pt>
          <cx:pt idx="857">158</cx:pt>
          <cx:pt idx="858">158</cx:pt>
          <cx:pt idx="859">158</cx:pt>
          <cx:pt idx="860">158</cx:pt>
          <cx:pt idx="861">158</cx:pt>
          <cx:pt idx="862">157</cx:pt>
          <cx:pt idx="863">157</cx:pt>
          <cx:pt idx="864">157</cx:pt>
          <cx:pt idx="865">157</cx:pt>
          <cx:pt idx="866">157</cx:pt>
          <cx:pt idx="867">157</cx:pt>
          <cx:pt idx="868">157</cx:pt>
          <cx:pt idx="869">157</cx:pt>
          <cx:pt idx="870">157</cx:pt>
          <cx:pt idx="871">157</cx:pt>
          <cx:pt idx="872">157</cx:pt>
          <cx:pt idx="873">157</cx:pt>
          <cx:pt idx="874">157</cx:pt>
          <cx:pt idx="875">157</cx:pt>
          <cx:pt idx="876">157</cx:pt>
          <cx:pt idx="877">157</cx:pt>
          <cx:pt idx="878">157</cx:pt>
          <cx:pt idx="879">157</cx:pt>
          <cx:pt idx="880">157</cx:pt>
          <cx:pt idx="881">157</cx:pt>
          <cx:pt idx="882">157</cx:pt>
          <cx:pt idx="883">157</cx:pt>
          <cx:pt idx="884">156</cx:pt>
          <cx:pt idx="885">156</cx:pt>
          <cx:pt idx="886">156</cx:pt>
          <cx:pt idx="887">156</cx:pt>
          <cx:pt idx="888">156</cx:pt>
          <cx:pt idx="889">156</cx:pt>
          <cx:pt idx="890">156</cx:pt>
          <cx:pt idx="891">156</cx:pt>
          <cx:pt idx="892">156</cx:pt>
          <cx:pt idx="893">156</cx:pt>
          <cx:pt idx="894">156</cx:pt>
          <cx:pt idx="895">156</cx:pt>
          <cx:pt idx="896">156</cx:pt>
          <cx:pt idx="897">156</cx:pt>
          <cx:pt idx="898">156</cx:pt>
          <cx:pt idx="899">156</cx:pt>
          <cx:pt idx="900">156</cx:pt>
          <cx:pt idx="901">156</cx:pt>
          <cx:pt idx="902">156</cx:pt>
          <cx:pt idx="903">156</cx:pt>
          <cx:pt idx="904">156</cx:pt>
          <cx:pt idx="905">156</cx:pt>
          <cx:pt idx="906">156</cx:pt>
          <cx:pt idx="907">156</cx:pt>
          <cx:pt idx="908">156</cx:pt>
          <cx:pt idx="909">156</cx:pt>
          <cx:pt idx="910">156</cx:pt>
          <cx:pt idx="911">155</cx:pt>
          <cx:pt idx="912">155</cx:pt>
          <cx:pt idx="913">155</cx:pt>
          <cx:pt idx="914">155</cx:pt>
          <cx:pt idx="915">155</cx:pt>
          <cx:pt idx="916">155</cx:pt>
          <cx:pt idx="917">155</cx:pt>
          <cx:pt idx="918">155</cx:pt>
          <cx:pt idx="919">155</cx:pt>
          <cx:pt idx="920">155</cx:pt>
          <cx:pt idx="921">155</cx:pt>
          <cx:pt idx="922">155</cx:pt>
          <cx:pt idx="923">155</cx:pt>
          <cx:pt idx="924">155</cx:pt>
          <cx:pt idx="925">155</cx:pt>
          <cx:pt idx="926">155</cx:pt>
          <cx:pt idx="927">155</cx:pt>
          <cx:pt idx="928">155</cx:pt>
          <cx:pt idx="929">155</cx:pt>
          <cx:pt idx="930">155</cx:pt>
          <cx:pt idx="931">155</cx:pt>
          <cx:pt idx="932">155</cx:pt>
          <cx:pt idx="933">155</cx:pt>
          <cx:pt idx="934">155</cx:pt>
          <cx:pt idx="935">155</cx:pt>
          <cx:pt idx="936">155</cx:pt>
          <cx:pt idx="937">155</cx:pt>
          <cx:pt idx="938">155</cx:pt>
          <cx:pt idx="939">155</cx:pt>
          <cx:pt idx="940">154</cx:pt>
          <cx:pt idx="941">154</cx:pt>
          <cx:pt idx="942">154</cx:pt>
          <cx:pt idx="943">154</cx:pt>
          <cx:pt idx="944">154</cx:pt>
          <cx:pt idx="945">154</cx:pt>
          <cx:pt idx="946">154</cx:pt>
          <cx:pt idx="947">154</cx:pt>
          <cx:pt idx="948">154</cx:pt>
          <cx:pt idx="949">154</cx:pt>
          <cx:pt idx="950">154</cx:pt>
          <cx:pt idx="951">154</cx:pt>
          <cx:pt idx="952">154</cx:pt>
          <cx:pt idx="953">154</cx:pt>
          <cx:pt idx="954">154</cx:pt>
          <cx:pt idx="955">154</cx:pt>
          <cx:pt idx="956">154</cx:pt>
          <cx:pt idx="957">154</cx:pt>
          <cx:pt idx="958">154</cx:pt>
          <cx:pt idx="959">154</cx:pt>
          <cx:pt idx="960">154</cx:pt>
          <cx:pt idx="961">154</cx:pt>
          <cx:pt idx="962">154</cx:pt>
          <cx:pt idx="963">154</cx:pt>
          <cx:pt idx="964">153</cx:pt>
          <cx:pt idx="965">153</cx:pt>
          <cx:pt idx="966">153</cx:pt>
          <cx:pt idx="967">153</cx:pt>
          <cx:pt idx="968">153</cx:pt>
          <cx:pt idx="969">153</cx:pt>
          <cx:pt idx="970">153</cx:pt>
          <cx:pt idx="971">153</cx:pt>
          <cx:pt idx="972">153</cx:pt>
          <cx:pt idx="973">153</cx:pt>
          <cx:pt idx="974">153</cx:pt>
          <cx:pt idx="975">153</cx:pt>
          <cx:pt idx="976">153</cx:pt>
          <cx:pt idx="977">153</cx:pt>
          <cx:pt idx="978">153</cx:pt>
          <cx:pt idx="979">153</cx:pt>
          <cx:pt idx="980">153</cx:pt>
          <cx:pt idx="981">153</cx:pt>
          <cx:pt idx="982">153</cx:pt>
          <cx:pt idx="983">153</cx:pt>
          <cx:pt idx="984">153</cx:pt>
          <cx:pt idx="985">153</cx:pt>
          <cx:pt idx="986">153</cx:pt>
          <cx:pt idx="987">153</cx:pt>
          <cx:pt idx="988">153</cx:pt>
          <cx:pt idx="989">153</cx:pt>
          <cx:pt idx="990">153</cx:pt>
          <cx:pt idx="991">152</cx:pt>
          <cx:pt idx="992">152</cx:pt>
          <cx:pt idx="993">152</cx:pt>
          <cx:pt idx="994">152</cx:pt>
          <cx:pt idx="995">152</cx:pt>
          <cx:pt idx="996">152</cx:pt>
          <cx:pt idx="997">152</cx:pt>
          <cx:pt idx="998">152</cx:pt>
          <cx:pt idx="999">152</cx:pt>
          <cx:pt idx="1000">152</cx:pt>
          <cx:pt idx="1001">152</cx:pt>
          <cx:pt idx="1002">152</cx:pt>
          <cx:pt idx="1003">152</cx:pt>
          <cx:pt idx="1004">152</cx:pt>
          <cx:pt idx="1005">152</cx:pt>
          <cx:pt idx="1006">152</cx:pt>
          <cx:pt idx="1007">152</cx:pt>
          <cx:pt idx="1008">152</cx:pt>
          <cx:pt idx="1009">152</cx:pt>
          <cx:pt idx="1010">152</cx:pt>
          <cx:pt idx="1011">152</cx:pt>
          <cx:pt idx="1012">152</cx:pt>
          <cx:pt idx="1013">152</cx:pt>
          <cx:pt idx="1014">152</cx:pt>
          <cx:pt idx="1015">152</cx:pt>
          <cx:pt idx="1016">152</cx:pt>
          <cx:pt idx="1017">152</cx:pt>
          <cx:pt idx="1018">152</cx:pt>
          <cx:pt idx="1019">152</cx:pt>
          <cx:pt idx="1020">152</cx:pt>
          <cx:pt idx="1021">152</cx:pt>
          <cx:pt idx="1022">151</cx:pt>
          <cx:pt idx="1023">151</cx:pt>
          <cx:pt idx="1024">151</cx:pt>
          <cx:pt idx="1025">151</cx:pt>
          <cx:pt idx="1026">151</cx:pt>
          <cx:pt idx="1027">151</cx:pt>
          <cx:pt idx="1028">151</cx:pt>
          <cx:pt idx="1029">151</cx:pt>
          <cx:pt idx="1030">151</cx:pt>
          <cx:pt idx="1031">151</cx:pt>
          <cx:pt idx="1032">151</cx:pt>
          <cx:pt idx="1033">151</cx:pt>
          <cx:pt idx="1034">151</cx:pt>
          <cx:pt idx="1035">151</cx:pt>
          <cx:pt idx="1036">151</cx:pt>
          <cx:pt idx="1037">151</cx:pt>
          <cx:pt idx="1038">151</cx:pt>
          <cx:pt idx="1039">151</cx:pt>
          <cx:pt idx="1040">151</cx:pt>
          <cx:pt idx="1041">151</cx:pt>
          <cx:pt idx="1042">151</cx:pt>
          <cx:pt idx="1043">151</cx:pt>
          <cx:pt idx="1044">151</cx:pt>
          <cx:pt idx="1045">151</cx:pt>
          <cx:pt idx="1046">151</cx:pt>
          <cx:pt idx="1047">151</cx:pt>
          <cx:pt idx="1048">150</cx:pt>
          <cx:pt idx="1049">150</cx:pt>
          <cx:pt idx="1050">150</cx:pt>
          <cx:pt idx="1051">150</cx:pt>
          <cx:pt idx="1052">150</cx:pt>
          <cx:pt idx="1053">150</cx:pt>
          <cx:pt idx="1054">150</cx:pt>
          <cx:pt idx="1055">150</cx:pt>
          <cx:pt idx="1056">150</cx:pt>
          <cx:pt idx="1057">150</cx:pt>
          <cx:pt idx="1058">150</cx:pt>
          <cx:pt idx="1059">150</cx:pt>
          <cx:pt idx="1060">150</cx:pt>
          <cx:pt idx="1061">150</cx:pt>
          <cx:pt idx="1062">150</cx:pt>
          <cx:pt idx="1063">150</cx:pt>
          <cx:pt idx="1064">150</cx:pt>
          <cx:pt idx="1065">150</cx:pt>
          <cx:pt idx="1066">150</cx:pt>
          <cx:pt idx="1067">150</cx:pt>
          <cx:pt idx="1068">150</cx:pt>
          <cx:pt idx="1069">150</cx:pt>
          <cx:pt idx="1070">150</cx:pt>
          <cx:pt idx="1071">150</cx:pt>
          <cx:pt idx="1072">150</cx:pt>
          <cx:pt idx="1073">150</cx:pt>
          <cx:pt idx="1074">150</cx:pt>
          <cx:pt idx="1075">150</cx:pt>
          <cx:pt idx="1076">150</cx:pt>
          <cx:pt idx="1077">150</cx:pt>
          <cx:pt idx="1078">149</cx:pt>
          <cx:pt idx="1079">149</cx:pt>
          <cx:pt idx="1080">149</cx:pt>
          <cx:pt idx="1081">149</cx:pt>
          <cx:pt idx="1082">149</cx:pt>
          <cx:pt idx="1083">149</cx:pt>
          <cx:pt idx="1084">149</cx:pt>
          <cx:pt idx="1085">149</cx:pt>
          <cx:pt idx="1086">149</cx:pt>
          <cx:pt idx="1087">149</cx:pt>
          <cx:pt idx="1088">149</cx:pt>
          <cx:pt idx="1089">149</cx:pt>
          <cx:pt idx="1090">149</cx:pt>
          <cx:pt idx="1091">149</cx:pt>
          <cx:pt idx="1092">149</cx:pt>
          <cx:pt idx="1093">149</cx:pt>
          <cx:pt idx="1094">149</cx:pt>
          <cx:pt idx="1095">149</cx:pt>
          <cx:pt idx="1096">149</cx:pt>
          <cx:pt idx="1097">149</cx:pt>
          <cx:pt idx="1098">149</cx:pt>
          <cx:pt idx="1099">149</cx:pt>
          <cx:pt idx="1100">149</cx:pt>
          <cx:pt idx="1101">149</cx:pt>
          <cx:pt idx="1102">149</cx:pt>
          <cx:pt idx="1103">149</cx:pt>
          <cx:pt idx="1104">149</cx:pt>
          <cx:pt idx="1105">149</cx:pt>
          <cx:pt idx="1106">149</cx:pt>
          <cx:pt idx="1107">148</cx:pt>
          <cx:pt idx="1108">148</cx:pt>
          <cx:pt idx="1109">148</cx:pt>
          <cx:pt idx="1110">148</cx:pt>
          <cx:pt idx="1111">148</cx:pt>
          <cx:pt idx="1112">148</cx:pt>
          <cx:pt idx="1113">148</cx:pt>
          <cx:pt idx="1114">148</cx:pt>
          <cx:pt idx="1115">148</cx:pt>
          <cx:pt idx="1116">148</cx:pt>
          <cx:pt idx="1117">148</cx:pt>
          <cx:pt idx="1118">148</cx:pt>
          <cx:pt idx="1119">148</cx:pt>
          <cx:pt idx="1120">148</cx:pt>
          <cx:pt idx="1121">148</cx:pt>
          <cx:pt idx="1122">148</cx:pt>
          <cx:pt idx="1123">148</cx:pt>
          <cx:pt idx="1124">148</cx:pt>
          <cx:pt idx="1125">148</cx:pt>
          <cx:pt idx="1126">148</cx:pt>
          <cx:pt idx="1127">148</cx:pt>
          <cx:pt idx="1128">148</cx:pt>
          <cx:pt idx="1129">148</cx:pt>
          <cx:pt idx="1130">148</cx:pt>
          <cx:pt idx="1131">148</cx:pt>
          <cx:pt idx="1132">148</cx:pt>
          <cx:pt idx="1133">148</cx:pt>
          <cx:pt idx="1134">148</cx:pt>
          <cx:pt idx="1135">147</cx:pt>
          <cx:pt idx="1136">147</cx:pt>
          <cx:pt idx="1137">147</cx:pt>
          <cx:pt idx="1138">147</cx:pt>
          <cx:pt idx="1139">147</cx:pt>
          <cx:pt idx="1140">147</cx:pt>
          <cx:pt idx="1141">147</cx:pt>
          <cx:pt idx="1142">147</cx:pt>
          <cx:pt idx="1143">147</cx:pt>
          <cx:pt idx="1144">147</cx:pt>
          <cx:pt idx="1145">147</cx:pt>
          <cx:pt idx="1146">147</cx:pt>
          <cx:pt idx="1147">147</cx:pt>
          <cx:pt idx="1148">147</cx:pt>
          <cx:pt idx="1149">147</cx:pt>
          <cx:pt idx="1150">147</cx:pt>
          <cx:pt idx="1151">147</cx:pt>
          <cx:pt idx="1152">147</cx:pt>
          <cx:pt idx="1153">147</cx:pt>
          <cx:pt idx="1154">147</cx:pt>
          <cx:pt idx="1155">147</cx:pt>
          <cx:pt idx="1156">147</cx:pt>
          <cx:pt idx="1157">147</cx:pt>
          <cx:pt idx="1158">147</cx:pt>
          <cx:pt idx="1159">147</cx:pt>
          <cx:pt idx="1160">147</cx:pt>
          <cx:pt idx="1161">147</cx:pt>
          <cx:pt idx="1162">147</cx:pt>
          <cx:pt idx="1163">147</cx:pt>
          <cx:pt idx="1164">147</cx:pt>
          <cx:pt idx="1165">147</cx:pt>
          <cx:pt idx="1166">147</cx:pt>
          <cx:pt idx="1167">147</cx:pt>
          <cx:pt idx="1168">147</cx:pt>
          <cx:pt idx="1169">147</cx:pt>
          <cx:pt idx="1170">147</cx:pt>
          <cx:pt idx="1171">147</cx:pt>
          <cx:pt idx="1172">147</cx:pt>
          <cx:pt idx="1173">146</cx:pt>
          <cx:pt idx="1174">146</cx:pt>
          <cx:pt idx="1175">146</cx:pt>
          <cx:pt idx="1176">146</cx:pt>
          <cx:pt idx="1177">146</cx:pt>
          <cx:pt idx="1178">146</cx:pt>
          <cx:pt idx="1179">146</cx:pt>
          <cx:pt idx="1180">146</cx:pt>
          <cx:pt idx="1181">146</cx:pt>
          <cx:pt idx="1182">146</cx:pt>
          <cx:pt idx="1183">146</cx:pt>
          <cx:pt idx="1184">146</cx:pt>
          <cx:pt idx="1185">146</cx:pt>
          <cx:pt idx="1186">146</cx:pt>
          <cx:pt idx="1187">146</cx:pt>
          <cx:pt idx="1188">146</cx:pt>
          <cx:pt idx="1189">146</cx:pt>
          <cx:pt idx="1190">146</cx:pt>
          <cx:pt idx="1191">146</cx:pt>
          <cx:pt idx="1192">146</cx:pt>
          <cx:pt idx="1193">146</cx:pt>
          <cx:pt idx="1194">146</cx:pt>
          <cx:pt idx="1195">146</cx:pt>
          <cx:pt idx="1196">146</cx:pt>
          <cx:pt idx="1197">146</cx:pt>
          <cx:pt idx="1198">146</cx:pt>
          <cx:pt idx="1199">146</cx:pt>
          <cx:pt idx="1200">146</cx:pt>
          <cx:pt idx="1201">146</cx:pt>
          <cx:pt idx="1202">146</cx:pt>
          <cx:pt idx="1203">146</cx:pt>
          <cx:pt idx="1204">146</cx:pt>
          <cx:pt idx="1205">145</cx:pt>
          <cx:pt idx="1206">145</cx:pt>
          <cx:pt idx="1207">145</cx:pt>
          <cx:pt idx="1208">145</cx:pt>
          <cx:pt idx="1209">145</cx:pt>
          <cx:pt idx="1210">145</cx:pt>
          <cx:pt idx="1211">145</cx:pt>
          <cx:pt idx="1212">145</cx:pt>
          <cx:pt idx="1213">145</cx:pt>
          <cx:pt idx="1214">145</cx:pt>
          <cx:pt idx="1215">145</cx:pt>
          <cx:pt idx="1216">145</cx:pt>
          <cx:pt idx="1217">145</cx:pt>
          <cx:pt idx="1218">145</cx:pt>
          <cx:pt idx="1219">145</cx:pt>
          <cx:pt idx="1220">145</cx:pt>
          <cx:pt idx="1221">145</cx:pt>
          <cx:pt idx="1222">145</cx:pt>
          <cx:pt idx="1223">145</cx:pt>
          <cx:pt idx="1224">145</cx:pt>
          <cx:pt idx="1225">145</cx:pt>
          <cx:pt idx="1226">145</cx:pt>
          <cx:pt idx="1227">145</cx:pt>
          <cx:pt idx="1228">145</cx:pt>
          <cx:pt idx="1229">145</cx:pt>
          <cx:pt idx="1230">145</cx:pt>
          <cx:pt idx="1231">145</cx:pt>
          <cx:pt idx="1232">145</cx:pt>
          <cx:pt idx="1233">145</cx:pt>
          <cx:pt idx="1234">144</cx:pt>
          <cx:pt idx="1235">144</cx:pt>
          <cx:pt idx="1236">144</cx:pt>
          <cx:pt idx="1237">144</cx:pt>
          <cx:pt idx="1238">144</cx:pt>
          <cx:pt idx="1239">144</cx:pt>
          <cx:pt idx="1240">144</cx:pt>
          <cx:pt idx="1241">144</cx:pt>
          <cx:pt idx="1242">144</cx:pt>
          <cx:pt idx="1243">144</cx:pt>
          <cx:pt idx="1244">144</cx:pt>
          <cx:pt idx="1245">144</cx:pt>
          <cx:pt idx="1246">144</cx:pt>
          <cx:pt idx="1247">144</cx:pt>
          <cx:pt idx="1248">144</cx:pt>
          <cx:pt idx="1249">144</cx:pt>
          <cx:pt idx="1250">144</cx:pt>
          <cx:pt idx="1251">144</cx:pt>
          <cx:pt idx="1252">144</cx:pt>
          <cx:pt idx="1253">144</cx:pt>
          <cx:pt idx="1254">144</cx:pt>
          <cx:pt idx="1255">144</cx:pt>
          <cx:pt idx="1256">144</cx:pt>
          <cx:pt idx="1257">144</cx:pt>
          <cx:pt idx="1258">144</cx:pt>
          <cx:pt idx="1259">144</cx:pt>
          <cx:pt idx="1260">144</cx:pt>
          <cx:pt idx="1261">144</cx:pt>
          <cx:pt idx="1262">144</cx:pt>
          <cx:pt idx="1263">144</cx:pt>
          <cx:pt idx="1264">144</cx:pt>
          <cx:pt idx="1265">144</cx:pt>
          <cx:pt idx="1266">144</cx:pt>
          <cx:pt idx="1267">144</cx:pt>
          <cx:pt idx="1268">144</cx:pt>
          <cx:pt idx="1269">144</cx:pt>
          <cx:pt idx="1270">144</cx:pt>
          <cx:pt idx="1271">144</cx:pt>
          <cx:pt idx="1272">144</cx:pt>
          <cx:pt idx="1273">144</cx:pt>
          <cx:pt idx="1274">144</cx:pt>
          <cx:pt idx="1275">144</cx:pt>
          <cx:pt idx="1276">144</cx:pt>
          <cx:pt idx="1277">143</cx:pt>
          <cx:pt idx="1278">143</cx:pt>
          <cx:pt idx="1279">143</cx:pt>
          <cx:pt idx="1280">143</cx:pt>
          <cx:pt idx="1281">143</cx:pt>
          <cx:pt idx="1282">143</cx:pt>
          <cx:pt idx="1283">143</cx:pt>
          <cx:pt idx="1284">143</cx:pt>
          <cx:pt idx="1285">143</cx:pt>
          <cx:pt idx="1286">143</cx:pt>
          <cx:pt idx="1287">143</cx:pt>
          <cx:pt idx="1288">143</cx:pt>
          <cx:pt idx="1289">143</cx:pt>
          <cx:pt idx="1290">143</cx:pt>
          <cx:pt idx="1291">143</cx:pt>
          <cx:pt idx="1292">143</cx:pt>
          <cx:pt idx="1293">143</cx:pt>
          <cx:pt idx="1294">143</cx:pt>
          <cx:pt idx="1295">143</cx:pt>
          <cx:pt idx="1296">143</cx:pt>
          <cx:pt idx="1297">143</cx:pt>
          <cx:pt idx="1298">143</cx:pt>
          <cx:pt idx="1299">143</cx:pt>
          <cx:pt idx="1300">143</cx:pt>
          <cx:pt idx="1301">143</cx:pt>
          <cx:pt idx="1302">143</cx:pt>
          <cx:pt idx="1303">143</cx:pt>
          <cx:pt idx="1304">143</cx:pt>
          <cx:pt idx="1305">143</cx:pt>
          <cx:pt idx="1306">143</cx:pt>
          <cx:pt idx="1307">143</cx:pt>
          <cx:pt idx="1308">143</cx:pt>
          <cx:pt idx="1309">143</cx:pt>
          <cx:pt idx="1310">143</cx:pt>
          <cx:pt idx="1311">143</cx:pt>
          <cx:pt idx="1312">143</cx:pt>
          <cx:pt idx="1313">143</cx:pt>
          <cx:pt idx="1314">143</cx:pt>
          <cx:pt idx="1315">143</cx:pt>
          <cx:pt idx="1316">142</cx:pt>
          <cx:pt idx="1317">142</cx:pt>
          <cx:pt idx="1318">142</cx:pt>
          <cx:pt idx="1319">142</cx:pt>
          <cx:pt idx="1320">142</cx:pt>
          <cx:pt idx="1321">142</cx:pt>
          <cx:pt idx="1322">142</cx:pt>
          <cx:pt idx="1323">142</cx:pt>
          <cx:pt idx="1324">142</cx:pt>
          <cx:pt idx="1325">142</cx:pt>
          <cx:pt idx="1326">142</cx:pt>
          <cx:pt idx="1327">142</cx:pt>
          <cx:pt idx="1328">142</cx:pt>
          <cx:pt idx="1329">142</cx:pt>
          <cx:pt idx="1330">142</cx:pt>
          <cx:pt idx="1331">142</cx:pt>
          <cx:pt idx="1332">142</cx:pt>
          <cx:pt idx="1333">142</cx:pt>
          <cx:pt idx="1334">142</cx:pt>
          <cx:pt idx="1335">142</cx:pt>
          <cx:pt idx="1336">142</cx:pt>
          <cx:pt idx="1337">142</cx:pt>
          <cx:pt idx="1338">142</cx:pt>
          <cx:pt idx="1339">142</cx:pt>
          <cx:pt idx="1340">142</cx:pt>
          <cx:pt idx="1341">142</cx:pt>
          <cx:pt idx="1342">142</cx:pt>
          <cx:pt idx="1343">142</cx:pt>
          <cx:pt idx="1344">142</cx:pt>
          <cx:pt idx="1345">142</cx:pt>
          <cx:pt idx="1346">142</cx:pt>
          <cx:pt idx="1347">142</cx:pt>
          <cx:pt idx="1348">142</cx:pt>
          <cx:pt idx="1349">142</cx:pt>
          <cx:pt idx="1350">142</cx:pt>
          <cx:pt idx="1351">142</cx:pt>
          <cx:pt idx="1352">142</cx:pt>
          <cx:pt idx="1353">142</cx:pt>
          <cx:pt idx="1354">142</cx:pt>
          <cx:pt idx="1355">142</cx:pt>
          <cx:pt idx="1356">142</cx:pt>
          <cx:pt idx="1357">142</cx:pt>
          <cx:pt idx="1358">142</cx:pt>
          <cx:pt idx="1359">142</cx:pt>
          <cx:pt idx="1360">142</cx:pt>
          <cx:pt idx="1361">142</cx:pt>
          <cx:pt idx="1362">142</cx:pt>
          <cx:pt idx="1363">142</cx:pt>
          <cx:pt idx="1364">142</cx:pt>
          <cx:pt idx="1365">142</cx:pt>
          <cx:pt idx="1366">142</cx:pt>
          <cx:pt idx="1367">142</cx:pt>
          <cx:pt idx="1368">142</cx:pt>
          <cx:pt idx="1369">142</cx:pt>
          <cx:pt idx="1370">142</cx:pt>
          <cx:pt idx="1371">142</cx:pt>
          <cx:pt idx="1372">142</cx:pt>
          <cx:pt idx="1373">142</cx:pt>
          <cx:pt idx="1374">141</cx:pt>
          <cx:pt idx="1375">141</cx:pt>
          <cx:pt idx="1376">141</cx:pt>
          <cx:pt idx="1377">141</cx:pt>
          <cx:pt idx="1378">141</cx:pt>
          <cx:pt idx="1379">141</cx:pt>
          <cx:pt idx="1380">141</cx:pt>
          <cx:pt idx="1381">141</cx:pt>
          <cx:pt idx="1382">141</cx:pt>
          <cx:pt idx="1383">141</cx:pt>
          <cx:pt idx="1384">141</cx:pt>
          <cx:pt idx="1385">141</cx:pt>
          <cx:pt idx="1386">141</cx:pt>
          <cx:pt idx="1387">141</cx:pt>
          <cx:pt idx="1388">141</cx:pt>
          <cx:pt idx="1389">141</cx:pt>
          <cx:pt idx="1390">141</cx:pt>
          <cx:pt idx="1391">141</cx:pt>
          <cx:pt idx="1392">141</cx:pt>
          <cx:pt idx="1393">141</cx:pt>
          <cx:pt idx="1394">141</cx:pt>
          <cx:pt idx="1395">141</cx:pt>
          <cx:pt idx="1396">141</cx:pt>
          <cx:pt idx="1397">141</cx:pt>
          <cx:pt idx="1398">141</cx:pt>
          <cx:pt idx="1399">141</cx:pt>
          <cx:pt idx="1400">141</cx:pt>
          <cx:pt idx="1401">141</cx:pt>
          <cx:pt idx="1402">141</cx:pt>
          <cx:pt idx="1403">141</cx:pt>
          <cx:pt idx="1404">141</cx:pt>
          <cx:pt idx="1405">141</cx:pt>
          <cx:pt idx="1406">141</cx:pt>
          <cx:pt idx="1407">141</cx:pt>
          <cx:pt idx="1408">141</cx:pt>
          <cx:pt idx="1409">141</cx:pt>
          <cx:pt idx="1410">141</cx:pt>
          <cx:pt idx="1411">141</cx:pt>
          <cx:pt idx="1412">141</cx:pt>
          <cx:pt idx="1413">141</cx:pt>
          <cx:pt idx="1414">141</cx:pt>
          <cx:pt idx="1415">141</cx:pt>
          <cx:pt idx="1416">141</cx:pt>
          <cx:pt idx="1417">141</cx:pt>
          <cx:pt idx="1418">140</cx:pt>
          <cx:pt idx="1419">140</cx:pt>
          <cx:pt idx="1420">140</cx:pt>
          <cx:pt idx="1421">140</cx:pt>
          <cx:pt idx="1422">140</cx:pt>
          <cx:pt idx="1423">140</cx:pt>
          <cx:pt idx="1424">140</cx:pt>
          <cx:pt idx="1425">140</cx:pt>
          <cx:pt idx="1426">140</cx:pt>
          <cx:pt idx="1427">140</cx:pt>
          <cx:pt idx="1428">140</cx:pt>
          <cx:pt idx="1429">140</cx:pt>
          <cx:pt idx="1430">140</cx:pt>
          <cx:pt idx="1431">140</cx:pt>
          <cx:pt idx="1432">140</cx:pt>
          <cx:pt idx="1433">140</cx:pt>
          <cx:pt idx="1434">140</cx:pt>
          <cx:pt idx="1435">140</cx:pt>
          <cx:pt idx="1436">140</cx:pt>
          <cx:pt idx="1437">140</cx:pt>
          <cx:pt idx="1438">140</cx:pt>
          <cx:pt idx="1439">140</cx:pt>
          <cx:pt idx="1440">140</cx:pt>
          <cx:pt idx="1441">140</cx:pt>
          <cx:pt idx="1442">140</cx:pt>
          <cx:pt idx="1443">140</cx:pt>
          <cx:pt idx="1444">140</cx:pt>
          <cx:pt idx="1445">140</cx:pt>
          <cx:pt idx="1446">140</cx:pt>
          <cx:pt idx="1447">140</cx:pt>
          <cx:pt idx="1448">140</cx:pt>
          <cx:pt idx="1449">140</cx:pt>
          <cx:pt idx="1450">140</cx:pt>
          <cx:pt idx="1451">140</cx:pt>
          <cx:pt idx="1452">140</cx:pt>
          <cx:pt idx="1453">139</cx:pt>
          <cx:pt idx="1454">139</cx:pt>
          <cx:pt idx="1455">139</cx:pt>
          <cx:pt idx="1456">139</cx:pt>
          <cx:pt idx="1457">139</cx:pt>
          <cx:pt idx="1458">139</cx:pt>
          <cx:pt idx="1459">139</cx:pt>
          <cx:pt idx="1460">139</cx:pt>
          <cx:pt idx="1461">139</cx:pt>
          <cx:pt idx="1462">139</cx:pt>
          <cx:pt idx="1463">139</cx:pt>
          <cx:pt idx="1464">139</cx:pt>
          <cx:pt idx="1465">139</cx:pt>
          <cx:pt idx="1466">139</cx:pt>
          <cx:pt idx="1467">139</cx:pt>
          <cx:pt idx="1468">139</cx:pt>
          <cx:pt idx="1469">139</cx:pt>
          <cx:pt idx="1470">139</cx:pt>
          <cx:pt idx="1471">139</cx:pt>
          <cx:pt idx="1472">139</cx:pt>
          <cx:pt idx="1473">139</cx:pt>
          <cx:pt idx="1474">139</cx:pt>
          <cx:pt idx="1475">139</cx:pt>
          <cx:pt idx="1476">139</cx:pt>
          <cx:pt idx="1477">139</cx:pt>
          <cx:pt idx="1478">139</cx:pt>
          <cx:pt idx="1479">139</cx:pt>
          <cx:pt idx="1480">139</cx:pt>
          <cx:pt idx="1481">139</cx:pt>
          <cx:pt idx="1482">139</cx:pt>
          <cx:pt idx="1483">139</cx:pt>
          <cx:pt idx="1484">139</cx:pt>
          <cx:pt idx="1485">139</cx:pt>
          <cx:pt idx="1486">139</cx:pt>
          <cx:pt idx="1487">139</cx:pt>
          <cx:pt idx="1488">139</cx:pt>
          <cx:pt idx="1489">139</cx:pt>
          <cx:pt idx="1490">139</cx:pt>
          <cx:pt idx="1491">139</cx:pt>
          <cx:pt idx="1492">139</cx:pt>
          <cx:pt idx="1493">139</cx:pt>
          <cx:pt idx="1494">139</cx:pt>
          <cx:pt idx="1495">139</cx:pt>
          <cx:pt idx="1496">139</cx:pt>
          <cx:pt idx="1497">139</cx:pt>
          <cx:pt idx="1498">139</cx:pt>
          <cx:pt idx="1499">139</cx:pt>
          <cx:pt idx="1500">139</cx:pt>
          <cx:pt idx="1501">139</cx:pt>
          <cx:pt idx="1502">139</cx:pt>
          <cx:pt idx="1503">139</cx:pt>
          <cx:pt idx="1504">139</cx:pt>
          <cx:pt idx="1505">139</cx:pt>
          <cx:pt idx="1506">139</cx:pt>
          <cx:pt idx="1507">139</cx:pt>
          <cx:pt idx="1508">139</cx:pt>
          <cx:pt idx="1509">139</cx:pt>
          <cx:pt idx="1510">138</cx:pt>
          <cx:pt idx="1511">138</cx:pt>
          <cx:pt idx="1512">138</cx:pt>
          <cx:pt idx="1513">138</cx:pt>
          <cx:pt idx="1514">138</cx:pt>
          <cx:pt idx="1515">138</cx:pt>
          <cx:pt idx="1516">138</cx:pt>
          <cx:pt idx="1517">138</cx:pt>
          <cx:pt idx="1518">138</cx:pt>
          <cx:pt idx="1519">138</cx:pt>
          <cx:pt idx="1520">138</cx:pt>
          <cx:pt idx="1521">138</cx:pt>
          <cx:pt idx="1522">138</cx:pt>
          <cx:pt idx="1523">138</cx:pt>
          <cx:pt idx="1524">138</cx:pt>
          <cx:pt idx="1525">138</cx:pt>
          <cx:pt idx="1526">138</cx:pt>
          <cx:pt idx="1527">138</cx:pt>
          <cx:pt idx="1528">138</cx:pt>
          <cx:pt idx="1529">138</cx:pt>
          <cx:pt idx="1530">138</cx:pt>
          <cx:pt idx="1531">138</cx:pt>
          <cx:pt idx="1532">138</cx:pt>
          <cx:pt idx="1533">138</cx:pt>
          <cx:pt idx="1534">138</cx:pt>
          <cx:pt idx="1535">138</cx:pt>
          <cx:pt idx="1536">138</cx:pt>
          <cx:pt idx="1537">138</cx:pt>
          <cx:pt idx="1538">138</cx:pt>
          <cx:pt idx="1539">138</cx:pt>
          <cx:pt idx="1540">138</cx:pt>
          <cx:pt idx="1541">138</cx:pt>
          <cx:pt idx="1542">138</cx:pt>
          <cx:pt idx="1543">138</cx:pt>
          <cx:pt idx="1544">138</cx:pt>
          <cx:pt idx="1545">138</cx:pt>
          <cx:pt idx="1546">138</cx:pt>
          <cx:pt idx="1547">138</cx:pt>
          <cx:pt idx="1548">138</cx:pt>
          <cx:pt idx="1549">138</cx:pt>
          <cx:pt idx="1550">138</cx:pt>
          <cx:pt idx="1551">138</cx:pt>
          <cx:pt idx="1552">138</cx:pt>
          <cx:pt idx="1553">138</cx:pt>
          <cx:pt idx="1554">138</cx:pt>
          <cx:pt idx="1555">138</cx:pt>
          <cx:pt idx="1556">138</cx:pt>
          <cx:pt idx="1557">138</cx:pt>
          <cx:pt idx="1558">138</cx:pt>
          <cx:pt idx="1559">138</cx:pt>
          <cx:pt idx="1560">137</cx:pt>
          <cx:pt idx="1561">137</cx:pt>
          <cx:pt idx="1562">137</cx:pt>
          <cx:pt idx="1563">137</cx:pt>
          <cx:pt idx="1564">137</cx:pt>
          <cx:pt idx="1565">137</cx:pt>
          <cx:pt idx="1566">137</cx:pt>
          <cx:pt idx="1567">137</cx:pt>
          <cx:pt idx="1568">137</cx:pt>
          <cx:pt idx="1569">137</cx:pt>
          <cx:pt idx="1570">137</cx:pt>
          <cx:pt idx="1571">137</cx:pt>
          <cx:pt idx="1572">137</cx:pt>
          <cx:pt idx="1573">137</cx:pt>
          <cx:pt idx="1574">137</cx:pt>
          <cx:pt idx="1575">137</cx:pt>
          <cx:pt idx="1576">137</cx:pt>
          <cx:pt idx="1577">137</cx:pt>
          <cx:pt idx="1578">137</cx:pt>
          <cx:pt idx="1579">137</cx:pt>
          <cx:pt idx="1580">137</cx:pt>
          <cx:pt idx="1581">137</cx:pt>
          <cx:pt idx="1582">137</cx:pt>
          <cx:pt idx="1583">137</cx:pt>
          <cx:pt idx="1584">137</cx:pt>
          <cx:pt idx="1585">137</cx:pt>
          <cx:pt idx="1586">137</cx:pt>
          <cx:pt idx="1587">137</cx:pt>
          <cx:pt idx="1588">137</cx:pt>
          <cx:pt idx="1589">137</cx:pt>
          <cx:pt idx="1590">137</cx:pt>
          <cx:pt idx="1591">137</cx:pt>
          <cx:pt idx="1592">137</cx:pt>
          <cx:pt idx="1593">137</cx:pt>
          <cx:pt idx="1594">137</cx:pt>
          <cx:pt idx="1595">137</cx:pt>
          <cx:pt idx="1596">137</cx:pt>
          <cx:pt idx="1597">137</cx:pt>
          <cx:pt idx="1598">137</cx:pt>
          <cx:pt idx="1599">137</cx:pt>
          <cx:pt idx="1600">137</cx:pt>
          <cx:pt idx="1601">137</cx:pt>
          <cx:pt idx="1602">137</cx:pt>
          <cx:pt idx="1603">137</cx:pt>
          <cx:pt idx="1604">137</cx:pt>
          <cx:pt idx="1605">137</cx:pt>
          <cx:pt idx="1606">137</cx:pt>
          <cx:pt idx="1607">137</cx:pt>
          <cx:pt idx="1608">137</cx:pt>
          <cx:pt idx="1609">137</cx:pt>
          <cx:pt idx="1610">137</cx:pt>
          <cx:pt idx="1611">137</cx:pt>
          <cx:pt idx="1612">137</cx:pt>
          <cx:pt idx="1613">136</cx:pt>
          <cx:pt idx="1614">136</cx:pt>
          <cx:pt idx="1615">136</cx:pt>
          <cx:pt idx="1616">136</cx:pt>
          <cx:pt idx="1617">136</cx:pt>
          <cx:pt idx="1618">136</cx:pt>
          <cx:pt idx="1619">136</cx:pt>
          <cx:pt idx="1620">136</cx:pt>
          <cx:pt idx="1621">136</cx:pt>
          <cx:pt idx="1622">136</cx:pt>
          <cx:pt idx="1623">136</cx:pt>
          <cx:pt idx="1624">136</cx:pt>
          <cx:pt idx="1625">136</cx:pt>
          <cx:pt idx="1626">136</cx:pt>
          <cx:pt idx="1627">136</cx:pt>
          <cx:pt idx="1628">136</cx:pt>
          <cx:pt idx="1629">136</cx:pt>
          <cx:pt idx="1630">136</cx:pt>
          <cx:pt idx="1631">136</cx:pt>
          <cx:pt idx="1632">136</cx:pt>
          <cx:pt idx="1633">136</cx:pt>
          <cx:pt idx="1634">136</cx:pt>
          <cx:pt idx="1635">136</cx:pt>
          <cx:pt idx="1636">136</cx:pt>
          <cx:pt idx="1637">136</cx:pt>
          <cx:pt idx="1638">136</cx:pt>
          <cx:pt idx="1639">136</cx:pt>
          <cx:pt idx="1640">136</cx:pt>
          <cx:pt idx="1641">136</cx:pt>
          <cx:pt idx="1642">136</cx:pt>
          <cx:pt idx="1643">136</cx:pt>
          <cx:pt idx="1644">136</cx:pt>
          <cx:pt idx="1645">136</cx:pt>
          <cx:pt idx="1646">136</cx:pt>
          <cx:pt idx="1647">136</cx:pt>
          <cx:pt idx="1648">136</cx:pt>
          <cx:pt idx="1649">136</cx:pt>
          <cx:pt idx="1650">136</cx:pt>
          <cx:pt idx="1651">136</cx:pt>
          <cx:pt idx="1652">136</cx:pt>
          <cx:pt idx="1653">136</cx:pt>
          <cx:pt idx="1654">136</cx:pt>
          <cx:pt idx="1655">136</cx:pt>
          <cx:pt idx="1656">136</cx:pt>
          <cx:pt idx="1657">136</cx:pt>
          <cx:pt idx="1658">136</cx:pt>
          <cx:pt idx="1659">136</cx:pt>
          <cx:pt idx="1660">136</cx:pt>
          <cx:pt idx="1661">136</cx:pt>
          <cx:pt idx="1662">136</cx:pt>
          <cx:pt idx="1663">136</cx:pt>
          <cx:pt idx="1664">136</cx:pt>
          <cx:pt idx="1665">136</cx:pt>
          <cx:pt idx="1666">136</cx:pt>
          <cx:pt idx="1667">136</cx:pt>
          <cx:pt idx="1668">136</cx:pt>
          <cx:pt idx="1669">136</cx:pt>
          <cx:pt idx="1670">136</cx:pt>
          <cx:pt idx="1671">136</cx:pt>
          <cx:pt idx="1672">136</cx:pt>
          <cx:pt idx="1673">136</cx:pt>
          <cx:pt idx="1674">136</cx:pt>
          <cx:pt idx="1675">136</cx:pt>
          <cx:pt idx="1676">136</cx:pt>
          <cx:pt idx="1677">136</cx:pt>
          <cx:pt idx="1678">136</cx:pt>
          <cx:pt idx="1679">136</cx:pt>
          <cx:pt idx="1680">136</cx:pt>
          <cx:pt idx="1681">136</cx:pt>
          <cx:pt idx="1682">136</cx:pt>
          <cx:pt idx="1683">136</cx:pt>
          <cx:pt idx="1684">136</cx:pt>
          <cx:pt idx="1685">136</cx:pt>
          <cx:pt idx="1686">136</cx:pt>
          <cx:pt idx="1687">136</cx:pt>
          <cx:pt idx="1688">136</cx:pt>
          <cx:pt idx="1689">136</cx:pt>
          <cx:pt idx="1690">136</cx:pt>
          <cx:pt idx="1691">135</cx:pt>
          <cx:pt idx="1692">135</cx:pt>
          <cx:pt idx="1693">135</cx:pt>
          <cx:pt idx="1694">135</cx:pt>
          <cx:pt idx="1695">135</cx:pt>
          <cx:pt idx="1696">135</cx:pt>
          <cx:pt idx="1697">135</cx:pt>
          <cx:pt idx="1698">135</cx:pt>
          <cx:pt idx="1699">135</cx:pt>
          <cx:pt idx="1700">135</cx:pt>
          <cx:pt idx="1701">135</cx:pt>
          <cx:pt idx="1702">135</cx:pt>
          <cx:pt idx="1703">135</cx:pt>
          <cx:pt idx="1704">135</cx:pt>
          <cx:pt idx="1705">135</cx:pt>
          <cx:pt idx="1706">135</cx:pt>
          <cx:pt idx="1707">135</cx:pt>
          <cx:pt idx="1708">135</cx:pt>
          <cx:pt idx="1709">135</cx:pt>
          <cx:pt idx="1710">135</cx:pt>
          <cx:pt idx="1711">135</cx:pt>
          <cx:pt idx="1712">135</cx:pt>
          <cx:pt idx="1713">135</cx:pt>
          <cx:pt idx="1714">135</cx:pt>
          <cx:pt idx="1715">135</cx:pt>
          <cx:pt idx="1716">135</cx:pt>
          <cx:pt idx="1717">135</cx:pt>
          <cx:pt idx="1718">135</cx:pt>
          <cx:pt idx="1719">135</cx:pt>
          <cx:pt idx="1720">135</cx:pt>
          <cx:pt idx="1721">135</cx:pt>
          <cx:pt idx="1722">135</cx:pt>
          <cx:pt idx="1723">135</cx:pt>
          <cx:pt idx="1724">135</cx:pt>
          <cx:pt idx="1725">135</cx:pt>
          <cx:pt idx="1726">135</cx:pt>
          <cx:pt idx="1727">135</cx:pt>
          <cx:pt idx="1728">135</cx:pt>
          <cx:pt idx="1729">135</cx:pt>
          <cx:pt idx="1730">135</cx:pt>
          <cx:pt idx="1731">135</cx:pt>
          <cx:pt idx="1732">135</cx:pt>
          <cx:pt idx="1733">135</cx:pt>
          <cx:pt idx="1734">135</cx:pt>
          <cx:pt idx="1735">135</cx:pt>
          <cx:pt idx="1736">135</cx:pt>
          <cx:pt idx="1737">135</cx:pt>
          <cx:pt idx="1738">135</cx:pt>
          <cx:pt idx="1739">135</cx:pt>
          <cx:pt idx="1740">135</cx:pt>
          <cx:pt idx="1741">135</cx:pt>
          <cx:pt idx="1742">135</cx:pt>
          <cx:pt idx="1743">135</cx:pt>
          <cx:pt idx="1744">135</cx:pt>
          <cx:pt idx="1745">135</cx:pt>
          <cx:pt idx="1746">135</cx:pt>
          <cx:pt idx="1747">135</cx:pt>
          <cx:pt idx="1748">135</cx:pt>
          <cx:pt idx="1749">135</cx:pt>
          <cx:pt idx="1750">135</cx:pt>
          <cx:pt idx="1751">135</cx:pt>
          <cx:pt idx="1752">135</cx:pt>
          <cx:pt idx="1753">135</cx:pt>
          <cx:pt idx="1754">134</cx:pt>
          <cx:pt idx="1755">134</cx:pt>
          <cx:pt idx="1756">134</cx:pt>
          <cx:pt idx="1757">134</cx:pt>
          <cx:pt idx="1758">134</cx:pt>
          <cx:pt idx="1759">134</cx:pt>
          <cx:pt idx="1760">134</cx:pt>
          <cx:pt idx="1761">134</cx:pt>
          <cx:pt idx="1762">134</cx:pt>
          <cx:pt idx="1763">134</cx:pt>
          <cx:pt idx="1764">134</cx:pt>
          <cx:pt idx="1765">134</cx:pt>
          <cx:pt idx="1766">134</cx:pt>
          <cx:pt idx="1767">134</cx:pt>
          <cx:pt idx="1768">134</cx:pt>
          <cx:pt idx="1769">134</cx:pt>
          <cx:pt idx="1770">134</cx:pt>
          <cx:pt idx="1771">134</cx:pt>
          <cx:pt idx="1772">134</cx:pt>
          <cx:pt idx="1773">134</cx:pt>
          <cx:pt idx="1774">134</cx:pt>
          <cx:pt idx="1775">134</cx:pt>
          <cx:pt idx="1776">134</cx:pt>
          <cx:pt idx="1777">134</cx:pt>
          <cx:pt idx="1778">134</cx:pt>
          <cx:pt idx="1779">134</cx:pt>
          <cx:pt idx="1780">134</cx:pt>
          <cx:pt idx="1781">134</cx:pt>
          <cx:pt idx="1782">134</cx:pt>
          <cx:pt idx="1783">134</cx:pt>
          <cx:pt idx="1784">134</cx:pt>
          <cx:pt idx="1785">134</cx:pt>
          <cx:pt idx="1786">134</cx:pt>
          <cx:pt idx="1787">134</cx:pt>
          <cx:pt idx="1788">134</cx:pt>
          <cx:pt idx="1789">134</cx:pt>
          <cx:pt idx="1790">134</cx:pt>
          <cx:pt idx="1791">134</cx:pt>
          <cx:pt idx="1792">134</cx:pt>
          <cx:pt idx="1793">134</cx:pt>
          <cx:pt idx="1794">134</cx:pt>
          <cx:pt idx="1795">134</cx:pt>
          <cx:pt idx="1796">134</cx:pt>
          <cx:pt idx="1797">134</cx:pt>
          <cx:pt idx="1798">134</cx:pt>
          <cx:pt idx="1799">134</cx:pt>
          <cx:pt idx="1800">134</cx:pt>
          <cx:pt idx="1801">134</cx:pt>
          <cx:pt idx="1802">134</cx:pt>
          <cx:pt idx="1803">134</cx:pt>
          <cx:pt idx="1804">134</cx:pt>
          <cx:pt idx="1805">134</cx:pt>
          <cx:pt idx="1806">134</cx:pt>
          <cx:pt idx="1807">134</cx:pt>
          <cx:pt idx="1808">134</cx:pt>
          <cx:pt idx="1809">134</cx:pt>
          <cx:pt idx="1810">134</cx:pt>
          <cx:pt idx="1811">134</cx:pt>
          <cx:pt idx="1812">134</cx:pt>
          <cx:pt idx="1813">134</cx:pt>
          <cx:pt idx="1814">134</cx:pt>
          <cx:pt idx="1815">134</cx:pt>
          <cx:pt idx="1816">134</cx:pt>
          <cx:pt idx="1817">134</cx:pt>
          <cx:pt idx="1818">134</cx:pt>
          <cx:pt idx="1819">134</cx:pt>
          <cx:pt idx="1820">134</cx:pt>
          <cx:pt idx="1821">134</cx:pt>
          <cx:pt idx="1822">134</cx:pt>
          <cx:pt idx="1823">134</cx:pt>
          <cx:pt idx="1824">134</cx:pt>
          <cx:pt idx="1825">134</cx:pt>
          <cx:pt idx="1826">134</cx:pt>
          <cx:pt idx="1827">134</cx:pt>
          <cx:pt idx="1828">134</cx:pt>
          <cx:pt idx="1829">134</cx:pt>
          <cx:pt idx="1830">134</cx:pt>
          <cx:pt idx="1831">134</cx:pt>
          <cx:pt idx="1832">134</cx:pt>
          <cx:pt idx="1833">134</cx:pt>
          <cx:pt idx="1834">134</cx:pt>
          <cx:pt idx="1835">134</cx:pt>
          <cx:pt idx="1836">134</cx:pt>
          <cx:pt idx="1837">134</cx:pt>
          <cx:pt idx="1838">134</cx:pt>
          <cx:pt idx="1839">134</cx:pt>
          <cx:pt idx="1840">134</cx:pt>
          <cx:pt idx="1841">134</cx:pt>
          <cx:pt idx="1842">134</cx:pt>
          <cx:pt idx="1843">134</cx:pt>
          <cx:pt idx="1844">134</cx:pt>
          <cx:pt idx="1845">134</cx:pt>
          <cx:pt idx="1846">134</cx:pt>
          <cx:pt idx="1847">134</cx:pt>
          <cx:pt idx="1848">134</cx:pt>
          <cx:pt idx="1849">133</cx:pt>
          <cx:pt idx="1850">133</cx:pt>
          <cx:pt idx="1851">133</cx:pt>
          <cx:pt idx="1852">133</cx:pt>
          <cx:pt idx="1853">133</cx:pt>
          <cx:pt idx="1854">133</cx:pt>
          <cx:pt idx="1855">133</cx:pt>
          <cx:pt idx="1856">133</cx:pt>
          <cx:pt idx="1857">133</cx:pt>
          <cx:pt idx="1858">133</cx:pt>
          <cx:pt idx="1859">133</cx:pt>
          <cx:pt idx="1860">133</cx:pt>
          <cx:pt idx="1861">133</cx:pt>
          <cx:pt idx="1862">133</cx:pt>
          <cx:pt idx="1863">133</cx:pt>
          <cx:pt idx="1864">133</cx:pt>
          <cx:pt idx="1865">133</cx:pt>
          <cx:pt idx="1866">133</cx:pt>
          <cx:pt idx="1867">133</cx:pt>
          <cx:pt idx="1868">133</cx:pt>
          <cx:pt idx="1869">133</cx:pt>
          <cx:pt idx="1870">133</cx:pt>
          <cx:pt idx="1871">133</cx:pt>
          <cx:pt idx="1872">133</cx:pt>
          <cx:pt idx="1873">133</cx:pt>
          <cx:pt idx="1874">133</cx:pt>
          <cx:pt idx="1875">133</cx:pt>
          <cx:pt idx="1876">133</cx:pt>
          <cx:pt idx="1877">133</cx:pt>
          <cx:pt idx="1878">133</cx:pt>
          <cx:pt idx="1879">133</cx:pt>
          <cx:pt idx="1880">133</cx:pt>
          <cx:pt idx="1881">133</cx:pt>
          <cx:pt idx="1882">133</cx:pt>
          <cx:pt idx="1883">133</cx:pt>
          <cx:pt idx="1884">133</cx:pt>
          <cx:pt idx="1885">133</cx:pt>
          <cx:pt idx="1886">133</cx:pt>
          <cx:pt idx="1887">133</cx:pt>
          <cx:pt idx="1888">133</cx:pt>
          <cx:pt idx="1889">133</cx:pt>
          <cx:pt idx="1890">133</cx:pt>
          <cx:pt idx="1891">133</cx:pt>
          <cx:pt idx="1892">133</cx:pt>
          <cx:pt idx="1893">133</cx:pt>
          <cx:pt idx="1894">133</cx:pt>
          <cx:pt idx="1895">133</cx:pt>
          <cx:pt idx="1896">133</cx:pt>
          <cx:pt idx="1897">133</cx:pt>
          <cx:pt idx="1898">133</cx:pt>
          <cx:pt idx="1899">133</cx:pt>
          <cx:pt idx="1900">133</cx:pt>
          <cx:pt idx="1901">133</cx:pt>
          <cx:pt idx="1902">133</cx:pt>
          <cx:pt idx="1903">133</cx:pt>
          <cx:pt idx="1904">133</cx:pt>
          <cx:pt idx="1905">133</cx:pt>
          <cx:pt idx="1906">133</cx:pt>
          <cx:pt idx="1907">133</cx:pt>
          <cx:pt idx="1908">133</cx:pt>
          <cx:pt idx="1909">133</cx:pt>
          <cx:pt idx="1910">133</cx:pt>
          <cx:pt idx="1911">133</cx:pt>
          <cx:pt idx="1912">133</cx:pt>
          <cx:pt idx="1913">133</cx:pt>
          <cx:pt idx="1914">133</cx:pt>
          <cx:pt idx="1915">133</cx:pt>
          <cx:pt idx="1916">133</cx:pt>
          <cx:pt idx="1917">133</cx:pt>
          <cx:pt idx="1918">133</cx:pt>
          <cx:pt idx="1919">133</cx:pt>
          <cx:pt idx="1920">133</cx:pt>
          <cx:pt idx="1921">133</cx:pt>
          <cx:pt idx="1922">133</cx:pt>
          <cx:pt idx="1923">133</cx:pt>
          <cx:pt idx="1924">133</cx:pt>
          <cx:pt idx="1925">133</cx:pt>
          <cx:pt idx="1926">133</cx:pt>
          <cx:pt idx="1927">133</cx:pt>
          <cx:pt idx="1928">133</cx:pt>
          <cx:pt idx="1929">133</cx:pt>
          <cx:pt idx="1930">133</cx:pt>
          <cx:pt idx="1931">133</cx:pt>
          <cx:pt idx="1932">133</cx:pt>
          <cx:pt idx="1933">133</cx:pt>
          <cx:pt idx="1934">133</cx:pt>
          <cx:pt idx="1935">133</cx:pt>
          <cx:pt idx="1936">133</cx:pt>
          <cx:pt idx="1937">132</cx:pt>
          <cx:pt idx="1938">132</cx:pt>
          <cx:pt idx="1939">132</cx:pt>
          <cx:pt idx="1940">132</cx:pt>
          <cx:pt idx="1941">132</cx:pt>
          <cx:pt idx="1942">132</cx:pt>
          <cx:pt idx="1943">132</cx:pt>
          <cx:pt idx="1944">132</cx:pt>
          <cx:pt idx="1945">132</cx:pt>
          <cx:pt idx="1946">132</cx:pt>
          <cx:pt idx="1947">132</cx:pt>
          <cx:pt idx="1948">132</cx:pt>
          <cx:pt idx="1949">132</cx:pt>
          <cx:pt idx="1950">132</cx:pt>
          <cx:pt idx="1951">132</cx:pt>
          <cx:pt idx="1952">132</cx:pt>
          <cx:pt idx="1953">132</cx:pt>
          <cx:pt idx="1954">132</cx:pt>
          <cx:pt idx="1955">132</cx:pt>
          <cx:pt idx="1956">132</cx:pt>
          <cx:pt idx="1957">132</cx:pt>
          <cx:pt idx="1958">132</cx:pt>
          <cx:pt idx="1959">132</cx:pt>
          <cx:pt idx="1960">132</cx:pt>
          <cx:pt idx="1961">132</cx:pt>
          <cx:pt idx="1962">132</cx:pt>
          <cx:pt idx="1963">132</cx:pt>
          <cx:pt idx="1964">132</cx:pt>
          <cx:pt idx="1965">132</cx:pt>
          <cx:pt idx="1966">132</cx:pt>
          <cx:pt idx="1967">132</cx:pt>
          <cx:pt idx="1968">132</cx:pt>
          <cx:pt idx="1969">132</cx:pt>
          <cx:pt idx="1970">132</cx:pt>
          <cx:pt idx="1971">132</cx:pt>
          <cx:pt idx="1972">132</cx:pt>
          <cx:pt idx="1973">132</cx:pt>
          <cx:pt idx="1974">132</cx:pt>
          <cx:pt idx="1975">132</cx:pt>
          <cx:pt idx="1976">132</cx:pt>
          <cx:pt idx="1977">132</cx:pt>
          <cx:pt idx="1978">132</cx:pt>
          <cx:pt idx="1979">132</cx:pt>
          <cx:pt idx="1980">132</cx:pt>
          <cx:pt idx="1981">132</cx:pt>
          <cx:pt idx="1982">132</cx:pt>
          <cx:pt idx="1983">132</cx:pt>
          <cx:pt idx="1984">132</cx:pt>
          <cx:pt idx="1985">132</cx:pt>
          <cx:pt idx="1986">132</cx:pt>
          <cx:pt idx="1987">132</cx:pt>
          <cx:pt idx="1988">132</cx:pt>
          <cx:pt idx="1989">132</cx:pt>
          <cx:pt idx="1990">132</cx:pt>
          <cx:pt idx="1991">132</cx:pt>
          <cx:pt idx="1992">132</cx:pt>
          <cx:pt idx="1993">132</cx:pt>
          <cx:pt idx="1994">132</cx:pt>
          <cx:pt idx="1995">132</cx:pt>
          <cx:pt idx="1996">132</cx:pt>
          <cx:pt idx="1997">132</cx:pt>
          <cx:pt idx="1998">132</cx:pt>
          <cx:pt idx="1999">132</cx:pt>
          <cx:pt idx="2000">132</cx:pt>
          <cx:pt idx="2001">132</cx:pt>
          <cx:pt idx="2002">132</cx:pt>
          <cx:pt idx="2003">132</cx:pt>
          <cx:pt idx="2004">132</cx:pt>
          <cx:pt idx="2005">132</cx:pt>
          <cx:pt idx="2006">132</cx:pt>
          <cx:pt idx="2007">132</cx:pt>
          <cx:pt idx="2008">132</cx:pt>
          <cx:pt idx="2009">132</cx:pt>
          <cx:pt idx="2010">132</cx:pt>
          <cx:pt idx="2011">132</cx:pt>
          <cx:pt idx="2012">132</cx:pt>
          <cx:pt idx="2013">132</cx:pt>
          <cx:pt idx="2014">132</cx:pt>
          <cx:pt idx="2015">132</cx:pt>
          <cx:pt idx="2016">132</cx:pt>
          <cx:pt idx="2017">132</cx:pt>
          <cx:pt idx="2018">132</cx:pt>
          <cx:pt idx="2019">132</cx:pt>
          <cx:pt idx="2020">132</cx:pt>
          <cx:pt idx="2021">132</cx:pt>
          <cx:pt idx="2022">132</cx:pt>
          <cx:pt idx="2023">132</cx:pt>
          <cx:pt idx="2024">132</cx:pt>
          <cx:pt idx="2025">132</cx:pt>
          <cx:pt idx="2026">132</cx:pt>
          <cx:pt idx="2027">132</cx:pt>
          <cx:pt idx="2028">132</cx:pt>
          <cx:pt idx="2029">132</cx:pt>
          <cx:pt idx="2030">132</cx:pt>
          <cx:pt idx="2031">132</cx:pt>
          <cx:pt idx="2032">132</cx:pt>
          <cx:pt idx="2033">132</cx:pt>
          <cx:pt idx="2034">132</cx:pt>
          <cx:pt idx="2035">132</cx:pt>
          <cx:pt idx="2036">132</cx:pt>
          <cx:pt idx="2037">132</cx:pt>
          <cx:pt idx="2038">132</cx:pt>
          <cx:pt idx="2039">132</cx:pt>
          <cx:pt idx="2040">132</cx:pt>
          <cx:pt idx="2041">132</cx:pt>
          <cx:pt idx="2042">132</cx:pt>
          <cx:pt idx="2043">132</cx:pt>
          <cx:pt idx="2044">132</cx:pt>
          <cx:pt idx="2045">132</cx:pt>
          <cx:pt idx="2046">132</cx:pt>
          <cx:pt idx="2047">132</cx:pt>
          <cx:pt idx="2048">131</cx:pt>
          <cx:pt idx="2049">131</cx:pt>
          <cx:pt idx="2050">131</cx:pt>
          <cx:pt idx="2051">131</cx:pt>
          <cx:pt idx="2052">131</cx:pt>
          <cx:pt idx="2053">131</cx:pt>
          <cx:pt idx="2054">131</cx:pt>
          <cx:pt idx="2055">131</cx:pt>
          <cx:pt idx="2056">131</cx:pt>
          <cx:pt idx="2057">131</cx:pt>
          <cx:pt idx="2058">131</cx:pt>
          <cx:pt idx="2059">131</cx:pt>
          <cx:pt idx="2060">131</cx:pt>
          <cx:pt idx="2061">131</cx:pt>
          <cx:pt idx="2062">131</cx:pt>
          <cx:pt idx="2063">131</cx:pt>
          <cx:pt idx="2064">131</cx:pt>
          <cx:pt idx="2065">131</cx:pt>
          <cx:pt idx="2066">131</cx:pt>
          <cx:pt idx="2067">131</cx:pt>
          <cx:pt idx="2068">131</cx:pt>
          <cx:pt idx="2069">131</cx:pt>
          <cx:pt idx="2070">131</cx:pt>
          <cx:pt idx="2071">131</cx:pt>
          <cx:pt idx="2072">131</cx:pt>
          <cx:pt idx="2073">131</cx:pt>
          <cx:pt idx="2074">131</cx:pt>
          <cx:pt idx="2075">131</cx:pt>
          <cx:pt idx="2076">131</cx:pt>
          <cx:pt idx="2077">131</cx:pt>
          <cx:pt idx="2078">131</cx:pt>
          <cx:pt idx="2079">131</cx:pt>
          <cx:pt idx="2080">131</cx:pt>
          <cx:pt idx="2081">131</cx:pt>
          <cx:pt idx="2082">131</cx:pt>
          <cx:pt idx="2083">131</cx:pt>
          <cx:pt idx="2084">131</cx:pt>
          <cx:pt idx="2085">131</cx:pt>
          <cx:pt idx="2086">131</cx:pt>
          <cx:pt idx="2087">131</cx:pt>
          <cx:pt idx="2088">131</cx:pt>
          <cx:pt idx="2089">131</cx:pt>
          <cx:pt idx="2090">131</cx:pt>
          <cx:pt idx="2091">131</cx:pt>
          <cx:pt idx="2092">131</cx:pt>
          <cx:pt idx="2093">131</cx:pt>
          <cx:pt idx="2094">131</cx:pt>
          <cx:pt idx="2095">131</cx:pt>
          <cx:pt idx="2096">131</cx:pt>
          <cx:pt idx="2097">131</cx:pt>
          <cx:pt idx="2098">131</cx:pt>
          <cx:pt idx="2099">131</cx:pt>
          <cx:pt idx="2100">131</cx:pt>
          <cx:pt idx="2101">131</cx:pt>
          <cx:pt idx="2102">131</cx:pt>
          <cx:pt idx="2103">131</cx:pt>
          <cx:pt idx="2104">131</cx:pt>
          <cx:pt idx="2105">131</cx:pt>
          <cx:pt idx="2106">131</cx:pt>
          <cx:pt idx="2107">131</cx:pt>
          <cx:pt idx="2108">131</cx:pt>
          <cx:pt idx="2109">131</cx:pt>
          <cx:pt idx="2110">131</cx:pt>
          <cx:pt idx="2111">131</cx:pt>
          <cx:pt idx="2112">131</cx:pt>
          <cx:pt idx="2113">131</cx:pt>
          <cx:pt idx="2114">131</cx:pt>
          <cx:pt idx="2115">131</cx:pt>
          <cx:pt idx="2116">131</cx:pt>
          <cx:pt idx="2117">131</cx:pt>
          <cx:pt idx="2118">131</cx:pt>
          <cx:pt idx="2119">131</cx:pt>
          <cx:pt idx="2120">131</cx:pt>
          <cx:pt idx="2121">131</cx:pt>
          <cx:pt idx="2122">131</cx:pt>
          <cx:pt idx="2123">131</cx:pt>
          <cx:pt idx="2124">131</cx:pt>
          <cx:pt idx="2125">131</cx:pt>
          <cx:pt idx="2126">131</cx:pt>
          <cx:pt idx="2127">131</cx:pt>
          <cx:pt idx="2128">131</cx:pt>
          <cx:pt idx="2129">131</cx:pt>
          <cx:pt idx="2130">131</cx:pt>
          <cx:pt idx="2131">131</cx:pt>
          <cx:pt idx="2132">131</cx:pt>
          <cx:pt idx="2133">131</cx:pt>
          <cx:pt idx="2134">131</cx:pt>
          <cx:pt idx="2135">131</cx:pt>
          <cx:pt idx="2136">131</cx:pt>
          <cx:pt idx="2137">131</cx:pt>
          <cx:pt idx="2138">131</cx:pt>
          <cx:pt idx="2139">131</cx:pt>
          <cx:pt idx="2140">131</cx:pt>
          <cx:pt idx="2141">131</cx:pt>
          <cx:pt idx="2142">131</cx:pt>
          <cx:pt idx="2143">131</cx:pt>
          <cx:pt idx="2144">131</cx:pt>
          <cx:pt idx="2145">131</cx:pt>
          <cx:pt idx="2146">131</cx:pt>
          <cx:pt idx="2147">131</cx:pt>
          <cx:pt idx="2148">131</cx:pt>
          <cx:pt idx="2149">131</cx:pt>
          <cx:pt idx="2150">131</cx:pt>
          <cx:pt idx="2151">131</cx:pt>
          <cx:pt idx="2152">131</cx:pt>
          <cx:pt idx="2153">131</cx:pt>
          <cx:pt idx="2154">131</cx:pt>
          <cx:pt idx="2155">130</cx:pt>
          <cx:pt idx="2156">130</cx:pt>
          <cx:pt idx="2157">130</cx:pt>
          <cx:pt idx="2158">130</cx:pt>
          <cx:pt idx="2159">130</cx:pt>
          <cx:pt idx="2160">130</cx:pt>
          <cx:pt idx="2161">130</cx:pt>
          <cx:pt idx="2162">130</cx:pt>
          <cx:pt idx="2163">130</cx:pt>
          <cx:pt idx="2164">130</cx:pt>
          <cx:pt idx="2165">130</cx:pt>
          <cx:pt idx="2166">130</cx:pt>
          <cx:pt idx="2167">130</cx:pt>
          <cx:pt idx="2168">130</cx:pt>
          <cx:pt idx="2169">130</cx:pt>
          <cx:pt idx="2170">130</cx:pt>
          <cx:pt idx="2171">130</cx:pt>
          <cx:pt idx="2172">130</cx:pt>
          <cx:pt idx="2173">130</cx:pt>
          <cx:pt idx="2174">130</cx:pt>
          <cx:pt idx="2175">130</cx:pt>
          <cx:pt idx="2176">130</cx:pt>
          <cx:pt idx="2177">130</cx:pt>
          <cx:pt idx="2178">130</cx:pt>
          <cx:pt idx="2179">130</cx:pt>
          <cx:pt idx="2180">130</cx:pt>
          <cx:pt idx="2181">130</cx:pt>
          <cx:pt idx="2182">130</cx:pt>
          <cx:pt idx="2183">130</cx:pt>
          <cx:pt idx="2184">130</cx:pt>
          <cx:pt idx="2185">130</cx:pt>
          <cx:pt idx="2186">130</cx:pt>
          <cx:pt idx="2187">130</cx:pt>
          <cx:pt idx="2188">130</cx:pt>
          <cx:pt idx="2189">130</cx:pt>
          <cx:pt idx="2190">130</cx:pt>
          <cx:pt idx="2191">130</cx:pt>
          <cx:pt idx="2192">130</cx:pt>
          <cx:pt idx="2193">130</cx:pt>
          <cx:pt idx="2194">130</cx:pt>
          <cx:pt idx="2195">130</cx:pt>
          <cx:pt idx="2196">130</cx:pt>
          <cx:pt idx="2197">130</cx:pt>
          <cx:pt idx="2198">130</cx:pt>
          <cx:pt idx="2199">130</cx:pt>
          <cx:pt idx="2200">130</cx:pt>
          <cx:pt idx="2201">130</cx:pt>
          <cx:pt idx="2202">130</cx:pt>
          <cx:pt idx="2203">130</cx:pt>
          <cx:pt idx="2204">130</cx:pt>
          <cx:pt idx="2205">130</cx:pt>
          <cx:pt idx="2206">130</cx:pt>
          <cx:pt idx="2207">130</cx:pt>
          <cx:pt idx="2208">130</cx:pt>
          <cx:pt idx="2209">130</cx:pt>
          <cx:pt idx="2210">130</cx:pt>
          <cx:pt idx="2211">130</cx:pt>
          <cx:pt idx="2212">130</cx:pt>
          <cx:pt idx="2213">130</cx:pt>
          <cx:pt idx="2214">130</cx:pt>
          <cx:pt idx="2215">130</cx:pt>
          <cx:pt idx="2216">130</cx:pt>
          <cx:pt idx="2217">130</cx:pt>
          <cx:pt idx="2218">130</cx:pt>
          <cx:pt idx="2219">130</cx:pt>
          <cx:pt idx="2220">130</cx:pt>
          <cx:pt idx="2221">130</cx:pt>
          <cx:pt idx="2222">130</cx:pt>
          <cx:pt idx="2223">130</cx:pt>
          <cx:pt idx="2224">130</cx:pt>
          <cx:pt idx="2225">130</cx:pt>
          <cx:pt idx="2226">130</cx:pt>
          <cx:pt idx="2227">130</cx:pt>
          <cx:pt idx="2228">130</cx:pt>
          <cx:pt idx="2229">130</cx:pt>
          <cx:pt idx="2230">130</cx:pt>
          <cx:pt idx="2231">130</cx:pt>
          <cx:pt idx="2232">130</cx:pt>
          <cx:pt idx="2233">130</cx:pt>
          <cx:pt idx="2234">130</cx:pt>
          <cx:pt idx="2235">130</cx:pt>
          <cx:pt idx="2236">130</cx:pt>
          <cx:pt idx="2237">130</cx:pt>
          <cx:pt idx="2238">130</cx:pt>
          <cx:pt idx="2239">130</cx:pt>
          <cx:pt idx="2240">130</cx:pt>
          <cx:pt idx="2241">130</cx:pt>
          <cx:pt idx="2242">130</cx:pt>
          <cx:pt idx="2243">130</cx:pt>
          <cx:pt idx="2244">130</cx:pt>
          <cx:pt idx="2245">130</cx:pt>
          <cx:pt idx="2246">130</cx:pt>
          <cx:pt idx="2247">130</cx:pt>
          <cx:pt idx="2248">130</cx:pt>
          <cx:pt idx="2249">130</cx:pt>
          <cx:pt idx="2250">130</cx:pt>
          <cx:pt idx="2251">130</cx:pt>
          <cx:pt idx="2252">130</cx:pt>
          <cx:pt idx="2253">130</cx:pt>
          <cx:pt idx="2254">130</cx:pt>
          <cx:pt idx="2255">130</cx:pt>
          <cx:pt idx="2256">130</cx:pt>
          <cx:pt idx="2257">130</cx:pt>
          <cx:pt idx="2258">130</cx:pt>
          <cx:pt idx="2259">130</cx:pt>
          <cx:pt idx="2260">130</cx:pt>
          <cx:pt idx="2261">130</cx:pt>
          <cx:pt idx="2262">130</cx:pt>
          <cx:pt idx="2263">130</cx:pt>
          <cx:pt idx="2264">130</cx:pt>
          <cx:pt idx="2265">130</cx:pt>
          <cx:pt idx="2266">130</cx:pt>
          <cx:pt idx="2267">130</cx:pt>
          <cx:pt idx="2268">130</cx:pt>
          <cx:pt idx="2269">130</cx:pt>
          <cx:pt idx="2270">130</cx:pt>
          <cx:pt idx="2271">130</cx:pt>
          <cx:pt idx="2272">130</cx:pt>
          <cx:pt idx="2273">130</cx:pt>
          <cx:pt idx="2274">130</cx:pt>
          <cx:pt idx="2275">130</cx:pt>
          <cx:pt idx="2276">130</cx:pt>
          <cx:pt idx="2277">129</cx:pt>
          <cx:pt idx="2278">129</cx:pt>
          <cx:pt idx="2279">129</cx:pt>
          <cx:pt idx="2280">129</cx:pt>
          <cx:pt idx="2281">129</cx:pt>
          <cx:pt idx="2282">129</cx:pt>
          <cx:pt idx="2283">129</cx:pt>
          <cx:pt idx="2284">129</cx:pt>
          <cx:pt idx="2285">129</cx:pt>
          <cx:pt idx="2286">129</cx:pt>
          <cx:pt idx="2287">129</cx:pt>
          <cx:pt idx="2288">129</cx:pt>
          <cx:pt idx="2289">129</cx:pt>
          <cx:pt idx="2290">129</cx:pt>
          <cx:pt idx="2291">129</cx:pt>
          <cx:pt idx="2292">129</cx:pt>
          <cx:pt idx="2293">129</cx:pt>
          <cx:pt idx="2294">129</cx:pt>
          <cx:pt idx="2295">129</cx:pt>
          <cx:pt idx="2296">129</cx:pt>
          <cx:pt idx="2297">129</cx:pt>
          <cx:pt idx="2298">129</cx:pt>
          <cx:pt idx="2299">129</cx:pt>
          <cx:pt idx="2300">129</cx:pt>
          <cx:pt idx="2301">129</cx:pt>
          <cx:pt idx="2302">129</cx:pt>
          <cx:pt idx="2303">129</cx:pt>
          <cx:pt idx="2304">129</cx:pt>
          <cx:pt idx="2305">129</cx:pt>
          <cx:pt idx="2306">129</cx:pt>
          <cx:pt idx="2307">129</cx:pt>
          <cx:pt idx="2308">129</cx:pt>
          <cx:pt idx="2309">129</cx:pt>
          <cx:pt idx="2310">129</cx:pt>
          <cx:pt idx="2311">129</cx:pt>
          <cx:pt idx="2312">129</cx:pt>
          <cx:pt idx="2313">129</cx:pt>
          <cx:pt idx="2314">129</cx:pt>
          <cx:pt idx="2315">129</cx:pt>
          <cx:pt idx="2316">129</cx:pt>
          <cx:pt idx="2317">129</cx:pt>
          <cx:pt idx="2318">129</cx:pt>
          <cx:pt idx="2319">129</cx:pt>
          <cx:pt idx="2320">129</cx:pt>
          <cx:pt idx="2321">129</cx:pt>
          <cx:pt idx="2322">129</cx:pt>
          <cx:pt idx="2323">129</cx:pt>
          <cx:pt idx="2324">129</cx:pt>
          <cx:pt idx="2325">129</cx:pt>
          <cx:pt idx="2326">129</cx:pt>
          <cx:pt idx="2327">129</cx:pt>
          <cx:pt idx="2328">129</cx:pt>
          <cx:pt idx="2329">129</cx:pt>
          <cx:pt idx="2330">129</cx:pt>
          <cx:pt idx="2331">129</cx:pt>
          <cx:pt idx="2332">129</cx:pt>
          <cx:pt idx="2333">129</cx:pt>
          <cx:pt idx="2334">129</cx:pt>
          <cx:pt idx="2335">129</cx:pt>
          <cx:pt idx="2336">129</cx:pt>
          <cx:pt idx="2337">129</cx:pt>
          <cx:pt idx="2338">129</cx:pt>
          <cx:pt idx="2339">129</cx:pt>
          <cx:pt idx="2340">129</cx:pt>
          <cx:pt idx="2341">129</cx:pt>
          <cx:pt idx="2342">129</cx:pt>
          <cx:pt idx="2343">129</cx:pt>
          <cx:pt idx="2344">129</cx:pt>
          <cx:pt idx="2345">129</cx:pt>
          <cx:pt idx="2346">129</cx:pt>
          <cx:pt idx="2347">129</cx:pt>
          <cx:pt idx="2348">129</cx:pt>
          <cx:pt idx="2349">129</cx:pt>
          <cx:pt idx="2350">129</cx:pt>
          <cx:pt idx="2351">129</cx:pt>
          <cx:pt idx="2352">129</cx:pt>
          <cx:pt idx="2353">129</cx:pt>
          <cx:pt idx="2354">129</cx:pt>
          <cx:pt idx="2355">129</cx:pt>
          <cx:pt idx="2356">129</cx:pt>
          <cx:pt idx="2357">129</cx:pt>
          <cx:pt idx="2358">129</cx:pt>
          <cx:pt idx="2359">129</cx:pt>
          <cx:pt idx="2360">129</cx:pt>
          <cx:pt idx="2361">129</cx:pt>
          <cx:pt idx="2362">129</cx:pt>
          <cx:pt idx="2363">129</cx:pt>
          <cx:pt idx="2364">129</cx:pt>
          <cx:pt idx="2365">129</cx:pt>
          <cx:pt idx="2366">129</cx:pt>
          <cx:pt idx="2367">129</cx:pt>
          <cx:pt idx="2368">129</cx:pt>
          <cx:pt idx="2369">129</cx:pt>
          <cx:pt idx="2370">129</cx:pt>
          <cx:pt idx="2371">129</cx:pt>
          <cx:pt idx="2372">129</cx:pt>
          <cx:pt idx="2373">129</cx:pt>
          <cx:pt idx="2374">129</cx:pt>
          <cx:pt idx="2375">129</cx:pt>
          <cx:pt idx="2376">129</cx:pt>
          <cx:pt idx="2377">129</cx:pt>
          <cx:pt idx="2378">129</cx:pt>
          <cx:pt idx="2379">129</cx:pt>
          <cx:pt idx="2380">129</cx:pt>
          <cx:pt idx="2381">129</cx:pt>
          <cx:pt idx="2382">129</cx:pt>
          <cx:pt idx="2383">129</cx:pt>
          <cx:pt idx="2384">129</cx:pt>
          <cx:pt idx="2385">129</cx:pt>
          <cx:pt idx="2386">129</cx:pt>
          <cx:pt idx="2387">129</cx:pt>
          <cx:pt idx="2388">129</cx:pt>
          <cx:pt idx="2389">129</cx:pt>
          <cx:pt idx="2390">129</cx:pt>
          <cx:pt idx="2391">129</cx:pt>
          <cx:pt idx="2392">129</cx:pt>
          <cx:pt idx="2393">129</cx:pt>
          <cx:pt idx="2394">129</cx:pt>
          <cx:pt idx="2395">129</cx:pt>
          <cx:pt idx="2396">129</cx:pt>
          <cx:pt idx="2397">129</cx:pt>
          <cx:pt idx="2398">129</cx:pt>
          <cx:pt idx="2399">129</cx:pt>
          <cx:pt idx="2400">129</cx:pt>
          <cx:pt idx="2401">129</cx:pt>
          <cx:pt idx="2402">129</cx:pt>
          <cx:pt idx="2403">129</cx:pt>
          <cx:pt idx="2404">129</cx:pt>
          <cx:pt idx="2405">129</cx:pt>
          <cx:pt idx="2406">129</cx:pt>
          <cx:pt idx="2407">129</cx:pt>
          <cx:pt idx="2408">129</cx:pt>
          <cx:pt idx="2409">129</cx:pt>
          <cx:pt idx="2410">129</cx:pt>
          <cx:pt idx="2411">129</cx:pt>
          <cx:pt idx="2412">129</cx:pt>
          <cx:pt idx="2413">129</cx:pt>
          <cx:pt idx="2414">129</cx:pt>
          <cx:pt idx="2415">129</cx:pt>
          <cx:pt idx="2416">129</cx:pt>
          <cx:pt idx="2417">129</cx:pt>
          <cx:pt idx="2418">129</cx:pt>
          <cx:pt idx="2419">129</cx:pt>
          <cx:pt idx="2420">129</cx:pt>
          <cx:pt idx="2421">129</cx:pt>
          <cx:pt idx="2422">129</cx:pt>
          <cx:pt idx="2423">129</cx:pt>
          <cx:pt idx="2424">129</cx:pt>
          <cx:pt idx="2425">129</cx:pt>
          <cx:pt idx="2426">129</cx:pt>
          <cx:pt idx="2427">129</cx:pt>
          <cx:pt idx="2428">129</cx:pt>
          <cx:pt idx="2429">129</cx:pt>
          <cx:pt idx="2430">129</cx:pt>
          <cx:pt idx="2431">129</cx:pt>
          <cx:pt idx="2432">129</cx:pt>
          <cx:pt idx="2433">129</cx:pt>
          <cx:pt idx="2434">129</cx:pt>
          <cx:pt idx="2435">129</cx:pt>
          <cx:pt idx="2436">129</cx:pt>
          <cx:pt idx="2437">129</cx:pt>
          <cx:pt idx="2438">129</cx:pt>
          <cx:pt idx="2439">129</cx:pt>
          <cx:pt idx="2440">129</cx:pt>
          <cx:pt idx="2441">129</cx:pt>
          <cx:pt idx="2442">129</cx:pt>
          <cx:pt idx="2443">129</cx:pt>
          <cx:pt idx="2444">129</cx:pt>
          <cx:pt idx="2445">129</cx:pt>
          <cx:pt idx="2446">129</cx:pt>
          <cx:pt idx="2447">129</cx:pt>
          <cx:pt idx="2448">128</cx:pt>
          <cx:pt idx="2449">128</cx:pt>
          <cx:pt idx="2450">128</cx:pt>
          <cx:pt idx="2451">128</cx:pt>
          <cx:pt idx="2452">128</cx:pt>
          <cx:pt idx="2453">128</cx:pt>
          <cx:pt idx="2454">128</cx:pt>
          <cx:pt idx="2455">128</cx:pt>
          <cx:pt idx="2456">128</cx:pt>
          <cx:pt idx="2457">128</cx:pt>
          <cx:pt idx="2458">128</cx:pt>
          <cx:pt idx="2459">128</cx:pt>
          <cx:pt idx="2460">128</cx:pt>
          <cx:pt idx="2461">128</cx:pt>
          <cx:pt idx="2462">128</cx:pt>
          <cx:pt idx="2463">128</cx:pt>
          <cx:pt idx="2464">128</cx:pt>
          <cx:pt idx="2465">128</cx:pt>
          <cx:pt idx="2466">128</cx:pt>
          <cx:pt idx="2467">128</cx:pt>
          <cx:pt idx="2468">128</cx:pt>
          <cx:pt idx="2469">128</cx:pt>
          <cx:pt idx="2470">128</cx:pt>
          <cx:pt idx="2471">128</cx:pt>
          <cx:pt idx="2472">128</cx:pt>
          <cx:pt idx="2473">128</cx:pt>
          <cx:pt idx="2474">128</cx:pt>
          <cx:pt idx="2475">128</cx:pt>
          <cx:pt idx="2476">128</cx:pt>
          <cx:pt idx="2477">128</cx:pt>
          <cx:pt idx="2478">128</cx:pt>
          <cx:pt idx="2479">128</cx:pt>
          <cx:pt idx="2480">128</cx:pt>
          <cx:pt idx="2481">128</cx:pt>
          <cx:pt idx="2482">128</cx:pt>
          <cx:pt idx="2483">128</cx:pt>
          <cx:pt idx="2484">128</cx:pt>
          <cx:pt idx="2485">128</cx:pt>
          <cx:pt idx="2486">128</cx:pt>
          <cx:pt idx="2487">128</cx:pt>
          <cx:pt idx="2488">128</cx:pt>
          <cx:pt idx="2489">128</cx:pt>
          <cx:pt idx="2490">128</cx:pt>
          <cx:pt idx="2491">128</cx:pt>
          <cx:pt idx="2492">128</cx:pt>
          <cx:pt idx="2493">128</cx:pt>
          <cx:pt idx="2494">128</cx:pt>
          <cx:pt idx="2495">128</cx:pt>
          <cx:pt idx="2496">128</cx:pt>
          <cx:pt idx="2497">128</cx:pt>
          <cx:pt idx="2498">128</cx:pt>
          <cx:pt idx="2499">128</cx:pt>
          <cx:pt idx="2500">128</cx:pt>
          <cx:pt idx="2501">128</cx:pt>
          <cx:pt idx="2502">128</cx:pt>
          <cx:pt idx="2503">128</cx:pt>
          <cx:pt idx="2504">128</cx:pt>
          <cx:pt idx="2505">128</cx:pt>
          <cx:pt idx="2506">128</cx:pt>
          <cx:pt idx="2507">128</cx:pt>
          <cx:pt idx="2508">128</cx:pt>
          <cx:pt idx="2509">128</cx:pt>
          <cx:pt idx="2510">128</cx:pt>
          <cx:pt idx="2511">128</cx:pt>
          <cx:pt idx="2512">128</cx:pt>
          <cx:pt idx="2513">128</cx:pt>
          <cx:pt idx="2514">128</cx:pt>
          <cx:pt idx="2515">128</cx:pt>
          <cx:pt idx="2516">128</cx:pt>
          <cx:pt idx="2517">128</cx:pt>
          <cx:pt idx="2518">128</cx:pt>
          <cx:pt idx="2519">128</cx:pt>
          <cx:pt idx="2520">128</cx:pt>
          <cx:pt idx="2521">128</cx:pt>
          <cx:pt idx="2522">128</cx:pt>
          <cx:pt idx="2523">128</cx:pt>
          <cx:pt idx="2524">128</cx:pt>
          <cx:pt idx="2525">128</cx:pt>
          <cx:pt idx="2526">128</cx:pt>
          <cx:pt idx="2527">128</cx:pt>
          <cx:pt idx="2528">128</cx:pt>
          <cx:pt idx="2529">128</cx:pt>
          <cx:pt idx="2530">128</cx:pt>
          <cx:pt idx="2531">128</cx:pt>
          <cx:pt idx="2532">128</cx:pt>
          <cx:pt idx="2533">128</cx:pt>
          <cx:pt idx="2534">128</cx:pt>
          <cx:pt idx="2535">128</cx:pt>
          <cx:pt idx="2536">128</cx:pt>
          <cx:pt idx="2537">128</cx:pt>
          <cx:pt idx="2538">128</cx:pt>
          <cx:pt idx="2539">128</cx:pt>
          <cx:pt idx="2540">128</cx:pt>
          <cx:pt idx="2541">128</cx:pt>
          <cx:pt idx="2542">128</cx:pt>
          <cx:pt idx="2543">128</cx:pt>
          <cx:pt idx="2544">128</cx:pt>
          <cx:pt idx="2545">128</cx:pt>
          <cx:pt idx="2546">128</cx:pt>
          <cx:pt idx="2547">128</cx:pt>
          <cx:pt idx="2548">128</cx:pt>
          <cx:pt idx="2549">128</cx:pt>
          <cx:pt idx="2550">128</cx:pt>
          <cx:pt idx="2551">128</cx:pt>
          <cx:pt idx="2552">128</cx:pt>
          <cx:pt idx="2553">128</cx:pt>
          <cx:pt idx="2554">128</cx:pt>
          <cx:pt idx="2555">128</cx:pt>
          <cx:pt idx="2556">128</cx:pt>
          <cx:pt idx="2557">128</cx:pt>
          <cx:pt idx="2558">128</cx:pt>
          <cx:pt idx="2559">128</cx:pt>
          <cx:pt idx="2560">128</cx:pt>
          <cx:pt idx="2561">128</cx:pt>
          <cx:pt idx="2562">128</cx:pt>
          <cx:pt idx="2563">128</cx:pt>
          <cx:pt idx="2564">128</cx:pt>
          <cx:pt idx="2565">128</cx:pt>
          <cx:pt idx="2566">128</cx:pt>
          <cx:pt idx="2567">128</cx:pt>
          <cx:pt idx="2568">128</cx:pt>
          <cx:pt idx="2569">128</cx:pt>
          <cx:pt idx="2570">128</cx:pt>
          <cx:pt idx="2571">128</cx:pt>
          <cx:pt idx="2572">128</cx:pt>
          <cx:pt idx="2573">128</cx:pt>
          <cx:pt idx="2574">128</cx:pt>
          <cx:pt idx="2575">128</cx:pt>
          <cx:pt idx="2576">128</cx:pt>
          <cx:pt idx="2577">128</cx:pt>
          <cx:pt idx="2578">128</cx:pt>
          <cx:pt idx="2579">128</cx:pt>
          <cx:pt idx="2580">128</cx:pt>
          <cx:pt idx="2581">128</cx:pt>
          <cx:pt idx="2582">128</cx:pt>
          <cx:pt idx="2583">128</cx:pt>
          <cx:pt idx="2584">128</cx:pt>
          <cx:pt idx="2585">128</cx:pt>
          <cx:pt idx="2586">128</cx:pt>
          <cx:pt idx="2587">128</cx:pt>
          <cx:pt idx="2588">128</cx:pt>
          <cx:pt idx="2589">128</cx:pt>
          <cx:pt idx="2590">128</cx:pt>
          <cx:pt idx="2591">128</cx:pt>
          <cx:pt idx="2592">128</cx:pt>
          <cx:pt idx="2593">128</cx:pt>
          <cx:pt idx="2594">128</cx:pt>
          <cx:pt idx="2595">128</cx:pt>
          <cx:pt idx="2596">128</cx:pt>
          <cx:pt idx="2597">128</cx:pt>
          <cx:pt idx="2598">128</cx:pt>
          <cx:pt idx="2599">128</cx:pt>
          <cx:pt idx="2600">128</cx:pt>
          <cx:pt idx="2601">128</cx:pt>
          <cx:pt idx="2602">128</cx:pt>
          <cx:pt idx="2603">128</cx:pt>
          <cx:pt idx="2604">128</cx:pt>
          <cx:pt idx="2605">128</cx:pt>
          <cx:pt idx="2606">128</cx:pt>
          <cx:pt idx="2607">128</cx:pt>
          <cx:pt idx="2608">128</cx:pt>
          <cx:pt idx="2609">128</cx:pt>
          <cx:pt idx="2610">128</cx:pt>
          <cx:pt idx="2611">128</cx:pt>
          <cx:pt idx="2612">128</cx:pt>
          <cx:pt idx="2613">128</cx:pt>
          <cx:pt idx="2614">128</cx:pt>
          <cx:pt idx="2615">128</cx:pt>
          <cx:pt idx="2616">128</cx:pt>
          <cx:pt idx="2617">128</cx:pt>
          <cx:pt idx="2618">128</cx:pt>
          <cx:pt idx="2619">128</cx:pt>
          <cx:pt idx="2620">128</cx:pt>
          <cx:pt idx="2621">128</cx:pt>
          <cx:pt idx="2622">128</cx:pt>
          <cx:pt idx="2623">128</cx:pt>
          <cx:pt idx="2624">128</cx:pt>
          <cx:pt idx="2625">128</cx:pt>
          <cx:pt idx="2626">128</cx:pt>
          <cx:pt idx="2627">128</cx:pt>
          <cx:pt idx="2628">128</cx:pt>
          <cx:pt idx="2629">128</cx:pt>
          <cx:pt idx="2630">128</cx:pt>
          <cx:pt idx="2631">128</cx:pt>
          <cx:pt idx="2632">128</cx:pt>
          <cx:pt idx="2633">128</cx:pt>
          <cx:pt idx="2634">128</cx:pt>
          <cx:pt idx="2635">128</cx:pt>
          <cx:pt idx="2636">128</cx:pt>
          <cx:pt idx="2637">127</cx:pt>
          <cx:pt idx="2638">127</cx:pt>
          <cx:pt idx="2639">127</cx:pt>
          <cx:pt idx="2640">127</cx:pt>
          <cx:pt idx="2641">127</cx:pt>
          <cx:pt idx="2642">127</cx:pt>
          <cx:pt idx="2643">127</cx:pt>
          <cx:pt idx="2644">127</cx:pt>
          <cx:pt idx="2645">127</cx:pt>
          <cx:pt idx="2646">127</cx:pt>
          <cx:pt idx="2647">127</cx:pt>
          <cx:pt idx="2648">127</cx:pt>
          <cx:pt idx="2649">127</cx:pt>
          <cx:pt idx="2650">127</cx:pt>
          <cx:pt idx="2651">127</cx:pt>
          <cx:pt idx="2652">127</cx:pt>
          <cx:pt idx="2653">127</cx:pt>
          <cx:pt idx="2654">127</cx:pt>
          <cx:pt idx="2655">127</cx:pt>
          <cx:pt idx="2656">127</cx:pt>
          <cx:pt idx="2657">127</cx:pt>
          <cx:pt idx="2658">127</cx:pt>
          <cx:pt idx="2659">127</cx:pt>
          <cx:pt idx="2660">127</cx:pt>
          <cx:pt idx="2661">127</cx:pt>
          <cx:pt idx="2662">127</cx:pt>
          <cx:pt idx="2663">127</cx:pt>
          <cx:pt idx="2664">127</cx:pt>
          <cx:pt idx="2665">127</cx:pt>
          <cx:pt idx="2666">127</cx:pt>
          <cx:pt idx="2667">127</cx:pt>
          <cx:pt idx="2668">127</cx:pt>
          <cx:pt idx="2669">127</cx:pt>
          <cx:pt idx="2670">127</cx:pt>
          <cx:pt idx="2671">127</cx:pt>
          <cx:pt idx="2672">127</cx:pt>
          <cx:pt idx="2673">127</cx:pt>
          <cx:pt idx="2674">127</cx:pt>
          <cx:pt idx="2675">127</cx:pt>
          <cx:pt idx="2676">127</cx:pt>
          <cx:pt idx="2677">127</cx:pt>
          <cx:pt idx="2678">127</cx:pt>
          <cx:pt idx="2679">127</cx:pt>
          <cx:pt idx="2680">127</cx:pt>
          <cx:pt idx="2681">127</cx:pt>
          <cx:pt idx="2682">127</cx:pt>
          <cx:pt idx="2683">127</cx:pt>
          <cx:pt idx="2684">127</cx:pt>
          <cx:pt idx="2685">127</cx:pt>
          <cx:pt idx="2686">127</cx:pt>
          <cx:pt idx="2687">127</cx:pt>
          <cx:pt idx="2688">127</cx:pt>
          <cx:pt idx="2689">127</cx:pt>
          <cx:pt idx="2690">127</cx:pt>
          <cx:pt idx="2691">127</cx:pt>
          <cx:pt idx="2692">127</cx:pt>
          <cx:pt idx="2693">127</cx:pt>
          <cx:pt idx="2694">127</cx:pt>
          <cx:pt idx="2695">127</cx:pt>
          <cx:pt idx="2696">127</cx:pt>
          <cx:pt idx="2697">127</cx:pt>
          <cx:pt idx="2698">127</cx:pt>
          <cx:pt idx="2699">127</cx:pt>
          <cx:pt idx="2700">127</cx:pt>
          <cx:pt idx="2701">127</cx:pt>
          <cx:pt idx="2702">127</cx:pt>
          <cx:pt idx="2703">127</cx:pt>
          <cx:pt idx="2704">127</cx:pt>
          <cx:pt idx="2705">127</cx:pt>
          <cx:pt idx="2706">127</cx:pt>
          <cx:pt idx="2707">127</cx:pt>
          <cx:pt idx="2708">127</cx:pt>
          <cx:pt idx="2709">127</cx:pt>
          <cx:pt idx="2710">127</cx:pt>
          <cx:pt idx="2711">127</cx:pt>
          <cx:pt idx="2712">127</cx:pt>
          <cx:pt idx="2713">127</cx:pt>
          <cx:pt idx="2714">127</cx:pt>
          <cx:pt idx="2715">127</cx:pt>
          <cx:pt idx="2716">127</cx:pt>
          <cx:pt idx="2717">127</cx:pt>
          <cx:pt idx="2718">127</cx:pt>
          <cx:pt idx="2719">127</cx:pt>
          <cx:pt idx="2720">127</cx:pt>
          <cx:pt idx="2721">127</cx:pt>
          <cx:pt idx="2722">127</cx:pt>
          <cx:pt idx="2723">127</cx:pt>
          <cx:pt idx="2724">127</cx:pt>
          <cx:pt idx="2725">127</cx:pt>
          <cx:pt idx="2726">127</cx:pt>
          <cx:pt idx="2727">127</cx:pt>
          <cx:pt idx="2728">127</cx:pt>
          <cx:pt idx="2729">127</cx:pt>
          <cx:pt idx="2730">127</cx:pt>
          <cx:pt idx="2731">127</cx:pt>
          <cx:pt idx="2732">127</cx:pt>
          <cx:pt idx="2733">127</cx:pt>
          <cx:pt idx="2734">127</cx:pt>
          <cx:pt idx="2735">127</cx:pt>
          <cx:pt idx="2736">127</cx:pt>
          <cx:pt idx="2737">127</cx:pt>
          <cx:pt idx="2738">127</cx:pt>
          <cx:pt idx="2739">127</cx:pt>
          <cx:pt idx="2740">127</cx:pt>
          <cx:pt idx="2741">127</cx:pt>
          <cx:pt idx="2742">127</cx:pt>
          <cx:pt idx="2743">127</cx:pt>
          <cx:pt idx="2744">127</cx:pt>
          <cx:pt idx="2745">127</cx:pt>
          <cx:pt idx="2746">127</cx:pt>
          <cx:pt idx="2747">127</cx:pt>
          <cx:pt idx="2748">127</cx:pt>
          <cx:pt idx="2749">127</cx:pt>
          <cx:pt idx="2750">127</cx:pt>
          <cx:pt idx="2751">127</cx:pt>
          <cx:pt idx="2752">127</cx:pt>
          <cx:pt idx="2753">127</cx:pt>
          <cx:pt idx="2754">127</cx:pt>
          <cx:pt idx="2755">127</cx:pt>
          <cx:pt idx="2756">127</cx:pt>
          <cx:pt idx="2757">127</cx:pt>
          <cx:pt idx="2758">127</cx:pt>
          <cx:pt idx="2759">127</cx:pt>
          <cx:pt idx="2760">127</cx:pt>
          <cx:pt idx="2761">127</cx:pt>
          <cx:pt idx="2762">127</cx:pt>
          <cx:pt idx="2763">127</cx:pt>
          <cx:pt idx="2764">127</cx:pt>
          <cx:pt idx="2765">127</cx:pt>
          <cx:pt idx="2766">127</cx:pt>
          <cx:pt idx="2767">127</cx:pt>
          <cx:pt idx="2768">127</cx:pt>
          <cx:pt idx="2769">127</cx:pt>
          <cx:pt idx="2770">127</cx:pt>
          <cx:pt idx="2771">127</cx:pt>
          <cx:pt idx="2772">127</cx:pt>
          <cx:pt idx="2773">127</cx:pt>
          <cx:pt idx="2774">127</cx:pt>
          <cx:pt idx="2775">127</cx:pt>
          <cx:pt idx="2776">127</cx:pt>
          <cx:pt idx="2777">127</cx:pt>
          <cx:pt idx="2778">127</cx:pt>
          <cx:pt idx="2779">127</cx:pt>
          <cx:pt idx="2780">127</cx:pt>
          <cx:pt idx="2781">127</cx:pt>
          <cx:pt idx="2782">127</cx:pt>
          <cx:pt idx="2783">127</cx:pt>
          <cx:pt idx="2784">127</cx:pt>
          <cx:pt idx="2785">127</cx:pt>
          <cx:pt idx="2786">127</cx:pt>
          <cx:pt idx="2787">127</cx:pt>
          <cx:pt idx="2788">127</cx:pt>
          <cx:pt idx="2789">127</cx:pt>
          <cx:pt idx="2790">127</cx:pt>
          <cx:pt idx="2791">127</cx:pt>
          <cx:pt idx="2792">127</cx:pt>
          <cx:pt idx="2793">127</cx:pt>
          <cx:pt idx="2794">127</cx:pt>
          <cx:pt idx="2795">127</cx:pt>
          <cx:pt idx="2796">127</cx:pt>
          <cx:pt idx="2797">127</cx:pt>
          <cx:pt idx="2798">127</cx:pt>
          <cx:pt idx="2799">127</cx:pt>
          <cx:pt idx="2800">127</cx:pt>
          <cx:pt idx="2801">127</cx:pt>
          <cx:pt idx="2802">127</cx:pt>
          <cx:pt idx="2803">127</cx:pt>
          <cx:pt idx="2804">127</cx:pt>
          <cx:pt idx="2805">127</cx:pt>
          <cx:pt idx="2806">127</cx:pt>
          <cx:pt idx="2807">127</cx:pt>
          <cx:pt idx="2808">127</cx:pt>
          <cx:pt idx="2809">127</cx:pt>
          <cx:pt idx="2810">127</cx:pt>
          <cx:pt idx="2811">127</cx:pt>
          <cx:pt idx="2812">127</cx:pt>
          <cx:pt idx="2813">127</cx:pt>
          <cx:pt idx="2814">127</cx:pt>
          <cx:pt idx="2815">127</cx:pt>
          <cx:pt idx="2816">127</cx:pt>
          <cx:pt idx="2817">127</cx:pt>
          <cx:pt idx="2818">127</cx:pt>
          <cx:pt idx="2819">127</cx:pt>
          <cx:pt idx="2820">127</cx:pt>
          <cx:pt idx="2821">127</cx:pt>
          <cx:pt idx="2822">127</cx:pt>
          <cx:pt idx="2823">127</cx:pt>
          <cx:pt idx="2824">127</cx:pt>
          <cx:pt idx="2825">127</cx:pt>
          <cx:pt idx="2826">127</cx:pt>
          <cx:pt idx="2827">127</cx:pt>
          <cx:pt idx="2828">127</cx:pt>
          <cx:pt idx="2829">127</cx:pt>
          <cx:pt idx="2830">127</cx:pt>
          <cx:pt idx="2831">127</cx:pt>
          <cx:pt idx="2832">127</cx:pt>
          <cx:pt idx="2833">127</cx:pt>
          <cx:pt idx="2834">127</cx:pt>
          <cx:pt idx="2835">127</cx:pt>
          <cx:pt idx="2836">127</cx:pt>
          <cx:pt idx="2837">127</cx:pt>
          <cx:pt idx="2838">127</cx:pt>
          <cx:pt idx="2839">127</cx:pt>
          <cx:pt idx="2840">127</cx:pt>
          <cx:pt idx="2841">127</cx:pt>
          <cx:pt idx="2842">127</cx:pt>
          <cx:pt idx="2843">127</cx:pt>
          <cx:pt idx="2844">127</cx:pt>
          <cx:pt idx="2845">127</cx:pt>
          <cx:pt idx="2846">127</cx:pt>
          <cx:pt idx="2847">127</cx:pt>
          <cx:pt idx="2848">127</cx:pt>
          <cx:pt idx="2849">126</cx:pt>
          <cx:pt idx="2850">126</cx:pt>
          <cx:pt idx="2851">126</cx:pt>
          <cx:pt idx="2852">126</cx:pt>
          <cx:pt idx="2853">126</cx:pt>
          <cx:pt idx="2854">126</cx:pt>
          <cx:pt idx="2855">126</cx:pt>
          <cx:pt idx="2856">126</cx:pt>
          <cx:pt idx="2857">126</cx:pt>
          <cx:pt idx="2858">126</cx:pt>
          <cx:pt idx="2859">126</cx:pt>
          <cx:pt idx="2860">126</cx:pt>
          <cx:pt idx="2861">126</cx:pt>
          <cx:pt idx="2862">126</cx:pt>
          <cx:pt idx="2863">126</cx:pt>
          <cx:pt idx="2864">126</cx:pt>
          <cx:pt idx="2865">126</cx:pt>
          <cx:pt idx="2866">126</cx:pt>
          <cx:pt idx="2867">126</cx:pt>
          <cx:pt idx="2868">126</cx:pt>
          <cx:pt idx="2869">126</cx:pt>
          <cx:pt idx="2870">126</cx:pt>
          <cx:pt idx="2871">126</cx:pt>
          <cx:pt idx="2872">126</cx:pt>
          <cx:pt idx="2873">126</cx:pt>
          <cx:pt idx="2874">126</cx:pt>
          <cx:pt idx="2875">126</cx:pt>
          <cx:pt idx="2876">126</cx:pt>
          <cx:pt idx="2877">126</cx:pt>
          <cx:pt idx="2878">126</cx:pt>
          <cx:pt idx="2879">126</cx:pt>
          <cx:pt idx="2880">126</cx:pt>
          <cx:pt idx="2881">126</cx:pt>
          <cx:pt idx="2882">126</cx:pt>
          <cx:pt idx="2883">126</cx:pt>
          <cx:pt idx="2884">126</cx:pt>
          <cx:pt idx="2885">126</cx:pt>
          <cx:pt idx="2886">126</cx:pt>
          <cx:pt idx="2887">126</cx:pt>
          <cx:pt idx="2888">126</cx:pt>
          <cx:pt idx="2889">126</cx:pt>
          <cx:pt idx="2890">126</cx:pt>
          <cx:pt idx="2891">126</cx:pt>
          <cx:pt idx="2892">126</cx:pt>
          <cx:pt idx="2893">126</cx:pt>
          <cx:pt idx="2894">126</cx:pt>
          <cx:pt idx="2895">126</cx:pt>
          <cx:pt idx="2896">126</cx:pt>
          <cx:pt idx="2897">126</cx:pt>
          <cx:pt idx="2898">126</cx:pt>
          <cx:pt idx="2899">126</cx:pt>
          <cx:pt idx="2900">126</cx:pt>
          <cx:pt idx="2901">126</cx:pt>
          <cx:pt idx="2902">126</cx:pt>
          <cx:pt idx="2903">126</cx:pt>
          <cx:pt idx="2904">126</cx:pt>
          <cx:pt idx="2905">126</cx:pt>
          <cx:pt idx="2906">126</cx:pt>
          <cx:pt idx="2907">126</cx:pt>
          <cx:pt idx="2908">126</cx:pt>
          <cx:pt idx="2909">126</cx:pt>
          <cx:pt idx="2910">126</cx:pt>
          <cx:pt idx="2911">126</cx:pt>
          <cx:pt idx="2912">126</cx:pt>
          <cx:pt idx="2913">126</cx:pt>
          <cx:pt idx="2914">126</cx:pt>
          <cx:pt idx="2915">126</cx:pt>
          <cx:pt idx="2916">126</cx:pt>
          <cx:pt idx="2917">126</cx:pt>
          <cx:pt idx="2918">126</cx:pt>
          <cx:pt idx="2919">126</cx:pt>
          <cx:pt idx="2920">126</cx:pt>
          <cx:pt idx="2921">126</cx:pt>
          <cx:pt idx="2922">126</cx:pt>
          <cx:pt idx="2923">126</cx:pt>
          <cx:pt idx="2924">126</cx:pt>
          <cx:pt idx="2925">126</cx:pt>
          <cx:pt idx="2926">126</cx:pt>
          <cx:pt idx="2927">126</cx:pt>
          <cx:pt idx="2928">126</cx:pt>
          <cx:pt idx="2929">126</cx:pt>
          <cx:pt idx="2930">126</cx:pt>
          <cx:pt idx="2931">126</cx:pt>
          <cx:pt idx="2932">126</cx:pt>
          <cx:pt idx="2933">126</cx:pt>
          <cx:pt idx="2934">126</cx:pt>
          <cx:pt idx="2935">126</cx:pt>
          <cx:pt idx="2936">126</cx:pt>
          <cx:pt idx="2937">126</cx:pt>
          <cx:pt idx="2938">126</cx:pt>
          <cx:pt idx="2939">126</cx:pt>
          <cx:pt idx="2940">126</cx:pt>
          <cx:pt idx="2941">126</cx:pt>
          <cx:pt idx="2942">126</cx:pt>
          <cx:pt idx="2943">126</cx:pt>
          <cx:pt idx="2944">126</cx:pt>
          <cx:pt idx="2945">126</cx:pt>
          <cx:pt idx="2946">126</cx:pt>
          <cx:pt idx="2947">126</cx:pt>
          <cx:pt idx="2948">126</cx:pt>
          <cx:pt idx="2949">126</cx:pt>
          <cx:pt idx="2950">126</cx:pt>
          <cx:pt idx="2951">126</cx:pt>
          <cx:pt idx="2952">126</cx:pt>
          <cx:pt idx="2953">126</cx:pt>
          <cx:pt idx="2954">126</cx:pt>
          <cx:pt idx="2955">126</cx:pt>
          <cx:pt idx="2956">126</cx:pt>
          <cx:pt idx="2957">126</cx:pt>
          <cx:pt idx="2958">126</cx:pt>
          <cx:pt idx="2959">126</cx:pt>
          <cx:pt idx="2960">126</cx:pt>
          <cx:pt idx="2961">126</cx:pt>
          <cx:pt idx="2962">126</cx:pt>
          <cx:pt idx="2963">126</cx:pt>
          <cx:pt idx="2964">126</cx:pt>
          <cx:pt idx="2965">126</cx:pt>
          <cx:pt idx="2966">126</cx:pt>
          <cx:pt idx="2967">126</cx:pt>
          <cx:pt idx="2968">126</cx:pt>
          <cx:pt idx="2969">126</cx:pt>
          <cx:pt idx="2970">126</cx:pt>
          <cx:pt idx="2971">126</cx:pt>
          <cx:pt idx="2972">126</cx:pt>
          <cx:pt idx="2973">126</cx:pt>
          <cx:pt idx="2974">126</cx:pt>
          <cx:pt idx="2975">126</cx:pt>
          <cx:pt idx="2976">126</cx:pt>
          <cx:pt idx="2977">126</cx:pt>
          <cx:pt idx="2978">126</cx:pt>
          <cx:pt idx="2979">126</cx:pt>
          <cx:pt idx="2980">126</cx:pt>
          <cx:pt idx="2981">126</cx:pt>
          <cx:pt idx="2982">126</cx:pt>
          <cx:pt idx="2983">126</cx:pt>
          <cx:pt idx="2984">126</cx:pt>
          <cx:pt idx="2985">126</cx:pt>
          <cx:pt idx="2986">126</cx:pt>
          <cx:pt idx="2987">126</cx:pt>
          <cx:pt idx="2988">126</cx:pt>
          <cx:pt idx="2989">126</cx:pt>
          <cx:pt idx="2990">126</cx:pt>
          <cx:pt idx="2991">126</cx:pt>
          <cx:pt idx="2992">126</cx:pt>
          <cx:pt idx="2993">126</cx:pt>
          <cx:pt idx="2994">126</cx:pt>
          <cx:pt idx="2995">126</cx:pt>
          <cx:pt idx="2996">126</cx:pt>
          <cx:pt idx="2997">126</cx:pt>
          <cx:pt idx="2998">126</cx:pt>
          <cx:pt idx="2999">126</cx:pt>
          <cx:pt idx="3000">126</cx:pt>
          <cx:pt idx="3001">126</cx:pt>
          <cx:pt idx="3002">126</cx:pt>
          <cx:pt idx="3003">126</cx:pt>
          <cx:pt idx="3004">126</cx:pt>
          <cx:pt idx="3005">126</cx:pt>
          <cx:pt idx="3006">126</cx:pt>
          <cx:pt idx="3007">126</cx:pt>
          <cx:pt idx="3008">126</cx:pt>
          <cx:pt idx="3009">126</cx:pt>
          <cx:pt idx="3010">126</cx:pt>
          <cx:pt idx="3011">126</cx:pt>
          <cx:pt idx="3012">126</cx:pt>
          <cx:pt idx="3013">126</cx:pt>
          <cx:pt idx="3014">126</cx:pt>
          <cx:pt idx="3015">126</cx:pt>
          <cx:pt idx="3016">126</cx:pt>
          <cx:pt idx="3017">126</cx:pt>
          <cx:pt idx="3018">126</cx:pt>
          <cx:pt idx="3019">126</cx:pt>
          <cx:pt idx="3020">126</cx:pt>
          <cx:pt idx="3021">126</cx:pt>
          <cx:pt idx="3022">126</cx:pt>
          <cx:pt idx="3023">126</cx:pt>
          <cx:pt idx="3024">126</cx:pt>
          <cx:pt idx="3025">126</cx:pt>
          <cx:pt idx="3026">126</cx:pt>
          <cx:pt idx="3027">126</cx:pt>
          <cx:pt idx="3028">126</cx:pt>
          <cx:pt idx="3029">126</cx:pt>
          <cx:pt idx="3030">126</cx:pt>
          <cx:pt idx="3031">126</cx:pt>
          <cx:pt idx="3032">126</cx:pt>
          <cx:pt idx="3033">126</cx:pt>
          <cx:pt idx="3034">126</cx:pt>
          <cx:pt idx="3035">126</cx:pt>
          <cx:pt idx="3036">126</cx:pt>
          <cx:pt idx="3037">126</cx:pt>
          <cx:pt idx="3038">126</cx:pt>
          <cx:pt idx="3039">126</cx:pt>
          <cx:pt idx="3040">126</cx:pt>
          <cx:pt idx="3041">126</cx:pt>
          <cx:pt idx="3042">126</cx:pt>
          <cx:pt idx="3043">126</cx:pt>
          <cx:pt idx="3044">126</cx:pt>
          <cx:pt idx="3045">126</cx:pt>
          <cx:pt idx="3046">126</cx:pt>
          <cx:pt idx="3047">126</cx:pt>
          <cx:pt idx="3048">126</cx:pt>
          <cx:pt idx="3049">126</cx:pt>
          <cx:pt idx="3050">126</cx:pt>
          <cx:pt idx="3051">126</cx:pt>
          <cx:pt idx="3052">126</cx:pt>
          <cx:pt idx="3053">126</cx:pt>
          <cx:pt idx="3054">126</cx:pt>
          <cx:pt idx="3055">126</cx:pt>
          <cx:pt idx="3056">126</cx:pt>
          <cx:pt idx="3057">126</cx:pt>
          <cx:pt idx="3058">126</cx:pt>
          <cx:pt idx="3059">126</cx:pt>
          <cx:pt idx="3060">126</cx:pt>
          <cx:pt idx="3061">126</cx:pt>
          <cx:pt idx="3062">126</cx:pt>
          <cx:pt idx="3063">126</cx:pt>
          <cx:pt idx="3064">126</cx:pt>
          <cx:pt idx="3065">125</cx:pt>
          <cx:pt idx="3066">125</cx:pt>
          <cx:pt idx="3067">125</cx:pt>
          <cx:pt idx="3068">125</cx:pt>
          <cx:pt idx="3069">125</cx:pt>
          <cx:pt idx="3070">125</cx:pt>
          <cx:pt idx="3071">125</cx:pt>
          <cx:pt idx="3072">125</cx:pt>
          <cx:pt idx="3073">125</cx:pt>
          <cx:pt idx="3074">125</cx:pt>
          <cx:pt idx="3075">125</cx:pt>
          <cx:pt idx="3076">125</cx:pt>
          <cx:pt idx="3077">125</cx:pt>
          <cx:pt idx="3078">125</cx:pt>
          <cx:pt idx="3079">125</cx:pt>
          <cx:pt idx="3080">125</cx:pt>
          <cx:pt idx="3081">125</cx:pt>
          <cx:pt idx="3082">125</cx:pt>
          <cx:pt idx="3083">125</cx:pt>
          <cx:pt idx="3084">125</cx:pt>
          <cx:pt idx="3085">125</cx:pt>
          <cx:pt idx="3086">125</cx:pt>
          <cx:pt idx="3087">125</cx:pt>
          <cx:pt idx="3088">125</cx:pt>
          <cx:pt idx="3089">125</cx:pt>
          <cx:pt idx="3090">125</cx:pt>
          <cx:pt idx="3091">125</cx:pt>
          <cx:pt idx="3092">125</cx:pt>
          <cx:pt idx="3093">125</cx:pt>
          <cx:pt idx="3094">125</cx:pt>
          <cx:pt idx="3095">125</cx:pt>
          <cx:pt idx="3096">125</cx:pt>
          <cx:pt idx="3097">125</cx:pt>
          <cx:pt idx="3098">125</cx:pt>
          <cx:pt idx="3099">125</cx:pt>
          <cx:pt idx="3100">125</cx:pt>
          <cx:pt idx="3101">125</cx:pt>
          <cx:pt idx="3102">125</cx:pt>
          <cx:pt idx="3103">125</cx:pt>
          <cx:pt idx="3104">125</cx:pt>
          <cx:pt idx="3105">125</cx:pt>
          <cx:pt idx="3106">125</cx:pt>
          <cx:pt idx="3107">125</cx:pt>
          <cx:pt idx="3108">125</cx:pt>
          <cx:pt idx="3109">125</cx:pt>
          <cx:pt idx="3110">125</cx:pt>
          <cx:pt idx="3111">125</cx:pt>
          <cx:pt idx="3112">125</cx:pt>
          <cx:pt idx="3113">125</cx:pt>
          <cx:pt idx="3114">125</cx:pt>
          <cx:pt idx="3115">125</cx:pt>
          <cx:pt idx="3116">125</cx:pt>
          <cx:pt idx="3117">125</cx:pt>
          <cx:pt idx="3118">125</cx:pt>
          <cx:pt idx="3119">125</cx:pt>
          <cx:pt idx="3120">125</cx:pt>
          <cx:pt idx="3121">125</cx:pt>
          <cx:pt idx="3122">125</cx:pt>
          <cx:pt idx="3123">125</cx:pt>
          <cx:pt idx="3124">125</cx:pt>
          <cx:pt idx="3125">125</cx:pt>
          <cx:pt idx="3126">125</cx:pt>
          <cx:pt idx="3127">125</cx:pt>
          <cx:pt idx="3128">125</cx:pt>
          <cx:pt idx="3129">125</cx:pt>
          <cx:pt idx="3130">125</cx:pt>
          <cx:pt idx="3131">125</cx:pt>
          <cx:pt idx="3132">125</cx:pt>
          <cx:pt idx="3133">125</cx:pt>
          <cx:pt idx="3134">125</cx:pt>
          <cx:pt idx="3135">125</cx:pt>
          <cx:pt idx="3136">125</cx:pt>
          <cx:pt idx="3137">125</cx:pt>
          <cx:pt idx="3138">125</cx:pt>
          <cx:pt idx="3139">125</cx:pt>
          <cx:pt idx="3140">125</cx:pt>
          <cx:pt idx="3141">125</cx:pt>
          <cx:pt idx="3142">125</cx:pt>
          <cx:pt idx="3143">125</cx:pt>
          <cx:pt idx="3144">125</cx:pt>
          <cx:pt idx="3145">125</cx:pt>
          <cx:pt idx="3146">125</cx:pt>
          <cx:pt idx="3147">125</cx:pt>
          <cx:pt idx="3148">125</cx:pt>
          <cx:pt idx="3149">125</cx:pt>
          <cx:pt idx="3150">125</cx:pt>
          <cx:pt idx="3151">125</cx:pt>
          <cx:pt idx="3152">125</cx:pt>
          <cx:pt idx="3153">125</cx:pt>
          <cx:pt idx="3154">125</cx:pt>
          <cx:pt idx="3155">125</cx:pt>
          <cx:pt idx="3156">125</cx:pt>
          <cx:pt idx="3157">125</cx:pt>
          <cx:pt idx="3158">125</cx:pt>
          <cx:pt idx="3159">125</cx:pt>
          <cx:pt idx="3160">125</cx:pt>
          <cx:pt idx="3161">125</cx:pt>
          <cx:pt idx="3162">125</cx:pt>
          <cx:pt idx="3163">125</cx:pt>
          <cx:pt idx="3164">125</cx:pt>
          <cx:pt idx="3165">125</cx:pt>
          <cx:pt idx="3166">125</cx:pt>
          <cx:pt idx="3167">125</cx:pt>
          <cx:pt idx="3168">125</cx:pt>
          <cx:pt idx="3169">125</cx:pt>
          <cx:pt idx="3170">125</cx:pt>
          <cx:pt idx="3171">125</cx:pt>
          <cx:pt idx="3172">125</cx:pt>
          <cx:pt idx="3173">125</cx:pt>
          <cx:pt idx="3174">125</cx:pt>
          <cx:pt idx="3175">125</cx:pt>
          <cx:pt idx="3176">125</cx:pt>
          <cx:pt idx="3177">125</cx:pt>
          <cx:pt idx="3178">125</cx:pt>
          <cx:pt idx="3179">125</cx:pt>
          <cx:pt idx="3180">125</cx:pt>
          <cx:pt idx="3181">125</cx:pt>
          <cx:pt idx="3182">125</cx:pt>
          <cx:pt idx="3183">125</cx:pt>
          <cx:pt idx="3184">125</cx:pt>
          <cx:pt idx="3185">125</cx:pt>
          <cx:pt idx="3186">125</cx:pt>
          <cx:pt idx="3187">125</cx:pt>
          <cx:pt idx="3188">125</cx:pt>
          <cx:pt idx="3189">125</cx:pt>
          <cx:pt idx="3190">125</cx:pt>
          <cx:pt idx="3191">125</cx:pt>
          <cx:pt idx="3192">125</cx:pt>
          <cx:pt idx="3193">125</cx:pt>
          <cx:pt idx="3194">125</cx:pt>
          <cx:pt idx="3195">125</cx:pt>
          <cx:pt idx="3196">125</cx:pt>
          <cx:pt idx="3197">125</cx:pt>
          <cx:pt idx="3198">125</cx:pt>
          <cx:pt idx="3199">125</cx:pt>
          <cx:pt idx="3200">125</cx:pt>
          <cx:pt idx="3201">125</cx:pt>
          <cx:pt idx="3202">125</cx:pt>
          <cx:pt idx="3203">125</cx:pt>
          <cx:pt idx="3204">125</cx:pt>
          <cx:pt idx="3205">125</cx:pt>
          <cx:pt idx="3206">125</cx:pt>
          <cx:pt idx="3207">125</cx:pt>
          <cx:pt idx="3208">125</cx:pt>
          <cx:pt idx="3209">125</cx:pt>
          <cx:pt idx="3210">125</cx:pt>
          <cx:pt idx="3211">125</cx:pt>
          <cx:pt idx="3212">125</cx:pt>
          <cx:pt idx="3213">125</cx:pt>
          <cx:pt idx="3214">125</cx:pt>
          <cx:pt idx="3215">125</cx:pt>
          <cx:pt idx="3216">125</cx:pt>
          <cx:pt idx="3217">125</cx:pt>
          <cx:pt idx="3218">125</cx:pt>
          <cx:pt idx="3219">125</cx:pt>
          <cx:pt idx="3220">125</cx:pt>
          <cx:pt idx="3221">125</cx:pt>
          <cx:pt idx="3222">125</cx:pt>
          <cx:pt idx="3223">125</cx:pt>
          <cx:pt idx="3224">125</cx:pt>
          <cx:pt idx="3225">125</cx:pt>
          <cx:pt idx="3226">125</cx:pt>
          <cx:pt idx="3227">125</cx:pt>
          <cx:pt idx="3228">125</cx:pt>
          <cx:pt idx="3229">125</cx:pt>
          <cx:pt idx="3230">125</cx:pt>
          <cx:pt idx="3231">125</cx:pt>
          <cx:pt idx="3232">125</cx:pt>
          <cx:pt idx="3233">125</cx:pt>
          <cx:pt idx="3234">125</cx:pt>
          <cx:pt idx="3235">125</cx:pt>
          <cx:pt idx="3236">125</cx:pt>
          <cx:pt idx="3237">125</cx:pt>
          <cx:pt idx="3238">125</cx:pt>
          <cx:pt idx="3239">125</cx:pt>
          <cx:pt idx="3240">125</cx:pt>
          <cx:pt idx="3241">125</cx:pt>
          <cx:pt idx="3242">125</cx:pt>
          <cx:pt idx="3243">125</cx:pt>
          <cx:pt idx="3244">125</cx:pt>
          <cx:pt idx="3245">125</cx:pt>
          <cx:pt idx="3246">125</cx:pt>
          <cx:pt idx="3247">125</cx:pt>
          <cx:pt idx="3248">125</cx:pt>
          <cx:pt idx="3249">125</cx:pt>
          <cx:pt idx="3250">125</cx:pt>
          <cx:pt idx="3251">125</cx:pt>
          <cx:pt idx="3252">125</cx:pt>
          <cx:pt idx="3253">125</cx:pt>
          <cx:pt idx="3254">125</cx:pt>
          <cx:pt idx="3255">125</cx:pt>
          <cx:pt idx="3256">125</cx:pt>
          <cx:pt idx="3257">125</cx:pt>
          <cx:pt idx="3258">125</cx:pt>
          <cx:pt idx="3259">125</cx:pt>
          <cx:pt idx="3260">125</cx:pt>
          <cx:pt idx="3261">125</cx:pt>
          <cx:pt idx="3262">125</cx:pt>
          <cx:pt idx="3263">125</cx:pt>
          <cx:pt idx="3264">125</cx:pt>
          <cx:pt idx="3265">125</cx:pt>
          <cx:pt idx="3266">125</cx:pt>
          <cx:pt idx="3267">125</cx:pt>
          <cx:pt idx="3268">125</cx:pt>
          <cx:pt idx="3269">125</cx:pt>
          <cx:pt idx="3270">125</cx:pt>
          <cx:pt idx="3271">125</cx:pt>
          <cx:pt idx="3272">125</cx:pt>
          <cx:pt idx="3273">125</cx:pt>
          <cx:pt idx="3274">125</cx:pt>
          <cx:pt idx="3275">125</cx:pt>
          <cx:pt idx="3276">125</cx:pt>
          <cx:pt idx="3277">125</cx:pt>
          <cx:pt idx="3278">125</cx:pt>
          <cx:pt idx="3279">125</cx:pt>
          <cx:pt idx="3280">125</cx:pt>
          <cx:pt idx="3281">125</cx:pt>
          <cx:pt idx="3282">125</cx:pt>
          <cx:pt idx="3283">125</cx:pt>
          <cx:pt idx="3284">125</cx:pt>
          <cx:pt idx="3285">125</cx:pt>
          <cx:pt idx="3286">125</cx:pt>
          <cx:pt idx="3287">125</cx:pt>
          <cx:pt idx="3288">125</cx:pt>
          <cx:pt idx="3289">125</cx:pt>
          <cx:pt idx="3290">125</cx:pt>
          <cx:pt idx="3291">125</cx:pt>
          <cx:pt idx="3292">124</cx:pt>
          <cx:pt idx="3293">124</cx:pt>
          <cx:pt idx="3294">124</cx:pt>
          <cx:pt idx="3295">124</cx:pt>
          <cx:pt idx="3296">124</cx:pt>
          <cx:pt idx="3297">124</cx:pt>
          <cx:pt idx="3298">124</cx:pt>
          <cx:pt idx="3299">124</cx:pt>
          <cx:pt idx="3300">124</cx:pt>
          <cx:pt idx="3301">124</cx:pt>
          <cx:pt idx="3302">124</cx:pt>
          <cx:pt idx="3303">124</cx:pt>
          <cx:pt idx="3304">124</cx:pt>
          <cx:pt idx="3305">124</cx:pt>
          <cx:pt idx="3306">124</cx:pt>
          <cx:pt idx="3307">124</cx:pt>
          <cx:pt idx="3308">124</cx:pt>
          <cx:pt idx="3309">124</cx:pt>
          <cx:pt idx="3310">124</cx:pt>
          <cx:pt idx="3311">124</cx:pt>
          <cx:pt idx="3312">124</cx:pt>
          <cx:pt idx="3313">124</cx:pt>
          <cx:pt idx="3314">124</cx:pt>
          <cx:pt idx="3315">124</cx:pt>
          <cx:pt idx="3316">124</cx:pt>
          <cx:pt idx="3317">124</cx:pt>
          <cx:pt idx="3318">124</cx:pt>
          <cx:pt idx="3319">124</cx:pt>
          <cx:pt idx="3320">124</cx:pt>
          <cx:pt idx="3321">124</cx:pt>
          <cx:pt idx="3322">124</cx:pt>
          <cx:pt idx="3323">124</cx:pt>
          <cx:pt idx="3324">124</cx:pt>
          <cx:pt idx="3325">124</cx:pt>
          <cx:pt idx="3326">124</cx:pt>
          <cx:pt idx="3327">124</cx:pt>
          <cx:pt idx="3328">124</cx:pt>
          <cx:pt idx="3329">124</cx:pt>
          <cx:pt idx="3330">124</cx:pt>
          <cx:pt idx="3331">124</cx:pt>
          <cx:pt idx="3332">124</cx:pt>
          <cx:pt idx="3333">124</cx:pt>
          <cx:pt idx="3334">124</cx:pt>
          <cx:pt idx="3335">124</cx:pt>
          <cx:pt idx="3336">124</cx:pt>
          <cx:pt idx="3337">124</cx:pt>
          <cx:pt idx="3338">124</cx:pt>
          <cx:pt idx="3339">124</cx:pt>
          <cx:pt idx="3340">124</cx:pt>
          <cx:pt idx="3341">124</cx:pt>
          <cx:pt idx="3342">124</cx:pt>
          <cx:pt idx="3343">124</cx:pt>
          <cx:pt idx="3344">124</cx:pt>
          <cx:pt idx="3345">124</cx:pt>
          <cx:pt idx="3346">124</cx:pt>
          <cx:pt idx="3347">124</cx:pt>
          <cx:pt idx="3348">124</cx:pt>
          <cx:pt idx="3349">124</cx:pt>
          <cx:pt idx="3350">124</cx:pt>
          <cx:pt idx="3351">124</cx:pt>
          <cx:pt idx="3352">124</cx:pt>
          <cx:pt idx="3353">124</cx:pt>
          <cx:pt idx="3354">124</cx:pt>
          <cx:pt idx="3355">124</cx:pt>
          <cx:pt idx="3356">124</cx:pt>
          <cx:pt idx="3357">124</cx:pt>
          <cx:pt idx="3358">124</cx:pt>
          <cx:pt idx="3359">124</cx:pt>
          <cx:pt idx="3360">124</cx:pt>
          <cx:pt idx="3361">124</cx:pt>
          <cx:pt idx="3362">124</cx:pt>
          <cx:pt idx="3363">124</cx:pt>
          <cx:pt idx="3364">124</cx:pt>
          <cx:pt idx="3365">124</cx:pt>
          <cx:pt idx="3366">124</cx:pt>
          <cx:pt idx="3367">124</cx:pt>
          <cx:pt idx="3368">124</cx:pt>
          <cx:pt idx="3369">124</cx:pt>
          <cx:pt idx="3370">124</cx:pt>
          <cx:pt idx="3371">124</cx:pt>
          <cx:pt idx="3372">124</cx:pt>
          <cx:pt idx="3373">124</cx:pt>
          <cx:pt idx="3374">124</cx:pt>
          <cx:pt idx="3375">124</cx:pt>
          <cx:pt idx="3376">124</cx:pt>
          <cx:pt idx="3377">124</cx:pt>
          <cx:pt idx="3378">124</cx:pt>
          <cx:pt idx="3379">124</cx:pt>
          <cx:pt idx="3380">124</cx:pt>
          <cx:pt idx="3381">124</cx:pt>
          <cx:pt idx="3382">124</cx:pt>
          <cx:pt idx="3383">124</cx:pt>
          <cx:pt idx="3384">124</cx:pt>
          <cx:pt idx="3385">124</cx:pt>
          <cx:pt idx="3386">124</cx:pt>
          <cx:pt idx="3387">124</cx:pt>
          <cx:pt idx="3388">124</cx:pt>
          <cx:pt idx="3389">124</cx:pt>
          <cx:pt idx="3390">124</cx:pt>
          <cx:pt idx="3391">124</cx:pt>
          <cx:pt idx="3392">124</cx:pt>
          <cx:pt idx="3393">124</cx:pt>
          <cx:pt idx="3394">124</cx:pt>
          <cx:pt idx="3395">124</cx:pt>
          <cx:pt idx="3396">124</cx:pt>
          <cx:pt idx="3397">124</cx:pt>
          <cx:pt idx="3398">124</cx:pt>
          <cx:pt idx="3399">124</cx:pt>
          <cx:pt idx="3400">124</cx:pt>
          <cx:pt idx="3401">124</cx:pt>
          <cx:pt idx="3402">124</cx:pt>
          <cx:pt idx="3403">124</cx:pt>
          <cx:pt idx="3404">124</cx:pt>
          <cx:pt idx="3405">124</cx:pt>
          <cx:pt idx="3406">124</cx:pt>
          <cx:pt idx="3407">124</cx:pt>
          <cx:pt idx="3408">124</cx:pt>
          <cx:pt idx="3409">124</cx:pt>
          <cx:pt idx="3410">124</cx:pt>
          <cx:pt idx="3411">124</cx:pt>
          <cx:pt idx="3412">124</cx:pt>
          <cx:pt idx="3413">124</cx:pt>
          <cx:pt idx="3414">124</cx:pt>
          <cx:pt idx="3415">124</cx:pt>
          <cx:pt idx="3416">124</cx:pt>
          <cx:pt idx="3417">124</cx:pt>
          <cx:pt idx="3418">124</cx:pt>
          <cx:pt idx="3419">124</cx:pt>
          <cx:pt idx="3420">124</cx:pt>
          <cx:pt idx="3421">124</cx:pt>
          <cx:pt idx="3422">124</cx:pt>
          <cx:pt idx="3423">124</cx:pt>
          <cx:pt idx="3424">124</cx:pt>
          <cx:pt idx="3425">124</cx:pt>
          <cx:pt idx="3426">124</cx:pt>
          <cx:pt idx="3427">124</cx:pt>
          <cx:pt idx="3428">124</cx:pt>
          <cx:pt idx="3429">124</cx:pt>
          <cx:pt idx="3430">124</cx:pt>
          <cx:pt idx="3431">124</cx:pt>
          <cx:pt idx="3432">124</cx:pt>
          <cx:pt idx="3433">124</cx:pt>
          <cx:pt idx="3434">124</cx:pt>
          <cx:pt idx="3435">124</cx:pt>
          <cx:pt idx="3436">124</cx:pt>
          <cx:pt idx="3437">124</cx:pt>
          <cx:pt idx="3438">124</cx:pt>
          <cx:pt idx="3439">124</cx:pt>
          <cx:pt idx="3440">124</cx:pt>
          <cx:pt idx="3441">124</cx:pt>
          <cx:pt idx="3442">124</cx:pt>
          <cx:pt idx="3443">124</cx:pt>
          <cx:pt idx="3444">124</cx:pt>
          <cx:pt idx="3445">124</cx:pt>
          <cx:pt idx="3446">124</cx:pt>
          <cx:pt idx="3447">124</cx:pt>
          <cx:pt idx="3448">124</cx:pt>
          <cx:pt idx="3449">124</cx:pt>
          <cx:pt idx="3450">124</cx:pt>
          <cx:pt idx="3451">124</cx:pt>
          <cx:pt idx="3452">124</cx:pt>
          <cx:pt idx="3453">124</cx:pt>
          <cx:pt idx="3454">124</cx:pt>
          <cx:pt idx="3455">124</cx:pt>
          <cx:pt idx="3456">124</cx:pt>
          <cx:pt idx="3457">124</cx:pt>
          <cx:pt idx="3458">124</cx:pt>
          <cx:pt idx="3459">124</cx:pt>
          <cx:pt idx="3460">124</cx:pt>
          <cx:pt idx="3461">124</cx:pt>
          <cx:pt idx="3462">124</cx:pt>
          <cx:pt idx="3463">124</cx:pt>
          <cx:pt idx="3464">124</cx:pt>
          <cx:pt idx="3465">124</cx:pt>
          <cx:pt idx="3466">124</cx:pt>
          <cx:pt idx="3467">124</cx:pt>
          <cx:pt idx="3468">124</cx:pt>
          <cx:pt idx="3469">124</cx:pt>
          <cx:pt idx="3470">124</cx:pt>
          <cx:pt idx="3471">124</cx:pt>
          <cx:pt idx="3472">124</cx:pt>
          <cx:pt idx="3473">124</cx:pt>
          <cx:pt idx="3474">124</cx:pt>
          <cx:pt idx="3475">124</cx:pt>
          <cx:pt idx="3476">124</cx:pt>
          <cx:pt idx="3477">124</cx:pt>
          <cx:pt idx="3478">124</cx:pt>
          <cx:pt idx="3479">124</cx:pt>
          <cx:pt idx="3480">124</cx:pt>
          <cx:pt idx="3481">124</cx:pt>
          <cx:pt idx="3482">124</cx:pt>
          <cx:pt idx="3483">124</cx:pt>
          <cx:pt idx="3484">124</cx:pt>
          <cx:pt idx="3485">124</cx:pt>
          <cx:pt idx="3486">124</cx:pt>
          <cx:pt idx="3487">124</cx:pt>
          <cx:pt idx="3488">124</cx:pt>
          <cx:pt idx="3489">124</cx:pt>
          <cx:pt idx="3490">124</cx:pt>
          <cx:pt idx="3491">124</cx:pt>
          <cx:pt idx="3492">124</cx:pt>
          <cx:pt idx="3493">124</cx:pt>
          <cx:pt idx="3494">124</cx:pt>
          <cx:pt idx="3495">124</cx:pt>
          <cx:pt idx="3496">124</cx:pt>
          <cx:pt idx="3497">124</cx:pt>
          <cx:pt idx="3498">124</cx:pt>
          <cx:pt idx="3499">124</cx:pt>
          <cx:pt idx="3500">124</cx:pt>
          <cx:pt idx="3501">124</cx:pt>
          <cx:pt idx="3502">124</cx:pt>
          <cx:pt idx="3503">124</cx:pt>
          <cx:pt idx="3504">124</cx:pt>
          <cx:pt idx="3505">124</cx:pt>
          <cx:pt idx="3506">124</cx:pt>
          <cx:pt idx="3507">124</cx:pt>
          <cx:pt idx="3508">124</cx:pt>
          <cx:pt idx="3509">124</cx:pt>
          <cx:pt idx="3510">124</cx:pt>
          <cx:pt idx="3511">124</cx:pt>
          <cx:pt idx="3512">124</cx:pt>
          <cx:pt idx="3513">124</cx:pt>
          <cx:pt idx="3514">124</cx:pt>
          <cx:pt idx="3515">124</cx:pt>
          <cx:pt idx="3516">124</cx:pt>
          <cx:pt idx="3517">124</cx:pt>
          <cx:pt idx="3518">124</cx:pt>
          <cx:pt idx="3519">124</cx:pt>
          <cx:pt idx="3520">124</cx:pt>
          <cx:pt idx="3521">124</cx:pt>
          <cx:pt idx="3522">124</cx:pt>
          <cx:pt idx="3523">124</cx:pt>
          <cx:pt idx="3524">124</cx:pt>
          <cx:pt idx="3525">124</cx:pt>
          <cx:pt idx="3526">124</cx:pt>
          <cx:pt idx="3527">124</cx:pt>
          <cx:pt idx="3528">124</cx:pt>
          <cx:pt idx="3529">124</cx:pt>
          <cx:pt idx="3530">124</cx:pt>
          <cx:pt idx="3531">124</cx:pt>
          <cx:pt idx="3532">124</cx:pt>
          <cx:pt idx="3533">124</cx:pt>
          <cx:pt idx="3534">124</cx:pt>
          <cx:pt idx="3535">124</cx:pt>
          <cx:pt idx="3536">124</cx:pt>
          <cx:pt idx="3537">124</cx:pt>
          <cx:pt idx="3538">124</cx:pt>
          <cx:pt idx="3539">124</cx:pt>
          <cx:pt idx="3540">124</cx:pt>
          <cx:pt idx="3541">124</cx:pt>
          <cx:pt idx="3542">124</cx:pt>
          <cx:pt idx="3543">124</cx:pt>
          <cx:pt idx="3544">124</cx:pt>
          <cx:pt idx="3545">124</cx:pt>
          <cx:pt idx="3546">124</cx:pt>
          <cx:pt idx="3547">124</cx:pt>
          <cx:pt idx="3548">124</cx:pt>
          <cx:pt idx="3549">124</cx:pt>
          <cx:pt idx="3550">124</cx:pt>
          <cx:pt idx="3551">124</cx:pt>
          <cx:pt idx="3552">124</cx:pt>
          <cx:pt idx="3553">124</cx:pt>
          <cx:pt idx="3554">124</cx:pt>
          <cx:pt idx="3555">124</cx:pt>
          <cx:pt idx="3556">124</cx:pt>
          <cx:pt idx="3557">124</cx:pt>
          <cx:pt idx="3558">124</cx:pt>
          <cx:pt idx="3559">124</cx:pt>
          <cx:pt idx="3560">124</cx:pt>
          <cx:pt idx="3561">124</cx:pt>
          <cx:pt idx="3562">124</cx:pt>
          <cx:pt idx="3563">124</cx:pt>
          <cx:pt idx="3564">124</cx:pt>
          <cx:pt idx="3565">124</cx:pt>
          <cx:pt idx="3566">124</cx:pt>
          <cx:pt idx="3567">124</cx:pt>
          <cx:pt idx="3568">124</cx:pt>
          <cx:pt idx="3569">124</cx:pt>
          <cx:pt idx="3570">124</cx:pt>
          <cx:pt idx="3571">123</cx:pt>
          <cx:pt idx="3572">123</cx:pt>
          <cx:pt idx="3573">123</cx:pt>
          <cx:pt idx="3574">123</cx:pt>
          <cx:pt idx="3575">123</cx:pt>
          <cx:pt idx="3576">123</cx:pt>
          <cx:pt idx="3577">123</cx:pt>
          <cx:pt idx="3578">123</cx:pt>
          <cx:pt idx="3579">123</cx:pt>
          <cx:pt idx="3580">123</cx:pt>
          <cx:pt idx="3581">123</cx:pt>
          <cx:pt idx="3582">123</cx:pt>
          <cx:pt idx="3583">123</cx:pt>
          <cx:pt idx="3584">123</cx:pt>
          <cx:pt idx="3585">123</cx:pt>
          <cx:pt idx="3586">123</cx:pt>
          <cx:pt idx="3587">123</cx:pt>
          <cx:pt idx="3588">123</cx:pt>
          <cx:pt idx="3589">123</cx:pt>
          <cx:pt idx="3590">123</cx:pt>
          <cx:pt idx="3591">123</cx:pt>
          <cx:pt idx="3592">123</cx:pt>
          <cx:pt idx="3593">123</cx:pt>
          <cx:pt idx="3594">123</cx:pt>
          <cx:pt idx="3595">123</cx:pt>
          <cx:pt idx="3596">123</cx:pt>
          <cx:pt idx="3597">123</cx:pt>
          <cx:pt idx="3598">123</cx:pt>
          <cx:pt idx="3599">123</cx:pt>
          <cx:pt idx="3600">123</cx:pt>
          <cx:pt idx="3601">123</cx:pt>
          <cx:pt idx="3602">123</cx:pt>
          <cx:pt idx="3603">123</cx:pt>
          <cx:pt idx="3604">123</cx:pt>
          <cx:pt idx="3605">123</cx:pt>
          <cx:pt idx="3606">123</cx:pt>
          <cx:pt idx="3607">123</cx:pt>
          <cx:pt idx="3608">123</cx:pt>
          <cx:pt idx="3609">123</cx:pt>
          <cx:pt idx="3610">123</cx:pt>
          <cx:pt idx="3611">123</cx:pt>
          <cx:pt idx="3612">123</cx:pt>
          <cx:pt idx="3613">123</cx:pt>
          <cx:pt idx="3614">123</cx:pt>
          <cx:pt idx="3615">123</cx:pt>
          <cx:pt idx="3616">123</cx:pt>
          <cx:pt idx="3617">123</cx:pt>
          <cx:pt idx="3618">123</cx:pt>
          <cx:pt idx="3619">123</cx:pt>
          <cx:pt idx="3620">123</cx:pt>
          <cx:pt idx="3621">123</cx:pt>
          <cx:pt idx="3622">123</cx:pt>
          <cx:pt idx="3623">123</cx:pt>
          <cx:pt idx="3624">123</cx:pt>
          <cx:pt idx="3625">123</cx:pt>
          <cx:pt idx="3626">123</cx:pt>
          <cx:pt idx="3627">123</cx:pt>
          <cx:pt idx="3628">123</cx:pt>
          <cx:pt idx="3629">123</cx:pt>
          <cx:pt idx="3630">123</cx:pt>
          <cx:pt idx="3631">123</cx:pt>
          <cx:pt idx="3632">123</cx:pt>
          <cx:pt idx="3633">123</cx:pt>
          <cx:pt idx="3634">123</cx:pt>
          <cx:pt idx="3635">123</cx:pt>
          <cx:pt idx="3636">123</cx:pt>
          <cx:pt idx="3637">123</cx:pt>
          <cx:pt idx="3638">123</cx:pt>
          <cx:pt idx="3639">123</cx:pt>
          <cx:pt idx="3640">123</cx:pt>
          <cx:pt idx="3641">123</cx:pt>
          <cx:pt idx="3642">123</cx:pt>
          <cx:pt idx="3643">123</cx:pt>
          <cx:pt idx="3644">123</cx:pt>
          <cx:pt idx="3645">123</cx:pt>
          <cx:pt idx="3646">123</cx:pt>
          <cx:pt idx="3647">123</cx:pt>
          <cx:pt idx="3648">123</cx:pt>
          <cx:pt idx="3649">123</cx:pt>
          <cx:pt idx="3650">123</cx:pt>
          <cx:pt idx="3651">123</cx:pt>
          <cx:pt idx="3652">123</cx:pt>
          <cx:pt idx="3653">123</cx:pt>
          <cx:pt idx="3654">123</cx:pt>
          <cx:pt idx="3655">123</cx:pt>
          <cx:pt idx="3656">123</cx:pt>
          <cx:pt idx="3657">123</cx:pt>
          <cx:pt idx="3658">123</cx:pt>
          <cx:pt idx="3659">123</cx:pt>
          <cx:pt idx="3660">123</cx:pt>
          <cx:pt idx="3661">123</cx:pt>
          <cx:pt idx="3662">123</cx:pt>
          <cx:pt idx="3663">123</cx:pt>
          <cx:pt idx="3664">123</cx:pt>
          <cx:pt idx="3665">123</cx:pt>
          <cx:pt idx="3666">123</cx:pt>
          <cx:pt idx="3667">123</cx:pt>
          <cx:pt idx="3668">123</cx:pt>
          <cx:pt idx="3669">123</cx:pt>
          <cx:pt idx="3670">123</cx:pt>
          <cx:pt idx="3671">123</cx:pt>
          <cx:pt idx="3672">123</cx:pt>
          <cx:pt idx="3673">123</cx:pt>
          <cx:pt idx="3674">123</cx:pt>
          <cx:pt idx="3675">123</cx:pt>
          <cx:pt idx="3676">123</cx:pt>
          <cx:pt idx="3677">123</cx:pt>
          <cx:pt idx="3678">123</cx:pt>
          <cx:pt idx="3679">123</cx:pt>
          <cx:pt idx="3680">123</cx:pt>
          <cx:pt idx="3681">123</cx:pt>
          <cx:pt idx="3682">123</cx:pt>
          <cx:pt idx="3683">123</cx:pt>
          <cx:pt idx="3684">123</cx:pt>
          <cx:pt idx="3685">123</cx:pt>
          <cx:pt idx="3686">123</cx:pt>
          <cx:pt idx="3687">123</cx:pt>
          <cx:pt idx="3688">123</cx:pt>
          <cx:pt idx="3689">123</cx:pt>
          <cx:pt idx="3690">123</cx:pt>
          <cx:pt idx="3691">123</cx:pt>
          <cx:pt idx="3692">123</cx:pt>
          <cx:pt idx="3693">123</cx:pt>
          <cx:pt idx="3694">123</cx:pt>
          <cx:pt idx="3695">123</cx:pt>
          <cx:pt idx="3696">123</cx:pt>
          <cx:pt idx="3697">123</cx:pt>
          <cx:pt idx="3698">123</cx:pt>
          <cx:pt idx="3699">123</cx:pt>
          <cx:pt idx="3700">123</cx:pt>
          <cx:pt idx="3701">123</cx:pt>
          <cx:pt idx="3702">123</cx:pt>
          <cx:pt idx="3703">123</cx:pt>
          <cx:pt idx="3704">123</cx:pt>
          <cx:pt idx="3705">123</cx:pt>
          <cx:pt idx="3706">123</cx:pt>
          <cx:pt idx="3707">123</cx:pt>
          <cx:pt idx="3708">123</cx:pt>
          <cx:pt idx="3709">123</cx:pt>
          <cx:pt idx="3710">123</cx:pt>
          <cx:pt idx="3711">123</cx:pt>
          <cx:pt idx="3712">123</cx:pt>
          <cx:pt idx="3713">123</cx:pt>
          <cx:pt idx="3714">123</cx:pt>
          <cx:pt idx="3715">123</cx:pt>
          <cx:pt idx="3716">123</cx:pt>
          <cx:pt idx="3717">123</cx:pt>
          <cx:pt idx="3718">123</cx:pt>
          <cx:pt idx="3719">123</cx:pt>
          <cx:pt idx="3720">123</cx:pt>
          <cx:pt idx="3721">123</cx:pt>
          <cx:pt idx="3722">123</cx:pt>
          <cx:pt idx="3723">123</cx:pt>
          <cx:pt idx="3724">123</cx:pt>
          <cx:pt idx="3725">123</cx:pt>
          <cx:pt idx="3726">123</cx:pt>
          <cx:pt idx="3727">123</cx:pt>
          <cx:pt idx="3728">123</cx:pt>
          <cx:pt idx="3729">123</cx:pt>
          <cx:pt idx="3730">123</cx:pt>
          <cx:pt idx="3731">123</cx:pt>
          <cx:pt idx="3732">123</cx:pt>
          <cx:pt idx="3733">123</cx:pt>
          <cx:pt idx="3734">123</cx:pt>
          <cx:pt idx="3735">123</cx:pt>
          <cx:pt idx="3736">123</cx:pt>
          <cx:pt idx="3737">123</cx:pt>
          <cx:pt idx="3738">123</cx:pt>
          <cx:pt idx="3739">123</cx:pt>
          <cx:pt idx="3740">123</cx:pt>
          <cx:pt idx="3741">123</cx:pt>
          <cx:pt idx="3742">123</cx:pt>
          <cx:pt idx="3743">123</cx:pt>
          <cx:pt idx="3744">123</cx:pt>
          <cx:pt idx="3745">123</cx:pt>
          <cx:pt idx="3746">123</cx:pt>
          <cx:pt idx="3747">123</cx:pt>
          <cx:pt idx="3748">123</cx:pt>
          <cx:pt idx="3749">123</cx:pt>
          <cx:pt idx="3750">123</cx:pt>
          <cx:pt idx="3751">123</cx:pt>
          <cx:pt idx="3752">123</cx:pt>
          <cx:pt idx="3753">123</cx:pt>
          <cx:pt idx="3754">123</cx:pt>
          <cx:pt idx="3755">123</cx:pt>
          <cx:pt idx="3756">123</cx:pt>
          <cx:pt idx="3757">123</cx:pt>
          <cx:pt idx="3758">123</cx:pt>
          <cx:pt idx="3759">123</cx:pt>
          <cx:pt idx="3760">123</cx:pt>
          <cx:pt idx="3761">123</cx:pt>
          <cx:pt idx="3762">123</cx:pt>
          <cx:pt idx="3763">123</cx:pt>
          <cx:pt idx="3764">123</cx:pt>
          <cx:pt idx="3765">123</cx:pt>
          <cx:pt idx="3766">123</cx:pt>
          <cx:pt idx="3767">123</cx:pt>
          <cx:pt idx="3768">123</cx:pt>
          <cx:pt idx="3769">123</cx:pt>
          <cx:pt idx="3770">123</cx:pt>
          <cx:pt idx="3771">123</cx:pt>
          <cx:pt idx="3772">123</cx:pt>
          <cx:pt idx="3773">123</cx:pt>
          <cx:pt idx="3774">123</cx:pt>
          <cx:pt idx="3775">123</cx:pt>
          <cx:pt idx="3776">123</cx:pt>
          <cx:pt idx="3777">123</cx:pt>
          <cx:pt idx="3778">123</cx:pt>
          <cx:pt idx="3779">123</cx:pt>
          <cx:pt idx="3780">123</cx:pt>
          <cx:pt idx="3781">123</cx:pt>
          <cx:pt idx="3782">123</cx:pt>
          <cx:pt idx="3783">123</cx:pt>
          <cx:pt idx="3784">123</cx:pt>
          <cx:pt idx="3785">123</cx:pt>
          <cx:pt idx="3786">123</cx:pt>
          <cx:pt idx="3787">123</cx:pt>
          <cx:pt idx="3788">123</cx:pt>
          <cx:pt idx="3789">123</cx:pt>
          <cx:pt idx="3790">123</cx:pt>
          <cx:pt idx="3791">123</cx:pt>
          <cx:pt idx="3792">123</cx:pt>
          <cx:pt idx="3793">123</cx:pt>
          <cx:pt idx="3794">123</cx:pt>
          <cx:pt idx="3795">123</cx:pt>
          <cx:pt idx="3796">123</cx:pt>
          <cx:pt idx="3797">123</cx:pt>
          <cx:pt idx="3798">123</cx:pt>
          <cx:pt idx="3799">123</cx:pt>
          <cx:pt idx="3800">123</cx:pt>
          <cx:pt idx="3801">123</cx:pt>
          <cx:pt idx="3802">123</cx:pt>
          <cx:pt idx="3803">123</cx:pt>
          <cx:pt idx="3804">123</cx:pt>
          <cx:pt idx="3805">123</cx:pt>
          <cx:pt idx="3806">123</cx:pt>
          <cx:pt idx="3807">123</cx:pt>
          <cx:pt idx="3808">123</cx:pt>
          <cx:pt idx="3809">123</cx:pt>
          <cx:pt idx="3810">123</cx:pt>
          <cx:pt idx="3811">123</cx:pt>
          <cx:pt idx="3812">123</cx:pt>
          <cx:pt idx="3813">123</cx:pt>
          <cx:pt idx="3814">123</cx:pt>
          <cx:pt idx="3815">123</cx:pt>
          <cx:pt idx="3816">123</cx:pt>
          <cx:pt idx="3817">123</cx:pt>
          <cx:pt idx="3818">123</cx:pt>
          <cx:pt idx="3819">123</cx:pt>
          <cx:pt idx="3820">123</cx:pt>
          <cx:pt idx="3821">123</cx:pt>
          <cx:pt idx="3822">123</cx:pt>
          <cx:pt idx="3823">123</cx:pt>
          <cx:pt idx="3824">123</cx:pt>
          <cx:pt idx="3825">123</cx:pt>
          <cx:pt idx="3826">123</cx:pt>
          <cx:pt idx="3827">123</cx:pt>
          <cx:pt idx="3828">123</cx:pt>
          <cx:pt idx="3829">123</cx:pt>
          <cx:pt idx="3830">123</cx:pt>
          <cx:pt idx="3831">123</cx:pt>
          <cx:pt idx="3832">123</cx:pt>
          <cx:pt idx="3833">123</cx:pt>
          <cx:pt idx="3834">123</cx:pt>
          <cx:pt idx="3835">123</cx:pt>
          <cx:pt idx="3836">123</cx:pt>
          <cx:pt idx="3837">123</cx:pt>
          <cx:pt idx="3838">123</cx:pt>
          <cx:pt idx="3839">123</cx:pt>
          <cx:pt idx="3840">123</cx:pt>
          <cx:pt idx="3841">123</cx:pt>
          <cx:pt idx="3842">123</cx:pt>
          <cx:pt idx="3843">123</cx:pt>
          <cx:pt idx="3844">123</cx:pt>
          <cx:pt idx="3845">123</cx:pt>
          <cx:pt idx="3846">123</cx:pt>
          <cx:pt idx="3847">123</cx:pt>
          <cx:pt idx="3848">123</cx:pt>
          <cx:pt idx="3849">123</cx:pt>
          <cx:pt idx="3850">123</cx:pt>
          <cx:pt idx="3851">123</cx:pt>
          <cx:pt idx="3852">123</cx:pt>
          <cx:pt idx="3853">123</cx:pt>
          <cx:pt idx="3854">123</cx:pt>
          <cx:pt idx="3855">123</cx:pt>
          <cx:pt idx="3856">123</cx:pt>
          <cx:pt idx="3857">123</cx:pt>
          <cx:pt idx="3858">123</cx:pt>
          <cx:pt idx="3859">123</cx:pt>
          <cx:pt idx="3860">123</cx:pt>
          <cx:pt idx="3861">122</cx:pt>
          <cx:pt idx="3862">122</cx:pt>
          <cx:pt idx="3863">122</cx:pt>
          <cx:pt idx="3864">122</cx:pt>
          <cx:pt idx="3865">122</cx:pt>
          <cx:pt idx="3866">122</cx:pt>
          <cx:pt idx="3867">122</cx:pt>
          <cx:pt idx="3868">122</cx:pt>
          <cx:pt idx="3869">122</cx:pt>
          <cx:pt idx="3870">122</cx:pt>
          <cx:pt idx="3871">122</cx:pt>
          <cx:pt idx="3872">122</cx:pt>
          <cx:pt idx="3873">122</cx:pt>
          <cx:pt idx="3874">122</cx:pt>
          <cx:pt idx="3875">122</cx:pt>
          <cx:pt idx="3876">122</cx:pt>
          <cx:pt idx="3877">122</cx:pt>
          <cx:pt idx="3878">122</cx:pt>
          <cx:pt idx="3879">122</cx:pt>
          <cx:pt idx="3880">122</cx:pt>
          <cx:pt idx="3881">122</cx:pt>
          <cx:pt idx="3882">122</cx:pt>
          <cx:pt idx="3883">122</cx:pt>
          <cx:pt idx="3884">122</cx:pt>
          <cx:pt idx="3885">122</cx:pt>
          <cx:pt idx="3886">122</cx:pt>
          <cx:pt idx="3887">122</cx:pt>
          <cx:pt idx="3888">122</cx:pt>
          <cx:pt idx="3889">122</cx:pt>
          <cx:pt idx="3890">122</cx:pt>
          <cx:pt idx="3891">122</cx:pt>
          <cx:pt idx="3892">122</cx:pt>
          <cx:pt idx="3893">122</cx:pt>
          <cx:pt idx="3894">122</cx:pt>
          <cx:pt idx="3895">122</cx:pt>
          <cx:pt idx="3896">122</cx:pt>
          <cx:pt idx="3897">122</cx:pt>
          <cx:pt idx="3898">122</cx:pt>
          <cx:pt idx="3899">122</cx:pt>
          <cx:pt idx="3900">122</cx:pt>
          <cx:pt idx="3901">122</cx:pt>
          <cx:pt idx="3902">122</cx:pt>
          <cx:pt idx="3903">122</cx:pt>
          <cx:pt idx="3904">122</cx:pt>
          <cx:pt idx="3905">122</cx:pt>
          <cx:pt idx="3906">122</cx:pt>
          <cx:pt idx="3907">122</cx:pt>
          <cx:pt idx="3908">122</cx:pt>
          <cx:pt idx="3909">122</cx:pt>
          <cx:pt idx="3910">122</cx:pt>
          <cx:pt idx="3911">122</cx:pt>
          <cx:pt idx="3912">122</cx:pt>
          <cx:pt idx="3913">122</cx:pt>
          <cx:pt idx="3914">122</cx:pt>
          <cx:pt idx="3915">122</cx:pt>
          <cx:pt idx="3916">122</cx:pt>
          <cx:pt idx="3917">122</cx:pt>
          <cx:pt idx="3918">122</cx:pt>
          <cx:pt idx="3919">122</cx:pt>
          <cx:pt idx="3920">122</cx:pt>
          <cx:pt idx="3921">122</cx:pt>
          <cx:pt idx="3922">122</cx:pt>
          <cx:pt idx="3923">122</cx:pt>
          <cx:pt idx="3924">122</cx:pt>
          <cx:pt idx="3925">122</cx:pt>
          <cx:pt idx="3926">122</cx:pt>
          <cx:pt idx="3927">122</cx:pt>
          <cx:pt idx="3928">122</cx:pt>
          <cx:pt idx="3929">122</cx:pt>
          <cx:pt idx="3930">122</cx:pt>
          <cx:pt idx="3931">122</cx:pt>
          <cx:pt idx="3932">122</cx:pt>
          <cx:pt idx="3933">122</cx:pt>
          <cx:pt idx="3934">122</cx:pt>
          <cx:pt idx="3935">122</cx:pt>
          <cx:pt idx="3936">122</cx:pt>
          <cx:pt idx="3937">122</cx:pt>
          <cx:pt idx="3938">122</cx:pt>
          <cx:pt idx="3939">122</cx:pt>
          <cx:pt idx="3940">122</cx:pt>
          <cx:pt idx="3941">122</cx:pt>
          <cx:pt idx="3942">122</cx:pt>
          <cx:pt idx="3943">122</cx:pt>
          <cx:pt idx="3944">122</cx:pt>
          <cx:pt idx="3945">122</cx:pt>
          <cx:pt idx="3946">122</cx:pt>
          <cx:pt idx="3947">122</cx:pt>
          <cx:pt idx="3948">122</cx:pt>
          <cx:pt idx="3949">122</cx:pt>
          <cx:pt idx="3950">122</cx:pt>
          <cx:pt idx="3951">122</cx:pt>
          <cx:pt idx="3952">122</cx:pt>
          <cx:pt idx="3953">122</cx:pt>
          <cx:pt idx="3954">122</cx:pt>
          <cx:pt idx="3955">122</cx:pt>
          <cx:pt idx="3956">122</cx:pt>
          <cx:pt idx="3957">122</cx:pt>
          <cx:pt idx="3958">122</cx:pt>
          <cx:pt idx="3959">122</cx:pt>
          <cx:pt idx="3960">122</cx:pt>
          <cx:pt idx="3961">122</cx:pt>
          <cx:pt idx="3962">122</cx:pt>
          <cx:pt idx="3963">122</cx:pt>
          <cx:pt idx="3964">122</cx:pt>
          <cx:pt idx="3965">122</cx:pt>
          <cx:pt idx="3966">122</cx:pt>
          <cx:pt idx="3967">122</cx:pt>
          <cx:pt idx="3968">122</cx:pt>
          <cx:pt idx="3969">122</cx:pt>
          <cx:pt idx="3970">122</cx:pt>
          <cx:pt idx="3971">122</cx:pt>
          <cx:pt idx="3972">122</cx:pt>
          <cx:pt idx="3973">122</cx:pt>
          <cx:pt idx="3974">122</cx:pt>
          <cx:pt idx="3975">122</cx:pt>
          <cx:pt idx="3976">122</cx:pt>
          <cx:pt idx="3977">122</cx:pt>
          <cx:pt idx="3978">122</cx:pt>
          <cx:pt idx="3979">122</cx:pt>
          <cx:pt idx="3980">122</cx:pt>
          <cx:pt idx="3981">122</cx:pt>
          <cx:pt idx="3982">122</cx:pt>
          <cx:pt idx="3983">122</cx:pt>
          <cx:pt idx="3984">122</cx:pt>
          <cx:pt idx="3985">122</cx:pt>
          <cx:pt idx="3986">122</cx:pt>
          <cx:pt idx="3987">122</cx:pt>
          <cx:pt idx="3988">122</cx:pt>
          <cx:pt idx="3989">122</cx:pt>
          <cx:pt idx="3990">122</cx:pt>
          <cx:pt idx="3991">122</cx:pt>
          <cx:pt idx="3992">122</cx:pt>
          <cx:pt idx="3993">122</cx:pt>
          <cx:pt idx="3994">122</cx:pt>
          <cx:pt idx="3995">122</cx:pt>
          <cx:pt idx="3996">122</cx:pt>
          <cx:pt idx="3997">122</cx:pt>
          <cx:pt idx="3998">122</cx:pt>
          <cx:pt idx="3999">122</cx:pt>
          <cx:pt idx="4000">122</cx:pt>
          <cx:pt idx="4001">122</cx:pt>
          <cx:pt idx="4002">122</cx:pt>
          <cx:pt idx="4003">122</cx:pt>
          <cx:pt idx="4004">122</cx:pt>
          <cx:pt idx="4005">122</cx:pt>
          <cx:pt idx="4006">122</cx:pt>
          <cx:pt idx="4007">122</cx:pt>
          <cx:pt idx="4008">122</cx:pt>
          <cx:pt idx="4009">122</cx:pt>
          <cx:pt idx="4010">122</cx:pt>
          <cx:pt idx="4011">122</cx:pt>
          <cx:pt idx="4012">122</cx:pt>
          <cx:pt idx="4013">122</cx:pt>
          <cx:pt idx="4014">122</cx:pt>
          <cx:pt idx="4015">122</cx:pt>
          <cx:pt idx="4016">122</cx:pt>
          <cx:pt idx="4017">122</cx:pt>
          <cx:pt idx="4018">122</cx:pt>
          <cx:pt idx="4019">122</cx:pt>
          <cx:pt idx="4020">122</cx:pt>
          <cx:pt idx="4021">122</cx:pt>
          <cx:pt idx="4022">122</cx:pt>
          <cx:pt idx="4023">122</cx:pt>
          <cx:pt idx="4024">122</cx:pt>
          <cx:pt idx="4025">122</cx:pt>
          <cx:pt idx="4026">122</cx:pt>
          <cx:pt idx="4027">122</cx:pt>
          <cx:pt idx="4028">122</cx:pt>
          <cx:pt idx="4029">122</cx:pt>
          <cx:pt idx="4030">122</cx:pt>
          <cx:pt idx="4031">122</cx:pt>
          <cx:pt idx="4032">122</cx:pt>
          <cx:pt idx="4033">122</cx:pt>
          <cx:pt idx="4034">122</cx:pt>
          <cx:pt idx="4035">122</cx:pt>
          <cx:pt idx="4036">122</cx:pt>
          <cx:pt idx="4037">122</cx:pt>
          <cx:pt idx="4038">122</cx:pt>
          <cx:pt idx="4039">122</cx:pt>
          <cx:pt idx="4040">122</cx:pt>
          <cx:pt idx="4041">122</cx:pt>
          <cx:pt idx="4042">122</cx:pt>
          <cx:pt idx="4043">122</cx:pt>
          <cx:pt idx="4044">122</cx:pt>
          <cx:pt idx="4045">122</cx:pt>
          <cx:pt idx="4046">122</cx:pt>
          <cx:pt idx="4047">122</cx:pt>
          <cx:pt idx="4048">122</cx:pt>
          <cx:pt idx="4049">122</cx:pt>
          <cx:pt idx="4050">122</cx:pt>
          <cx:pt idx="4051">122</cx:pt>
          <cx:pt idx="4052">122</cx:pt>
          <cx:pt idx="4053">122</cx:pt>
          <cx:pt idx="4054">122</cx:pt>
          <cx:pt idx="4055">122</cx:pt>
          <cx:pt idx="4056">122</cx:pt>
          <cx:pt idx="4057">122</cx:pt>
          <cx:pt idx="4058">122</cx:pt>
          <cx:pt idx="4059">122</cx:pt>
          <cx:pt idx="4060">122</cx:pt>
          <cx:pt idx="4061">122</cx:pt>
          <cx:pt idx="4062">122</cx:pt>
          <cx:pt idx="4063">122</cx:pt>
          <cx:pt idx="4064">122</cx:pt>
          <cx:pt idx="4065">122</cx:pt>
          <cx:pt idx="4066">122</cx:pt>
          <cx:pt idx="4067">122</cx:pt>
          <cx:pt idx="4068">122</cx:pt>
          <cx:pt idx="4069">122</cx:pt>
          <cx:pt idx="4070">122</cx:pt>
          <cx:pt idx="4071">122</cx:pt>
          <cx:pt idx="4072">122</cx:pt>
          <cx:pt idx="4073">122</cx:pt>
          <cx:pt idx="4074">122</cx:pt>
          <cx:pt idx="4075">122</cx:pt>
          <cx:pt idx="4076">122</cx:pt>
          <cx:pt idx="4077">122</cx:pt>
          <cx:pt idx="4078">122</cx:pt>
          <cx:pt idx="4079">122</cx:pt>
          <cx:pt idx="4080">122</cx:pt>
          <cx:pt idx="4081">122</cx:pt>
          <cx:pt idx="4082">122</cx:pt>
          <cx:pt idx="4083">122</cx:pt>
          <cx:pt idx="4084">122</cx:pt>
          <cx:pt idx="4085">122</cx:pt>
          <cx:pt idx="4086">122</cx:pt>
          <cx:pt idx="4087">122</cx:pt>
          <cx:pt idx="4088">122</cx:pt>
          <cx:pt idx="4089">122</cx:pt>
          <cx:pt idx="4090">122</cx:pt>
          <cx:pt idx="4091">122</cx:pt>
          <cx:pt idx="4092">122</cx:pt>
          <cx:pt idx="4093">122</cx:pt>
          <cx:pt idx="4094">122</cx:pt>
          <cx:pt idx="4095">122</cx:pt>
          <cx:pt idx="4096">122</cx:pt>
          <cx:pt idx="4097">122</cx:pt>
          <cx:pt idx="4098">122</cx:pt>
          <cx:pt idx="4099">122</cx:pt>
          <cx:pt idx="4100">122</cx:pt>
          <cx:pt idx="4101">122</cx:pt>
          <cx:pt idx="4102">122</cx:pt>
          <cx:pt idx="4103">122</cx:pt>
          <cx:pt idx="4104">122</cx:pt>
          <cx:pt idx="4105">122</cx:pt>
          <cx:pt idx="4106">122</cx:pt>
          <cx:pt idx="4107">122</cx:pt>
          <cx:pt idx="4108">122</cx:pt>
          <cx:pt idx="4109">122</cx:pt>
          <cx:pt idx="4110">122</cx:pt>
          <cx:pt idx="4111">122</cx:pt>
          <cx:pt idx="4112">122</cx:pt>
          <cx:pt idx="4113">122</cx:pt>
          <cx:pt idx="4114">122</cx:pt>
          <cx:pt idx="4115">122</cx:pt>
          <cx:pt idx="4116">122</cx:pt>
          <cx:pt idx="4117">122</cx:pt>
          <cx:pt idx="4118">122</cx:pt>
          <cx:pt idx="4119">122</cx:pt>
          <cx:pt idx="4120">122</cx:pt>
          <cx:pt idx="4121">122</cx:pt>
          <cx:pt idx="4122">122</cx:pt>
          <cx:pt idx="4123">122</cx:pt>
          <cx:pt idx="4124">122</cx:pt>
          <cx:pt idx="4125">122</cx:pt>
          <cx:pt idx="4126">122</cx:pt>
          <cx:pt idx="4127">122</cx:pt>
          <cx:pt idx="4128">122</cx:pt>
          <cx:pt idx="4129">122</cx:pt>
          <cx:pt idx="4130">122</cx:pt>
          <cx:pt idx="4131">122</cx:pt>
          <cx:pt idx="4132">122</cx:pt>
          <cx:pt idx="4133">122</cx:pt>
          <cx:pt idx="4134">122</cx:pt>
          <cx:pt idx="4135">122</cx:pt>
          <cx:pt idx="4136">122</cx:pt>
          <cx:pt idx="4137">122</cx:pt>
          <cx:pt idx="4138">122</cx:pt>
          <cx:pt idx="4139">122</cx:pt>
          <cx:pt idx="4140">122</cx:pt>
          <cx:pt idx="4141">122</cx:pt>
          <cx:pt idx="4142">122</cx:pt>
          <cx:pt idx="4143">122</cx:pt>
          <cx:pt idx="4144">122</cx:pt>
          <cx:pt idx="4145">122</cx:pt>
          <cx:pt idx="4146">122</cx:pt>
          <cx:pt idx="4147">122</cx:pt>
          <cx:pt idx="4148">122</cx:pt>
          <cx:pt idx="4149">122</cx:pt>
          <cx:pt idx="4150">122</cx:pt>
          <cx:pt idx="4151">122</cx:pt>
          <cx:pt idx="4152">122</cx:pt>
          <cx:pt idx="4153">122</cx:pt>
          <cx:pt idx="4154">122</cx:pt>
          <cx:pt idx="4155">122</cx:pt>
          <cx:pt idx="4156">122</cx:pt>
          <cx:pt idx="4157">122</cx:pt>
          <cx:pt idx="4158">122</cx:pt>
          <cx:pt idx="4159">122</cx:pt>
          <cx:pt idx="4160">122</cx:pt>
          <cx:pt idx="4161">122</cx:pt>
          <cx:pt idx="4162">122</cx:pt>
          <cx:pt idx="4163">122</cx:pt>
          <cx:pt idx="4164">122</cx:pt>
          <cx:pt idx="4165">122</cx:pt>
          <cx:pt idx="4166">122</cx:pt>
          <cx:pt idx="4167">122</cx:pt>
          <cx:pt idx="4168">122</cx:pt>
          <cx:pt idx="4169">122</cx:pt>
          <cx:pt idx="4170">122</cx:pt>
          <cx:pt idx="4171">122</cx:pt>
          <cx:pt idx="4172">122</cx:pt>
          <cx:pt idx="4173">122</cx:pt>
          <cx:pt idx="4174">122</cx:pt>
          <cx:pt idx="4175">122</cx:pt>
          <cx:pt idx="4176">122</cx:pt>
          <cx:pt idx="4177">122</cx:pt>
          <cx:pt idx="4178">122</cx:pt>
          <cx:pt idx="4179">122</cx:pt>
          <cx:pt idx="4180">122</cx:pt>
          <cx:pt idx="4181">122</cx:pt>
          <cx:pt idx="4182">122</cx:pt>
          <cx:pt idx="4183">122</cx:pt>
          <cx:pt idx="4184">122</cx:pt>
          <cx:pt idx="4185">122</cx:pt>
          <cx:pt idx="4186">122</cx:pt>
          <cx:pt idx="4187">122</cx:pt>
          <cx:pt idx="4188">122</cx:pt>
          <cx:pt idx="4189">122</cx:pt>
          <cx:pt idx="4190">122</cx:pt>
          <cx:pt idx="4191">122</cx:pt>
          <cx:pt idx="4192">122</cx:pt>
          <cx:pt idx="4193">122</cx:pt>
          <cx:pt idx="4194">122</cx:pt>
          <cx:pt idx="4195">122</cx:pt>
          <cx:pt idx="4196">122</cx:pt>
          <cx:pt idx="4197">122</cx:pt>
          <cx:pt idx="4198">122</cx:pt>
          <cx:pt idx="4199">122</cx:pt>
          <cx:pt idx="4200">122</cx:pt>
          <cx:pt idx="4201">122</cx:pt>
          <cx:pt idx="4202">122</cx:pt>
          <cx:pt idx="4203">122</cx:pt>
          <cx:pt idx="4204">122</cx:pt>
          <cx:pt idx="4205">122</cx:pt>
          <cx:pt idx="4206">122</cx:pt>
          <cx:pt idx="4207">122</cx:pt>
          <cx:pt idx="4208">122</cx:pt>
          <cx:pt idx="4209">122</cx:pt>
          <cx:pt idx="4210">122</cx:pt>
          <cx:pt idx="4211">122</cx:pt>
          <cx:pt idx="4212">122</cx:pt>
          <cx:pt idx="4213">122</cx:pt>
          <cx:pt idx="4214">122</cx:pt>
          <cx:pt idx="4215">122</cx:pt>
          <cx:pt idx="4216">122</cx:pt>
          <cx:pt idx="4217">122</cx:pt>
          <cx:pt idx="4218">122</cx:pt>
          <cx:pt idx="4219">122</cx:pt>
          <cx:pt idx="4220">122</cx:pt>
          <cx:pt idx="4221">122</cx:pt>
          <cx:pt idx="4222">122</cx:pt>
          <cx:pt idx="4223">122</cx:pt>
          <cx:pt idx="4224">122</cx:pt>
          <cx:pt idx="4225">122</cx:pt>
          <cx:pt idx="4226">122</cx:pt>
          <cx:pt idx="4227">122</cx:pt>
          <cx:pt idx="4228">122</cx:pt>
          <cx:pt idx="4229">122</cx:pt>
          <cx:pt idx="4230">122</cx:pt>
          <cx:pt idx="4231">122</cx:pt>
          <cx:pt idx="4232">122</cx:pt>
          <cx:pt idx="4233">122</cx:pt>
          <cx:pt idx="4234">122</cx:pt>
          <cx:pt idx="4235">122</cx:pt>
          <cx:pt idx="4236">122</cx:pt>
          <cx:pt idx="4237">122</cx:pt>
          <cx:pt idx="4238">122</cx:pt>
          <cx:pt idx="4239">122</cx:pt>
          <cx:pt idx="4240">122</cx:pt>
          <cx:pt idx="4241">121</cx:pt>
          <cx:pt idx="4242">121</cx:pt>
          <cx:pt idx="4243">121</cx:pt>
          <cx:pt idx="4244">121</cx:pt>
          <cx:pt idx="4245">121</cx:pt>
          <cx:pt idx="4246">121</cx:pt>
          <cx:pt idx="4247">121</cx:pt>
          <cx:pt idx="4248">121</cx:pt>
          <cx:pt idx="4249">121</cx:pt>
          <cx:pt idx="4250">121</cx:pt>
          <cx:pt idx="4251">121</cx:pt>
          <cx:pt idx="4252">121</cx:pt>
          <cx:pt idx="4253">121</cx:pt>
          <cx:pt idx="4254">121</cx:pt>
          <cx:pt idx="4255">121</cx:pt>
          <cx:pt idx="4256">121</cx:pt>
          <cx:pt idx="4257">121</cx:pt>
          <cx:pt idx="4258">121</cx:pt>
          <cx:pt idx="4259">121</cx:pt>
          <cx:pt idx="4260">121</cx:pt>
          <cx:pt idx="4261">121</cx:pt>
          <cx:pt idx="4262">121</cx:pt>
          <cx:pt idx="4263">121</cx:pt>
          <cx:pt idx="4264">121</cx:pt>
          <cx:pt idx="4265">121</cx:pt>
          <cx:pt idx="4266">121</cx:pt>
          <cx:pt idx="4267">121</cx:pt>
          <cx:pt idx="4268">121</cx:pt>
          <cx:pt idx="4269">121</cx:pt>
          <cx:pt idx="4270">121</cx:pt>
          <cx:pt idx="4271">121</cx:pt>
          <cx:pt idx="4272">121</cx:pt>
          <cx:pt idx="4273">121</cx:pt>
          <cx:pt idx="4274">121</cx:pt>
          <cx:pt idx="4275">121</cx:pt>
          <cx:pt idx="4276">121</cx:pt>
          <cx:pt idx="4277">121</cx:pt>
          <cx:pt idx="4278">121</cx:pt>
          <cx:pt idx="4279">121</cx:pt>
          <cx:pt idx="4280">121</cx:pt>
          <cx:pt idx="4281">121</cx:pt>
          <cx:pt idx="4282">121</cx:pt>
          <cx:pt idx="4283">121</cx:pt>
          <cx:pt idx="4284">121</cx:pt>
          <cx:pt idx="4285">121</cx:pt>
          <cx:pt idx="4286">121</cx:pt>
          <cx:pt idx="4287">121</cx:pt>
          <cx:pt idx="4288">121</cx:pt>
          <cx:pt idx="4289">121</cx:pt>
          <cx:pt idx="4290">121</cx:pt>
          <cx:pt idx="4291">121</cx:pt>
          <cx:pt idx="4292">121</cx:pt>
          <cx:pt idx="4293">121</cx:pt>
          <cx:pt idx="4294">121</cx:pt>
          <cx:pt idx="4295">121</cx:pt>
          <cx:pt idx="4296">121</cx:pt>
          <cx:pt idx="4297">121</cx:pt>
          <cx:pt idx="4298">121</cx:pt>
          <cx:pt idx="4299">121</cx:pt>
          <cx:pt idx="4300">121</cx:pt>
          <cx:pt idx="4301">121</cx:pt>
          <cx:pt idx="4302">121</cx:pt>
          <cx:pt idx="4303">121</cx:pt>
          <cx:pt idx="4304">121</cx:pt>
          <cx:pt idx="4305">121</cx:pt>
          <cx:pt idx="4306">121</cx:pt>
          <cx:pt idx="4307">121</cx:pt>
          <cx:pt idx="4308">121</cx:pt>
          <cx:pt idx="4309">121</cx:pt>
          <cx:pt idx="4310">121</cx:pt>
          <cx:pt idx="4311">121</cx:pt>
          <cx:pt idx="4312">121</cx:pt>
          <cx:pt idx="4313">121</cx:pt>
          <cx:pt idx="4314">121</cx:pt>
          <cx:pt idx="4315">121</cx:pt>
          <cx:pt idx="4316">121</cx:pt>
          <cx:pt idx="4317">121</cx:pt>
          <cx:pt idx="4318">121</cx:pt>
          <cx:pt idx="4319">121</cx:pt>
          <cx:pt idx="4320">121</cx:pt>
          <cx:pt idx="4321">121</cx:pt>
          <cx:pt idx="4322">121</cx:pt>
          <cx:pt idx="4323">121</cx:pt>
          <cx:pt idx="4324">121</cx:pt>
          <cx:pt idx="4325">121</cx:pt>
          <cx:pt idx="4326">121</cx:pt>
          <cx:pt idx="4327">121</cx:pt>
          <cx:pt idx="4328">121</cx:pt>
          <cx:pt idx="4329">121</cx:pt>
          <cx:pt idx="4330">121</cx:pt>
          <cx:pt idx="4331">121</cx:pt>
          <cx:pt idx="4332">121</cx:pt>
          <cx:pt idx="4333">121</cx:pt>
          <cx:pt idx="4334">121</cx:pt>
          <cx:pt idx="4335">121</cx:pt>
          <cx:pt idx="4336">121</cx:pt>
          <cx:pt idx="4337">121</cx:pt>
          <cx:pt idx="4338">121</cx:pt>
          <cx:pt idx="4339">121</cx:pt>
          <cx:pt idx="4340">121</cx:pt>
          <cx:pt idx="4341">121</cx:pt>
          <cx:pt idx="4342">121</cx:pt>
          <cx:pt idx="4343">121</cx:pt>
          <cx:pt idx="4344">121</cx:pt>
          <cx:pt idx="4345">121</cx:pt>
          <cx:pt idx="4346">121</cx:pt>
          <cx:pt idx="4347">121</cx:pt>
          <cx:pt idx="4348">121</cx:pt>
          <cx:pt idx="4349">121</cx:pt>
          <cx:pt idx="4350">121</cx:pt>
          <cx:pt idx="4351">121</cx:pt>
          <cx:pt idx="4352">121</cx:pt>
          <cx:pt idx="4353">121</cx:pt>
          <cx:pt idx="4354">121</cx:pt>
          <cx:pt idx="4355">121</cx:pt>
          <cx:pt idx="4356">121</cx:pt>
          <cx:pt idx="4357">121</cx:pt>
          <cx:pt idx="4358">121</cx:pt>
          <cx:pt idx="4359">121</cx:pt>
          <cx:pt idx="4360">121</cx:pt>
          <cx:pt idx="4361">121</cx:pt>
          <cx:pt idx="4362">121</cx:pt>
          <cx:pt idx="4363">121</cx:pt>
          <cx:pt idx="4364">121</cx:pt>
          <cx:pt idx="4365">121</cx:pt>
          <cx:pt idx="4366">121</cx:pt>
          <cx:pt idx="4367">121</cx:pt>
          <cx:pt idx="4368">121</cx:pt>
          <cx:pt idx="4369">121</cx:pt>
          <cx:pt idx="4370">121</cx:pt>
          <cx:pt idx="4371">121</cx:pt>
          <cx:pt idx="4372">121</cx:pt>
          <cx:pt idx="4373">121</cx:pt>
          <cx:pt idx="4374">121</cx:pt>
          <cx:pt idx="4375">121</cx:pt>
          <cx:pt idx="4376">121</cx:pt>
          <cx:pt idx="4377">121</cx:pt>
          <cx:pt idx="4378">121</cx:pt>
          <cx:pt idx="4379">121</cx:pt>
          <cx:pt idx="4380">121</cx:pt>
          <cx:pt idx="4381">121</cx:pt>
          <cx:pt idx="4382">121</cx:pt>
          <cx:pt idx="4383">121</cx:pt>
          <cx:pt idx="4384">121</cx:pt>
          <cx:pt idx="4385">121</cx:pt>
          <cx:pt idx="4386">121</cx:pt>
          <cx:pt idx="4387">121</cx:pt>
          <cx:pt idx="4388">121</cx:pt>
          <cx:pt idx="4389">121</cx:pt>
          <cx:pt idx="4390">121</cx:pt>
          <cx:pt idx="4391">121</cx:pt>
          <cx:pt idx="4392">121</cx:pt>
          <cx:pt idx="4393">121</cx:pt>
          <cx:pt idx="4394">121</cx:pt>
          <cx:pt idx="4395">121</cx:pt>
          <cx:pt idx="4396">121</cx:pt>
          <cx:pt idx="4397">121</cx:pt>
          <cx:pt idx="4398">121</cx:pt>
          <cx:pt idx="4399">121</cx:pt>
          <cx:pt idx="4400">121</cx:pt>
          <cx:pt idx="4401">121</cx:pt>
          <cx:pt idx="4402">121</cx:pt>
          <cx:pt idx="4403">121</cx:pt>
          <cx:pt idx="4404">121</cx:pt>
          <cx:pt idx="4405">121</cx:pt>
          <cx:pt idx="4406">121</cx:pt>
          <cx:pt idx="4407">121</cx:pt>
          <cx:pt idx="4408">121</cx:pt>
          <cx:pt idx="4409">121</cx:pt>
          <cx:pt idx="4410">121</cx:pt>
          <cx:pt idx="4411">121</cx:pt>
          <cx:pt idx="4412">121</cx:pt>
          <cx:pt idx="4413">121</cx:pt>
          <cx:pt idx="4414">121</cx:pt>
          <cx:pt idx="4415">121</cx:pt>
          <cx:pt idx="4416">121</cx:pt>
          <cx:pt idx="4417">121</cx:pt>
          <cx:pt idx="4418">121</cx:pt>
          <cx:pt idx="4419">121</cx:pt>
          <cx:pt idx="4420">121</cx:pt>
          <cx:pt idx="4421">121</cx:pt>
          <cx:pt idx="4422">121</cx:pt>
          <cx:pt idx="4423">121</cx:pt>
          <cx:pt idx="4424">121</cx:pt>
          <cx:pt idx="4425">121</cx:pt>
          <cx:pt idx="4426">121</cx:pt>
          <cx:pt idx="4427">121</cx:pt>
          <cx:pt idx="4428">121</cx:pt>
          <cx:pt idx="4429">121</cx:pt>
          <cx:pt idx="4430">121</cx:pt>
          <cx:pt idx="4431">121</cx:pt>
          <cx:pt idx="4432">121</cx:pt>
          <cx:pt idx="4433">121</cx:pt>
          <cx:pt idx="4434">121</cx:pt>
          <cx:pt idx="4435">121</cx:pt>
          <cx:pt idx="4436">121</cx:pt>
          <cx:pt idx="4437">121</cx:pt>
          <cx:pt idx="4438">121</cx:pt>
          <cx:pt idx="4439">121</cx:pt>
          <cx:pt idx="4440">121</cx:pt>
          <cx:pt idx="4441">121</cx:pt>
          <cx:pt idx="4442">121</cx:pt>
          <cx:pt idx="4443">121</cx:pt>
          <cx:pt idx="4444">121</cx:pt>
          <cx:pt idx="4445">121</cx:pt>
          <cx:pt idx="4446">121</cx:pt>
          <cx:pt idx="4447">121</cx:pt>
          <cx:pt idx="4448">121</cx:pt>
          <cx:pt idx="4449">121</cx:pt>
          <cx:pt idx="4450">121</cx:pt>
          <cx:pt idx="4451">121</cx:pt>
          <cx:pt idx="4452">121</cx:pt>
          <cx:pt idx="4453">121</cx:pt>
          <cx:pt idx="4454">121</cx:pt>
          <cx:pt idx="4455">121</cx:pt>
          <cx:pt idx="4456">121</cx:pt>
          <cx:pt idx="4457">121</cx:pt>
          <cx:pt idx="4458">121</cx:pt>
          <cx:pt idx="4459">121</cx:pt>
          <cx:pt idx="4460">121</cx:pt>
          <cx:pt idx="4461">121</cx:pt>
          <cx:pt idx="4462">121</cx:pt>
          <cx:pt idx="4463">121</cx:pt>
          <cx:pt idx="4464">121</cx:pt>
          <cx:pt idx="4465">121</cx:pt>
          <cx:pt idx="4466">121</cx:pt>
          <cx:pt idx="4467">121</cx:pt>
          <cx:pt idx="4468">121</cx:pt>
          <cx:pt idx="4469">121</cx:pt>
          <cx:pt idx="4470">121</cx:pt>
          <cx:pt idx="4471">121</cx:pt>
          <cx:pt idx="4472">121</cx:pt>
          <cx:pt idx="4473">121</cx:pt>
          <cx:pt idx="4474">121</cx:pt>
          <cx:pt idx="4475">121</cx:pt>
          <cx:pt idx="4476">121</cx:pt>
          <cx:pt idx="4477">121</cx:pt>
          <cx:pt idx="4478">121</cx:pt>
          <cx:pt idx="4479">121</cx:pt>
          <cx:pt idx="4480">121</cx:pt>
          <cx:pt idx="4481">121</cx:pt>
          <cx:pt idx="4482">121</cx:pt>
          <cx:pt idx="4483">121</cx:pt>
          <cx:pt idx="4484">121</cx:pt>
          <cx:pt idx="4485">121</cx:pt>
          <cx:pt idx="4486">121</cx:pt>
          <cx:pt idx="4487">121</cx:pt>
          <cx:pt idx="4488">121</cx:pt>
          <cx:pt idx="4489">121</cx:pt>
          <cx:pt idx="4490">121</cx:pt>
          <cx:pt idx="4491">121</cx:pt>
          <cx:pt idx="4492">121</cx:pt>
          <cx:pt idx="4493">121</cx:pt>
          <cx:pt idx="4494">121</cx:pt>
          <cx:pt idx="4495">121</cx:pt>
          <cx:pt idx="4496">121</cx:pt>
          <cx:pt idx="4497">121</cx:pt>
          <cx:pt idx="4498">121</cx:pt>
          <cx:pt idx="4499">121</cx:pt>
          <cx:pt idx="4500">121</cx:pt>
          <cx:pt idx="4501">121</cx:pt>
          <cx:pt idx="4502">121</cx:pt>
          <cx:pt idx="4503">121</cx:pt>
          <cx:pt idx="4504">121</cx:pt>
          <cx:pt idx="4505">121</cx:pt>
          <cx:pt idx="4506">121</cx:pt>
          <cx:pt idx="4507">121</cx:pt>
          <cx:pt idx="4508">121</cx:pt>
          <cx:pt idx="4509">121</cx:pt>
          <cx:pt idx="4510">121</cx:pt>
          <cx:pt idx="4511">121</cx:pt>
          <cx:pt idx="4512">121</cx:pt>
          <cx:pt idx="4513">121</cx:pt>
          <cx:pt idx="4514">121</cx:pt>
          <cx:pt idx="4515">121</cx:pt>
          <cx:pt idx="4516">121</cx:pt>
          <cx:pt idx="4517">121</cx:pt>
          <cx:pt idx="4518">121</cx:pt>
          <cx:pt idx="4519">121</cx:pt>
          <cx:pt idx="4520">121</cx:pt>
          <cx:pt idx="4521">121</cx:pt>
          <cx:pt idx="4522">121</cx:pt>
          <cx:pt idx="4523">121</cx:pt>
          <cx:pt idx="4524">121</cx:pt>
          <cx:pt idx="4525">121</cx:pt>
          <cx:pt idx="4526">121</cx:pt>
          <cx:pt idx="4527">121</cx:pt>
          <cx:pt idx="4528">121</cx:pt>
          <cx:pt idx="4529">121</cx:pt>
          <cx:pt idx="4530">121</cx:pt>
          <cx:pt idx="4531">121</cx:pt>
          <cx:pt idx="4532">121</cx:pt>
          <cx:pt idx="4533">121</cx:pt>
          <cx:pt idx="4534">121</cx:pt>
          <cx:pt idx="4535">121</cx:pt>
          <cx:pt idx="4536">121</cx:pt>
          <cx:pt idx="4537">121</cx:pt>
          <cx:pt idx="4538">121</cx:pt>
          <cx:pt idx="4539">121</cx:pt>
          <cx:pt idx="4540">121</cx:pt>
          <cx:pt idx="4541">121</cx:pt>
          <cx:pt idx="4542">121</cx:pt>
          <cx:pt idx="4543">121</cx:pt>
          <cx:pt idx="4544">121</cx:pt>
          <cx:pt idx="4545">121</cx:pt>
          <cx:pt idx="4546">120</cx:pt>
          <cx:pt idx="4547">120</cx:pt>
          <cx:pt idx="4548">120</cx:pt>
          <cx:pt idx="4549">120</cx:pt>
          <cx:pt idx="4550">120</cx:pt>
          <cx:pt idx="4551">120</cx:pt>
          <cx:pt idx="4552">120</cx:pt>
          <cx:pt idx="4553">120</cx:pt>
          <cx:pt idx="4554">120</cx:pt>
          <cx:pt idx="4555">120</cx:pt>
          <cx:pt idx="4556">120</cx:pt>
          <cx:pt idx="4557">120</cx:pt>
          <cx:pt idx="4558">120</cx:pt>
          <cx:pt idx="4559">120</cx:pt>
          <cx:pt idx="4560">120</cx:pt>
          <cx:pt idx="4561">120</cx:pt>
          <cx:pt idx="4562">120</cx:pt>
          <cx:pt idx="4563">120</cx:pt>
          <cx:pt idx="4564">120</cx:pt>
          <cx:pt idx="4565">120</cx:pt>
          <cx:pt idx="4566">120</cx:pt>
          <cx:pt idx="4567">120</cx:pt>
          <cx:pt idx="4568">120</cx:pt>
          <cx:pt idx="4569">120</cx:pt>
          <cx:pt idx="4570">120</cx:pt>
          <cx:pt idx="4571">120</cx:pt>
          <cx:pt idx="4572">120</cx:pt>
          <cx:pt idx="4573">120</cx:pt>
          <cx:pt idx="4574">120</cx:pt>
          <cx:pt idx="4575">120</cx:pt>
          <cx:pt idx="4576">120</cx:pt>
          <cx:pt idx="4577">120</cx:pt>
          <cx:pt idx="4578">120</cx:pt>
          <cx:pt idx="4579">120</cx:pt>
          <cx:pt idx="4580">120</cx:pt>
          <cx:pt idx="4581">120</cx:pt>
          <cx:pt idx="4582">120</cx:pt>
          <cx:pt idx="4583">120</cx:pt>
          <cx:pt idx="4584">120</cx:pt>
          <cx:pt idx="4585">120</cx:pt>
          <cx:pt idx="4586">120</cx:pt>
          <cx:pt idx="4587">120</cx:pt>
          <cx:pt idx="4588">120</cx:pt>
          <cx:pt idx="4589">120</cx:pt>
          <cx:pt idx="4590">120</cx:pt>
          <cx:pt idx="4591">120</cx:pt>
          <cx:pt idx="4592">120</cx:pt>
          <cx:pt idx="4593">120</cx:pt>
          <cx:pt idx="4594">120</cx:pt>
          <cx:pt idx="4595">120</cx:pt>
          <cx:pt idx="4596">120</cx:pt>
          <cx:pt idx="4597">120</cx:pt>
          <cx:pt idx="4598">120</cx:pt>
          <cx:pt idx="4599">120</cx:pt>
          <cx:pt idx="4600">120</cx:pt>
          <cx:pt idx="4601">120</cx:pt>
          <cx:pt idx="4602">120</cx:pt>
          <cx:pt idx="4603">120</cx:pt>
          <cx:pt idx="4604">120</cx:pt>
          <cx:pt idx="4605">120</cx:pt>
          <cx:pt idx="4606">120</cx:pt>
          <cx:pt idx="4607">120</cx:pt>
          <cx:pt idx="4608">120</cx:pt>
          <cx:pt idx="4609">120</cx:pt>
          <cx:pt idx="4610">120</cx:pt>
          <cx:pt idx="4611">120</cx:pt>
          <cx:pt idx="4612">120</cx:pt>
          <cx:pt idx="4613">120</cx:pt>
          <cx:pt idx="4614">120</cx:pt>
          <cx:pt idx="4615">120</cx:pt>
          <cx:pt idx="4616">120</cx:pt>
          <cx:pt idx="4617">120</cx:pt>
          <cx:pt idx="4618">120</cx:pt>
          <cx:pt idx="4619">120</cx:pt>
          <cx:pt idx="4620">120</cx:pt>
          <cx:pt idx="4621">120</cx:pt>
          <cx:pt idx="4622">120</cx:pt>
          <cx:pt idx="4623">120</cx:pt>
          <cx:pt idx="4624">120</cx:pt>
          <cx:pt idx="4625">120</cx:pt>
          <cx:pt idx="4626">120</cx:pt>
          <cx:pt idx="4627">120</cx:pt>
          <cx:pt idx="4628">120</cx:pt>
          <cx:pt idx="4629">120</cx:pt>
          <cx:pt idx="4630">120</cx:pt>
          <cx:pt idx="4631">120</cx:pt>
          <cx:pt idx="4632">120</cx:pt>
          <cx:pt idx="4633">120</cx:pt>
          <cx:pt idx="4634">120</cx:pt>
          <cx:pt idx="4635">120</cx:pt>
          <cx:pt idx="4636">120</cx:pt>
          <cx:pt idx="4637">120</cx:pt>
          <cx:pt idx="4638">120</cx:pt>
          <cx:pt idx="4639">120</cx:pt>
          <cx:pt idx="4640">120</cx:pt>
          <cx:pt idx="4641">120</cx:pt>
          <cx:pt idx="4642">120</cx:pt>
          <cx:pt idx="4643">120</cx:pt>
          <cx:pt idx="4644">120</cx:pt>
          <cx:pt idx="4645">120</cx:pt>
          <cx:pt idx="4646">120</cx:pt>
          <cx:pt idx="4647">120</cx:pt>
          <cx:pt idx="4648">120</cx:pt>
          <cx:pt idx="4649">120</cx:pt>
          <cx:pt idx="4650">120</cx:pt>
          <cx:pt idx="4651">120</cx:pt>
          <cx:pt idx="4652">120</cx:pt>
          <cx:pt idx="4653">120</cx:pt>
          <cx:pt idx="4654">120</cx:pt>
          <cx:pt idx="4655">120</cx:pt>
          <cx:pt idx="4656">120</cx:pt>
          <cx:pt idx="4657">120</cx:pt>
          <cx:pt idx="4658">120</cx:pt>
          <cx:pt idx="4659">120</cx:pt>
          <cx:pt idx="4660">120</cx:pt>
          <cx:pt idx="4661">120</cx:pt>
          <cx:pt idx="4662">120</cx:pt>
          <cx:pt idx="4663">120</cx:pt>
          <cx:pt idx="4664">120</cx:pt>
          <cx:pt idx="4665">120</cx:pt>
          <cx:pt idx="4666">120</cx:pt>
          <cx:pt idx="4667">120</cx:pt>
          <cx:pt idx="4668">120</cx:pt>
          <cx:pt idx="4669">120</cx:pt>
          <cx:pt idx="4670">120</cx:pt>
          <cx:pt idx="4671">120</cx:pt>
          <cx:pt idx="4672">120</cx:pt>
          <cx:pt idx="4673">120</cx:pt>
          <cx:pt idx="4674">120</cx:pt>
          <cx:pt idx="4675">120</cx:pt>
          <cx:pt idx="4676">120</cx:pt>
          <cx:pt idx="4677">120</cx:pt>
          <cx:pt idx="4678">120</cx:pt>
          <cx:pt idx="4679">120</cx:pt>
          <cx:pt idx="4680">120</cx:pt>
          <cx:pt idx="4681">120</cx:pt>
          <cx:pt idx="4682">120</cx:pt>
          <cx:pt idx="4683">120</cx:pt>
          <cx:pt idx="4684">120</cx:pt>
          <cx:pt idx="4685">120</cx:pt>
          <cx:pt idx="4686">120</cx:pt>
          <cx:pt idx="4687">120</cx:pt>
          <cx:pt idx="4688">120</cx:pt>
          <cx:pt idx="4689">120</cx:pt>
          <cx:pt idx="4690">120</cx:pt>
          <cx:pt idx="4691">120</cx:pt>
          <cx:pt idx="4692">120</cx:pt>
          <cx:pt idx="4693">120</cx:pt>
          <cx:pt idx="4694">120</cx:pt>
          <cx:pt idx="4695">120</cx:pt>
          <cx:pt idx="4696">120</cx:pt>
          <cx:pt idx="4697">120</cx:pt>
          <cx:pt idx="4698">120</cx:pt>
          <cx:pt idx="4699">120</cx:pt>
          <cx:pt idx="4700">120</cx:pt>
          <cx:pt idx="4701">120</cx:pt>
          <cx:pt idx="4702">120</cx:pt>
          <cx:pt idx="4703">120</cx:pt>
          <cx:pt idx="4704">120</cx:pt>
          <cx:pt idx="4705">120</cx:pt>
          <cx:pt idx="4706">120</cx:pt>
          <cx:pt idx="4707">120</cx:pt>
          <cx:pt idx="4708">120</cx:pt>
          <cx:pt idx="4709">120</cx:pt>
          <cx:pt idx="4710">120</cx:pt>
          <cx:pt idx="4711">120</cx:pt>
          <cx:pt idx="4712">120</cx:pt>
          <cx:pt idx="4713">120</cx:pt>
          <cx:pt idx="4714">120</cx:pt>
          <cx:pt idx="4715">120</cx:pt>
          <cx:pt idx="4716">120</cx:pt>
          <cx:pt idx="4717">120</cx:pt>
          <cx:pt idx="4718">120</cx:pt>
          <cx:pt idx="4719">120</cx:pt>
          <cx:pt idx="4720">120</cx:pt>
          <cx:pt idx="4721">120</cx:pt>
          <cx:pt idx="4722">120</cx:pt>
          <cx:pt idx="4723">120</cx:pt>
          <cx:pt idx="4724">120</cx:pt>
          <cx:pt idx="4725">120</cx:pt>
          <cx:pt idx="4726">120</cx:pt>
          <cx:pt idx="4727">120</cx:pt>
          <cx:pt idx="4728">120</cx:pt>
          <cx:pt idx="4729">120</cx:pt>
          <cx:pt idx="4730">120</cx:pt>
          <cx:pt idx="4731">120</cx:pt>
          <cx:pt idx="4732">120</cx:pt>
          <cx:pt idx="4733">120</cx:pt>
          <cx:pt idx="4734">120</cx:pt>
          <cx:pt idx="4735">120</cx:pt>
          <cx:pt idx="4736">120</cx:pt>
          <cx:pt idx="4737">120</cx:pt>
          <cx:pt idx="4738">120</cx:pt>
          <cx:pt idx="4739">120</cx:pt>
          <cx:pt idx="4740">120</cx:pt>
          <cx:pt idx="4741">120</cx:pt>
          <cx:pt idx="4742">120</cx:pt>
          <cx:pt idx="4743">120</cx:pt>
          <cx:pt idx="4744">120</cx:pt>
          <cx:pt idx="4745">120</cx:pt>
          <cx:pt idx="4746">120</cx:pt>
          <cx:pt idx="4747">120</cx:pt>
          <cx:pt idx="4748">120</cx:pt>
          <cx:pt idx="4749">120</cx:pt>
          <cx:pt idx="4750">120</cx:pt>
          <cx:pt idx="4751">120</cx:pt>
          <cx:pt idx="4752">120</cx:pt>
          <cx:pt idx="4753">120</cx:pt>
          <cx:pt idx="4754">120</cx:pt>
          <cx:pt idx="4755">120</cx:pt>
          <cx:pt idx="4756">120</cx:pt>
          <cx:pt idx="4757">120</cx:pt>
          <cx:pt idx="4758">120</cx:pt>
          <cx:pt idx="4759">120</cx:pt>
          <cx:pt idx="4760">120</cx:pt>
          <cx:pt idx="4761">120</cx:pt>
          <cx:pt idx="4762">120</cx:pt>
          <cx:pt idx="4763">120</cx:pt>
          <cx:pt idx="4764">120</cx:pt>
          <cx:pt idx="4765">120</cx:pt>
          <cx:pt idx="4766">120</cx:pt>
          <cx:pt idx="4767">120</cx:pt>
          <cx:pt idx="4768">120</cx:pt>
          <cx:pt idx="4769">120</cx:pt>
          <cx:pt idx="4770">120</cx:pt>
          <cx:pt idx="4771">120</cx:pt>
          <cx:pt idx="4772">120</cx:pt>
          <cx:pt idx="4773">120</cx:pt>
          <cx:pt idx="4774">120</cx:pt>
          <cx:pt idx="4775">120</cx:pt>
          <cx:pt idx="4776">120</cx:pt>
          <cx:pt idx="4777">120</cx:pt>
          <cx:pt idx="4778">120</cx:pt>
          <cx:pt idx="4779">120</cx:pt>
          <cx:pt idx="4780">120</cx:pt>
          <cx:pt idx="4781">120</cx:pt>
          <cx:pt idx="4782">120</cx:pt>
          <cx:pt idx="4783">120</cx:pt>
          <cx:pt idx="4784">120</cx:pt>
          <cx:pt idx="4785">120</cx:pt>
          <cx:pt idx="4786">120</cx:pt>
          <cx:pt idx="4787">120</cx:pt>
          <cx:pt idx="4788">120</cx:pt>
          <cx:pt idx="4789">120</cx:pt>
          <cx:pt idx="4790">120</cx:pt>
          <cx:pt idx="4791">120</cx:pt>
          <cx:pt idx="4792">120</cx:pt>
          <cx:pt idx="4793">120</cx:pt>
          <cx:pt idx="4794">120</cx:pt>
          <cx:pt idx="4795">120</cx:pt>
          <cx:pt idx="4796">120</cx:pt>
          <cx:pt idx="4797">120</cx:pt>
          <cx:pt idx="4798">120</cx:pt>
          <cx:pt idx="4799">120</cx:pt>
          <cx:pt idx="4800">120</cx:pt>
          <cx:pt idx="4801">120</cx:pt>
          <cx:pt idx="4802">120</cx:pt>
          <cx:pt idx="4803">120</cx:pt>
          <cx:pt idx="4804">120</cx:pt>
          <cx:pt idx="4805">120</cx:pt>
          <cx:pt idx="4806">120</cx:pt>
          <cx:pt idx="4807">120</cx:pt>
          <cx:pt idx="4808">120</cx:pt>
          <cx:pt idx="4809">120</cx:pt>
          <cx:pt idx="4810">120</cx:pt>
          <cx:pt idx="4811">120</cx:pt>
          <cx:pt idx="4812">120</cx:pt>
          <cx:pt idx="4813">120</cx:pt>
          <cx:pt idx="4814">120</cx:pt>
          <cx:pt idx="4815">120</cx:pt>
          <cx:pt idx="4816">120</cx:pt>
          <cx:pt idx="4817">120</cx:pt>
          <cx:pt idx="4818">120</cx:pt>
          <cx:pt idx="4819">120</cx:pt>
          <cx:pt idx="4820">120</cx:pt>
          <cx:pt idx="4821">120</cx:pt>
          <cx:pt idx="4822">120</cx:pt>
          <cx:pt idx="4823">120</cx:pt>
          <cx:pt idx="4824">120</cx:pt>
          <cx:pt idx="4825">120</cx:pt>
          <cx:pt idx="4826">120</cx:pt>
          <cx:pt idx="4827">120</cx:pt>
          <cx:pt idx="4828">120</cx:pt>
          <cx:pt idx="4829">120</cx:pt>
          <cx:pt idx="4830">120</cx:pt>
          <cx:pt idx="4831">120</cx:pt>
          <cx:pt idx="4832">120</cx:pt>
          <cx:pt idx="4833">120</cx:pt>
          <cx:pt idx="4834">120</cx:pt>
          <cx:pt idx="4835">120</cx:pt>
          <cx:pt idx="4836">120</cx:pt>
          <cx:pt idx="4837">120</cx:pt>
          <cx:pt idx="4838">120</cx:pt>
          <cx:pt idx="4839">120</cx:pt>
          <cx:pt idx="4840">120</cx:pt>
          <cx:pt idx="4841">120</cx:pt>
          <cx:pt idx="4842">120</cx:pt>
          <cx:pt idx="4843">120</cx:pt>
          <cx:pt idx="4844">120</cx:pt>
          <cx:pt idx="4845">120</cx:pt>
          <cx:pt idx="4846">120</cx:pt>
          <cx:pt idx="4847">120</cx:pt>
          <cx:pt idx="4848">120</cx:pt>
          <cx:pt idx="4849">120</cx:pt>
          <cx:pt idx="4850">120</cx:pt>
          <cx:pt idx="4851">120</cx:pt>
          <cx:pt idx="4852">120</cx:pt>
          <cx:pt idx="4853">120</cx:pt>
          <cx:pt idx="4854">120</cx:pt>
          <cx:pt idx="4855">120</cx:pt>
          <cx:pt idx="4856">120</cx:pt>
          <cx:pt idx="4857">120</cx:pt>
          <cx:pt idx="4858">120</cx:pt>
          <cx:pt idx="4859">120</cx:pt>
          <cx:pt idx="4860">120</cx:pt>
          <cx:pt idx="4861">120</cx:pt>
          <cx:pt idx="4862">120</cx:pt>
          <cx:pt idx="4863">120</cx:pt>
          <cx:pt idx="4864">120</cx:pt>
          <cx:pt idx="4865">119</cx:pt>
          <cx:pt idx="4866">119</cx:pt>
          <cx:pt idx="4867">119</cx:pt>
          <cx:pt idx="4868">119</cx:pt>
          <cx:pt idx="4869">119</cx:pt>
          <cx:pt idx="4870">119</cx:pt>
          <cx:pt idx="4871">119</cx:pt>
          <cx:pt idx="4872">119</cx:pt>
          <cx:pt idx="4873">119</cx:pt>
          <cx:pt idx="4874">119</cx:pt>
          <cx:pt idx="4875">119</cx:pt>
          <cx:pt idx="4876">119</cx:pt>
          <cx:pt idx="4877">119</cx:pt>
          <cx:pt idx="4878">119</cx:pt>
          <cx:pt idx="4879">119</cx:pt>
          <cx:pt idx="4880">119</cx:pt>
          <cx:pt idx="4881">119</cx:pt>
          <cx:pt idx="4882">119</cx:pt>
          <cx:pt idx="4883">119</cx:pt>
          <cx:pt idx="4884">119</cx:pt>
          <cx:pt idx="4885">119</cx:pt>
          <cx:pt idx="4886">119</cx:pt>
          <cx:pt idx="4887">119</cx:pt>
          <cx:pt idx="4888">119</cx:pt>
          <cx:pt idx="4889">119</cx:pt>
          <cx:pt idx="4890">119</cx:pt>
          <cx:pt idx="4891">119</cx:pt>
          <cx:pt idx="4892">119</cx:pt>
          <cx:pt idx="4893">119</cx:pt>
          <cx:pt idx="4894">119</cx:pt>
          <cx:pt idx="4895">119</cx:pt>
          <cx:pt idx="4896">119</cx:pt>
          <cx:pt idx="4897">119</cx:pt>
          <cx:pt idx="4898">119</cx:pt>
          <cx:pt idx="4899">119</cx:pt>
          <cx:pt idx="4900">119</cx:pt>
          <cx:pt idx="4901">119</cx:pt>
          <cx:pt idx="4902">119</cx:pt>
          <cx:pt idx="4903">119</cx:pt>
          <cx:pt idx="4904">119</cx:pt>
          <cx:pt idx="4905">119</cx:pt>
          <cx:pt idx="4906">119</cx:pt>
          <cx:pt idx="4907">119</cx:pt>
          <cx:pt idx="4908">119</cx:pt>
          <cx:pt idx="4909">119</cx:pt>
          <cx:pt idx="4910">119</cx:pt>
          <cx:pt idx="4911">119</cx:pt>
          <cx:pt idx="4912">119</cx:pt>
          <cx:pt idx="4913">119</cx:pt>
          <cx:pt idx="4914">119</cx:pt>
          <cx:pt idx="4915">119</cx:pt>
          <cx:pt idx="4916">119</cx:pt>
          <cx:pt idx="4917">119</cx:pt>
          <cx:pt idx="4918">119</cx:pt>
          <cx:pt idx="4919">119</cx:pt>
          <cx:pt idx="4920">119</cx:pt>
          <cx:pt idx="4921">119</cx:pt>
          <cx:pt idx="4922">119</cx:pt>
          <cx:pt idx="4923">119</cx:pt>
          <cx:pt idx="4924">119</cx:pt>
          <cx:pt idx="4925">119</cx:pt>
          <cx:pt idx="4926">119</cx:pt>
          <cx:pt idx="4927">119</cx:pt>
          <cx:pt idx="4928">119</cx:pt>
          <cx:pt idx="4929">119</cx:pt>
          <cx:pt idx="4930">119</cx:pt>
          <cx:pt idx="4931">119</cx:pt>
          <cx:pt idx="4932">119</cx:pt>
          <cx:pt idx="4933">119</cx:pt>
          <cx:pt idx="4934">119</cx:pt>
          <cx:pt idx="4935">119</cx:pt>
          <cx:pt idx="4936">119</cx:pt>
          <cx:pt idx="4937">119</cx:pt>
          <cx:pt idx="4938">119</cx:pt>
          <cx:pt idx="4939">119</cx:pt>
          <cx:pt idx="4940">119</cx:pt>
          <cx:pt idx="4941">119</cx:pt>
          <cx:pt idx="4942">119</cx:pt>
          <cx:pt idx="4943">119</cx:pt>
          <cx:pt idx="4944">119</cx:pt>
          <cx:pt idx="4945">119</cx:pt>
          <cx:pt idx="4946">119</cx:pt>
          <cx:pt idx="4947">119</cx:pt>
          <cx:pt idx="4948">119</cx:pt>
          <cx:pt idx="4949">119</cx:pt>
          <cx:pt idx="4950">119</cx:pt>
          <cx:pt idx="4951">119</cx:pt>
          <cx:pt idx="4952">119</cx:pt>
          <cx:pt idx="4953">119</cx:pt>
          <cx:pt idx="4954">119</cx:pt>
          <cx:pt idx="4955">119</cx:pt>
          <cx:pt idx="4956">119</cx:pt>
          <cx:pt idx="4957">119</cx:pt>
          <cx:pt idx="4958">119</cx:pt>
          <cx:pt idx="4959">119</cx:pt>
          <cx:pt idx="4960">119</cx:pt>
          <cx:pt idx="4961">119</cx:pt>
          <cx:pt idx="4962">119</cx:pt>
          <cx:pt idx="4963">119</cx:pt>
          <cx:pt idx="4964">119</cx:pt>
          <cx:pt idx="4965">119</cx:pt>
          <cx:pt idx="4966">119</cx:pt>
          <cx:pt idx="4967">119</cx:pt>
          <cx:pt idx="4968">119</cx:pt>
          <cx:pt idx="4969">119</cx:pt>
          <cx:pt idx="4970">119</cx:pt>
          <cx:pt idx="4971">119</cx:pt>
          <cx:pt idx="4972">119</cx:pt>
          <cx:pt idx="4973">119</cx:pt>
          <cx:pt idx="4974">119</cx:pt>
          <cx:pt idx="4975">119</cx:pt>
          <cx:pt idx="4976">119</cx:pt>
          <cx:pt idx="4977">119</cx:pt>
          <cx:pt idx="4978">119</cx:pt>
          <cx:pt idx="4979">119</cx:pt>
          <cx:pt idx="4980">119</cx:pt>
          <cx:pt idx="4981">119</cx:pt>
          <cx:pt idx="4982">119</cx:pt>
          <cx:pt idx="4983">119</cx:pt>
          <cx:pt idx="4984">119</cx:pt>
          <cx:pt idx="4985">119</cx:pt>
          <cx:pt idx="4986">119</cx:pt>
          <cx:pt idx="4987">119</cx:pt>
          <cx:pt idx="4988">119</cx:pt>
          <cx:pt idx="4989">119</cx:pt>
          <cx:pt idx="4990">119</cx:pt>
          <cx:pt idx="4991">119</cx:pt>
          <cx:pt idx="4992">119</cx:pt>
          <cx:pt idx="4993">119</cx:pt>
          <cx:pt idx="4994">119</cx:pt>
          <cx:pt idx="4995">119</cx:pt>
          <cx:pt idx="4996">119</cx:pt>
          <cx:pt idx="4997">119</cx:pt>
          <cx:pt idx="4998">119</cx:pt>
          <cx:pt idx="4999">119</cx:pt>
          <cx:pt idx="5000">119</cx:pt>
          <cx:pt idx="5001">119</cx:pt>
          <cx:pt idx="5002">119</cx:pt>
          <cx:pt idx="5003">119</cx:pt>
          <cx:pt idx="5004">119</cx:pt>
          <cx:pt idx="5005">119</cx:pt>
          <cx:pt idx="5006">119</cx:pt>
          <cx:pt idx="5007">119</cx:pt>
          <cx:pt idx="5008">119</cx:pt>
          <cx:pt idx="5009">119</cx:pt>
          <cx:pt idx="5010">119</cx:pt>
          <cx:pt idx="5011">119</cx:pt>
          <cx:pt idx="5012">119</cx:pt>
          <cx:pt idx="5013">119</cx:pt>
          <cx:pt idx="5014">119</cx:pt>
          <cx:pt idx="5015">119</cx:pt>
          <cx:pt idx="5016">119</cx:pt>
          <cx:pt idx="5017">119</cx:pt>
          <cx:pt idx="5018">119</cx:pt>
          <cx:pt idx="5019">119</cx:pt>
          <cx:pt idx="5020">119</cx:pt>
          <cx:pt idx="5021">119</cx:pt>
          <cx:pt idx="5022">119</cx:pt>
          <cx:pt idx="5023">119</cx:pt>
          <cx:pt idx="5024">119</cx:pt>
          <cx:pt idx="5025">119</cx:pt>
          <cx:pt idx="5026">119</cx:pt>
          <cx:pt idx="5027">119</cx:pt>
          <cx:pt idx="5028">119</cx:pt>
          <cx:pt idx="5029">119</cx:pt>
          <cx:pt idx="5030">119</cx:pt>
          <cx:pt idx="5031">119</cx:pt>
          <cx:pt idx="5032">119</cx:pt>
          <cx:pt idx="5033">119</cx:pt>
          <cx:pt idx="5034">119</cx:pt>
          <cx:pt idx="5035">119</cx:pt>
          <cx:pt idx="5036">119</cx:pt>
          <cx:pt idx="5037">119</cx:pt>
          <cx:pt idx="5038">119</cx:pt>
          <cx:pt idx="5039">119</cx:pt>
          <cx:pt idx="5040">119</cx:pt>
          <cx:pt idx="5041">119</cx:pt>
          <cx:pt idx="5042">119</cx:pt>
          <cx:pt idx="5043">119</cx:pt>
          <cx:pt idx="5044">119</cx:pt>
          <cx:pt idx="5045">119</cx:pt>
          <cx:pt idx="5046">119</cx:pt>
          <cx:pt idx="5047">119</cx:pt>
          <cx:pt idx="5048">119</cx:pt>
          <cx:pt idx="5049">119</cx:pt>
          <cx:pt idx="5050">119</cx:pt>
          <cx:pt idx="5051">119</cx:pt>
          <cx:pt idx="5052">119</cx:pt>
          <cx:pt idx="5053">119</cx:pt>
          <cx:pt idx="5054">119</cx:pt>
          <cx:pt idx="5055">119</cx:pt>
          <cx:pt idx="5056">119</cx:pt>
          <cx:pt idx="5057">119</cx:pt>
          <cx:pt idx="5058">119</cx:pt>
          <cx:pt idx="5059">119</cx:pt>
          <cx:pt idx="5060">119</cx:pt>
          <cx:pt idx="5061">119</cx:pt>
          <cx:pt idx="5062">119</cx:pt>
          <cx:pt idx="5063">119</cx:pt>
          <cx:pt idx="5064">119</cx:pt>
          <cx:pt idx="5065">119</cx:pt>
          <cx:pt idx="5066">119</cx:pt>
          <cx:pt idx="5067">119</cx:pt>
          <cx:pt idx="5068">119</cx:pt>
          <cx:pt idx="5069">119</cx:pt>
          <cx:pt idx="5070">119</cx:pt>
          <cx:pt idx="5071">119</cx:pt>
          <cx:pt idx="5072">119</cx:pt>
          <cx:pt idx="5073">119</cx:pt>
          <cx:pt idx="5074">119</cx:pt>
          <cx:pt idx="5075">119</cx:pt>
          <cx:pt idx="5076">119</cx:pt>
          <cx:pt idx="5077">119</cx:pt>
          <cx:pt idx="5078">119</cx:pt>
          <cx:pt idx="5079">119</cx:pt>
          <cx:pt idx="5080">119</cx:pt>
          <cx:pt idx="5081">119</cx:pt>
          <cx:pt idx="5082">119</cx:pt>
          <cx:pt idx="5083">119</cx:pt>
          <cx:pt idx="5084">119</cx:pt>
          <cx:pt idx="5085">119</cx:pt>
          <cx:pt idx="5086">119</cx:pt>
          <cx:pt idx="5087">119</cx:pt>
          <cx:pt idx="5088">119</cx:pt>
          <cx:pt idx="5089">119</cx:pt>
          <cx:pt idx="5090">119</cx:pt>
          <cx:pt idx="5091">119</cx:pt>
          <cx:pt idx="5092">119</cx:pt>
          <cx:pt idx="5093">119</cx:pt>
          <cx:pt idx="5094">119</cx:pt>
          <cx:pt idx="5095">119</cx:pt>
          <cx:pt idx="5096">119</cx:pt>
          <cx:pt idx="5097">119</cx:pt>
          <cx:pt idx="5098">119</cx:pt>
          <cx:pt idx="5099">119</cx:pt>
          <cx:pt idx="5100">119</cx:pt>
          <cx:pt idx="5101">119</cx:pt>
          <cx:pt idx="5102">119</cx:pt>
          <cx:pt idx="5103">119</cx:pt>
          <cx:pt idx="5104">119</cx:pt>
          <cx:pt idx="5105">119</cx:pt>
          <cx:pt idx="5106">119</cx:pt>
          <cx:pt idx="5107">119</cx:pt>
          <cx:pt idx="5108">119</cx:pt>
          <cx:pt idx="5109">119</cx:pt>
          <cx:pt idx="5110">119</cx:pt>
          <cx:pt idx="5111">119</cx:pt>
          <cx:pt idx="5112">119</cx:pt>
          <cx:pt idx="5113">119</cx:pt>
          <cx:pt idx="5114">119</cx:pt>
          <cx:pt idx="5115">119</cx:pt>
          <cx:pt idx="5116">119</cx:pt>
          <cx:pt idx="5117">119</cx:pt>
          <cx:pt idx="5118">119</cx:pt>
          <cx:pt idx="5119">119</cx:pt>
          <cx:pt idx="5120">119</cx:pt>
          <cx:pt idx="5121">119</cx:pt>
          <cx:pt idx="5122">119</cx:pt>
          <cx:pt idx="5123">119</cx:pt>
          <cx:pt idx="5124">119</cx:pt>
          <cx:pt idx="5125">119</cx:pt>
          <cx:pt idx="5126">119</cx:pt>
          <cx:pt idx="5127">119</cx:pt>
          <cx:pt idx="5128">119</cx:pt>
          <cx:pt idx="5129">119</cx:pt>
          <cx:pt idx="5130">119</cx:pt>
          <cx:pt idx="5131">119</cx:pt>
          <cx:pt idx="5132">119</cx:pt>
          <cx:pt idx="5133">119</cx:pt>
          <cx:pt idx="5134">119</cx:pt>
          <cx:pt idx="5135">119</cx:pt>
          <cx:pt idx="5136">119</cx:pt>
          <cx:pt idx="5137">119</cx:pt>
          <cx:pt idx="5138">119</cx:pt>
          <cx:pt idx="5139">119</cx:pt>
          <cx:pt idx="5140">119</cx:pt>
          <cx:pt idx="5141">119</cx:pt>
          <cx:pt idx="5142">119</cx:pt>
          <cx:pt idx="5143">119</cx:pt>
          <cx:pt idx="5144">119</cx:pt>
          <cx:pt idx="5145">119</cx:pt>
          <cx:pt idx="5146">119</cx:pt>
          <cx:pt idx="5147">119</cx:pt>
          <cx:pt idx="5148">119</cx:pt>
          <cx:pt idx="5149">119</cx:pt>
          <cx:pt idx="5150">119</cx:pt>
          <cx:pt idx="5151">119</cx:pt>
          <cx:pt idx="5152">119</cx:pt>
          <cx:pt idx="5153">119</cx:pt>
          <cx:pt idx="5154">119</cx:pt>
          <cx:pt idx="5155">119</cx:pt>
          <cx:pt idx="5156">119</cx:pt>
          <cx:pt idx="5157">119</cx:pt>
          <cx:pt idx="5158">119</cx:pt>
          <cx:pt idx="5159">119</cx:pt>
          <cx:pt idx="5160">119</cx:pt>
          <cx:pt idx="5161">119</cx:pt>
          <cx:pt idx="5162">119</cx:pt>
          <cx:pt idx="5163">119</cx:pt>
          <cx:pt idx="5164">119</cx:pt>
          <cx:pt idx="5165">119</cx:pt>
          <cx:pt idx="5166">119</cx:pt>
          <cx:pt idx="5167">119</cx:pt>
          <cx:pt idx="5168">119</cx:pt>
          <cx:pt idx="5169">119</cx:pt>
          <cx:pt idx="5170">119</cx:pt>
          <cx:pt idx="5171">119</cx:pt>
          <cx:pt idx="5172">119</cx:pt>
          <cx:pt idx="5173">119</cx:pt>
          <cx:pt idx="5174">119</cx:pt>
          <cx:pt idx="5175">119</cx:pt>
          <cx:pt idx="5176">119</cx:pt>
          <cx:pt idx="5177">119</cx:pt>
          <cx:pt idx="5178">119</cx:pt>
          <cx:pt idx="5179">119</cx:pt>
          <cx:pt idx="5180">119</cx:pt>
          <cx:pt idx="5181">119</cx:pt>
          <cx:pt idx="5182">119</cx:pt>
          <cx:pt idx="5183">119</cx:pt>
          <cx:pt idx="5184">119</cx:pt>
          <cx:pt idx="5185">119</cx:pt>
          <cx:pt idx="5186">119</cx:pt>
          <cx:pt idx="5187">119</cx:pt>
          <cx:pt idx="5188">119</cx:pt>
          <cx:pt idx="5189">119</cx:pt>
          <cx:pt idx="5190">119</cx:pt>
          <cx:pt idx="5191">119</cx:pt>
          <cx:pt idx="5192">119</cx:pt>
          <cx:pt idx="5193">119</cx:pt>
          <cx:pt idx="5194">119</cx:pt>
          <cx:pt idx="5195">119</cx:pt>
          <cx:pt idx="5196">119</cx:pt>
          <cx:pt idx="5197">119</cx:pt>
          <cx:pt idx="5198">119</cx:pt>
          <cx:pt idx="5199">119</cx:pt>
          <cx:pt idx="5200">119</cx:pt>
          <cx:pt idx="5201">119</cx:pt>
          <cx:pt idx="5202">119</cx:pt>
          <cx:pt idx="5203">119</cx:pt>
          <cx:pt idx="5204">119</cx:pt>
          <cx:pt idx="5205">119</cx:pt>
          <cx:pt idx="5206">119</cx:pt>
          <cx:pt idx="5207">119</cx:pt>
          <cx:pt idx="5208">119</cx:pt>
          <cx:pt idx="5209">119</cx:pt>
          <cx:pt idx="5210">119</cx:pt>
          <cx:pt idx="5211">119</cx:pt>
          <cx:pt idx="5212">119</cx:pt>
          <cx:pt idx="5213">119</cx:pt>
          <cx:pt idx="5214">119</cx:pt>
          <cx:pt idx="5215">119</cx:pt>
          <cx:pt idx="5216">119</cx:pt>
          <cx:pt idx="5217">119</cx:pt>
          <cx:pt idx="5218">119</cx:pt>
          <cx:pt idx="5219">119</cx:pt>
          <cx:pt idx="5220">119</cx:pt>
          <cx:pt idx="5221">119</cx:pt>
          <cx:pt idx="5222">119</cx:pt>
          <cx:pt idx="5223">119</cx:pt>
          <cx:pt idx="5224">119</cx:pt>
          <cx:pt idx="5225">119</cx:pt>
          <cx:pt idx="5226">118</cx:pt>
          <cx:pt idx="5227">118</cx:pt>
          <cx:pt idx="5228">118</cx:pt>
          <cx:pt idx="5229">118</cx:pt>
          <cx:pt idx="5230">118</cx:pt>
          <cx:pt idx="5231">118</cx:pt>
          <cx:pt idx="5232">118</cx:pt>
          <cx:pt idx="5233">118</cx:pt>
          <cx:pt idx="5234">118</cx:pt>
          <cx:pt idx="5235">118</cx:pt>
          <cx:pt idx="5236">118</cx:pt>
          <cx:pt idx="5237">118</cx:pt>
          <cx:pt idx="5238">118</cx:pt>
          <cx:pt idx="5239">118</cx:pt>
          <cx:pt idx="5240">118</cx:pt>
          <cx:pt idx="5241">118</cx:pt>
          <cx:pt idx="5242">118</cx:pt>
          <cx:pt idx="5243">118</cx:pt>
          <cx:pt idx="5244">118</cx:pt>
          <cx:pt idx="5245">118</cx:pt>
          <cx:pt idx="5246">118</cx:pt>
          <cx:pt idx="5247">118</cx:pt>
          <cx:pt idx="5248">118</cx:pt>
          <cx:pt idx="5249">118</cx:pt>
          <cx:pt idx="5250">118</cx:pt>
          <cx:pt idx="5251">118</cx:pt>
          <cx:pt idx="5252">118</cx:pt>
          <cx:pt idx="5253">118</cx:pt>
          <cx:pt idx="5254">118</cx:pt>
          <cx:pt idx="5255">118</cx:pt>
          <cx:pt idx="5256">118</cx:pt>
          <cx:pt idx="5257">118</cx:pt>
          <cx:pt idx="5258">118</cx:pt>
          <cx:pt idx="5259">118</cx:pt>
          <cx:pt idx="5260">118</cx:pt>
          <cx:pt idx="5261">118</cx:pt>
          <cx:pt idx="5262">118</cx:pt>
          <cx:pt idx="5263">118</cx:pt>
          <cx:pt idx="5264">118</cx:pt>
          <cx:pt idx="5265">118</cx:pt>
          <cx:pt idx="5266">118</cx:pt>
          <cx:pt idx="5267">118</cx:pt>
          <cx:pt idx="5268">118</cx:pt>
          <cx:pt idx="5269">118</cx:pt>
          <cx:pt idx="5270">118</cx:pt>
          <cx:pt idx="5271">118</cx:pt>
          <cx:pt idx="5272">118</cx:pt>
          <cx:pt idx="5273">118</cx:pt>
          <cx:pt idx="5274">118</cx:pt>
          <cx:pt idx="5275">118</cx:pt>
          <cx:pt idx="5276">118</cx:pt>
          <cx:pt idx="5277">118</cx:pt>
          <cx:pt idx="5278">118</cx:pt>
          <cx:pt idx="5279">118</cx:pt>
          <cx:pt idx="5280">118</cx:pt>
          <cx:pt idx="5281">118</cx:pt>
          <cx:pt idx="5282">118</cx:pt>
          <cx:pt idx="5283">118</cx:pt>
          <cx:pt idx="5284">118</cx:pt>
          <cx:pt idx="5285">118</cx:pt>
          <cx:pt idx="5286">118</cx:pt>
          <cx:pt idx="5287">118</cx:pt>
          <cx:pt idx="5288">118</cx:pt>
          <cx:pt idx="5289">118</cx:pt>
          <cx:pt idx="5290">118</cx:pt>
          <cx:pt idx="5291">118</cx:pt>
          <cx:pt idx="5292">118</cx:pt>
          <cx:pt idx="5293">118</cx:pt>
          <cx:pt idx="5294">118</cx:pt>
          <cx:pt idx="5295">118</cx:pt>
          <cx:pt idx="5296">118</cx:pt>
          <cx:pt idx="5297">118</cx:pt>
          <cx:pt idx="5298">118</cx:pt>
          <cx:pt idx="5299">118</cx:pt>
          <cx:pt idx="5300">118</cx:pt>
          <cx:pt idx="5301">118</cx:pt>
          <cx:pt idx="5302">118</cx:pt>
          <cx:pt idx="5303">118</cx:pt>
          <cx:pt idx="5304">118</cx:pt>
          <cx:pt idx="5305">118</cx:pt>
          <cx:pt idx="5306">118</cx:pt>
          <cx:pt idx="5307">118</cx:pt>
          <cx:pt idx="5308">118</cx:pt>
          <cx:pt idx="5309">118</cx:pt>
          <cx:pt idx="5310">118</cx:pt>
          <cx:pt idx="5311">118</cx:pt>
          <cx:pt idx="5312">118</cx:pt>
          <cx:pt idx="5313">118</cx:pt>
          <cx:pt idx="5314">118</cx:pt>
          <cx:pt idx="5315">118</cx:pt>
          <cx:pt idx="5316">118</cx:pt>
          <cx:pt idx="5317">118</cx:pt>
          <cx:pt idx="5318">118</cx:pt>
          <cx:pt idx="5319">118</cx:pt>
          <cx:pt idx="5320">118</cx:pt>
          <cx:pt idx="5321">118</cx:pt>
          <cx:pt idx="5322">118</cx:pt>
          <cx:pt idx="5323">118</cx:pt>
          <cx:pt idx="5324">118</cx:pt>
          <cx:pt idx="5325">118</cx:pt>
          <cx:pt idx="5326">118</cx:pt>
          <cx:pt idx="5327">118</cx:pt>
          <cx:pt idx="5328">118</cx:pt>
          <cx:pt idx="5329">118</cx:pt>
          <cx:pt idx="5330">118</cx:pt>
          <cx:pt idx="5331">118</cx:pt>
          <cx:pt idx="5332">118</cx:pt>
          <cx:pt idx="5333">118</cx:pt>
          <cx:pt idx="5334">118</cx:pt>
          <cx:pt idx="5335">118</cx:pt>
          <cx:pt idx="5336">118</cx:pt>
          <cx:pt idx="5337">118</cx:pt>
          <cx:pt idx="5338">118</cx:pt>
          <cx:pt idx="5339">118</cx:pt>
          <cx:pt idx="5340">118</cx:pt>
          <cx:pt idx="5341">118</cx:pt>
          <cx:pt idx="5342">118</cx:pt>
          <cx:pt idx="5343">118</cx:pt>
          <cx:pt idx="5344">118</cx:pt>
          <cx:pt idx="5345">118</cx:pt>
          <cx:pt idx="5346">118</cx:pt>
          <cx:pt idx="5347">118</cx:pt>
          <cx:pt idx="5348">118</cx:pt>
          <cx:pt idx="5349">118</cx:pt>
          <cx:pt idx="5350">118</cx:pt>
          <cx:pt idx="5351">118</cx:pt>
          <cx:pt idx="5352">118</cx:pt>
          <cx:pt idx="5353">118</cx:pt>
          <cx:pt idx="5354">118</cx:pt>
          <cx:pt idx="5355">118</cx:pt>
          <cx:pt idx="5356">118</cx:pt>
          <cx:pt idx="5357">118</cx:pt>
          <cx:pt idx="5358">118</cx:pt>
          <cx:pt idx="5359">118</cx:pt>
          <cx:pt idx="5360">118</cx:pt>
          <cx:pt idx="5361">118</cx:pt>
          <cx:pt idx="5362">118</cx:pt>
          <cx:pt idx="5363">118</cx:pt>
          <cx:pt idx="5364">118</cx:pt>
          <cx:pt idx="5365">118</cx:pt>
          <cx:pt idx="5366">118</cx:pt>
          <cx:pt idx="5367">118</cx:pt>
          <cx:pt idx="5368">118</cx:pt>
          <cx:pt idx="5369">118</cx:pt>
          <cx:pt idx="5370">118</cx:pt>
          <cx:pt idx="5371">118</cx:pt>
          <cx:pt idx="5372">118</cx:pt>
          <cx:pt idx="5373">118</cx:pt>
          <cx:pt idx="5374">118</cx:pt>
          <cx:pt idx="5375">118</cx:pt>
          <cx:pt idx="5376">118</cx:pt>
          <cx:pt idx="5377">118</cx:pt>
          <cx:pt idx="5378">118</cx:pt>
          <cx:pt idx="5379">118</cx:pt>
          <cx:pt idx="5380">118</cx:pt>
          <cx:pt idx="5381">118</cx:pt>
          <cx:pt idx="5382">118</cx:pt>
          <cx:pt idx="5383">118</cx:pt>
          <cx:pt idx="5384">118</cx:pt>
          <cx:pt idx="5385">118</cx:pt>
          <cx:pt idx="5386">118</cx:pt>
          <cx:pt idx="5387">118</cx:pt>
          <cx:pt idx="5388">118</cx:pt>
          <cx:pt idx="5389">118</cx:pt>
          <cx:pt idx="5390">118</cx:pt>
          <cx:pt idx="5391">118</cx:pt>
          <cx:pt idx="5392">118</cx:pt>
          <cx:pt idx="5393">118</cx:pt>
          <cx:pt idx="5394">118</cx:pt>
          <cx:pt idx="5395">118</cx:pt>
          <cx:pt idx="5396">118</cx:pt>
          <cx:pt idx="5397">118</cx:pt>
          <cx:pt idx="5398">118</cx:pt>
          <cx:pt idx="5399">118</cx:pt>
          <cx:pt idx="5400">118</cx:pt>
          <cx:pt idx="5401">118</cx:pt>
          <cx:pt idx="5402">118</cx:pt>
          <cx:pt idx="5403">118</cx:pt>
          <cx:pt idx="5404">118</cx:pt>
          <cx:pt idx="5405">118</cx:pt>
          <cx:pt idx="5406">118</cx:pt>
          <cx:pt idx="5407">118</cx:pt>
          <cx:pt idx="5408">118</cx:pt>
          <cx:pt idx="5409">118</cx:pt>
          <cx:pt idx="5410">118</cx:pt>
          <cx:pt idx="5411">118</cx:pt>
          <cx:pt idx="5412">118</cx:pt>
          <cx:pt idx="5413">118</cx:pt>
          <cx:pt idx="5414">118</cx:pt>
          <cx:pt idx="5415">118</cx:pt>
          <cx:pt idx="5416">118</cx:pt>
          <cx:pt idx="5417">118</cx:pt>
          <cx:pt idx="5418">118</cx:pt>
          <cx:pt idx="5419">118</cx:pt>
          <cx:pt idx="5420">118</cx:pt>
          <cx:pt idx="5421">118</cx:pt>
          <cx:pt idx="5422">118</cx:pt>
          <cx:pt idx="5423">118</cx:pt>
          <cx:pt idx="5424">118</cx:pt>
          <cx:pt idx="5425">118</cx:pt>
          <cx:pt idx="5426">118</cx:pt>
          <cx:pt idx="5427">118</cx:pt>
          <cx:pt idx="5428">118</cx:pt>
          <cx:pt idx="5429">118</cx:pt>
          <cx:pt idx="5430">118</cx:pt>
          <cx:pt idx="5431">118</cx:pt>
          <cx:pt idx="5432">118</cx:pt>
          <cx:pt idx="5433">118</cx:pt>
          <cx:pt idx="5434">118</cx:pt>
          <cx:pt idx="5435">118</cx:pt>
          <cx:pt idx="5436">118</cx:pt>
          <cx:pt idx="5437">118</cx:pt>
          <cx:pt idx="5438">118</cx:pt>
          <cx:pt idx="5439">118</cx:pt>
          <cx:pt idx="5440">118</cx:pt>
          <cx:pt idx="5441">118</cx:pt>
          <cx:pt idx="5442">118</cx:pt>
          <cx:pt idx="5443">118</cx:pt>
          <cx:pt idx="5444">118</cx:pt>
          <cx:pt idx="5445">118</cx:pt>
          <cx:pt idx="5446">118</cx:pt>
          <cx:pt idx="5447">118</cx:pt>
          <cx:pt idx="5448">118</cx:pt>
          <cx:pt idx="5449">118</cx:pt>
          <cx:pt idx="5450">118</cx:pt>
          <cx:pt idx="5451">118</cx:pt>
          <cx:pt idx="5452">118</cx:pt>
          <cx:pt idx="5453">118</cx:pt>
          <cx:pt idx="5454">118</cx:pt>
          <cx:pt idx="5455">118</cx:pt>
          <cx:pt idx="5456">118</cx:pt>
          <cx:pt idx="5457">118</cx:pt>
          <cx:pt idx="5458">118</cx:pt>
          <cx:pt idx="5459">118</cx:pt>
          <cx:pt idx="5460">118</cx:pt>
          <cx:pt idx="5461">118</cx:pt>
          <cx:pt idx="5462">118</cx:pt>
          <cx:pt idx="5463">118</cx:pt>
          <cx:pt idx="5464">118</cx:pt>
          <cx:pt idx="5465">118</cx:pt>
          <cx:pt idx="5466">118</cx:pt>
          <cx:pt idx="5467">118</cx:pt>
          <cx:pt idx="5468">118</cx:pt>
          <cx:pt idx="5469">118</cx:pt>
          <cx:pt idx="5470">118</cx:pt>
          <cx:pt idx="5471">118</cx:pt>
          <cx:pt idx="5472">118</cx:pt>
          <cx:pt idx="5473">118</cx:pt>
          <cx:pt idx="5474">118</cx:pt>
          <cx:pt idx="5475">118</cx:pt>
          <cx:pt idx="5476">118</cx:pt>
          <cx:pt idx="5477">118</cx:pt>
          <cx:pt idx="5478">118</cx:pt>
          <cx:pt idx="5479">118</cx:pt>
          <cx:pt idx="5480">118</cx:pt>
          <cx:pt idx="5481">118</cx:pt>
          <cx:pt idx="5482">118</cx:pt>
          <cx:pt idx="5483">118</cx:pt>
          <cx:pt idx="5484">118</cx:pt>
          <cx:pt idx="5485">118</cx:pt>
          <cx:pt idx="5486">118</cx:pt>
          <cx:pt idx="5487">118</cx:pt>
          <cx:pt idx="5488">118</cx:pt>
          <cx:pt idx="5489">118</cx:pt>
          <cx:pt idx="5490">118</cx:pt>
          <cx:pt idx="5491">118</cx:pt>
          <cx:pt idx="5492">118</cx:pt>
          <cx:pt idx="5493">118</cx:pt>
          <cx:pt idx="5494">118</cx:pt>
          <cx:pt idx="5495">118</cx:pt>
          <cx:pt idx="5496">118</cx:pt>
          <cx:pt idx="5497">118</cx:pt>
          <cx:pt idx="5498">118</cx:pt>
          <cx:pt idx="5499">118</cx:pt>
          <cx:pt idx="5500">118</cx:pt>
          <cx:pt idx="5501">118</cx:pt>
          <cx:pt idx="5502">118</cx:pt>
          <cx:pt idx="5503">118</cx:pt>
          <cx:pt idx="5504">118</cx:pt>
          <cx:pt idx="5505">118</cx:pt>
          <cx:pt idx="5506">118</cx:pt>
          <cx:pt idx="5507">118</cx:pt>
          <cx:pt idx="5508">118</cx:pt>
          <cx:pt idx="5509">118</cx:pt>
          <cx:pt idx="5510">118</cx:pt>
          <cx:pt idx="5511">118</cx:pt>
          <cx:pt idx="5512">118</cx:pt>
          <cx:pt idx="5513">118</cx:pt>
          <cx:pt idx="5514">118</cx:pt>
          <cx:pt idx="5515">118</cx:pt>
          <cx:pt idx="5516">118</cx:pt>
          <cx:pt idx="5517">118</cx:pt>
          <cx:pt idx="5518">118</cx:pt>
          <cx:pt idx="5519">118</cx:pt>
          <cx:pt idx="5520">118</cx:pt>
          <cx:pt idx="5521">118</cx:pt>
          <cx:pt idx="5522">118</cx:pt>
          <cx:pt idx="5523">118</cx:pt>
          <cx:pt idx="5524">118</cx:pt>
          <cx:pt idx="5525">118</cx:pt>
          <cx:pt idx="5526">118</cx:pt>
          <cx:pt idx="5527">118</cx:pt>
          <cx:pt idx="5528">118</cx:pt>
          <cx:pt idx="5529">118</cx:pt>
          <cx:pt idx="5530">118</cx:pt>
          <cx:pt idx="5531">118</cx:pt>
          <cx:pt idx="5532">118</cx:pt>
          <cx:pt idx="5533">118</cx:pt>
          <cx:pt idx="5534">118</cx:pt>
          <cx:pt idx="5535">118</cx:pt>
          <cx:pt idx="5536">118</cx:pt>
          <cx:pt idx="5537">118</cx:pt>
          <cx:pt idx="5538">118</cx:pt>
          <cx:pt idx="5539">118</cx:pt>
          <cx:pt idx="5540">118</cx:pt>
          <cx:pt idx="5541">118</cx:pt>
          <cx:pt idx="5542">118</cx:pt>
          <cx:pt idx="5543">118</cx:pt>
          <cx:pt idx="5544">118</cx:pt>
          <cx:pt idx="5545">118</cx:pt>
          <cx:pt idx="5546">118</cx:pt>
          <cx:pt idx="5547">118</cx:pt>
          <cx:pt idx="5548">118</cx:pt>
          <cx:pt idx="5549">118</cx:pt>
          <cx:pt idx="5550">118</cx:pt>
          <cx:pt idx="5551">118</cx:pt>
          <cx:pt idx="5552">118</cx:pt>
          <cx:pt idx="5553">118</cx:pt>
          <cx:pt idx="5554">118</cx:pt>
          <cx:pt idx="5555">118</cx:pt>
          <cx:pt idx="5556">118</cx:pt>
          <cx:pt idx="5557">118</cx:pt>
          <cx:pt idx="5558">118</cx:pt>
          <cx:pt idx="5559">118</cx:pt>
          <cx:pt idx="5560">118</cx:pt>
          <cx:pt idx="5561">118</cx:pt>
          <cx:pt idx="5562">118</cx:pt>
          <cx:pt idx="5563">118</cx:pt>
          <cx:pt idx="5564">118</cx:pt>
          <cx:pt idx="5565">118</cx:pt>
          <cx:pt idx="5566">118</cx:pt>
          <cx:pt idx="5567">118</cx:pt>
          <cx:pt idx="5568">118</cx:pt>
          <cx:pt idx="5569">118</cx:pt>
          <cx:pt idx="5570">118</cx:pt>
          <cx:pt idx="5571">118</cx:pt>
          <cx:pt idx="5572">118</cx:pt>
          <cx:pt idx="5573">118</cx:pt>
          <cx:pt idx="5574">118</cx:pt>
          <cx:pt idx="5575">118</cx:pt>
          <cx:pt idx="5576">118</cx:pt>
          <cx:pt idx="5577">118</cx:pt>
          <cx:pt idx="5578">118</cx:pt>
          <cx:pt idx="5579">118</cx:pt>
          <cx:pt idx="5580">118</cx:pt>
          <cx:pt idx="5581">118</cx:pt>
          <cx:pt idx="5582">118</cx:pt>
          <cx:pt idx="5583">118</cx:pt>
          <cx:pt idx="5584">118</cx:pt>
          <cx:pt idx="5585">118</cx:pt>
          <cx:pt idx="5586">118</cx:pt>
          <cx:pt idx="5587">118</cx:pt>
          <cx:pt idx="5588">118</cx:pt>
          <cx:pt idx="5589">118</cx:pt>
          <cx:pt idx="5590">118</cx:pt>
          <cx:pt idx="5591">118</cx:pt>
          <cx:pt idx="5592">118</cx:pt>
          <cx:pt idx="5593">118</cx:pt>
          <cx:pt idx="5594">118</cx:pt>
          <cx:pt idx="5595">118</cx:pt>
          <cx:pt idx="5596">118</cx:pt>
          <cx:pt idx="5597">118</cx:pt>
          <cx:pt idx="5598">118</cx:pt>
          <cx:pt idx="5599">118</cx:pt>
          <cx:pt idx="5600">118</cx:pt>
          <cx:pt idx="5601">118</cx:pt>
          <cx:pt idx="5602">118</cx:pt>
          <cx:pt idx="5603">118</cx:pt>
          <cx:pt idx="5604">118</cx:pt>
          <cx:pt idx="5605">118</cx:pt>
          <cx:pt idx="5606">118</cx:pt>
          <cx:pt idx="5607">118</cx:pt>
          <cx:pt idx="5608">118</cx:pt>
          <cx:pt idx="5609">118</cx:pt>
          <cx:pt idx="5610">117</cx:pt>
          <cx:pt idx="5611">117</cx:pt>
          <cx:pt idx="5612">117</cx:pt>
          <cx:pt idx="5613">117</cx:pt>
          <cx:pt idx="5614">117</cx:pt>
          <cx:pt idx="5615">117</cx:pt>
          <cx:pt idx="5616">117</cx:pt>
          <cx:pt idx="5617">117</cx:pt>
          <cx:pt idx="5618">117</cx:pt>
          <cx:pt idx="5619">117</cx:pt>
          <cx:pt idx="5620">117</cx:pt>
          <cx:pt idx="5621">117</cx:pt>
          <cx:pt idx="5622">117</cx:pt>
          <cx:pt idx="5623">117</cx:pt>
          <cx:pt idx="5624">117</cx:pt>
          <cx:pt idx="5625">117</cx:pt>
          <cx:pt idx="5626">117</cx:pt>
          <cx:pt idx="5627">117</cx:pt>
          <cx:pt idx="5628">117</cx:pt>
          <cx:pt idx="5629">117</cx:pt>
          <cx:pt idx="5630">117</cx:pt>
          <cx:pt idx="5631">117</cx:pt>
          <cx:pt idx="5632">117</cx:pt>
          <cx:pt idx="5633">117</cx:pt>
          <cx:pt idx="5634">117</cx:pt>
          <cx:pt idx="5635">117</cx:pt>
          <cx:pt idx="5636">117</cx:pt>
          <cx:pt idx="5637">117</cx:pt>
          <cx:pt idx="5638">117</cx:pt>
          <cx:pt idx="5639">117</cx:pt>
          <cx:pt idx="5640">117</cx:pt>
          <cx:pt idx="5641">117</cx:pt>
          <cx:pt idx="5642">117</cx:pt>
          <cx:pt idx="5643">117</cx:pt>
          <cx:pt idx="5644">117</cx:pt>
          <cx:pt idx="5645">117</cx:pt>
          <cx:pt idx="5646">117</cx:pt>
          <cx:pt idx="5647">117</cx:pt>
          <cx:pt idx="5648">117</cx:pt>
          <cx:pt idx="5649">117</cx:pt>
          <cx:pt idx="5650">117</cx:pt>
          <cx:pt idx="5651">117</cx:pt>
          <cx:pt idx="5652">117</cx:pt>
          <cx:pt idx="5653">117</cx:pt>
          <cx:pt idx="5654">117</cx:pt>
          <cx:pt idx="5655">117</cx:pt>
          <cx:pt idx="5656">117</cx:pt>
          <cx:pt idx="5657">117</cx:pt>
          <cx:pt idx="5658">117</cx:pt>
          <cx:pt idx="5659">117</cx:pt>
          <cx:pt idx="5660">117</cx:pt>
          <cx:pt idx="5661">117</cx:pt>
          <cx:pt idx="5662">117</cx:pt>
          <cx:pt idx="5663">117</cx:pt>
          <cx:pt idx="5664">117</cx:pt>
          <cx:pt idx="5665">117</cx:pt>
          <cx:pt idx="5666">117</cx:pt>
          <cx:pt idx="5667">117</cx:pt>
          <cx:pt idx="5668">117</cx:pt>
          <cx:pt idx="5669">117</cx:pt>
          <cx:pt idx="5670">117</cx:pt>
          <cx:pt idx="5671">117</cx:pt>
          <cx:pt idx="5672">117</cx:pt>
          <cx:pt idx="5673">117</cx:pt>
          <cx:pt idx="5674">117</cx:pt>
          <cx:pt idx="5675">117</cx:pt>
          <cx:pt idx="5676">117</cx:pt>
          <cx:pt idx="5677">117</cx:pt>
          <cx:pt idx="5678">117</cx:pt>
          <cx:pt idx="5679">117</cx:pt>
          <cx:pt idx="5680">117</cx:pt>
          <cx:pt idx="5681">117</cx:pt>
          <cx:pt idx="5682">117</cx:pt>
          <cx:pt idx="5683">117</cx:pt>
          <cx:pt idx="5684">117</cx:pt>
          <cx:pt idx="5685">117</cx:pt>
          <cx:pt idx="5686">117</cx:pt>
          <cx:pt idx="5687">117</cx:pt>
          <cx:pt idx="5688">117</cx:pt>
          <cx:pt idx="5689">117</cx:pt>
          <cx:pt idx="5690">117</cx:pt>
          <cx:pt idx="5691">117</cx:pt>
          <cx:pt idx="5692">117</cx:pt>
          <cx:pt idx="5693">117</cx:pt>
          <cx:pt idx="5694">117</cx:pt>
          <cx:pt idx="5695">117</cx:pt>
          <cx:pt idx="5696">117</cx:pt>
          <cx:pt idx="5697">117</cx:pt>
          <cx:pt idx="5698">117</cx:pt>
          <cx:pt idx="5699">117</cx:pt>
          <cx:pt idx="5700">117</cx:pt>
          <cx:pt idx="5701">117</cx:pt>
          <cx:pt idx="5702">117</cx:pt>
          <cx:pt idx="5703">117</cx:pt>
          <cx:pt idx="5704">117</cx:pt>
          <cx:pt idx="5705">117</cx:pt>
          <cx:pt idx="5706">117</cx:pt>
          <cx:pt idx="5707">117</cx:pt>
          <cx:pt idx="5708">117</cx:pt>
          <cx:pt idx="5709">117</cx:pt>
          <cx:pt idx="5710">117</cx:pt>
          <cx:pt idx="5711">117</cx:pt>
          <cx:pt idx="5712">117</cx:pt>
          <cx:pt idx="5713">117</cx:pt>
          <cx:pt idx="5714">117</cx:pt>
          <cx:pt idx="5715">117</cx:pt>
          <cx:pt idx="5716">117</cx:pt>
          <cx:pt idx="5717">117</cx:pt>
          <cx:pt idx="5718">117</cx:pt>
          <cx:pt idx="5719">117</cx:pt>
          <cx:pt idx="5720">117</cx:pt>
          <cx:pt idx="5721">117</cx:pt>
          <cx:pt idx="5722">117</cx:pt>
          <cx:pt idx="5723">117</cx:pt>
          <cx:pt idx="5724">117</cx:pt>
          <cx:pt idx="5725">117</cx:pt>
          <cx:pt idx="5726">117</cx:pt>
          <cx:pt idx="5727">117</cx:pt>
          <cx:pt idx="5728">117</cx:pt>
          <cx:pt idx="5729">117</cx:pt>
          <cx:pt idx="5730">117</cx:pt>
          <cx:pt idx="5731">117</cx:pt>
          <cx:pt idx="5732">117</cx:pt>
          <cx:pt idx="5733">117</cx:pt>
          <cx:pt idx="5734">117</cx:pt>
          <cx:pt idx="5735">117</cx:pt>
          <cx:pt idx="5736">117</cx:pt>
          <cx:pt idx="5737">117</cx:pt>
          <cx:pt idx="5738">117</cx:pt>
          <cx:pt idx="5739">117</cx:pt>
          <cx:pt idx="5740">117</cx:pt>
          <cx:pt idx="5741">117</cx:pt>
          <cx:pt idx="5742">117</cx:pt>
          <cx:pt idx="5743">117</cx:pt>
          <cx:pt idx="5744">117</cx:pt>
          <cx:pt idx="5745">117</cx:pt>
          <cx:pt idx="5746">117</cx:pt>
          <cx:pt idx="5747">117</cx:pt>
          <cx:pt idx="5748">117</cx:pt>
          <cx:pt idx="5749">117</cx:pt>
          <cx:pt idx="5750">117</cx:pt>
          <cx:pt idx="5751">117</cx:pt>
          <cx:pt idx="5752">117</cx:pt>
          <cx:pt idx="5753">117</cx:pt>
          <cx:pt idx="5754">117</cx:pt>
          <cx:pt idx="5755">117</cx:pt>
          <cx:pt idx="5756">117</cx:pt>
          <cx:pt idx="5757">117</cx:pt>
          <cx:pt idx="5758">117</cx:pt>
          <cx:pt idx="5759">117</cx:pt>
          <cx:pt idx="5760">117</cx:pt>
          <cx:pt idx="5761">117</cx:pt>
          <cx:pt idx="5762">117</cx:pt>
          <cx:pt idx="5763">117</cx:pt>
          <cx:pt idx="5764">117</cx:pt>
          <cx:pt idx="5765">117</cx:pt>
          <cx:pt idx="5766">117</cx:pt>
          <cx:pt idx="5767">117</cx:pt>
          <cx:pt idx="5768">117</cx:pt>
          <cx:pt idx="5769">117</cx:pt>
          <cx:pt idx="5770">117</cx:pt>
          <cx:pt idx="5771">117</cx:pt>
          <cx:pt idx="5772">117</cx:pt>
          <cx:pt idx="5773">117</cx:pt>
          <cx:pt idx="5774">117</cx:pt>
          <cx:pt idx="5775">117</cx:pt>
          <cx:pt idx="5776">117</cx:pt>
          <cx:pt idx="5777">117</cx:pt>
          <cx:pt idx="5778">117</cx:pt>
          <cx:pt idx="5779">117</cx:pt>
          <cx:pt idx="5780">117</cx:pt>
          <cx:pt idx="5781">117</cx:pt>
          <cx:pt idx="5782">117</cx:pt>
          <cx:pt idx="5783">117</cx:pt>
          <cx:pt idx="5784">117</cx:pt>
          <cx:pt idx="5785">117</cx:pt>
          <cx:pt idx="5786">117</cx:pt>
          <cx:pt idx="5787">117</cx:pt>
          <cx:pt idx="5788">117</cx:pt>
          <cx:pt idx="5789">117</cx:pt>
          <cx:pt idx="5790">117</cx:pt>
          <cx:pt idx="5791">117</cx:pt>
          <cx:pt idx="5792">117</cx:pt>
          <cx:pt idx="5793">117</cx:pt>
          <cx:pt idx="5794">117</cx:pt>
          <cx:pt idx="5795">117</cx:pt>
          <cx:pt idx="5796">117</cx:pt>
          <cx:pt idx="5797">117</cx:pt>
          <cx:pt idx="5798">117</cx:pt>
          <cx:pt idx="5799">117</cx:pt>
          <cx:pt idx="5800">117</cx:pt>
          <cx:pt idx="5801">117</cx:pt>
          <cx:pt idx="5802">117</cx:pt>
          <cx:pt idx="5803">117</cx:pt>
          <cx:pt idx="5804">117</cx:pt>
          <cx:pt idx="5805">117</cx:pt>
          <cx:pt idx="5806">117</cx:pt>
          <cx:pt idx="5807">117</cx:pt>
          <cx:pt idx="5808">117</cx:pt>
          <cx:pt idx="5809">117</cx:pt>
          <cx:pt idx="5810">117</cx:pt>
          <cx:pt idx="5811">117</cx:pt>
          <cx:pt idx="5812">117</cx:pt>
          <cx:pt idx="5813">117</cx:pt>
          <cx:pt idx="5814">117</cx:pt>
          <cx:pt idx="5815">117</cx:pt>
          <cx:pt idx="5816">117</cx:pt>
          <cx:pt idx="5817">117</cx:pt>
          <cx:pt idx="5818">117</cx:pt>
          <cx:pt idx="5819">117</cx:pt>
          <cx:pt idx="5820">117</cx:pt>
          <cx:pt idx="5821">117</cx:pt>
          <cx:pt idx="5822">117</cx:pt>
          <cx:pt idx="5823">117</cx:pt>
          <cx:pt idx="5824">117</cx:pt>
          <cx:pt idx="5825">117</cx:pt>
          <cx:pt idx="5826">117</cx:pt>
          <cx:pt idx="5827">117</cx:pt>
          <cx:pt idx="5828">117</cx:pt>
          <cx:pt idx="5829">117</cx:pt>
          <cx:pt idx="5830">117</cx:pt>
          <cx:pt idx="5831">117</cx:pt>
          <cx:pt idx="5832">117</cx:pt>
          <cx:pt idx="5833">117</cx:pt>
          <cx:pt idx="5834">117</cx:pt>
          <cx:pt idx="5835">117</cx:pt>
          <cx:pt idx="5836">117</cx:pt>
          <cx:pt idx="5837">117</cx:pt>
          <cx:pt idx="5838">117</cx:pt>
          <cx:pt idx="5839">117</cx:pt>
          <cx:pt idx="5840">117</cx:pt>
          <cx:pt idx="5841">117</cx:pt>
          <cx:pt idx="5842">117</cx:pt>
          <cx:pt idx="5843">117</cx:pt>
          <cx:pt idx="5844">117</cx:pt>
          <cx:pt idx="5845">117</cx:pt>
          <cx:pt idx="5846">117</cx:pt>
          <cx:pt idx="5847">117</cx:pt>
          <cx:pt idx="5848">117</cx:pt>
          <cx:pt idx="5849">117</cx:pt>
          <cx:pt idx="5850">117</cx:pt>
          <cx:pt idx="5851">117</cx:pt>
          <cx:pt idx="5852">117</cx:pt>
          <cx:pt idx="5853">117</cx:pt>
          <cx:pt idx="5854">117</cx:pt>
          <cx:pt idx="5855">117</cx:pt>
          <cx:pt idx="5856">117</cx:pt>
          <cx:pt idx="5857">117</cx:pt>
          <cx:pt idx="5858">117</cx:pt>
          <cx:pt idx="5859">117</cx:pt>
          <cx:pt idx="5860">117</cx:pt>
          <cx:pt idx="5861">117</cx:pt>
          <cx:pt idx="5862">117</cx:pt>
          <cx:pt idx="5863">117</cx:pt>
          <cx:pt idx="5864">117</cx:pt>
          <cx:pt idx="5865">117</cx:pt>
          <cx:pt idx="5866">117</cx:pt>
          <cx:pt idx="5867">117</cx:pt>
          <cx:pt idx="5868">117</cx:pt>
          <cx:pt idx="5869">117</cx:pt>
          <cx:pt idx="5870">117</cx:pt>
          <cx:pt idx="5871">117</cx:pt>
          <cx:pt idx="5872">117</cx:pt>
          <cx:pt idx="5873">117</cx:pt>
          <cx:pt idx="5874">117</cx:pt>
          <cx:pt idx="5875">117</cx:pt>
          <cx:pt idx="5876">117</cx:pt>
          <cx:pt idx="5877">117</cx:pt>
          <cx:pt idx="5878">117</cx:pt>
          <cx:pt idx="5879">117</cx:pt>
          <cx:pt idx="5880">117</cx:pt>
          <cx:pt idx="5881">117</cx:pt>
          <cx:pt idx="5882">117</cx:pt>
          <cx:pt idx="5883">117</cx:pt>
          <cx:pt idx="5884">117</cx:pt>
          <cx:pt idx="5885">117</cx:pt>
          <cx:pt idx="5886">117</cx:pt>
          <cx:pt idx="5887">117</cx:pt>
          <cx:pt idx="5888">117</cx:pt>
          <cx:pt idx="5889">117</cx:pt>
          <cx:pt idx="5890">117</cx:pt>
          <cx:pt idx="5891">117</cx:pt>
          <cx:pt idx="5892">117</cx:pt>
          <cx:pt idx="5893">117</cx:pt>
          <cx:pt idx="5894">117</cx:pt>
          <cx:pt idx="5895">117</cx:pt>
          <cx:pt idx="5896">117</cx:pt>
          <cx:pt idx="5897">117</cx:pt>
          <cx:pt idx="5898">117</cx:pt>
          <cx:pt idx="5899">117</cx:pt>
          <cx:pt idx="5900">117</cx:pt>
          <cx:pt idx="5901">117</cx:pt>
          <cx:pt idx="5902">117</cx:pt>
          <cx:pt idx="5903">117</cx:pt>
          <cx:pt idx="5904">117</cx:pt>
          <cx:pt idx="5905">117</cx:pt>
          <cx:pt idx="5906">117</cx:pt>
          <cx:pt idx="5907">117</cx:pt>
          <cx:pt idx="5908">117</cx:pt>
          <cx:pt idx="5909">117</cx:pt>
          <cx:pt idx="5910">117</cx:pt>
          <cx:pt idx="5911">117</cx:pt>
          <cx:pt idx="5912">117</cx:pt>
          <cx:pt idx="5913">117</cx:pt>
          <cx:pt idx="5914">117</cx:pt>
          <cx:pt idx="5915">117</cx:pt>
          <cx:pt idx="5916">117</cx:pt>
          <cx:pt idx="5917">117</cx:pt>
          <cx:pt idx="5918">117</cx:pt>
          <cx:pt idx="5919">117</cx:pt>
          <cx:pt idx="5920">117</cx:pt>
          <cx:pt idx="5921">117</cx:pt>
          <cx:pt idx="5922">117</cx:pt>
          <cx:pt idx="5923">117</cx:pt>
          <cx:pt idx="5924">117</cx:pt>
          <cx:pt idx="5925">117</cx:pt>
          <cx:pt idx="5926">117</cx:pt>
          <cx:pt idx="5927">117</cx:pt>
          <cx:pt idx="5928">117</cx:pt>
          <cx:pt idx="5929">117</cx:pt>
          <cx:pt idx="5930">117</cx:pt>
          <cx:pt idx="5931">117</cx:pt>
          <cx:pt idx="5932">117</cx:pt>
          <cx:pt idx="5933">117</cx:pt>
          <cx:pt idx="5934">117</cx:pt>
          <cx:pt idx="5935">117</cx:pt>
          <cx:pt idx="5936">117</cx:pt>
          <cx:pt idx="5937">117</cx:pt>
          <cx:pt idx="5938">117</cx:pt>
          <cx:pt idx="5939">117</cx:pt>
          <cx:pt idx="5940">117</cx:pt>
          <cx:pt idx="5941">117</cx:pt>
          <cx:pt idx="5942">117</cx:pt>
          <cx:pt idx="5943">117</cx:pt>
          <cx:pt idx="5944">117</cx:pt>
          <cx:pt idx="5945">117</cx:pt>
          <cx:pt idx="5946">117</cx:pt>
          <cx:pt idx="5947">117</cx:pt>
          <cx:pt idx="5948">117</cx:pt>
          <cx:pt idx="5949">117</cx:pt>
          <cx:pt idx="5950">117</cx:pt>
          <cx:pt idx="5951">117</cx:pt>
          <cx:pt idx="5952">117</cx:pt>
          <cx:pt idx="5953">117</cx:pt>
          <cx:pt idx="5954">117</cx:pt>
          <cx:pt idx="5955">117</cx:pt>
          <cx:pt idx="5956">117</cx:pt>
          <cx:pt idx="5957">117</cx:pt>
          <cx:pt idx="5958">117</cx:pt>
          <cx:pt idx="5959">117</cx:pt>
          <cx:pt idx="5960">117</cx:pt>
          <cx:pt idx="5961">117</cx:pt>
          <cx:pt idx="5962">117</cx:pt>
          <cx:pt idx="5963">117</cx:pt>
          <cx:pt idx="5964">117</cx:pt>
          <cx:pt idx="5965">117</cx:pt>
          <cx:pt idx="5966">117</cx:pt>
          <cx:pt idx="5967">117</cx:pt>
          <cx:pt idx="5968">117</cx:pt>
          <cx:pt idx="5969">117</cx:pt>
          <cx:pt idx="5970">117</cx:pt>
          <cx:pt idx="5971">117</cx:pt>
          <cx:pt idx="5972">117</cx:pt>
          <cx:pt idx="5973">117</cx:pt>
          <cx:pt idx="5974">117</cx:pt>
          <cx:pt idx="5975">117</cx:pt>
          <cx:pt idx="5976">117</cx:pt>
          <cx:pt idx="5977">117</cx:pt>
          <cx:pt idx="5978">117</cx:pt>
          <cx:pt idx="5979">117</cx:pt>
          <cx:pt idx="5980">117</cx:pt>
          <cx:pt idx="5981">117</cx:pt>
          <cx:pt idx="5982">117</cx:pt>
          <cx:pt idx="5983">117</cx:pt>
          <cx:pt idx="5984">117</cx:pt>
          <cx:pt idx="5985">117</cx:pt>
          <cx:pt idx="5986">117</cx:pt>
          <cx:pt idx="5987">117</cx:pt>
          <cx:pt idx="5988">117</cx:pt>
          <cx:pt idx="5989">117</cx:pt>
          <cx:pt idx="5990">117</cx:pt>
          <cx:pt idx="5991">117</cx:pt>
          <cx:pt idx="5992">117</cx:pt>
          <cx:pt idx="5993">117</cx:pt>
          <cx:pt idx="5994">117</cx:pt>
          <cx:pt idx="5995">117</cx:pt>
          <cx:pt idx="5996">117</cx:pt>
          <cx:pt idx="5997">117</cx:pt>
          <cx:pt idx="5998">117</cx:pt>
          <cx:pt idx="5999">117</cx:pt>
          <cx:pt idx="6000">117</cx:pt>
          <cx:pt idx="6001">117</cx:pt>
          <cx:pt idx="6002">117</cx:pt>
          <cx:pt idx="6003">117</cx:pt>
          <cx:pt idx="6004">117</cx:pt>
          <cx:pt idx="6005">117</cx:pt>
          <cx:pt idx="6006">117</cx:pt>
          <cx:pt idx="6007">117</cx:pt>
          <cx:pt idx="6008">117</cx:pt>
          <cx:pt idx="6009">117</cx:pt>
          <cx:pt idx="6010">117</cx:pt>
          <cx:pt idx="6011">117</cx:pt>
          <cx:pt idx="6012">117</cx:pt>
          <cx:pt idx="6013">117</cx:pt>
          <cx:pt idx="6014">117</cx:pt>
          <cx:pt idx="6015">117</cx:pt>
          <cx:pt idx="6016">116</cx:pt>
          <cx:pt idx="6017">116</cx:pt>
          <cx:pt idx="6018">116</cx:pt>
          <cx:pt idx="6019">116</cx:pt>
          <cx:pt idx="6020">116</cx:pt>
          <cx:pt idx="6021">116</cx:pt>
          <cx:pt idx="6022">116</cx:pt>
          <cx:pt idx="6023">116</cx:pt>
          <cx:pt idx="6024">116</cx:pt>
          <cx:pt idx="6025">116</cx:pt>
          <cx:pt idx="6026">116</cx:pt>
          <cx:pt idx="6027">116</cx:pt>
          <cx:pt idx="6028">116</cx:pt>
          <cx:pt idx="6029">116</cx:pt>
          <cx:pt idx="6030">116</cx:pt>
          <cx:pt idx="6031">116</cx:pt>
          <cx:pt idx="6032">116</cx:pt>
          <cx:pt idx="6033">116</cx:pt>
          <cx:pt idx="6034">116</cx:pt>
          <cx:pt idx="6035">116</cx:pt>
          <cx:pt idx="6036">116</cx:pt>
          <cx:pt idx="6037">116</cx:pt>
          <cx:pt idx="6038">116</cx:pt>
          <cx:pt idx="6039">116</cx:pt>
          <cx:pt idx="6040">116</cx:pt>
          <cx:pt idx="6041">116</cx:pt>
          <cx:pt idx="6042">116</cx:pt>
          <cx:pt idx="6043">116</cx:pt>
          <cx:pt idx="6044">116</cx:pt>
          <cx:pt idx="6045">116</cx:pt>
          <cx:pt idx="6046">116</cx:pt>
          <cx:pt idx="6047">116</cx:pt>
          <cx:pt idx="6048">116</cx:pt>
          <cx:pt idx="6049">116</cx:pt>
          <cx:pt idx="6050">116</cx:pt>
          <cx:pt idx="6051">116</cx:pt>
          <cx:pt idx="6052">116</cx:pt>
          <cx:pt idx="6053">116</cx:pt>
          <cx:pt idx="6054">116</cx:pt>
          <cx:pt idx="6055">116</cx:pt>
          <cx:pt idx="6056">116</cx:pt>
          <cx:pt idx="6057">116</cx:pt>
          <cx:pt idx="6058">116</cx:pt>
          <cx:pt idx="6059">116</cx:pt>
          <cx:pt idx="6060">116</cx:pt>
          <cx:pt idx="6061">116</cx:pt>
          <cx:pt idx="6062">116</cx:pt>
          <cx:pt idx="6063">116</cx:pt>
          <cx:pt idx="6064">116</cx:pt>
          <cx:pt idx="6065">116</cx:pt>
          <cx:pt idx="6066">116</cx:pt>
          <cx:pt idx="6067">116</cx:pt>
          <cx:pt idx="6068">116</cx:pt>
          <cx:pt idx="6069">116</cx:pt>
          <cx:pt idx="6070">116</cx:pt>
          <cx:pt idx="6071">116</cx:pt>
          <cx:pt idx="6072">116</cx:pt>
          <cx:pt idx="6073">116</cx:pt>
          <cx:pt idx="6074">116</cx:pt>
          <cx:pt idx="6075">116</cx:pt>
          <cx:pt idx="6076">116</cx:pt>
          <cx:pt idx="6077">116</cx:pt>
          <cx:pt idx="6078">116</cx:pt>
          <cx:pt idx="6079">116</cx:pt>
          <cx:pt idx="6080">116</cx:pt>
          <cx:pt idx="6081">116</cx:pt>
          <cx:pt idx="6082">116</cx:pt>
          <cx:pt idx="6083">116</cx:pt>
          <cx:pt idx="6084">116</cx:pt>
          <cx:pt idx="6085">116</cx:pt>
          <cx:pt idx="6086">116</cx:pt>
          <cx:pt idx="6087">116</cx:pt>
          <cx:pt idx="6088">116</cx:pt>
          <cx:pt idx="6089">116</cx:pt>
          <cx:pt idx="6090">116</cx:pt>
          <cx:pt idx="6091">116</cx:pt>
          <cx:pt idx="6092">116</cx:pt>
          <cx:pt idx="6093">116</cx:pt>
          <cx:pt idx="6094">116</cx:pt>
          <cx:pt idx="6095">116</cx:pt>
          <cx:pt idx="6096">116</cx:pt>
          <cx:pt idx="6097">116</cx:pt>
          <cx:pt idx="6098">116</cx:pt>
          <cx:pt idx="6099">116</cx:pt>
          <cx:pt idx="6100">116</cx:pt>
          <cx:pt idx="6101">116</cx:pt>
          <cx:pt idx="6102">116</cx:pt>
          <cx:pt idx="6103">116</cx:pt>
          <cx:pt idx="6104">116</cx:pt>
          <cx:pt idx="6105">116</cx:pt>
          <cx:pt idx="6106">116</cx:pt>
          <cx:pt idx="6107">116</cx:pt>
          <cx:pt idx="6108">116</cx:pt>
          <cx:pt idx="6109">116</cx:pt>
          <cx:pt idx="6110">116</cx:pt>
          <cx:pt idx="6111">116</cx:pt>
          <cx:pt idx="6112">116</cx:pt>
          <cx:pt idx="6113">116</cx:pt>
          <cx:pt idx="6114">116</cx:pt>
          <cx:pt idx="6115">116</cx:pt>
          <cx:pt idx="6116">116</cx:pt>
          <cx:pt idx="6117">116</cx:pt>
          <cx:pt idx="6118">116</cx:pt>
          <cx:pt idx="6119">116</cx:pt>
          <cx:pt idx="6120">116</cx:pt>
          <cx:pt idx="6121">116</cx:pt>
          <cx:pt idx="6122">116</cx:pt>
          <cx:pt idx="6123">116</cx:pt>
          <cx:pt idx="6124">116</cx:pt>
          <cx:pt idx="6125">116</cx:pt>
          <cx:pt idx="6126">116</cx:pt>
          <cx:pt idx="6127">116</cx:pt>
          <cx:pt idx="6128">116</cx:pt>
          <cx:pt idx="6129">116</cx:pt>
          <cx:pt idx="6130">116</cx:pt>
          <cx:pt idx="6131">116</cx:pt>
          <cx:pt idx="6132">116</cx:pt>
          <cx:pt idx="6133">116</cx:pt>
          <cx:pt idx="6134">116</cx:pt>
          <cx:pt idx="6135">116</cx:pt>
          <cx:pt idx="6136">116</cx:pt>
          <cx:pt idx="6137">116</cx:pt>
          <cx:pt idx="6138">116</cx:pt>
          <cx:pt idx="6139">116</cx:pt>
          <cx:pt idx="6140">116</cx:pt>
          <cx:pt idx="6141">116</cx:pt>
          <cx:pt idx="6142">116</cx:pt>
          <cx:pt idx="6143">116</cx:pt>
          <cx:pt idx="6144">116</cx:pt>
          <cx:pt idx="6145">116</cx:pt>
          <cx:pt idx="6146">116</cx:pt>
          <cx:pt idx="6147">116</cx:pt>
          <cx:pt idx="6148">116</cx:pt>
          <cx:pt idx="6149">116</cx:pt>
          <cx:pt idx="6150">116</cx:pt>
          <cx:pt idx="6151">116</cx:pt>
          <cx:pt idx="6152">116</cx:pt>
          <cx:pt idx="6153">116</cx:pt>
          <cx:pt idx="6154">116</cx:pt>
          <cx:pt idx="6155">116</cx:pt>
          <cx:pt idx="6156">116</cx:pt>
          <cx:pt idx="6157">116</cx:pt>
          <cx:pt idx="6158">116</cx:pt>
          <cx:pt idx="6159">116</cx:pt>
          <cx:pt idx="6160">116</cx:pt>
          <cx:pt idx="6161">116</cx:pt>
          <cx:pt idx="6162">116</cx:pt>
          <cx:pt idx="6163">116</cx:pt>
          <cx:pt idx="6164">116</cx:pt>
          <cx:pt idx="6165">116</cx:pt>
          <cx:pt idx="6166">116</cx:pt>
          <cx:pt idx="6167">116</cx:pt>
          <cx:pt idx="6168">116</cx:pt>
          <cx:pt idx="6169">116</cx:pt>
          <cx:pt idx="6170">116</cx:pt>
          <cx:pt idx="6171">116</cx:pt>
          <cx:pt idx="6172">116</cx:pt>
          <cx:pt idx="6173">116</cx:pt>
          <cx:pt idx="6174">116</cx:pt>
          <cx:pt idx="6175">116</cx:pt>
          <cx:pt idx="6176">116</cx:pt>
          <cx:pt idx="6177">116</cx:pt>
          <cx:pt idx="6178">116</cx:pt>
          <cx:pt idx="6179">116</cx:pt>
          <cx:pt idx="6180">116</cx:pt>
          <cx:pt idx="6181">116</cx:pt>
          <cx:pt idx="6182">116</cx:pt>
          <cx:pt idx="6183">116</cx:pt>
          <cx:pt idx="6184">116</cx:pt>
          <cx:pt idx="6185">116</cx:pt>
          <cx:pt idx="6186">116</cx:pt>
          <cx:pt idx="6187">116</cx:pt>
          <cx:pt idx="6188">116</cx:pt>
          <cx:pt idx="6189">116</cx:pt>
          <cx:pt idx="6190">116</cx:pt>
          <cx:pt idx="6191">116</cx:pt>
          <cx:pt idx="6192">116</cx:pt>
          <cx:pt idx="6193">116</cx:pt>
          <cx:pt idx="6194">116</cx:pt>
          <cx:pt idx="6195">116</cx:pt>
          <cx:pt idx="6196">116</cx:pt>
          <cx:pt idx="6197">116</cx:pt>
          <cx:pt idx="6198">116</cx:pt>
          <cx:pt idx="6199">116</cx:pt>
          <cx:pt idx="6200">116</cx:pt>
          <cx:pt idx="6201">116</cx:pt>
          <cx:pt idx="6202">116</cx:pt>
          <cx:pt idx="6203">116</cx:pt>
          <cx:pt idx="6204">116</cx:pt>
          <cx:pt idx="6205">116</cx:pt>
          <cx:pt idx="6206">116</cx:pt>
          <cx:pt idx="6207">116</cx:pt>
          <cx:pt idx="6208">116</cx:pt>
          <cx:pt idx="6209">116</cx:pt>
          <cx:pt idx="6210">116</cx:pt>
          <cx:pt idx="6211">116</cx:pt>
          <cx:pt idx="6212">116</cx:pt>
          <cx:pt idx="6213">116</cx:pt>
          <cx:pt idx="6214">116</cx:pt>
          <cx:pt idx="6215">116</cx:pt>
          <cx:pt idx="6216">116</cx:pt>
          <cx:pt idx="6217">116</cx:pt>
          <cx:pt idx="6218">116</cx:pt>
          <cx:pt idx="6219">116</cx:pt>
          <cx:pt idx="6220">116</cx:pt>
          <cx:pt idx="6221">116</cx:pt>
          <cx:pt idx="6222">116</cx:pt>
          <cx:pt idx="6223">116</cx:pt>
          <cx:pt idx="6224">116</cx:pt>
          <cx:pt idx="6225">116</cx:pt>
          <cx:pt idx="6226">116</cx:pt>
          <cx:pt idx="6227">116</cx:pt>
          <cx:pt idx="6228">116</cx:pt>
          <cx:pt idx="6229">116</cx:pt>
          <cx:pt idx="6230">116</cx:pt>
          <cx:pt idx="6231">116</cx:pt>
          <cx:pt idx="6232">116</cx:pt>
          <cx:pt idx="6233">116</cx:pt>
          <cx:pt idx="6234">116</cx:pt>
          <cx:pt idx="6235">116</cx:pt>
          <cx:pt idx="6236">116</cx:pt>
          <cx:pt idx="6237">116</cx:pt>
          <cx:pt idx="6238">116</cx:pt>
          <cx:pt idx="6239">116</cx:pt>
          <cx:pt idx="6240">116</cx:pt>
          <cx:pt idx="6241">116</cx:pt>
          <cx:pt idx="6242">116</cx:pt>
          <cx:pt idx="6243">116</cx:pt>
          <cx:pt idx="6244">116</cx:pt>
          <cx:pt idx="6245">116</cx:pt>
          <cx:pt idx="6246">116</cx:pt>
          <cx:pt idx="6247">116</cx:pt>
          <cx:pt idx="6248">116</cx:pt>
          <cx:pt idx="6249">116</cx:pt>
          <cx:pt idx="6250">116</cx:pt>
          <cx:pt idx="6251">116</cx:pt>
          <cx:pt idx="6252">116</cx:pt>
          <cx:pt idx="6253">116</cx:pt>
          <cx:pt idx="6254">116</cx:pt>
          <cx:pt idx="6255">116</cx:pt>
          <cx:pt idx="6256">116</cx:pt>
          <cx:pt idx="6257">116</cx:pt>
          <cx:pt idx="6258">116</cx:pt>
          <cx:pt idx="6259">116</cx:pt>
          <cx:pt idx="6260">116</cx:pt>
          <cx:pt idx="6261">116</cx:pt>
          <cx:pt idx="6262">116</cx:pt>
          <cx:pt idx="6263">116</cx:pt>
          <cx:pt idx="6264">116</cx:pt>
          <cx:pt idx="6265">116</cx:pt>
          <cx:pt idx="6266">116</cx:pt>
          <cx:pt idx="6267">116</cx:pt>
          <cx:pt idx="6268">116</cx:pt>
          <cx:pt idx="6269">116</cx:pt>
          <cx:pt idx="6270">116</cx:pt>
          <cx:pt idx="6271">116</cx:pt>
          <cx:pt idx="6272">116</cx:pt>
          <cx:pt idx="6273">116</cx:pt>
          <cx:pt idx="6274">116</cx:pt>
          <cx:pt idx="6275">116</cx:pt>
          <cx:pt idx="6276">116</cx:pt>
          <cx:pt idx="6277">116</cx:pt>
          <cx:pt idx="6278">116</cx:pt>
          <cx:pt idx="6279">116</cx:pt>
          <cx:pt idx="6280">116</cx:pt>
          <cx:pt idx="6281">116</cx:pt>
          <cx:pt idx="6282">116</cx:pt>
          <cx:pt idx="6283">116</cx:pt>
          <cx:pt idx="6284">116</cx:pt>
          <cx:pt idx="6285">116</cx:pt>
          <cx:pt idx="6286">116</cx:pt>
          <cx:pt idx="6287">116</cx:pt>
          <cx:pt idx="6288">116</cx:pt>
          <cx:pt idx="6289">116</cx:pt>
          <cx:pt idx="6290">116</cx:pt>
          <cx:pt idx="6291">116</cx:pt>
          <cx:pt idx="6292">116</cx:pt>
          <cx:pt idx="6293">116</cx:pt>
          <cx:pt idx="6294">116</cx:pt>
          <cx:pt idx="6295">116</cx:pt>
          <cx:pt idx="6296">116</cx:pt>
          <cx:pt idx="6297">116</cx:pt>
          <cx:pt idx="6298">116</cx:pt>
          <cx:pt idx="6299">116</cx:pt>
          <cx:pt idx="6300">116</cx:pt>
          <cx:pt idx="6301">116</cx:pt>
          <cx:pt idx="6302">116</cx:pt>
          <cx:pt idx="6303">116</cx:pt>
          <cx:pt idx="6304">116</cx:pt>
          <cx:pt idx="6305">116</cx:pt>
          <cx:pt idx="6306">116</cx:pt>
          <cx:pt idx="6307">116</cx:pt>
          <cx:pt idx="6308">116</cx:pt>
          <cx:pt idx="6309">116</cx:pt>
          <cx:pt idx="6310">116</cx:pt>
          <cx:pt idx="6311">116</cx:pt>
          <cx:pt idx="6312">116</cx:pt>
          <cx:pt idx="6313">116</cx:pt>
          <cx:pt idx="6314">116</cx:pt>
          <cx:pt idx="6315">116</cx:pt>
          <cx:pt idx="6316">116</cx:pt>
          <cx:pt idx="6317">116</cx:pt>
          <cx:pt idx="6318">116</cx:pt>
          <cx:pt idx="6319">116</cx:pt>
          <cx:pt idx="6320">116</cx:pt>
          <cx:pt idx="6321">116</cx:pt>
          <cx:pt idx="6322">116</cx:pt>
          <cx:pt idx="6323">116</cx:pt>
          <cx:pt idx="6324">116</cx:pt>
          <cx:pt idx="6325">116</cx:pt>
          <cx:pt idx="6326">116</cx:pt>
          <cx:pt idx="6327">116</cx:pt>
          <cx:pt idx="6328">116</cx:pt>
          <cx:pt idx="6329">116</cx:pt>
          <cx:pt idx="6330">116</cx:pt>
          <cx:pt idx="6331">116</cx:pt>
          <cx:pt idx="6332">116</cx:pt>
          <cx:pt idx="6333">116</cx:pt>
          <cx:pt idx="6334">116</cx:pt>
          <cx:pt idx="6335">116</cx:pt>
          <cx:pt idx="6336">116</cx:pt>
          <cx:pt idx="6337">116</cx:pt>
          <cx:pt idx="6338">116</cx:pt>
          <cx:pt idx="6339">116</cx:pt>
          <cx:pt idx="6340">116</cx:pt>
          <cx:pt idx="6341">116</cx:pt>
          <cx:pt idx="6342">116</cx:pt>
          <cx:pt idx="6343">116</cx:pt>
          <cx:pt idx="6344">116</cx:pt>
          <cx:pt idx="6345">116</cx:pt>
          <cx:pt idx="6346">116</cx:pt>
          <cx:pt idx="6347">116</cx:pt>
          <cx:pt idx="6348">116</cx:pt>
          <cx:pt idx="6349">116</cx:pt>
          <cx:pt idx="6350">116</cx:pt>
          <cx:pt idx="6351">116</cx:pt>
          <cx:pt idx="6352">116</cx:pt>
          <cx:pt idx="6353">116</cx:pt>
          <cx:pt idx="6354">116</cx:pt>
          <cx:pt idx="6355">116</cx:pt>
          <cx:pt idx="6356">116</cx:pt>
          <cx:pt idx="6357">116</cx:pt>
          <cx:pt idx="6358">116</cx:pt>
          <cx:pt idx="6359">116</cx:pt>
          <cx:pt idx="6360">116</cx:pt>
          <cx:pt idx="6361">116</cx:pt>
          <cx:pt idx="6362">115</cx:pt>
          <cx:pt idx="6363">115</cx:pt>
          <cx:pt idx="6364">115</cx:pt>
          <cx:pt idx="6365">115</cx:pt>
          <cx:pt idx="6366">115</cx:pt>
          <cx:pt idx="6367">115</cx:pt>
          <cx:pt idx="6368">115</cx:pt>
          <cx:pt idx="6369">115</cx:pt>
          <cx:pt idx="6370">115</cx:pt>
          <cx:pt idx="6371">115</cx:pt>
          <cx:pt idx="6372">115</cx:pt>
          <cx:pt idx="6373">115</cx:pt>
          <cx:pt idx="6374">115</cx:pt>
          <cx:pt idx="6375">115</cx:pt>
          <cx:pt idx="6376">115</cx:pt>
          <cx:pt idx="6377">115</cx:pt>
          <cx:pt idx="6378">115</cx:pt>
          <cx:pt idx="6379">115</cx:pt>
          <cx:pt idx="6380">115</cx:pt>
          <cx:pt idx="6381">115</cx:pt>
          <cx:pt idx="6382">115</cx:pt>
          <cx:pt idx="6383">115</cx:pt>
          <cx:pt idx="6384">115</cx:pt>
          <cx:pt idx="6385">115</cx:pt>
          <cx:pt idx="6386">115</cx:pt>
          <cx:pt idx="6387">115</cx:pt>
          <cx:pt idx="6388">115</cx:pt>
          <cx:pt idx="6389">115</cx:pt>
          <cx:pt idx="6390">115</cx:pt>
          <cx:pt idx="6391">115</cx:pt>
          <cx:pt idx="6392">115</cx:pt>
          <cx:pt idx="6393">115</cx:pt>
          <cx:pt idx="6394">115</cx:pt>
          <cx:pt idx="6395">115</cx:pt>
          <cx:pt idx="6396">115</cx:pt>
          <cx:pt idx="6397">115</cx:pt>
          <cx:pt idx="6398">115</cx:pt>
          <cx:pt idx="6399">115</cx:pt>
          <cx:pt idx="6400">115</cx:pt>
          <cx:pt idx="6401">115</cx:pt>
          <cx:pt idx="6402">115</cx:pt>
          <cx:pt idx="6403">115</cx:pt>
          <cx:pt idx="6404">115</cx:pt>
          <cx:pt idx="6405">115</cx:pt>
          <cx:pt idx="6406">115</cx:pt>
          <cx:pt idx="6407">115</cx:pt>
          <cx:pt idx="6408">115</cx:pt>
          <cx:pt idx="6409">115</cx:pt>
          <cx:pt idx="6410">115</cx:pt>
          <cx:pt idx="6411">115</cx:pt>
          <cx:pt idx="6412">115</cx:pt>
          <cx:pt idx="6413">115</cx:pt>
          <cx:pt idx="6414">115</cx:pt>
          <cx:pt idx="6415">115</cx:pt>
          <cx:pt idx="6416">115</cx:pt>
          <cx:pt idx="6417">115</cx:pt>
          <cx:pt idx="6418">115</cx:pt>
          <cx:pt idx="6419">115</cx:pt>
          <cx:pt idx="6420">115</cx:pt>
          <cx:pt idx="6421">115</cx:pt>
          <cx:pt idx="6422">115</cx:pt>
          <cx:pt idx="6423">115</cx:pt>
          <cx:pt idx="6424">115</cx:pt>
          <cx:pt idx="6425">115</cx:pt>
          <cx:pt idx="6426">115</cx:pt>
          <cx:pt idx="6427">115</cx:pt>
          <cx:pt idx="6428">115</cx:pt>
          <cx:pt idx="6429">115</cx:pt>
          <cx:pt idx="6430">115</cx:pt>
          <cx:pt idx="6431">115</cx:pt>
          <cx:pt idx="6432">115</cx:pt>
          <cx:pt idx="6433">115</cx:pt>
          <cx:pt idx="6434">115</cx:pt>
          <cx:pt idx="6435">115</cx:pt>
          <cx:pt idx="6436">115</cx:pt>
          <cx:pt idx="6437">115</cx:pt>
          <cx:pt idx="6438">115</cx:pt>
          <cx:pt idx="6439">115</cx:pt>
          <cx:pt idx="6440">115</cx:pt>
          <cx:pt idx="6441">115</cx:pt>
          <cx:pt idx="6442">115</cx:pt>
          <cx:pt idx="6443">115</cx:pt>
          <cx:pt idx="6444">115</cx:pt>
          <cx:pt idx="6445">115</cx:pt>
          <cx:pt idx="6446">115</cx:pt>
          <cx:pt idx="6447">115</cx:pt>
          <cx:pt idx="6448">115</cx:pt>
          <cx:pt idx="6449">115</cx:pt>
          <cx:pt idx="6450">115</cx:pt>
          <cx:pt idx="6451">115</cx:pt>
          <cx:pt idx="6452">115</cx:pt>
          <cx:pt idx="6453">115</cx:pt>
          <cx:pt idx="6454">115</cx:pt>
          <cx:pt idx="6455">115</cx:pt>
          <cx:pt idx="6456">115</cx:pt>
          <cx:pt idx="6457">115</cx:pt>
          <cx:pt idx="6458">115</cx:pt>
          <cx:pt idx="6459">115</cx:pt>
          <cx:pt idx="6460">115</cx:pt>
          <cx:pt idx="6461">115</cx:pt>
          <cx:pt idx="6462">115</cx:pt>
          <cx:pt idx="6463">115</cx:pt>
          <cx:pt idx="6464">115</cx:pt>
          <cx:pt idx="6465">115</cx:pt>
          <cx:pt idx="6466">115</cx:pt>
          <cx:pt idx="6467">115</cx:pt>
          <cx:pt idx="6468">115</cx:pt>
          <cx:pt idx="6469">115</cx:pt>
          <cx:pt idx="6470">115</cx:pt>
          <cx:pt idx="6471">115</cx:pt>
          <cx:pt idx="6472">115</cx:pt>
          <cx:pt idx="6473">115</cx:pt>
          <cx:pt idx="6474">115</cx:pt>
          <cx:pt idx="6475">115</cx:pt>
          <cx:pt idx="6476">115</cx:pt>
          <cx:pt idx="6477">115</cx:pt>
          <cx:pt idx="6478">115</cx:pt>
          <cx:pt idx="6479">115</cx:pt>
          <cx:pt idx="6480">115</cx:pt>
          <cx:pt idx="6481">115</cx:pt>
          <cx:pt idx="6482">115</cx:pt>
          <cx:pt idx="6483">115</cx:pt>
          <cx:pt idx="6484">115</cx:pt>
          <cx:pt idx="6485">115</cx:pt>
          <cx:pt idx="6486">115</cx:pt>
          <cx:pt idx="6487">115</cx:pt>
          <cx:pt idx="6488">115</cx:pt>
          <cx:pt idx="6489">115</cx:pt>
          <cx:pt idx="6490">115</cx:pt>
          <cx:pt idx="6491">115</cx:pt>
          <cx:pt idx="6492">115</cx:pt>
          <cx:pt idx="6493">115</cx:pt>
          <cx:pt idx="6494">115</cx:pt>
          <cx:pt idx="6495">115</cx:pt>
          <cx:pt idx="6496">115</cx:pt>
          <cx:pt idx="6497">115</cx:pt>
          <cx:pt idx="6498">115</cx:pt>
          <cx:pt idx="6499">115</cx:pt>
          <cx:pt idx="6500">115</cx:pt>
          <cx:pt idx="6501">115</cx:pt>
          <cx:pt idx="6502">115</cx:pt>
          <cx:pt idx="6503">115</cx:pt>
          <cx:pt idx="6504">115</cx:pt>
          <cx:pt idx="6505">115</cx:pt>
          <cx:pt idx="6506">115</cx:pt>
          <cx:pt idx="6507">115</cx:pt>
          <cx:pt idx="6508">115</cx:pt>
          <cx:pt idx="6509">115</cx:pt>
          <cx:pt idx="6510">115</cx:pt>
          <cx:pt idx="6511">115</cx:pt>
          <cx:pt idx="6512">115</cx:pt>
          <cx:pt idx="6513">115</cx:pt>
          <cx:pt idx="6514">115</cx:pt>
          <cx:pt idx="6515">115</cx:pt>
          <cx:pt idx="6516">115</cx:pt>
          <cx:pt idx="6517">115</cx:pt>
          <cx:pt idx="6518">115</cx:pt>
          <cx:pt idx="6519">115</cx:pt>
          <cx:pt idx="6520">115</cx:pt>
          <cx:pt idx="6521">115</cx:pt>
          <cx:pt idx="6522">115</cx:pt>
          <cx:pt idx="6523">115</cx:pt>
          <cx:pt idx="6524">115</cx:pt>
          <cx:pt idx="6525">115</cx:pt>
          <cx:pt idx="6526">115</cx:pt>
          <cx:pt idx="6527">115</cx:pt>
          <cx:pt idx="6528">115</cx:pt>
          <cx:pt idx="6529">115</cx:pt>
          <cx:pt idx="6530">115</cx:pt>
          <cx:pt idx="6531">115</cx:pt>
          <cx:pt idx="6532">115</cx:pt>
          <cx:pt idx="6533">115</cx:pt>
          <cx:pt idx="6534">115</cx:pt>
          <cx:pt idx="6535">115</cx:pt>
          <cx:pt idx="6536">115</cx:pt>
          <cx:pt idx="6537">115</cx:pt>
          <cx:pt idx="6538">115</cx:pt>
          <cx:pt idx="6539">115</cx:pt>
          <cx:pt idx="6540">115</cx:pt>
          <cx:pt idx="6541">115</cx:pt>
          <cx:pt idx="6542">115</cx:pt>
          <cx:pt idx="6543">115</cx:pt>
          <cx:pt idx="6544">115</cx:pt>
          <cx:pt idx="6545">115</cx:pt>
          <cx:pt idx="6546">115</cx:pt>
          <cx:pt idx="6547">115</cx:pt>
          <cx:pt idx="6548">115</cx:pt>
          <cx:pt idx="6549">115</cx:pt>
          <cx:pt idx="6550">115</cx:pt>
          <cx:pt idx="6551">115</cx:pt>
          <cx:pt idx="6552">115</cx:pt>
          <cx:pt idx="6553">115</cx:pt>
          <cx:pt idx="6554">115</cx:pt>
          <cx:pt idx="6555">115</cx:pt>
          <cx:pt idx="6556">115</cx:pt>
          <cx:pt idx="6557">115</cx:pt>
          <cx:pt idx="6558">115</cx:pt>
          <cx:pt idx="6559">115</cx:pt>
          <cx:pt idx="6560">115</cx:pt>
          <cx:pt idx="6561">115</cx:pt>
          <cx:pt idx="6562">115</cx:pt>
          <cx:pt idx="6563">115</cx:pt>
          <cx:pt idx="6564">115</cx:pt>
          <cx:pt idx="6565">115</cx:pt>
          <cx:pt idx="6566">115</cx:pt>
          <cx:pt idx="6567">115</cx:pt>
          <cx:pt idx="6568">115</cx:pt>
          <cx:pt idx="6569">115</cx:pt>
          <cx:pt idx="6570">115</cx:pt>
          <cx:pt idx="6571">115</cx:pt>
          <cx:pt idx="6572">115</cx:pt>
          <cx:pt idx="6573">115</cx:pt>
          <cx:pt idx="6574">115</cx:pt>
          <cx:pt idx="6575">115</cx:pt>
          <cx:pt idx="6576">115</cx:pt>
          <cx:pt idx="6577">115</cx:pt>
          <cx:pt idx="6578">115</cx:pt>
          <cx:pt idx="6579">115</cx:pt>
          <cx:pt idx="6580">115</cx:pt>
          <cx:pt idx="6581">115</cx:pt>
          <cx:pt idx="6582">115</cx:pt>
          <cx:pt idx="6583">115</cx:pt>
          <cx:pt idx="6584">115</cx:pt>
          <cx:pt idx="6585">115</cx:pt>
          <cx:pt idx="6586">115</cx:pt>
          <cx:pt idx="6587">115</cx:pt>
          <cx:pt idx="6588">115</cx:pt>
          <cx:pt idx="6589">115</cx:pt>
          <cx:pt idx="6590">115</cx:pt>
          <cx:pt idx="6591">115</cx:pt>
          <cx:pt idx="6592">115</cx:pt>
          <cx:pt idx="6593">115</cx:pt>
          <cx:pt idx="6594">115</cx:pt>
          <cx:pt idx="6595">115</cx:pt>
          <cx:pt idx="6596">115</cx:pt>
          <cx:pt idx="6597">115</cx:pt>
          <cx:pt idx="6598">115</cx:pt>
          <cx:pt idx="6599">115</cx:pt>
          <cx:pt idx="6600">115</cx:pt>
          <cx:pt idx="6601">115</cx:pt>
          <cx:pt idx="6602">115</cx:pt>
          <cx:pt idx="6603">115</cx:pt>
          <cx:pt idx="6604">115</cx:pt>
          <cx:pt idx="6605">115</cx:pt>
          <cx:pt idx="6606">115</cx:pt>
          <cx:pt idx="6607">115</cx:pt>
          <cx:pt idx="6608">115</cx:pt>
          <cx:pt idx="6609">115</cx:pt>
          <cx:pt idx="6610">115</cx:pt>
          <cx:pt idx="6611">115</cx:pt>
          <cx:pt idx="6612">115</cx:pt>
          <cx:pt idx="6613">115</cx:pt>
          <cx:pt idx="6614">115</cx:pt>
          <cx:pt idx="6615">115</cx:pt>
          <cx:pt idx="6616">115</cx:pt>
          <cx:pt idx="6617">115</cx:pt>
          <cx:pt idx="6618">115</cx:pt>
          <cx:pt idx="6619">115</cx:pt>
          <cx:pt idx="6620">115</cx:pt>
          <cx:pt idx="6621">115</cx:pt>
          <cx:pt idx="6622">115</cx:pt>
          <cx:pt idx="6623">115</cx:pt>
          <cx:pt idx="6624">115</cx:pt>
          <cx:pt idx="6625">115</cx:pt>
          <cx:pt idx="6626">115</cx:pt>
          <cx:pt idx="6627">115</cx:pt>
          <cx:pt idx="6628">115</cx:pt>
          <cx:pt idx="6629">115</cx:pt>
          <cx:pt idx="6630">115</cx:pt>
          <cx:pt idx="6631">115</cx:pt>
          <cx:pt idx="6632">115</cx:pt>
          <cx:pt idx="6633">115</cx:pt>
          <cx:pt idx="6634">115</cx:pt>
          <cx:pt idx="6635">115</cx:pt>
          <cx:pt idx="6636">115</cx:pt>
          <cx:pt idx="6637">115</cx:pt>
          <cx:pt idx="6638">115</cx:pt>
          <cx:pt idx="6639">115</cx:pt>
          <cx:pt idx="6640">115</cx:pt>
          <cx:pt idx="6641">115</cx:pt>
          <cx:pt idx="6642">115</cx:pt>
          <cx:pt idx="6643">115</cx:pt>
          <cx:pt idx="6644">115</cx:pt>
          <cx:pt idx="6645">115</cx:pt>
          <cx:pt idx="6646">115</cx:pt>
          <cx:pt idx="6647">115</cx:pt>
          <cx:pt idx="6648">115</cx:pt>
          <cx:pt idx="6649">115</cx:pt>
          <cx:pt idx="6650">115</cx:pt>
          <cx:pt idx="6651">115</cx:pt>
          <cx:pt idx="6652">115</cx:pt>
          <cx:pt idx="6653">115</cx:pt>
          <cx:pt idx="6654">115</cx:pt>
          <cx:pt idx="6655">115</cx:pt>
          <cx:pt idx="6656">115</cx:pt>
          <cx:pt idx="6657">115</cx:pt>
          <cx:pt idx="6658">115</cx:pt>
          <cx:pt idx="6659">115</cx:pt>
          <cx:pt idx="6660">115</cx:pt>
          <cx:pt idx="6661">115</cx:pt>
          <cx:pt idx="6662">115</cx:pt>
          <cx:pt idx="6663">115</cx:pt>
          <cx:pt idx="6664">115</cx:pt>
          <cx:pt idx="6665">115</cx:pt>
          <cx:pt idx="6666">115</cx:pt>
          <cx:pt idx="6667">115</cx:pt>
          <cx:pt idx="6668">115</cx:pt>
          <cx:pt idx="6669">115</cx:pt>
          <cx:pt idx="6670">115</cx:pt>
          <cx:pt idx="6671">115</cx:pt>
          <cx:pt idx="6672">115</cx:pt>
          <cx:pt idx="6673">115</cx:pt>
          <cx:pt idx="6674">115</cx:pt>
          <cx:pt idx="6675">115</cx:pt>
          <cx:pt idx="6676">115</cx:pt>
          <cx:pt idx="6677">115</cx:pt>
          <cx:pt idx="6678">115</cx:pt>
          <cx:pt idx="6679">115</cx:pt>
          <cx:pt idx="6680">115</cx:pt>
          <cx:pt idx="6681">115</cx:pt>
          <cx:pt idx="6682">115</cx:pt>
          <cx:pt idx="6683">115</cx:pt>
          <cx:pt idx="6684">115</cx:pt>
          <cx:pt idx="6685">115</cx:pt>
          <cx:pt idx="6686">115</cx:pt>
          <cx:pt idx="6687">115</cx:pt>
          <cx:pt idx="6688">115</cx:pt>
          <cx:pt idx="6689">115</cx:pt>
          <cx:pt idx="6690">115</cx:pt>
          <cx:pt idx="6691">115</cx:pt>
          <cx:pt idx="6692">115</cx:pt>
          <cx:pt idx="6693">115</cx:pt>
          <cx:pt idx="6694">115</cx:pt>
          <cx:pt idx="6695">115</cx:pt>
          <cx:pt idx="6696">115</cx:pt>
          <cx:pt idx="6697">115</cx:pt>
          <cx:pt idx="6698">115</cx:pt>
          <cx:pt idx="6699">115</cx:pt>
          <cx:pt idx="6700">115</cx:pt>
          <cx:pt idx="6701">115</cx:pt>
          <cx:pt idx="6702">115</cx:pt>
          <cx:pt idx="6703">115</cx:pt>
          <cx:pt idx="6704">115</cx:pt>
          <cx:pt idx="6705">115</cx:pt>
          <cx:pt idx="6706">115</cx:pt>
          <cx:pt idx="6707">115</cx:pt>
          <cx:pt idx="6708">115</cx:pt>
          <cx:pt idx="6709">115</cx:pt>
          <cx:pt idx="6710">115</cx:pt>
          <cx:pt idx="6711">115</cx:pt>
          <cx:pt idx="6712">115</cx:pt>
          <cx:pt idx="6713">115</cx:pt>
          <cx:pt idx="6714">115</cx:pt>
          <cx:pt idx="6715">115</cx:pt>
          <cx:pt idx="6716">115</cx:pt>
          <cx:pt idx="6717">115</cx:pt>
          <cx:pt idx="6718">115</cx:pt>
          <cx:pt idx="6719">115</cx:pt>
          <cx:pt idx="6720">115</cx:pt>
          <cx:pt idx="6721">115</cx:pt>
          <cx:pt idx="6722">115</cx:pt>
          <cx:pt idx="6723">115</cx:pt>
          <cx:pt idx="6724">115</cx:pt>
          <cx:pt idx="6725">115</cx:pt>
          <cx:pt idx="6726">115</cx:pt>
          <cx:pt idx="6727">115</cx:pt>
          <cx:pt idx="6728">115</cx:pt>
          <cx:pt idx="6729">115</cx:pt>
          <cx:pt idx="6730">115</cx:pt>
          <cx:pt idx="6731">115</cx:pt>
          <cx:pt idx="6732">115</cx:pt>
          <cx:pt idx="6733">115</cx:pt>
          <cx:pt idx="6734">115</cx:pt>
          <cx:pt idx="6735">115</cx:pt>
          <cx:pt idx="6736">115</cx:pt>
          <cx:pt idx="6737">115</cx:pt>
          <cx:pt idx="6738">115</cx:pt>
          <cx:pt idx="6739">115</cx:pt>
          <cx:pt idx="6740">115</cx:pt>
          <cx:pt idx="6741">115</cx:pt>
          <cx:pt idx="6742">115</cx:pt>
          <cx:pt idx="6743">115</cx:pt>
          <cx:pt idx="6744">115</cx:pt>
          <cx:pt idx="6745">115</cx:pt>
          <cx:pt idx="6746">115</cx:pt>
          <cx:pt idx="6747">115</cx:pt>
          <cx:pt idx="6748">115</cx:pt>
          <cx:pt idx="6749">115</cx:pt>
          <cx:pt idx="6750">115</cx:pt>
          <cx:pt idx="6751">115</cx:pt>
          <cx:pt idx="6752">115</cx:pt>
          <cx:pt idx="6753">115</cx:pt>
          <cx:pt idx="6754">115</cx:pt>
          <cx:pt idx="6755">114</cx:pt>
          <cx:pt idx="6756">114</cx:pt>
          <cx:pt idx="6757">114</cx:pt>
          <cx:pt idx="6758">114</cx:pt>
          <cx:pt idx="6759">114</cx:pt>
          <cx:pt idx="6760">114</cx:pt>
          <cx:pt idx="6761">114</cx:pt>
          <cx:pt idx="6762">114</cx:pt>
          <cx:pt idx="6763">114</cx:pt>
          <cx:pt idx="6764">114</cx:pt>
          <cx:pt idx="6765">114</cx:pt>
          <cx:pt idx="6766">114</cx:pt>
          <cx:pt idx="6767">114</cx:pt>
          <cx:pt idx="6768">114</cx:pt>
          <cx:pt idx="6769">114</cx:pt>
          <cx:pt idx="6770">114</cx:pt>
          <cx:pt idx="6771">114</cx:pt>
          <cx:pt idx="6772">114</cx:pt>
          <cx:pt idx="6773">114</cx:pt>
          <cx:pt idx="6774">114</cx:pt>
          <cx:pt idx="6775">114</cx:pt>
          <cx:pt idx="6776">114</cx:pt>
          <cx:pt idx="6777">114</cx:pt>
          <cx:pt idx="6778">114</cx:pt>
          <cx:pt idx="6779">114</cx:pt>
          <cx:pt idx="6780">114</cx:pt>
          <cx:pt idx="6781">114</cx:pt>
          <cx:pt idx="6782">114</cx:pt>
          <cx:pt idx="6783">114</cx:pt>
          <cx:pt idx="6784">114</cx:pt>
          <cx:pt idx="6785">114</cx:pt>
          <cx:pt idx="6786">114</cx:pt>
          <cx:pt idx="6787">114</cx:pt>
          <cx:pt idx="6788">114</cx:pt>
          <cx:pt idx="6789">114</cx:pt>
          <cx:pt idx="6790">114</cx:pt>
          <cx:pt idx="6791">114</cx:pt>
          <cx:pt idx="6792">114</cx:pt>
          <cx:pt idx="6793">114</cx:pt>
          <cx:pt idx="6794">114</cx:pt>
          <cx:pt idx="6795">114</cx:pt>
          <cx:pt idx="6796">114</cx:pt>
          <cx:pt idx="6797">114</cx:pt>
          <cx:pt idx="6798">114</cx:pt>
          <cx:pt idx="6799">114</cx:pt>
          <cx:pt idx="6800">114</cx:pt>
          <cx:pt idx="6801">114</cx:pt>
          <cx:pt idx="6802">114</cx:pt>
          <cx:pt idx="6803">114</cx:pt>
          <cx:pt idx="6804">114</cx:pt>
          <cx:pt idx="6805">114</cx:pt>
          <cx:pt idx="6806">114</cx:pt>
          <cx:pt idx="6807">114</cx:pt>
          <cx:pt idx="6808">114</cx:pt>
          <cx:pt idx="6809">114</cx:pt>
          <cx:pt idx="6810">114</cx:pt>
          <cx:pt idx="6811">114</cx:pt>
          <cx:pt idx="6812">114</cx:pt>
          <cx:pt idx="6813">114</cx:pt>
          <cx:pt idx="6814">114</cx:pt>
          <cx:pt idx="6815">114</cx:pt>
          <cx:pt idx="6816">114</cx:pt>
          <cx:pt idx="6817">114</cx:pt>
          <cx:pt idx="6818">114</cx:pt>
          <cx:pt idx="6819">114</cx:pt>
          <cx:pt idx="6820">114</cx:pt>
          <cx:pt idx="6821">114</cx:pt>
          <cx:pt idx="6822">114</cx:pt>
          <cx:pt idx="6823">114</cx:pt>
          <cx:pt idx="6824">114</cx:pt>
          <cx:pt idx="6825">114</cx:pt>
          <cx:pt idx="6826">114</cx:pt>
          <cx:pt idx="6827">114</cx:pt>
          <cx:pt idx="6828">114</cx:pt>
          <cx:pt idx="6829">114</cx:pt>
          <cx:pt idx="6830">114</cx:pt>
          <cx:pt idx="6831">114</cx:pt>
          <cx:pt idx="6832">114</cx:pt>
          <cx:pt idx="6833">114</cx:pt>
          <cx:pt idx="6834">114</cx:pt>
          <cx:pt idx="6835">114</cx:pt>
          <cx:pt idx="6836">114</cx:pt>
          <cx:pt idx="6837">114</cx:pt>
          <cx:pt idx="6838">114</cx:pt>
          <cx:pt idx="6839">114</cx:pt>
          <cx:pt idx="6840">114</cx:pt>
          <cx:pt idx="6841">114</cx:pt>
          <cx:pt idx="6842">114</cx:pt>
          <cx:pt idx="6843">114</cx:pt>
          <cx:pt idx="6844">114</cx:pt>
          <cx:pt idx="6845">114</cx:pt>
          <cx:pt idx="6846">114</cx:pt>
          <cx:pt idx="6847">114</cx:pt>
          <cx:pt idx="6848">114</cx:pt>
          <cx:pt idx="6849">114</cx:pt>
          <cx:pt idx="6850">114</cx:pt>
          <cx:pt idx="6851">114</cx:pt>
          <cx:pt idx="6852">114</cx:pt>
          <cx:pt idx="6853">114</cx:pt>
          <cx:pt idx="6854">114</cx:pt>
          <cx:pt idx="6855">114</cx:pt>
          <cx:pt idx="6856">114</cx:pt>
          <cx:pt idx="6857">114</cx:pt>
          <cx:pt idx="6858">114</cx:pt>
          <cx:pt idx="6859">114</cx:pt>
          <cx:pt idx="6860">114</cx:pt>
          <cx:pt idx="6861">114</cx:pt>
          <cx:pt idx="6862">114</cx:pt>
          <cx:pt idx="6863">114</cx:pt>
          <cx:pt idx="6864">114</cx:pt>
          <cx:pt idx="6865">114</cx:pt>
          <cx:pt idx="6866">114</cx:pt>
          <cx:pt idx="6867">114</cx:pt>
          <cx:pt idx="6868">114</cx:pt>
          <cx:pt idx="6869">114</cx:pt>
          <cx:pt idx="6870">114</cx:pt>
          <cx:pt idx="6871">114</cx:pt>
          <cx:pt idx="6872">114</cx:pt>
          <cx:pt idx="6873">114</cx:pt>
          <cx:pt idx="6874">114</cx:pt>
          <cx:pt idx="6875">114</cx:pt>
          <cx:pt idx="6876">114</cx:pt>
          <cx:pt idx="6877">114</cx:pt>
          <cx:pt idx="6878">114</cx:pt>
          <cx:pt idx="6879">114</cx:pt>
          <cx:pt idx="6880">114</cx:pt>
          <cx:pt idx="6881">114</cx:pt>
          <cx:pt idx="6882">114</cx:pt>
          <cx:pt idx="6883">114</cx:pt>
          <cx:pt idx="6884">114</cx:pt>
          <cx:pt idx="6885">114</cx:pt>
          <cx:pt idx="6886">114</cx:pt>
          <cx:pt idx="6887">114</cx:pt>
          <cx:pt idx="6888">114</cx:pt>
          <cx:pt idx="6889">114</cx:pt>
          <cx:pt idx="6890">114</cx:pt>
          <cx:pt idx="6891">114</cx:pt>
          <cx:pt idx="6892">114</cx:pt>
          <cx:pt idx="6893">114</cx:pt>
          <cx:pt idx="6894">114</cx:pt>
          <cx:pt idx="6895">114</cx:pt>
          <cx:pt idx="6896">114</cx:pt>
          <cx:pt idx="6897">114</cx:pt>
          <cx:pt idx="6898">114</cx:pt>
          <cx:pt idx="6899">114</cx:pt>
          <cx:pt idx="6900">114</cx:pt>
          <cx:pt idx="6901">114</cx:pt>
          <cx:pt idx="6902">114</cx:pt>
          <cx:pt idx="6903">114</cx:pt>
          <cx:pt idx="6904">114</cx:pt>
          <cx:pt idx="6905">114</cx:pt>
          <cx:pt idx="6906">114</cx:pt>
          <cx:pt idx="6907">114</cx:pt>
          <cx:pt idx="6908">114</cx:pt>
          <cx:pt idx="6909">114</cx:pt>
          <cx:pt idx="6910">114</cx:pt>
          <cx:pt idx="6911">114</cx:pt>
          <cx:pt idx="6912">114</cx:pt>
          <cx:pt idx="6913">114</cx:pt>
          <cx:pt idx="6914">114</cx:pt>
          <cx:pt idx="6915">114</cx:pt>
          <cx:pt idx="6916">114</cx:pt>
          <cx:pt idx="6917">114</cx:pt>
          <cx:pt idx="6918">114</cx:pt>
          <cx:pt idx="6919">114</cx:pt>
          <cx:pt idx="6920">114</cx:pt>
          <cx:pt idx="6921">114</cx:pt>
          <cx:pt idx="6922">114</cx:pt>
          <cx:pt idx="6923">114</cx:pt>
          <cx:pt idx="6924">114</cx:pt>
          <cx:pt idx="6925">114</cx:pt>
          <cx:pt idx="6926">114</cx:pt>
          <cx:pt idx="6927">114</cx:pt>
          <cx:pt idx="6928">114</cx:pt>
          <cx:pt idx="6929">114</cx:pt>
          <cx:pt idx="6930">114</cx:pt>
          <cx:pt idx="6931">114</cx:pt>
          <cx:pt idx="6932">114</cx:pt>
          <cx:pt idx="6933">114</cx:pt>
          <cx:pt idx="6934">114</cx:pt>
          <cx:pt idx="6935">114</cx:pt>
          <cx:pt idx="6936">114</cx:pt>
          <cx:pt idx="6937">114</cx:pt>
          <cx:pt idx="6938">114</cx:pt>
          <cx:pt idx="6939">114</cx:pt>
          <cx:pt idx="6940">114</cx:pt>
          <cx:pt idx="6941">114</cx:pt>
          <cx:pt idx="6942">114</cx:pt>
          <cx:pt idx="6943">114</cx:pt>
          <cx:pt idx="6944">114</cx:pt>
          <cx:pt idx="6945">114</cx:pt>
          <cx:pt idx="6946">114</cx:pt>
          <cx:pt idx="6947">114</cx:pt>
          <cx:pt idx="6948">114</cx:pt>
          <cx:pt idx="6949">114</cx:pt>
          <cx:pt idx="6950">114</cx:pt>
          <cx:pt idx="6951">114</cx:pt>
          <cx:pt idx="6952">114</cx:pt>
          <cx:pt idx="6953">114</cx:pt>
          <cx:pt idx="6954">114</cx:pt>
          <cx:pt idx="6955">114</cx:pt>
          <cx:pt idx="6956">114</cx:pt>
          <cx:pt idx="6957">114</cx:pt>
          <cx:pt idx="6958">114</cx:pt>
          <cx:pt idx="6959">114</cx:pt>
          <cx:pt idx="6960">114</cx:pt>
          <cx:pt idx="6961">114</cx:pt>
          <cx:pt idx="6962">114</cx:pt>
          <cx:pt idx="6963">114</cx:pt>
          <cx:pt idx="6964">114</cx:pt>
          <cx:pt idx="6965">114</cx:pt>
          <cx:pt idx="6966">114</cx:pt>
          <cx:pt idx="6967">114</cx:pt>
          <cx:pt idx="6968">114</cx:pt>
          <cx:pt idx="6969">114</cx:pt>
          <cx:pt idx="6970">114</cx:pt>
          <cx:pt idx="6971">114</cx:pt>
          <cx:pt idx="6972">114</cx:pt>
          <cx:pt idx="6973">114</cx:pt>
          <cx:pt idx="6974">114</cx:pt>
          <cx:pt idx="6975">114</cx:pt>
          <cx:pt idx="6976">114</cx:pt>
          <cx:pt idx="6977">114</cx:pt>
          <cx:pt idx="6978">114</cx:pt>
          <cx:pt idx="6979">114</cx:pt>
          <cx:pt idx="6980">114</cx:pt>
          <cx:pt idx="6981">114</cx:pt>
          <cx:pt idx="6982">114</cx:pt>
          <cx:pt idx="6983">114</cx:pt>
          <cx:pt idx="6984">114</cx:pt>
          <cx:pt idx="6985">114</cx:pt>
          <cx:pt idx="6986">114</cx:pt>
          <cx:pt idx="6987">114</cx:pt>
          <cx:pt idx="6988">114</cx:pt>
          <cx:pt idx="6989">114</cx:pt>
          <cx:pt idx="6990">114</cx:pt>
          <cx:pt idx="6991">114</cx:pt>
          <cx:pt idx="6992">114</cx:pt>
          <cx:pt idx="6993">114</cx:pt>
          <cx:pt idx="6994">114</cx:pt>
          <cx:pt idx="6995">114</cx:pt>
          <cx:pt idx="6996">114</cx:pt>
          <cx:pt idx="6997">114</cx:pt>
          <cx:pt idx="6998">114</cx:pt>
          <cx:pt idx="6999">114</cx:pt>
          <cx:pt idx="7000">114</cx:pt>
          <cx:pt idx="7001">114</cx:pt>
          <cx:pt idx="7002">114</cx:pt>
          <cx:pt idx="7003">114</cx:pt>
          <cx:pt idx="7004">114</cx:pt>
          <cx:pt idx="7005">114</cx:pt>
          <cx:pt idx="7006">114</cx:pt>
          <cx:pt idx="7007">114</cx:pt>
          <cx:pt idx="7008">114</cx:pt>
          <cx:pt idx="7009">114</cx:pt>
          <cx:pt idx="7010">114</cx:pt>
          <cx:pt idx="7011">114</cx:pt>
          <cx:pt idx="7012">114</cx:pt>
          <cx:pt idx="7013">114</cx:pt>
          <cx:pt idx="7014">114</cx:pt>
          <cx:pt idx="7015">114</cx:pt>
          <cx:pt idx="7016">114</cx:pt>
          <cx:pt idx="7017">114</cx:pt>
          <cx:pt idx="7018">114</cx:pt>
          <cx:pt idx="7019">114</cx:pt>
          <cx:pt idx="7020">114</cx:pt>
          <cx:pt idx="7021">114</cx:pt>
          <cx:pt idx="7022">114</cx:pt>
          <cx:pt idx="7023">114</cx:pt>
          <cx:pt idx="7024">114</cx:pt>
          <cx:pt idx="7025">114</cx:pt>
          <cx:pt idx="7026">114</cx:pt>
          <cx:pt idx="7027">114</cx:pt>
          <cx:pt idx="7028">114</cx:pt>
          <cx:pt idx="7029">114</cx:pt>
          <cx:pt idx="7030">114</cx:pt>
          <cx:pt idx="7031">114</cx:pt>
          <cx:pt idx="7032">114</cx:pt>
          <cx:pt idx="7033">114</cx:pt>
          <cx:pt idx="7034">114</cx:pt>
          <cx:pt idx="7035">114</cx:pt>
          <cx:pt idx="7036">114</cx:pt>
          <cx:pt idx="7037">114</cx:pt>
          <cx:pt idx="7038">114</cx:pt>
          <cx:pt idx="7039">114</cx:pt>
          <cx:pt idx="7040">114</cx:pt>
          <cx:pt idx="7041">114</cx:pt>
          <cx:pt idx="7042">114</cx:pt>
          <cx:pt idx="7043">114</cx:pt>
          <cx:pt idx="7044">114</cx:pt>
          <cx:pt idx="7045">114</cx:pt>
          <cx:pt idx="7046">114</cx:pt>
          <cx:pt idx="7047">114</cx:pt>
          <cx:pt idx="7048">114</cx:pt>
          <cx:pt idx="7049">114</cx:pt>
          <cx:pt idx="7050">114</cx:pt>
          <cx:pt idx="7051">114</cx:pt>
          <cx:pt idx="7052">114</cx:pt>
          <cx:pt idx="7053">114</cx:pt>
          <cx:pt idx="7054">114</cx:pt>
          <cx:pt idx="7055">114</cx:pt>
          <cx:pt idx="7056">114</cx:pt>
          <cx:pt idx="7057">114</cx:pt>
          <cx:pt idx="7058">114</cx:pt>
          <cx:pt idx="7059">114</cx:pt>
          <cx:pt idx="7060">114</cx:pt>
          <cx:pt idx="7061">114</cx:pt>
          <cx:pt idx="7062">114</cx:pt>
          <cx:pt idx="7063">114</cx:pt>
          <cx:pt idx="7064">114</cx:pt>
          <cx:pt idx="7065">114</cx:pt>
          <cx:pt idx="7066">114</cx:pt>
          <cx:pt idx="7067">114</cx:pt>
          <cx:pt idx="7068">114</cx:pt>
          <cx:pt idx="7069">114</cx:pt>
          <cx:pt idx="7070">114</cx:pt>
          <cx:pt idx="7071">114</cx:pt>
          <cx:pt idx="7072">114</cx:pt>
          <cx:pt idx="7073">114</cx:pt>
          <cx:pt idx="7074">114</cx:pt>
          <cx:pt idx="7075">114</cx:pt>
          <cx:pt idx="7076">114</cx:pt>
          <cx:pt idx="7077">114</cx:pt>
          <cx:pt idx="7078">114</cx:pt>
          <cx:pt idx="7079">114</cx:pt>
          <cx:pt idx="7080">114</cx:pt>
          <cx:pt idx="7081">114</cx:pt>
          <cx:pt idx="7082">114</cx:pt>
          <cx:pt idx="7083">114</cx:pt>
          <cx:pt idx="7084">114</cx:pt>
          <cx:pt idx="7085">114</cx:pt>
          <cx:pt idx="7086">114</cx:pt>
          <cx:pt idx="7087">114</cx:pt>
          <cx:pt idx="7088">114</cx:pt>
          <cx:pt idx="7089">114</cx:pt>
          <cx:pt idx="7090">114</cx:pt>
          <cx:pt idx="7091">114</cx:pt>
          <cx:pt idx="7092">114</cx:pt>
          <cx:pt idx="7093">114</cx:pt>
          <cx:pt idx="7094">114</cx:pt>
          <cx:pt idx="7095">114</cx:pt>
          <cx:pt idx="7096">114</cx:pt>
          <cx:pt idx="7097">114</cx:pt>
          <cx:pt idx="7098">114</cx:pt>
          <cx:pt idx="7099">114</cx:pt>
          <cx:pt idx="7100">114</cx:pt>
          <cx:pt idx="7101">114</cx:pt>
          <cx:pt idx="7102">114</cx:pt>
          <cx:pt idx="7103">114</cx:pt>
          <cx:pt idx="7104">114</cx:pt>
          <cx:pt idx="7105">114</cx:pt>
          <cx:pt idx="7106">114</cx:pt>
          <cx:pt idx="7107">114</cx:pt>
          <cx:pt idx="7108">114</cx:pt>
          <cx:pt idx="7109">114</cx:pt>
          <cx:pt idx="7110">114</cx:pt>
          <cx:pt idx="7111">114</cx:pt>
          <cx:pt idx="7112">114</cx:pt>
          <cx:pt idx="7113">114</cx:pt>
          <cx:pt idx="7114">114</cx:pt>
          <cx:pt idx="7115">114</cx:pt>
          <cx:pt idx="7116">114</cx:pt>
          <cx:pt idx="7117">114</cx:pt>
          <cx:pt idx="7118">114</cx:pt>
          <cx:pt idx="7119">114</cx:pt>
          <cx:pt idx="7120">114</cx:pt>
          <cx:pt idx="7121">114</cx:pt>
          <cx:pt idx="7122">114</cx:pt>
          <cx:pt idx="7123">114</cx:pt>
          <cx:pt idx="7124">114</cx:pt>
          <cx:pt idx="7125">114</cx:pt>
          <cx:pt idx="7126">114</cx:pt>
          <cx:pt idx="7127">114</cx:pt>
          <cx:pt idx="7128">114</cx:pt>
          <cx:pt idx="7129">114</cx:pt>
          <cx:pt idx="7130">114</cx:pt>
          <cx:pt idx="7131">114</cx:pt>
          <cx:pt idx="7132">114</cx:pt>
          <cx:pt idx="7133">114</cx:pt>
          <cx:pt idx="7134">114</cx:pt>
          <cx:pt idx="7135">114</cx:pt>
          <cx:pt idx="7136">114</cx:pt>
          <cx:pt idx="7137">114</cx:pt>
          <cx:pt idx="7138">114</cx:pt>
          <cx:pt idx="7139">114</cx:pt>
          <cx:pt idx="7140">114</cx:pt>
          <cx:pt idx="7141">114</cx:pt>
          <cx:pt idx="7142">114</cx:pt>
          <cx:pt idx="7143">114</cx:pt>
          <cx:pt idx="7144">114</cx:pt>
          <cx:pt idx="7145">114</cx:pt>
          <cx:pt idx="7146">114</cx:pt>
          <cx:pt idx="7147">114</cx:pt>
          <cx:pt idx="7148">114</cx:pt>
          <cx:pt idx="7149">114</cx:pt>
          <cx:pt idx="7150">114</cx:pt>
          <cx:pt idx="7151">114</cx:pt>
          <cx:pt idx="7152">114</cx:pt>
          <cx:pt idx="7153">114</cx:pt>
          <cx:pt idx="7154">114</cx:pt>
          <cx:pt idx="7155">114</cx:pt>
          <cx:pt idx="7156">114</cx:pt>
          <cx:pt idx="7157">114</cx:pt>
          <cx:pt idx="7158">114</cx:pt>
          <cx:pt idx="7159">114</cx:pt>
          <cx:pt idx="7160">114</cx:pt>
          <cx:pt idx="7161">114</cx:pt>
          <cx:pt idx="7162">114</cx:pt>
          <cx:pt idx="7163">114</cx:pt>
          <cx:pt idx="7164">114</cx:pt>
          <cx:pt idx="7165">114</cx:pt>
          <cx:pt idx="7166">114</cx:pt>
          <cx:pt idx="7167">114</cx:pt>
          <cx:pt idx="7168">114</cx:pt>
          <cx:pt idx="7169">114</cx:pt>
          <cx:pt idx="7170">113</cx:pt>
          <cx:pt idx="7171">113</cx:pt>
          <cx:pt idx="7172">113</cx:pt>
          <cx:pt idx="7173">113</cx:pt>
          <cx:pt idx="7174">113</cx:pt>
          <cx:pt idx="7175">113</cx:pt>
          <cx:pt idx="7176">113</cx:pt>
          <cx:pt idx="7177">113</cx:pt>
          <cx:pt idx="7178">113</cx:pt>
          <cx:pt idx="7179">113</cx:pt>
          <cx:pt idx="7180">113</cx:pt>
          <cx:pt idx="7181">113</cx:pt>
          <cx:pt idx="7182">113</cx:pt>
          <cx:pt idx="7183">113</cx:pt>
          <cx:pt idx="7184">113</cx:pt>
          <cx:pt idx="7185">113</cx:pt>
          <cx:pt idx="7186">113</cx:pt>
          <cx:pt idx="7187">113</cx:pt>
          <cx:pt idx="7188">113</cx:pt>
          <cx:pt idx="7189">113</cx:pt>
          <cx:pt idx="7190">113</cx:pt>
          <cx:pt idx="7191">113</cx:pt>
          <cx:pt idx="7192">113</cx:pt>
          <cx:pt idx="7193">113</cx:pt>
          <cx:pt idx="7194">113</cx:pt>
          <cx:pt idx="7195">113</cx:pt>
          <cx:pt idx="7196">113</cx:pt>
          <cx:pt idx="7197">113</cx:pt>
          <cx:pt idx="7198">113</cx:pt>
          <cx:pt idx="7199">113</cx:pt>
          <cx:pt idx="7200">113</cx:pt>
          <cx:pt idx="7201">113</cx:pt>
          <cx:pt idx="7202">113</cx:pt>
          <cx:pt idx="7203">113</cx:pt>
          <cx:pt idx="7204">113</cx:pt>
          <cx:pt idx="7205">113</cx:pt>
          <cx:pt idx="7206">113</cx:pt>
          <cx:pt idx="7207">113</cx:pt>
          <cx:pt idx="7208">113</cx:pt>
          <cx:pt idx="7209">113</cx:pt>
          <cx:pt idx="7210">113</cx:pt>
          <cx:pt idx="7211">113</cx:pt>
          <cx:pt idx="7212">113</cx:pt>
          <cx:pt idx="7213">113</cx:pt>
          <cx:pt idx="7214">113</cx:pt>
          <cx:pt idx="7215">113</cx:pt>
          <cx:pt idx="7216">113</cx:pt>
          <cx:pt idx="7217">113</cx:pt>
          <cx:pt idx="7218">113</cx:pt>
          <cx:pt idx="7219">113</cx:pt>
          <cx:pt idx="7220">113</cx:pt>
          <cx:pt idx="7221">113</cx:pt>
          <cx:pt idx="7222">113</cx:pt>
          <cx:pt idx="7223">113</cx:pt>
          <cx:pt idx="7224">113</cx:pt>
          <cx:pt idx="7225">113</cx:pt>
          <cx:pt idx="7226">113</cx:pt>
          <cx:pt idx="7227">113</cx:pt>
          <cx:pt idx="7228">113</cx:pt>
          <cx:pt idx="7229">113</cx:pt>
          <cx:pt idx="7230">113</cx:pt>
          <cx:pt idx="7231">113</cx:pt>
          <cx:pt idx="7232">113</cx:pt>
          <cx:pt idx="7233">113</cx:pt>
          <cx:pt idx="7234">113</cx:pt>
          <cx:pt idx="7235">113</cx:pt>
          <cx:pt idx="7236">113</cx:pt>
          <cx:pt idx="7237">113</cx:pt>
          <cx:pt idx="7238">113</cx:pt>
          <cx:pt idx="7239">113</cx:pt>
          <cx:pt idx="7240">113</cx:pt>
          <cx:pt idx="7241">113</cx:pt>
          <cx:pt idx="7242">113</cx:pt>
          <cx:pt idx="7243">113</cx:pt>
          <cx:pt idx="7244">113</cx:pt>
          <cx:pt idx="7245">113</cx:pt>
          <cx:pt idx="7246">113</cx:pt>
          <cx:pt idx="7247">113</cx:pt>
          <cx:pt idx="7248">113</cx:pt>
          <cx:pt idx="7249">113</cx:pt>
          <cx:pt idx="7250">113</cx:pt>
          <cx:pt idx="7251">113</cx:pt>
          <cx:pt idx="7252">113</cx:pt>
          <cx:pt idx="7253">113</cx:pt>
          <cx:pt idx="7254">113</cx:pt>
          <cx:pt idx="7255">113</cx:pt>
          <cx:pt idx="7256">113</cx:pt>
          <cx:pt idx="7257">113</cx:pt>
          <cx:pt idx="7258">113</cx:pt>
          <cx:pt idx="7259">113</cx:pt>
          <cx:pt idx="7260">113</cx:pt>
          <cx:pt idx="7261">113</cx:pt>
          <cx:pt idx="7262">113</cx:pt>
          <cx:pt idx="7263">113</cx:pt>
          <cx:pt idx="7264">113</cx:pt>
          <cx:pt idx="7265">113</cx:pt>
          <cx:pt idx="7266">113</cx:pt>
          <cx:pt idx="7267">113</cx:pt>
          <cx:pt idx="7268">113</cx:pt>
          <cx:pt idx="7269">113</cx:pt>
          <cx:pt idx="7270">113</cx:pt>
          <cx:pt idx="7271">113</cx:pt>
          <cx:pt idx="7272">113</cx:pt>
          <cx:pt idx="7273">113</cx:pt>
          <cx:pt idx="7274">113</cx:pt>
          <cx:pt idx="7275">113</cx:pt>
          <cx:pt idx="7276">113</cx:pt>
          <cx:pt idx="7277">113</cx:pt>
          <cx:pt idx="7278">113</cx:pt>
          <cx:pt idx="7279">113</cx:pt>
          <cx:pt idx="7280">113</cx:pt>
          <cx:pt idx="7281">113</cx:pt>
          <cx:pt idx="7282">113</cx:pt>
          <cx:pt idx="7283">113</cx:pt>
          <cx:pt idx="7284">113</cx:pt>
          <cx:pt idx="7285">113</cx:pt>
          <cx:pt idx="7286">113</cx:pt>
          <cx:pt idx="7287">113</cx:pt>
          <cx:pt idx="7288">113</cx:pt>
          <cx:pt idx="7289">113</cx:pt>
          <cx:pt idx="7290">113</cx:pt>
          <cx:pt idx="7291">113</cx:pt>
          <cx:pt idx="7292">113</cx:pt>
          <cx:pt idx="7293">113</cx:pt>
          <cx:pt idx="7294">113</cx:pt>
          <cx:pt idx="7295">113</cx:pt>
          <cx:pt idx="7296">113</cx:pt>
          <cx:pt idx="7297">113</cx:pt>
          <cx:pt idx="7298">113</cx:pt>
          <cx:pt idx="7299">113</cx:pt>
          <cx:pt idx="7300">113</cx:pt>
          <cx:pt idx="7301">113</cx:pt>
          <cx:pt idx="7302">113</cx:pt>
          <cx:pt idx="7303">113</cx:pt>
          <cx:pt idx="7304">113</cx:pt>
          <cx:pt idx="7305">113</cx:pt>
          <cx:pt idx="7306">113</cx:pt>
          <cx:pt idx="7307">113</cx:pt>
          <cx:pt idx="7308">113</cx:pt>
          <cx:pt idx="7309">113</cx:pt>
          <cx:pt idx="7310">113</cx:pt>
          <cx:pt idx="7311">113</cx:pt>
          <cx:pt idx="7312">113</cx:pt>
          <cx:pt idx="7313">113</cx:pt>
          <cx:pt idx="7314">113</cx:pt>
          <cx:pt idx="7315">113</cx:pt>
          <cx:pt idx="7316">113</cx:pt>
          <cx:pt idx="7317">113</cx:pt>
          <cx:pt idx="7318">113</cx:pt>
          <cx:pt idx="7319">113</cx:pt>
          <cx:pt idx="7320">113</cx:pt>
          <cx:pt idx="7321">113</cx:pt>
          <cx:pt idx="7322">113</cx:pt>
          <cx:pt idx="7323">113</cx:pt>
          <cx:pt idx="7324">113</cx:pt>
          <cx:pt idx="7325">113</cx:pt>
          <cx:pt idx="7326">113</cx:pt>
          <cx:pt idx="7327">113</cx:pt>
          <cx:pt idx="7328">113</cx:pt>
          <cx:pt idx="7329">113</cx:pt>
          <cx:pt idx="7330">113</cx:pt>
          <cx:pt idx="7331">113</cx:pt>
          <cx:pt idx="7332">113</cx:pt>
          <cx:pt idx="7333">113</cx:pt>
          <cx:pt idx="7334">113</cx:pt>
          <cx:pt idx="7335">113</cx:pt>
          <cx:pt idx="7336">113</cx:pt>
          <cx:pt idx="7337">113</cx:pt>
          <cx:pt idx="7338">113</cx:pt>
          <cx:pt idx="7339">113</cx:pt>
          <cx:pt idx="7340">113</cx:pt>
          <cx:pt idx="7341">113</cx:pt>
          <cx:pt idx="7342">113</cx:pt>
          <cx:pt idx="7343">113</cx:pt>
          <cx:pt idx="7344">113</cx:pt>
          <cx:pt idx="7345">113</cx:pt>
          <cx:pt idx="7346">113</cx:pt>
          <cx:pt idx="7347">113</cx:pt>
          <cx:pt idx="7348">113</cx:pt>
          <cx:pt idx="7349">113</cx:pt>
          <cx:pt idx="7350">113</cx:pt>
          <cx:pt idx="7351">113</cx:pt>
          <cx:pt idx="7352">113</cx:pt>
          <cx:pt idx="7353">113</cx:pt>
          <cx:pt idx="7354">113</cx:pt>
          <cx:pt idx="7355">113</cx:pt>
          <cx:pt idx="7356">113</cx:pt>
          <cx:pt idx="7357">113</cx:pt>
          <cx:pt idx="7358">113</cx:pt>
          <cx:pt idx="7359">113</cx:pt>
          <cx:pt idx="7360">113</cx:pt>
          <cx:pt idx="7361">113</cx:pt>
          <cx:pt idx="7362">113</cx:pt>
          <cx:pt idx="7363">113</cx:pt>
          <cx:pt idx="7364">113</cx:pt>
          <cx:pt idx="7365">113</cx:pt>
          <cx:pt idx="7366">113</cx:pt>
          <cx:pt idx="7367">113</cx:pt>
          <cx:pt idx="7368">113</cx:pt>
          <cx:pt idx="7369">113</cx:pt>
          <cx:pt idx="7370">113</cx:pt>
          <cx:pt idx="7371">113</cx:pt>
          <cx:pt idx="7372">113</cx:pt>
          <cx:pt idx="7373">113</cx:pt>
          <cx:pt idx="7374">113</cx:pt>
          <cx:pt idx="7375">113</cx:pt>
          <cx:pt idx="7376">113</cx:pt>
          <cx:pt idx="7377">113</cx:pt>
          <cx:pt idx="7378">113</cx:pt>
          <cx:pt idx="7379">113</cx:pt>
          <cx:pt idx="7380">113</cx:pt>
          <cx:pt idx="7381">113</cx:pt>
          <cx:pt idx="7382">113</cx:pt>
          <cx:pt idx="7383">113</cx:pt>
          <cx:pt idx="7384">113</cx:pt>
          <cx:pt idx="7385">113</cx:pt>
          <cx:pt idx="7386">113</cx:pt>
          <cx:pt idx="7387">113</cx:pt>
          <cx:pt idx="7388">113</cx:pt>
          <cx:pt idx="7389">113</cx:pt>
          <cx:pt idx="7390">113</cx:pt>
          <cx:pt idx="7391">113</cx:pt>
          <cx:pt idx="7392">113</cx:pt>
          <cx:pt idx="7393">113</cx:pt>
          <cx:pt idx="7394">113</cx:pt>
          <cx:pt idx="7395">113</cx:pt>
          <cx:pt idx="7396">113</cx:pt>
          <cx:pt idx="7397">113</cx:pt>
          <cx:pt idx="7398">113</cx:pt>
          <cx:pt idx="7399">113</cx:pt>
          <cx:pt idx="7400">113</cx:pt>
          <cx:pt idx="7401">113</cx:pt>
          <cx:pt idx="7402">113</cx:pt>
          <cx:pt idx="7403">113</cx:pt>
          <cx:pt idx="7404">113</cx:pt>
          <cx:pt idx="7405">113</cx:pt>
          <cx:pt idx="7406">113</cx:pt>
          <cx:pt idx="7407">113</cx:pt>
          <cx:pt idx="7408">113</cx:pt>
          <cx:pt idx="7409">113</cx:pt>
          <cx:pt idx="7410">113</cx:pt>
          <cx:pt idx="7411">113</cx:pt>
          <cx:pt idx="7412">113</cx:pt>
          <cx:pt idx="7413">113</cx:pt>
          <cx:pt idx="7414">113</cx:pt>
          <cx:pt idx="7415">113</cx:pt>
          <cx:pt idx="7416">113</cx:pt>
          <cx:pt idx="7417">113</cx:pt>
          <cx:pt idx="7418">113</cx:pt>
          <cx:pt idx="7419">113</cx:pt>
          <cx:pt idx="7420">113</cx:pt>
          <cx:pt idx="7421">113</cx:pt>
          <cx:pt idx="7422">113</cx:pt>
          <cx:pt idx="7423">113</cx:pt>
          <cx:pt idx="7424">113</cx:pt>
          <cx:pt idx="7425">113</cx:pt>
          <cx:pt idx="7426">113</cx:pt>
          <cx:pt idx="7427">113</cx:pt>
          <cx:pt idx="7428">113</cx:pt>
          <cx:pt idx="7429">113</cx:pt>
          <cx:pt idx="7430">113</cx:pt>
          <cx:pt idx="7431">113</cx:pt>
          <cx:pt idx="7432">113</cx:pt>
          <cx:pt idx="7433">113</cx:pt>
          <cx:pt idx="7434">113</cx:pt>
          <cx:pt idx="7435">113</cx:pt>
          <cx:pt idx="7436">113</cx:pt>
          <cx:pt idx="7437">113</cx:pt>
          <cx:pt idx="7438">113</cx:pt>
          <cx:pt idx="7439">113</cx:pt>
          <cx:pt idx="7440">113</cx:pt>
          <cx:pt idx="7441">113</cx:pt>
          <cx:pt idx="7442">113</cx:pt>
          <cx:pt idx="7443">113</cx:pt>
          <cx:pt idx="7444">113</cx:pt>
          <cx:pt idx="7445">113</cx:pt>
          <cx:pt idx="7446">113</cx:pt>
          <cx:pt idx="7447">113</cx:pt>
          <cx:pt idx="7448">113</cx:pt>
          <cx:pt idx="7449">113</cx:pt>
          <cx:pt idx="7450">113</cx:pt>
          <cx:pt idx="7451">113</cx:pt>
          <cx:pt idx="7452">113</cx:pt>
          <cx:pt idx="7453">113</cx:pt>
          <cx:pt idx="7454">113</cx:pt>
          <cx:pt idx="7455">113</cx:pt>
          <cx:pt idx="7456">113</cx:pt>
          <cx:pt idx="7457">113</cx:pt>
          <cx:pt idx="7458">113</cx:pt>
          <cx:pt idx="7459">113</cx:pt>
          <cx:pt idx="7460">113</cx:pt>
          <cx:pt idx="7461">113</cx:pt>
          <cx:pt idx="7462">113</cx:pt>
          <cx:pt idx="7463">113</cx:pt>
          <cx:pt idx="7464">113</cx:pt>
          <cx:pt idx="7465">113</cx:pt>
          <cx:pt idx="7466">113</cx:pt>
          <cx:pt idx="7467">113</cx:pt>
          <cx:pt idx="7468">113</cx:pt>
          <cx:pt idx="7469">113</cx:pt>
          <cx:pt idx="7470">113</cx:pt>
          <cx:pt idx="7471">113</cx:pt>
          <cx:pt idx="7472">113</cx:pt>
          <cx:pt idx="7473">113</cx:pt>
          <cx:pt idx="7474">113</cx:pt>
          <cx:pt idx="7475">113</cx:pt>
          <cx:pt idx="7476">113</cx:pt>
          <cx:pt idx="7477">113</cx:pt>
          <cx:pt idx="7478">113</cx:pt>
          <cx:pt idx="7479">113</cx:pt>
          <cx:pt idx="7480">113</cx:pt>
          <cx:pt idx="7481">113</cx:pt>
          <cx:pt idx="7482">113</cx:pt>
          <cx:pt idx="7483">113</cx:pt>
          <cx:pt idx="7484">113</cx:pt>
          <cx:pt idx="7485">113</cx:pt>
          <cx:pt idx="7486">113</cx:pt>
          <cx:pt idx="7487">113</cx:pt>
          <cx:pt idx="7488">113</cx:pt>
          <cx:pt idx="7489">113</cx:pt>
          <cx:pt idx="7490">113</cx:pt>
          <cx:pt idx="7491">113</cx:pt>
          <cx:pt idx="7492">113</cx:pt>
          <cx:pt idx="7493">113</cx:pt>
          <cx:pt idx="7494">113</cx:pt>
          <cx:pt idx="7495">113</cx:pt>
          <cx:pt idx="7496">113</cx:pt>
          <cx:pt idx="7497">113</cx:pt>
          <cx:pt idx="7498">113</cx:pt>
          <cx:pt idx="7499">113</cx:pt>
          <cx:pt idx="7500">113</cx:pt>
          <cx:pt idx="7501">113</cx:pt>
          <cx:pt idx="7502">113</cx:pt>
          <cx:pt idx="7503">113</cx:pt>
          <cx:pt idx="7504">113</cx:pt>
          <cx:pt idx="7505">113</cx:pt>
          <cx:pt idx="7506">113</cx:pt>
          <cx:pt idx="7507">113</cx:pt>
          <cx:pt idx="7508">113</cx:pt>
          <cx:pt idx="7509">113</cx:pt>
          <cx:pt idx="7510">113</cx:pt>
          <cx:pt idx="7511">113</cx:pt>
          <cx:pt idx="7512">113</cx:pt>
          <cx:pt idx="7513">113</cx:pt>
          <cx:pt idx="7514">113</cx:pt>
          <cx:pt idx="7515">113</cx:pt>
          <cx:pt idx="7516">113</cx:pt>
          <cx:pt idx="7517">113</cx:pt>
          <cx:pt idx="7518">113</cx:pt>
          <cx:pt idx="7519">113</cx:pt>
          <cx:pt idx="7520">113</cx:pt>
          <cx:pt idx="7521">113</cx:pt>
          <cx:pt idx="7522">113</cx:pt>
          <cx:pt idx="7523">113</cx:pt>
          <cx:pt idx="7524">113</cx:pt>
          <cx:pt idx="7525">113</cx:pt>
          <cx:pt idx="7526">113</cx:pt>
          <cx:pt idx="7527">113</cx:pt>
          <cx:pt idx="7528">113</cx:pt>
          <cx:pt idx="7529">113</cx:pt>
          <cx:pt idx="7530">113</cx:pt>
          <cx:pt idx="7531">113</cx:pt>
          <cx:pt idx="7532">113</cx:pt>
          <cx:pt idx="7533">113</cx:pt>
          <cx:pt idx="7534">113</cx:pt>
          <cx:pt idx="7535">113</cx:pt>
          <cx:pt idx="7536">113</cx:pt>
          <cx:pt idx="7537">112</cx:pt>
          <cx:pt idx="7538">112</cx:pt>
          <cx:pt idx="7539">112</cx:pt>
          <cx:pt idx="7540">112</cx:pt>
          <cx:pt idx="7541">112</cx:pt>
          <cx:pt idx="7542">112</cx:pt>
          <cx:pt idx="7543">112</cx:pt>
          <cx:pt idx="7544">112</cx:pt>
          <cx:pt idx="7545">112</cx:pt>
          <cx:pt idx="7546">112</cx:pt>
          <cx:pt idx="7547">112</cx:pt>
          <cx:pt idx="7548">112</cx:pt>
          <cx:pt idx="7549">112</cx:pt>
          <cx:pt idx="7550">112</cx:pt>
          <cx:pt idx="7551">112</cx:pt>
          <cx:pt idx="7552">112</cx:pt>
          <cx:pt idx="7553">112</cx:pt>
          <cx:pt idx="7554">112</cx:pt>
          <cx:pt idx="7555">112</cx:pt>
          <cx:pt idx="7556">112</cx:pt>
          <cx:pt idx="7557">112</cx:pt>
          <cx:pt idx="7558">112</cx:pt>
          <cx:pt idx="7559">112</cx:pt>
          <cx:pt idx="7560">112</cx:pt>
          <cx:pt idx="7561">112</cx:pt>
          <cx:pt idx="7562">112</cx:pt>
          <cx:pt idx="7563">112</cx:pt>
          <cx:pt idx="7564">112</cx:pt>
          <cx:pt idx="7565">112</cx:pt>
          <cx:pt idx="7566">112</cx:pt>
          <cx:pt idx="7567">112</cx:pt>
          <cx:pt idx="7568">112</cx:pt>
          <cx:pt idx="7569">112</cx:pt>
          <cx:pt idx="7570">112</cx:pt>
          <cx:pt idx="7571">112</cx:pt>
          <cx:pt idx="7572">112</cx:pt>
          <cx:pt idx="7573">112</cx:pt>
          <cx:pt idx="7574">112</cx:pt>
          <cx:pt idx="7575">112</cx:pt>
          <cx:pt idx="7576">112</cx:pt>
          <cx:pt idx="7577">112</cx:pt>
          <cx:pt idx="7578">112</cx:pt>
          <cx:pt idx="7579">112</cx:pt>
          <cx:pt idx="7580">112</cx:pt>
          <cx:pt idx="7581">112</cx:pt>
          <cx:pt idx="7582">112</cx:pt>
          <cx:pt idx="7583">112</cx:pt>
          <cx:pt idx="7584">112</cx:pt>
          <cx:pt idx="7585">112</cx:pt>
          <cx:pt idx="7586">112</cx:pt>
          <cx:pt idx="7587">112</cx:pt>
          <cx:pt idx="7588">112</cx:pt>
          <cx:pt idx="7589">112</cx:pt>
          <cx:pt idx="7590">112</cx:pt>
          <cx:pt idx="7591">112</cx:pt>
          <cx:pt idx="7592">112</cx:pt>
          <cx:pt idx="7593">112</cx:pt>
          <cx:pt idx="7594">112</cx:pt>
          <cx:pt idx="7595">112</cx:pt>
          <cx:pt idx="7596">112</cx:pt>
          <cx:pt idx="7597">112</cx:pt>
          <cx:pt idx="7598">112</cx:pt>
          <cx:pt idx="7599">112</cx:pt>
          <cx:pt idx="7600">112</cx:pt>
          <cx:pt idx="7601">112</cx:pt>
          <cx:pt idx="7602">112</cx:pt>
          <cx:pt idx="7603">112</cx:pt>
          <cx:pt idx="7604">112</cx:pt>
          <cx:pt idx="7605">112</cx:pt>
          <cx:pt idx="7606">112</cx:pt>
          <cx:pt idx="7607">112</cx:pt>
          <cx:pt idx="7608">112</cx:pt>
          <cx:pt idx="7609">112</cx:pt>
          <cx:pt idx="7610">112</cx:pt>
          <cx:pt idx="7611">112</cx:pt>
          <cx:pt idx="7612">112</cx:pt>
          <cx:pt idx="7613">112</cx:pt>
          <cx:pt idx="7614">112</cx:pt>
          <cx:pt idx="7615">112</cx:pt>
          <cx:pt idx="7616">112</cx:pt>
          <cx:pt idx="7617">112</cx:pt>
          <cx:pt idx="7618">112</cx:pt>
          <cx:pt idx="7619">112</cx:pt>
          <cx:pt idx="7620">112</cx:pt>
          <cx:pt idx="7621">112</cx:pt>
          <cx:pt idx="7622">112</cx:pt>
          <cx:pt idx="7623">112</cx:pt>
          <cx:pt idx="7624">112</cx:pt>
          <cx:pt idx="7625">112</cx:pt>
          <cx:pt idx="7626">112</cx:pt>
          <cx:pt idx="7627">112</cx:pt>
          <cx:pt idx="7628">112</cx:pt>
          <cx:pt idx="7629">112</cx:pt>
          <cx:pt idx="7630">112</cx:pt>
          <cx:pt idx="7631">112</cx:pt>
          <cx:pt idx="7632">112</cx:pt>
          <cx:pt idx="7633">112</cx:pt>
          <cx:pt idx="7634">112</cx:pt>
          <cx:pt idx="7635">112</cx:pt>
          <cx:pt idx="7636">112</cx:pt>
          <cx:pt idx="7637">112</cx:pt>
          <cx:pt idx="7638">112</cx:pt>
          <cx:pt idx="7639">112</cx:pt>
          <cx:pt idx="7640">112</cx:pt>
          <cx:pt idx="7641">112</cx:pt>
          <cx:pt idx="7642">112</cx:pt>
          <cx:pt idx="7643">112</cx:pt>
          <cx:pt idx="7644">112</cx:pt>
          <cx:pt idx="7645">112</cx:pt>
          <cx:pt idx="7646">112</cx:pt>
          <cx:pt idx="7647">112</cx:pt>
          <cx:pt idx="7648">112</cx:pt>
          <cx:pt idx="7649">112</cx:pt>
          <cx:pt idx="7650">112</cx:pt>
          <cx:pt idx="7651">112</cx:pt>
          <cx:pt idx="7652">112</cx:pt>
          <cx:pt idx="7653">112</cx:pt>
          <cx:pt idx="7654">112</cx:pt>
          <cx:pt idx="7655">112</cx:pt>
          <cx:pt idx="7656">112</cx:pt>
          <cx:pt idx="7657">112</cx:pt>
          <cx:pt idx="7658">112</cx:pt>
          <cx:pt idx="7659">112</cx:pt>
          <cx:pt idx="7660">112</cx:pt>
          <cx:pt idx="7661">112</cx:pt>
          <cx:pt idx="7662">112</cx:pt>
          <cx:pt idx="7663">112</cx:pt>
          <cx:pt idx="7664">112</cx:pt>
          <cx:pt idx="7665">112</cx:pt>
          <cx:pt idx="7666">112</cx:pt>
          <cx:pt idx="7667">112</cx:pt>
          <cx:pt idx="7668">112</cx:pt>
          <cx:pt idx="7669">112</cx:pt>
          <cx:pt idx="7670">112</cx:pt>
          <cx:pt idx="7671">112</cx:pt>
          <cx:pt idx="7672">112</cx:pt>
          <cx:pt idx="7673">112</cx:pt>
          <cx:pt idx="7674">112</cx:pt>
          <cx:pt idx="7675">112</cx:pt>
          <cx:pt idx="7676">112</cx:pt>
          <cx:pt idx="7677">112</cx:pt>
          <cx:pt idx="7678">112</cx:pt>
          <cx:pt idx="7679">112</cx:pt>
          <cx:pt idx="7680">112</cx:pt>
          <cx:pt idx="7681">112</cx:pt>
          <cx:pt idx="7682">112</cx:pt>
          <cx:pt idx="7683">112</cx:pt>
          <cx:pt idx="7684">112</cx:pt>
          <cx:pt idx="7685">112</cx:pt>
          <cx:pt idx="7686">112</cx:pt>
          <cx:pt idx="7687">112</cx:pt>
          <cx:pt idx="7688">112</cx:pt>
          <cx:pt idx="7689">112</cx:pt>
          <cx:pt idx="7690">112</cx:pt>
          <cx:pt idx="7691">112</cx:pt>
          <cx:pt idx="7692">112</cx:pt>
          <cx:pt idx="7693">112</cx:pt>
          <cx:pt idx="7694">112</cx:pt>
          <cx:pt idx="7695">112</cx:pt>
          <cx:pt idx="7696">112</cx:pt>
          <cx:pt idx="7697">112</cx:pt>
          <cx:pt idx="7698">112</cx:pt>
          <cx:pt idx="7699">112</cx:pt>
          <cx:pt idx="7700">112</cx:pt>
          <cx:pt idx="7701">112</cx:pt>
          <cx:pt idx="7702">112</cx:pt>
          <cx:pt idx="7703">112</cx:pt>
          <cx:pt idx="7704">112</cx:pt>
          <cx:pt idx="7705">112</cx:pt>
          <cx:pt idx="7706">112</cx:pt>
          <cx:pt idx="7707">112</cx:pt>
          <cx:pt idx="7708">112</cx:pt>
          <cx:pt idx="7709">112</cx:pt>
          <cx:pt idx="7710">112</cx:pt>
          <cx:pt idx="7711">112</cx:pt>
          <cx:pt idx="7712">112</cx:pt>
          <cx:pt idx="7713">112</cx:pt>
          <cx:pt idx="7714">112</cx:pt>
          <cx:pt idx="7715">112</cx:pt>
          <cx:pt idx="7716">112</cx:pt>
          <cx:pt idx="7717">112</cx:pt>
          <cx:pt idx="7718">112</cx:pt>
          <cx:pt idx="7719">112</cx:pt>
          <cx:pt idx="7720">112</cx:pt>
          <cx:pt idx="7721">112</cx:pt>
          <cx:pt idx="7722">112</cx:pt>
          <cx:pt idx="7723">112</cx:pt>
          <cx:pt idx="7724">112</cx:pt>
          <cx:pt idx="7725">112</cx:pt>
          <cx:pt idx="7726">112</cx:pt>
          <cx:pt idx="7727">112</cx:pt>
          <cx:pt idx="7728">112</cx:pt>
          <cx:pt idx="7729">112</cx:pt>
          <cx:pt idx="7730">112</cx:pt>
          <cx:pt idx="7731">112</cx:pt>
          <cx:pt idx="7732">112</cx:pt>
          <cx:pt idx="7733">112</cx:pt>
          <cx:pt idx="7734">112</cx:pt>
          <cx:pt idx="7735">112</cx:pt>
          <cx:pt idx="7736">112</cx:pt>
          <cx:pt idx="7737">112</cx:pt>
          <cx:pt idx="7738">112</cx:pt>
          <cx:pt idx="7739">112</cx:pt>
          <cx:pt idx="7740">112</cx:pt>
          <cx:pt idx="7741">112</cx:pt>
          <cx:pt idx="7742">112</cx:pt>
          <cx:pt idx="7743">112</cx:pt>
          <cx:pt idx="7744">112</cx:pt>
          <cx:pt idx="7745">112</cx:pt>
          <cx:pt idx="7746">112</cx:pt>
          <cx:pt idx="7747">112</cx:pt>
          <cx:pt idx="7748">112</cx:pt>
          <cx:pt idx="7749">112</cx:pt>
          <cx:pt idx="7750">112</cx:pt>
          <cx:pt idx="7751">112</cx:pt>
          <cx:pt idx="7752">112</cx:pt>
          <cx:pt idx="7753">112</cx:pt>
          <cx:pt idx="7754">112</cx:pt>
          <cx:pt idx="7755">112</cx:pt>
          <cx:pt idx="7756">112</cx:pt>
          <cx:pt idx="7757">112</cx:pt>
          <cx:pt idx="7758">112</cx:pt>
          <cx:pt idx="7759">112</cx:pt>
          <cx:pt idx="7760">112</cx:pt>
          <cx:pt idx="7761">112</cx:pt>
          <cx:pt idx="7762">112</cx:pt>
          <cx:pt idx="7763">112</cx:pt>
          <cx:pt idx="7764">112</cx:pt>
          <cx:pt idx="7765">112</cx:pt>
          <cx:pt idx="7766">112</cx:pt>
          <cx:pt idx="7767">112</cx:pt>
          <cx:pt idx="7768">112</cx:pt>
          <cx:pt idx="7769">112</cx:pt>
          <cx:pt idx="7770">112</cx:pt>
          <cx:pt idx="7771">112</cx:pt>
          <cx:pt idx="7772">112</cx:pt>
          <cx:pt idx="7773">112</cx:pt>
          <cx:pt idx="7774">112</cx:pt>
          <cx:pt idx="7775">112</cx:pt>
          <cx:pt idx="7776">112</cx:pt>
          <cx:pt idx="7777">112</cx:pt>
          <cx:pt idx="7778">112</cx:pt>
          <cx:pt idx="7779">112</cx:pt>
          <cx:pt idx="7780">112</cx:pt>
          <cx:pt idx="7781">112</cx:pt>
          <cx:pt idx="7782">112</cx:pt>
          <cx:pt idx="7783">112</cx:pt>
          <cx:pt idx="7784">112</cx:pt>
          <cx:pt idx="7785">112</cx:pt>
          <cx:pt idx="7786">112</cx:pt>
          <cx:pt idx="7787">112</cx:pt>
          <cx:pt idx="7788">112</cx:pt>
          <cx:pt idx="7789">112</cx:pt>
          <cx:pt idx="7790">112</cx:pt>
          <cx:pt idx="7791">112</cx:pt>
          <cx:pt idx="7792">112</cx:pt>
          <cx:pt idx="7793">112</cx:pt>
          <cx:pt idx="7794">112</cx:pt>
          <cx:pt idx="7795">112</cx:pt>
          <cx:pt idx="7796">112</cx:pt>
          <cx:pt idx="7797">112</cx:pt>
          <cx:pt idx="7798">112</cx:pt>
          <cx:pt idx="7799">112</cx:pt>
          <cx:pt idx="7800">112</cx:pt>
          <cx:pt idx="7801">112</cx:pt>
          <cx:pt idx="7802">112</cx:pt>
          <cx:pt idx="7803">112</cx:pt>
          <cx:pt idx="7804">112</cx:pt>
          <cx:pt idx="7805">112</cx:pt>
          <cx:pt idx="7806">112</cx:pt>
          <cx:pt idx="7807">112</cx:pt>
          <cx:pt idx="7808">112</cx:pt>
          <cx:pt idx="7809">112</cx:pt>
          <cx:pt idx="7810">112</cx:pt>
          <cx:pt idx="7811">112</cx:pt>
          <cx:pt idx="7812">112</cx:pt>
          <cx:pt idx="7813">112</cx:pt>
          <cx:pt idx="7814">112</cx:pt>
          <cx:pt idx="7815">112</cx:pt>
          <cx:pt idx="7816">112</cx:pt>
          <cx:pt idx="7817">112</cx:pt>
          <cx:pt idx="7818">112</cx:pt>
          <cx:pt idx="7819">112</cx:pt>
          <cx:pt idx="7820">112</cx:pt>
          <cx:pt idx="7821">112</cx:pt>
          <cx:pt idx="7822">112</cx:pt>
          <cx:pt idx="7823">112</cx:pt>
          <cx:pt idx="7824">112</cx:pt>
          <cx:pt idx="7825">112</cx:pt>
          <cx:pt idx="7826">112</cx:pt>
          <cx:pt idx="7827">112</cx:pt>
          <cx:pt idx="7828">112</cx:pt>
          <cx:pt idx="7829">112</cx:pt>
          <cx:pt idx="7830">112</cx:pt>
          <cx:pt idx="7831">112</cx:pt>
          <cx:pt idx="7832">112</cx:pt>
          <cx:pt idx="7833">112</cx:pt>
          <cx:pt idx="7834">112</cx:pt>
          <cx:pt idx="7835">112</cx:pt>
          <cx:pt idx="7836">112</cx:pt>
          <cx:pt idx="7837">112</cx:pt>
          <cx:pt idx="7838">112</cx:pt>
          <cx:pt idx="7839">112</cx:pt>
          <cx:pt idx="7840">112</cx:pt>
          <cx:pt idx="7841">112</cx:pt>
          <cx:pt idx="7842">112</cx:pt>
          <cx:pt idx="7843">112</cx:pt>
          <cx:pt idx="7844">112</cx:pt>
          <cx:pt idx="7845">112</cx:pt>
          <cx:pt idx="7846">112</cx:pt>
          <cx:pt idx="7847">112</cx:pt>
          <cx:pt idx="7848">112</cx:pt>
          <cx:pt idx="7849">112</cx:pt>
          <cx:pt idx="7850">112</cx:pt>
          <cx:pt idx="7851">112</cx:pt>
          <cx:pt idx="7852">112</cx:pt>
          <cx:pt idx="7853">112</cx:pt>
          <cx:pt idx="7854">112</cx:pt>
          <cx:pt idx="7855">112</cx:pt>
          <cx:pt idx="7856">112</cx:pt>
          <cx:pt idx="7857">112</cx:pt>
          <cx:pt idx="7858">112</cx:pt>
          <cx:pt idx="7859">112</cx:pt>
          <cx:pt idx="7860">112</cx:pt>
          <cx:pt idx="7861">112</cx:pt>
          <cx:pt idx="7862">112</cx:pt>
          <cx:pt idx="7863">112</cx:pt>
          <cx:pt idx="7864">112</cx:pt>
          <cx:pt idx="7865">112</cx:pt>
          <cx:pt idx="7866">112</cx:pt>
          <cx:pt idx="7867">112</cx:pt>
          <cx:pt idx="7868">112</cx:pt>
          <cx:pt idx="7869">112</cx:pt>
          <cx:pt idx="7870">112</cx:pt>
          <cx:pt idx="7871">112</cx:pt>
          <cx:pt idx="7872">112</cx:pt>
          <cx:pt idx="7873">112</cx:pt>
          <cx:pt idx="7874">112</cx:pt>
          <cx:pt idx="7875">112</cx:pt>
          <cx:pt idx="7876">112</cx:pt>
          <cx:pt idx="7877">112</cx:pt>
          <cx:pt idx="7878">112</cx:pt>
          <cx:pt idx="7879">112</cx:pt>
          <cx:pt idx="7880">112</cx:pt>
          <cx:pt idx="7881">112</cx:pt>
          <cx:pt idx="7882">112</cx:pt>
          <cx:pt idx="7883">112</cx:pt>
          <cx:pt idx="7884">112</cx:pt>
          <cx:pt idx="7885">112</cx:pt>
          <cx:pt idx="7886">112</cx:pt>
          <cx:pt idx="7887">112</cx:pt>
          <cx:pt idx="7888">112</cx:pt>
          <cx:pt idx="7889">112</cx:pt>
          <cx:pt idx="7890">112</cx:pt>
          <cx:pt idx="7891">112</cx:pt>
          <cx:pt idx="7892">112</cx:pt>
          <cx:pt idx="7893">112</cx:pt>
          <cx:pt idx="7894">112</cx:pt>
          <cx:pt idx="7895">112</cx:pt>
          <cx:pt idx="7896">112</cx:pt>
          <cx:pt idx="7897">112</cx:pt>
          <cx:pt idx="7898">112</cx:pt>
          <cx:pt idx="7899">112</cx:pt>
          <cx:pt idx="7900">112</cx:pt>
          <cx:pt idx="7901">112</cx:pt>
          <cx:pt idx="7902">112</cx:pt>
          <cx:pt idx="7903">112</cx:pt>
          <cx:pt idx="7904">112</cx:pt>
          <cx:pt idx="7905">112</cx:pt>
          <cx:pt idx="7906">112</cx:pt>
          <cx:pt idx="7907">112</cx:pt>
          <cx:pt idx="7908">112</cx:pt>
          <cx:pt idx="7909">112</cx:pt>
          <cx:pt idx="7910">112</cx:pt>
          <cx:pt idx="7911">112</cx:pt>
          <cx:pt idx="7912">112</cx:pt>
          <cx:pt idx="7913">112</cx:pt>
          <cx:pt idx="7914">112</cx:pt>
          <cx:pt idx="7915">112</cx:pt>
          <cx:pt idx="7916">112</cx:pt>
          <cx:pt idx="7917">112</cx:pt>
          <cx:pt idx="7918">112</cx:pt>
          <cx:pt idx="7919">112</cx:pt>
          <cx:pt idx="7920">112</cx:pt>
          <cx:pt idx="7921">112</cx:pt>
          <cx:pt idx="7922">112</cx:pt>
          <cx:pt idx="7923">112</cx:pt>
          <cx:pt idx="7924">112</cx:pt>
          <cx:pt idx="7925">112</cx:pt>
          <cx:pt idx="7926">112</cx:pt>
          <cx:pt idx="7927">112</cx:pt>
          <cx:pt idx="7928">112</cx:pt>
          <cx:pt idx="7929">112</cx:pt>
          <cx:pt idx="7930">112</cx:pt>
          <cx:pt idx="7931">112</cx:pt>
          <cx:pt idx="7932">112</cx:pt>
          <cx:pt idx="7933">112</cx:pt>
          <cx:pt idx="7934">112</cx:pt>
          <cx:pt idx="7935">111</cx:pt>
          <cx:pt idx="7936">111</cx:pt>
          <cx:pt idx="7937">111</cx:pt>
          <cx:pt idx="7938">111</cx:pt>
          <cx:pt idx="7939">111</cx:pt>
          <cx:pt idx="7940">111</cx:pt>
          <cx:pt idx="7941">111</cx:pt>
          <cx:pt idx="7942">111</cx:pt>
          <cx:pt idx="7943">111</cx:pt>
          <cx:pt idx="7944">111</cx:pt>
          <cx:pt idx="7945">111</cx:pt>
          <cx:pt idx="7946">111</cx:pt>
          <cx:pt idx="7947">111</cx:pt>
          <cx:pt idx="7948">111</cx:pt>
          <cx:pt idx="7949">111</cx:pt>
          <cx:pt idx="7950">111</cx:pt>
          <cx:pt idx="7951">111</cx:pt>
          <cx:pt idx="7952">111</cx:pt>
          <cx:pt idx="7953">111</cx:pt>
          <cx:pt idx="7954">111</cx:pt>
          <cx:pt idx="7955">111</cx:pt>
          <cx:pt idx="7956">111</cx:pt>
          <cx:pt idx="7957">111</cx:pt>
          <cx:pt idx="7958">111</cx:pt>
          <cx:pt idx="7959">111</cx:pt>
          <cx:pt idx="7960">111</cx:pt>
          <cx:pt idx="7961">111</cx:pt>
          <cx:pt idx="7962">111</cx:pt>
          <cx:pt idx="7963">111</cx:pt>
          <cx:pt idx="7964">111</cx:pt>
          <cx:pt idx="7965">111</cx:pt>
          <cx:pt idx="7966">111</cx:pt>
          <cx:pt idx="7967">111</cx:pt>
          <cx:pt idx="7968">111</cx:pt>
          <cx:pt idx="7969">111</cx:pt>
          <cx:pt idx="7970">111</cx:pt>
          <cx:pt idx="7971">111</cx:pt>
          <cx:pt idx="7972">111</cx:pt>
          <cx:pt idx="7973">111</cx:pt>
          <cx:pt idx="7974">111</cx:pt>
          <cx:pt idx="7975">111</cx:pt>
          <cx:pt idx="7976">111</cx:pt>
          <cx:pt idx="7977">111</cx:pt>
          <cx:pt idx="7978">111</cx:pt>
          <cx:pt idx="7979">111</cx:pt>
          <cx:pt idx="7980">111</cx:pt>
          <cx:pt idx="7981">111</cx:pt>
          <cx:pt idx="7982">111</cx:pt>
          <cx:pt idx="7983">111</cx:pt>
          <cx:pt idx="7984">111</cx:pt>
          <cx:pt idx="7985">111</cx:pt>
          <cx:pt idx="7986">111</cx:pt>
          <cx:pt idx="7987">111</cx:pt>
          <cx:pt idx="7988">111</cx:pt>
          <cx:pt idx="7989">111</cx:pt>
          <cx:pt idx="7990">111</cx:pt>
          <cx:pt idx="7991">111</cx:pt>
          <cx:pt idx="7992">111</cx:pt>
          <cx:pt idx="7993">111</cx:pt>
          <cx:pt idx="7994">111</cx:pt>
          <cx:pt idx="7995">111</cx:pt>
          <cx:pt idx="7996">111</cx:pt>
          <cx:pt idx="7997">111</cx:pt>
          <cx:pt idx="7998">111</cx:pt>
          <cx:pt idx="7999">111</cx:pt>
          <cx:pt idx="8000">111</cx:pt>
          <cx:pt idx="8001">111</cx:pt>
          <cx:pt idx="8002">111</cx:pt>
          <cx:pt idx="8003">111</cx:pt>
          <cx:pt idx="8004">111</cx:pt>
          <cx:pt idx="8005">111</cx:pt>
          <cx:pt idx="8006">111</cx:pt>
          <cx:pt idx="8007">111</cx:pt>
          <cx:pt idx="8008">111</cx:pt>
          <cx:pt idx="8009">111</cx:pt>
          <cx:pt idx="8010">111</cx:pt>
          <cx:pt idx="8011">111</cx:pt>
          <cx:pt idx="8012">111</cx:pt>
          <cx:pt idx="8013">111</cx:pt>
          <cx:pt idx="8014">111</cx:pt>
          <cx:pt idx="8015">111</cx:pt>
          <cx:pt idx="8016">111</cx:pt>
          <cx:pt idx="8017">111</cx:pt>
          <cx:pt idx="8018">111</cx:pt>
          <cx:pt idx="8019">111</cx:pt>
          <cx:pt idx="8020">111</cx:pt>
          <cx:pt idx="8021">111</cx:pt>
          <cx:pt idx="8022">111</cx:pt>
          <cx:pt idx="8023">111</cx:pt>
          <cx:pt idx="8024">111</cx:pt>
          <cx:pt idx="8025">111</cx:pt>
          <cx:pt idx="8026">111</cx:pt>
          <cx:pt idx="8027">111</cx:pt>
          <cx:pt idx="8028">111</cx:pt>
          <cx:pt idx="8029">111</cx:pt>
          <cx:pt idx="8030">111</cx:pt>
          <cx:pt idx="8031">111</cx:pt>
          <cx:pt idx="8032">111</cx:pt>
          <cx:pt idx="8033">111</cx:pt>
          <cx:pt idx="8034">111</cx:pt>
          <cx:pt idx="8035">111</cx:pt>
          <cx:pt idx="8036">111</cx:pt>
          <cx:pt idx="8037">111</cx:pt>
          <cx:pt idx="8038">111</cx:pt>
          <cx:pt idx="8039">111</cx:pt>
          <cx:pt idx="8040">111</cx:pt>
          <cx:pt idx="8041">111</cx:pt>
          <cx:pt idx="8042">111</cx:pt>
          <cx:pt idx="8043">111</cx:pt>
          <cx:pt idx="8044">111</cx:pt>
          <cx:pt idx="8045">111</cx:pt>
          <cx:pt idx="8046">111</cx:pt>
          <cx:pt idx="8047">111</cx:pt>
          <cx:pt idx="8048">111</cx:pt>
          <cx:pt idx="8049">111</cx:pt>
          <cx:pt idx="8050">111</cx:pt>
          <cx:pt idx="8051">111</cx:pt>
          <cx:pt idx="8052">111</cx:pt>
          <cx:pt idx="8053">111</cx:pt>
          <cx:pt idx="8054">111</cx:pt>
          <cx:pt idx="8055">111</cx:pt>
          <cx:pt idx="8056">111</cx:pt>
          <cx:pt idx="8057">111</cx:pt>
          <cx:pt idx="8058">111</cx:pt>
          <cx:pt idx="8059">111</cx:pt>
          <cx:pt idx="8060">111</cx:pt>
          <cx:pt idx="8061">111</cx:pt>
          <cx:pt idx="8062">111</cx:pt>
          <cx:pt idx="8063">111</cx:pt>
          <cx:pt idx="8064">111</cx:pt>
          <cx:pt idx="8065">111</cx:pt>
          <cx:pt idx="8066">111</cx:pt>
          <cx:pt idx="8067">111</cx:pt>
          <cx:pt idx="8068">111</cx:pt>
          <cx:pt idx="8069">111</cx:pt>
          <cx:pt idx="8070">111</cx:pt>
          <cx:pt idx="8071">111</cx:pt>
          <cx:pt idx="8072">111</cx:pt>
          <cx:pt idx="8073">111</cx:pt>
          <cx:pt idx="8074">111</cx:pt>
          <cx:pt idx="8075">111</cx:pt>
          <cx:pt idx="8076">111</cx:pt>
          <cx:pt idx="8077">111</cx:pt>
          <cx:pt idx="8078">111</cx:pt>
          <cx:pt idx="8079">111</cx:pt>
          <cx:pt idx="8080">111</cx:pt>
          <cx:pt idx="8081">111</cx:pt>
          <cx:pt idx="8082">111</cx:pt>
          <cx:pt idx="8083">111</cx:pt>
          <cx:pt idx="8084">111</cx:pt>
          <cx:pt idx="8085">111</cx:pt>
          <cx:pt idx="8086">111</cx:pt>
          <cx:pt idx="8087">111</cx:pt>
          <cx:pt idx="8088">111</cx:pt>
          <cx:pt idx="8089">111</cx:pt>
          <cx:pt idx="8090">111</cx:pt>
          <cx:pt idx="8091">111</cx:pt>
          <cx:pt idx="8092">111</cx:pt>
          <cx:pt idx="8093">111</cx:pt>
          <cx:pt idx="8094">111</cx:pt>
          <cx:pt idx="8095">111</cx:pt>
          <cx:pt idx="8096">111</cx:pt>
          <cx:pt idx="8097">111</cx:pt>
          <cx:pt idx="8098">111</cx:pt>
          <cx:pt idx="8099">111</cx:pt>
          <cx:pt idx="8100">111</cx:pt>
          <cx:pt idx="8101">111</cx:pt>
          <cx:pt idx="8102">111</cx:pt>
          <cx:pt idx="8103">111</cx:pt>
          <cx:pt idx="8104">111</cx:pt>
          <cx:pt idx="8105">111</cx:pt>
          <cx:pt idx="8106">111</cx:pt>
          <cx:pt idx="8107">111</cx:pt>
          <cx:pt idx="8108">111</cx:pt>
          <cx:pt idx="8109">111</cx:pt>
          <cx:pt idx="8110">111</cx:pt>
          <cx:pt idx="8111">111</cx:pt>
          <cx:pt idx="8112">111</cx:pt>
          <cx:pt idx="8113">111</cx:pt>
          <cx:pt idx="8114">111</cx:pt>
          <cx:pt idx="8115">111</cx:pt>
          <cx:pt idx="8116">111</cx:pt>
          <cx:pt idx="8117">111</cx:pt>
          <cx:pt idx="8118">111</cx:pt>
          <cx:pt idx="8119">111</cx:pt>
          <cx:pt idx="8120">111</cx:pt>
          <cx:pt idx="8121">111</cx:pt>
          <cx:pt idx="8122">111</cx:pt>
          <cx:pt idx="8123">111</cx:pt>
          <cx:pt idx="8124">111</cx:pt>
          <cx:pt idx="8125">111</cx:pt>
          <cx:pt idx="8126">111</cx:pt>
          <cx:pt idx="8127">111</cx:pt>
          <cx:pt idx="8128">111</cx:pt>
          <cx:pt idx="8129">111</cx:pt>
          <cx:pt idx="8130">111</cx:pt>
          <cx:pt idx="8131">111</cx:pt>
          <cx:pt idx="8132">111</cx:pt>
          <cx:pt idx="8133">111</cx:pt>
          <cx:pt idx="8134">111</cx:pt>
          <cx:pt idx="8135">111</cx:pt>
          <cx:pt idx="8136">111</cx:pt>
          <cx:pt idx="8137">111</cx:pt>
          <cx:pt idx="8138">111</cx:pt>
          <cx:pt idx="8139">111</cx:pt>
          <cx:pt idx="8140">111</cx:pt>
          <cx:pt idx="8141">111</cx:pt>
          <cx:pt idx="8142">111</cx:pt>
          <cx:pt idx="8143">111</cx:pt>
          <cx:pt idx="8144">111</cx:pt>
          <cx:pt idx="8145">111</cx:pt>
          <cx:pt idx="8146">111</cx:pt>
          <cx:pt idx="8147">111</cx:pt>
          <cx:pt idx="8148">111</cx:pt>
          <cx:pt idx="8149">111</cx:pt>
          <cx:pt idx="8150">111</cx:pt>
          <cx:pt idx="8151">111</cx:pt>
          <cx:pt idx="8152">111</cx:pt>
          <cx:pt idx="8153">111</cx:pt>
          <cx:pt idx="8154">111</cx:pt>
          <cx:pt idx="8155">111</cx:pt>
          <cx:pt idx="8156">111</cx:pt>
          <cx:pt idx="8157">111</cx:pt>
          <cx:pt idx="8158">111</cx:pt>
          <cx:pt idx="8159">111</cx:pt>
          <cx:pt idx="8160">111</cx:pt>
          <cx:pt idx="8161">111</cx:pt>
          <cx:pt idx="8162">111</cx:pt>
          <cx:pt idx="8163">111</cx:pt>
          <cx:pt idx="8164">111</cx:pt>
          <cx:pt idx="8165">111</cx:pt>
          <cx:pt idx="8166">111</cx:pt>
          <cx:pt idx="8167">111</cx:pt>
          <cx:pt idx="8168">111</cx:pt>
          <cx:pt idx="8169">111</cx:pt>
          <cx:pt idx="8170">111</cx:pt>
          <cx:pt idx="8171">111</cx:pt>
          <cx:pt idx="8172">111</cx:pt>
          <cx:pt idx="8173">111</cx:pt>
          <cx:pt idx="8174">111</cx:pt>
          <cx:pt idx="8175">111</cx:pt>
          <cx:pt idx="8176">111</cx:pt>
          <cx:pt idx="8177">111</cx:pt>
          <cx:pt idx="8178">111</cx:pt>
          <cx:pt idx="8179">111</cx:pt>
          <cx:pt idx="8180">111</cx:pt>
          <cx:pt idx="8181">111</cx:pt>
          <cx:pt idx="8182">111</cx:pt>
          <cx:pt idx="8183">111</cx:pt>
          <cx:pt idx="8184">111</cx:pt>
          <cx:pt idx="8185">111</cx:pt>
          <cx:pt idx="8186">111</cx:pt>
          <cx:pt idx="8187">111</cx:pt>
          <cx:pt idx="8188">111</cx:pt>
          <cx:pt idx="8189">111</cx:pt>
          <cx:pt idx="8190">111</cx:pt>
          <cx:pt idx="8191">111</cx:pt>
          <cx:pt idx="8192">111</cx:pt>
          <cx:pt idx="8193">111</cx:pt>
          <cx:pt idx="8194">111</cx:pt>
          <cx:pt idx="8195">111</cx:pt>
          <cx:pt idx="8196">111</cx:pt>
          <cx:pt idx="8197">111</cx:pt>
          <cx:pt idx="8198">111</cx:pt>
          <cx:pt idx="8199">111</cx:pt>
          <cx:pt idx="8200">111</cx:pt>
          <cx:pt idx="8201">111</cx:pt>
          <cx:pt idx="8202">111</cx:pt>
          <cx:pt idx="8203">111</cx:pt>
          <cx:pt idx="8204">111</cx:pt>
          <cx:pt idx="8205">111</cx:pt>
          <cx:pt idx="8206">111</cx:pt>
          <cx:pt idx="8207">111</cx:pt>
          <cx:pt idx="8208">111</cx:pt>
          <cx:pt idx="8209">111</cx:pt>
          <cx:pt idx="8210">111</cx:pt>
          <cx:pt idx="8211">111</cx:pt>
          <cx:pt idx="8212">111</cx:pt>
          <cx:pt idx="8213">111</cx:pt>
          <cx:pt idx="8214">111</cx:pt>
          <cx:pt idx="8215">111</cx:pt>
          <cx:pt idx="8216">111</cx:pt>
          <cx:pt idx="8217">111</cx:pt>
          <cx:pt idx="8218">111</cx:pt>
          <cx:pt idx="8219">111</cx:pt>
          <cx:pt idx="8220">111</cx:pt>
          <cx:pt idx="8221">111</cx:pt>
          <cx:pt idx="8222">111</cx:pt>
          <cx:pt idx="8223">111</cx:pt>
          <cx:pt idx="8224">111</cx:pt>
          <cx:pt idx="8225">111</cx:pt>
          <cx:pt idx="8226">111</cx:pt>
          <cx:pt idx="8227">111</cx:pt>
          <cx:pt idx="8228">111</cx:pt>
          <cx:pt idx="8229">111</cx:pt>
          <cx:pt idx="8230">111</cx:pt>
          <cx:pt idx="8231">111</cx:pt>
          <cx:pt idx="8232">111</cx:pt>
          <cx:pt idx="8233">111</cx:pt>
          <cx:pt idx="8234">111</cx:pt>
          <cx:pt idx="8235">111</cx:pt>
          <cx:pt idx="8236">111</cx:pt>
          <cx:pt idx="8237">111</cx:pt>
          <cx:pt idx="8238">111</cx:pt>
          <cx:pt idx="8239">111</cx:pt>
          <cx:pt idx="8240">111</cx:pt>
          <cx:pt idx="8241">111</cx:pt>
          <cx:pt idx="8242">111</cx:pt>
          <cx:pt idx="8243">111</cx:pt>
          <cx:pt idx="8244">111</cx:pt>
          <cx:pt idx="8245">111</cx:pt>
          <cx:pt idx="8246">111</cx:pt>
          <cx:pt idx="8247">111</cx:pt>
          <cx:pt idx="8248">111</cx:pt>
          <cx:pt idx="8249">111</cx:pt>
          <cx:pt idx="8250">111</cx:pt>
          <cx:pt idx="8251">111</cx:pt>
          <cx:pt idx="8252">111</cx:pt>
          <cx:pt idx="8253">111</cx:pt>
          <cx:pt idx="8254">111</cx:pt>
          <cx:pt idx="8255">111</cx:pt>
          <cx:pt idx="8256">111</cx:pt>
          <cx:pt idx="8257">111</cx:pt>
          <cx:pt idx="8258">111</cx:pt>
          <cx:pt idx="8259">111</cx:pt>
          <cx:pt idx="8260">111</cx:pt>
          <cx:pt idx="8261">111</cx:pt>
          <cx:pt idx="8262">111</cx:pt>
          <cx:pt idx="8263">111</cx:pt>
          <cx:pt idx="8264">111</cx:pt>
          <cx:pt idx="8265">111</cx:pt>
          <cx:pt idx="8266">111</cx:pt>
          <cx:pt idx="8267">111</cx:pt>
          <cx:pt idx="8268">111</cx:pt>
          <cx:pt idx="8269">111</cx:pt>
          <cx:pt idx="8270">111</cx:pt>
          <cx:pt idx="8271">111</cx:pt>
          <cx:pt idx="8272">111</cx:pt>
          <cx:pt idx="8273">111</cx:pt>
          <cx:pt idx="8274">111</cx:pt>
          <cx:pt idx="8275">111</cx:pt>
          <cx:pt idx="8276">111</cx:pt>
          <cx:pt idx="8277">111</cx:pt>
          <cx:pt idx="8278">111</cx:pt>
          <cx:pt idx="8279">111</cx:pt>
          <cx:pt idx="8280">111</cx:pt>
          <cx:pt idx="8281">111</cx:pt>
          <cx:pt idx="8282">111</cx:pt>
          <cx:pt idx="8283">111</cx:pt>
          <cx:pt idx="8284">111</cx:pt>
          <cx:pt idx="8285">111</cx:pt>
          <cx:pt idx="8286">111</cx:pt>
          <cx:pt idx="8287">111</cx:pt>
          <cx:pt idx="8288">111</cx:pt>
          <cx:pt idx="8289">111</cx:pt>
          <cx:pt idx="8290">111</cx:pt>
          <cx:pt idx="8291">111</cx:pt>
          <cx:pt idx="8292">111</cx:pt>
          <cx:pt idx="8293">111</cx:pt>
          <cx:pt idx="8294">111</cx:pt>
          <cx:pt idx="8295">111</cx:pt>
          <cx:pt idx="8296">111</cx:pt>
          <cx:pt idx="8297">111</cx:pt>
          <cx:pt idx="8298">111</cx:pt>
          <cx:pt idx="8299">111</cx:pt>
          <cx:pt idx="8300">111</cx:pt>
          <cx:pt idx="8301">111</cx:pt>
          <cx:pt idx="8302">111</cx:pt>
          <cx:pt idx="8303">111</cx:pt>
          <cx:pt idx="8304">111</cx:pt>
          <cx:pt idx="8305">111</cx:pt>
          <cx:pt idx="8306">111</cx:pt>
          <cx:pt idx="8307">111</cx:pt>
          <cx:pt idx="8308">111</cx:pt>
          <cx:pt idx="8309">111</cx:pt>
          <cx:pt idx="8310">110</cx:pt>
          <cx:pt idx="8311">110</cx:pt>
          <cx:pt idx="8312">110</cx:pt>
          <cx:pt idx="8313">110</cx:pt>
          <cx:pt idx="8314">110</cx:pt>
          <cx:pt idx="8315">110</cx:pt>
          <cx:pt idx="8316">110</cx:pt>
          <cx:pt idx="8317">110</cx:pt>
          <cx:pt idx="8318">110</cx:pt>
          <cx:pt idx="8319">110</cx:pt>
          <cx:pt idx="8320">110</cx:pt>
          <cx:pt idx="8321">110</cx:pt>
          <cx:pt idx="8322">110</cx:pt>
          <cx:pt idx="8323">110</cx:pt>
          <cx:pt idx="8324">110</cx:pt>
          <cx:pt idx="8325">110</cx:pt>
          <cx:pt idx="8326">110</cx:pt>
          <cx:pt idx="8327">110</cx:pt>
          <cx:pt idx="8328">110</cx:pt>
          <cx:pt idx="8329">110</cx:pt>
          <cx:pt idx="8330">110</cx:pt>
          <cx:pt idx="8331">110</cx:pt>
          <cx:pt idx="8332">110</cx:pt>
          <cx:pt idx="8333">110</cx:pt>
          <cx:pt idx="8334">110</cx:pt>
          <cx:pt idx="8335">110</cx:pt>
          <cx:pt idx="8336">110</cx:pt>
          <cx:pt idx="8337">110</cx:pt>
          <cx:pt idx="8338">110</cx:pt>
          <cx:pt idx="8339">110</cx:pt>
          <cx:pt idx="8340">110</cx:pt>
          <cx:pt idx="8341">110</cx:pt>
          <cx:pt idx="8342">110</cx:pt>
          <cx:pt idx="8343">110</cx:pt>
          <cx:pt idx="8344">110</cx:pt>
          <cx:pt idx="8345">110</cx:pt>
          <cx:pt idx="8346">110</cx:pt>
          <cx:pt idx="8347">110</cx:pt>
          <cx:pt idx="8348">110</cx:pt>
          <cx:pt idx="8349">110</cx:pt>
          <cx:pt idx="8350">110</cx:pt>
          <cx:pt idx="8351">110</cx:pt>
          <cx:pt idx="8352">110</cx:pt>
          <cx:pt idx="8353">110</cx:pt>
          <cx:pt idx="8354">110</cx:pt>
          <cx:pt idx="8355">110</cx:pt>
          <cx:pt idx="8356">110</cx:pt>
          <cx:pt idx="8357">110</cx:pt>
          <cx:pt idx="8358">110</cx:pt>
          <cx:pt idx="8359">110</cx:pt>
          <cx:pt idx="8360">110</cx:pt>
          <cx:pt idx="8361">110</cx:pt>
          <cx:pt idx="8362">110</cx:pt>
          <cx:pt idx="8363">110</cx:pt>
          <cx:pt idx="8364">110</cx:pt>
          <cx:pt idx="8365">110</cx:pt>
          <cx:pt idx="8366">110</cx:pt>
          <cx:pt idx="8367">110</cx:pt>
          <cx:pt idx="8368">110</cx:pt>
          <cx:pt idx="8369">110</cx:pt>
          <cx:pt idx="8370">110</cx:pt>
          <cx:pt idx="8371">110</cx:pt>
          <cx:pt idx="8372">110</cx:pt>
          <cx:pt idx="8373">110</cx:pt>
          <cx:pt idx="8374">110</cx:pt>
          <cx:pt idx="8375">110</cx:pt>
          <cx:pt idx="8376">110</cx:pt>
          <cx:pt idx="8377">110</cx:pt>
          <cx:pt idx="8378">110</cx:pt>
          <cx:pt idx="8379">110</cx:pt>
          <cx:pt idx="8380">110</cx:pt>
          <cx:pt idx="8381">110</cx:pt>
          <cx:pt idx="8382">110</cx:pt>
          <cx:pt idx="8383">110</cx:pt>
          <cx:pt idx="8384">110</cx:pt>
          <cx:pt idx="8385">110</cx:pt>
          <cx:pt idx="8386">110</cx:pt>
          <cx:pt idx="8387">110</cx:pt>
          <cx:pt idx="8388">110</cx:pt>
          <cx:pt idx="8389">110</cx:pt>
          <cx:pt idx="8390">110</cx:pt>
          <cx:pt idx="8391">110</cx:pt>
          <cx:pt idx="8392">110</cx:pt>
          <cx:pt idx="8393">110</cx:pt>
          <cx:pt idx="8394">110</cx:pt>
          <cx:pt idx="8395">110</cx:pt>
          <cx:pt idx="8396">110</cx:pt>
          <cx:pt idx="8397">110</cx:pt>
          <cx:pt idx="8398">110</cx:pt>
          <cx:pt idx="8399">110</cx:pt>
          <cx:pt idx="8400">110</cx:pt>
          <cx:pt idx="8401">110</cx:pt>
          <cx:pt idx="8402">110</cx:pt>
          <cx:pt idx="8403">110</cx:pt>
          <cx:pt idx="8404">110</cx:pt>
          <cx:pt idx="8405">110</cx:pt>
          <cx:pt idx="8406">110</cx:pt>
          <cx:pt idx="8407">110</cx:pt>
          <cx:pt idx="8408">110</cx:pt>
          <cx:pt idx="8409">110</cx:pt>
          <cx:pt idx="8410">110</cx:pt>
          <cx:pt idx="8411">110</cx:pt>
          <cx:pt idx="8412">110</cx:pt>
          <cx:pt idx="8413">110</cx:pt>
          <cx:pt idx="8414">110</cx:pt>
          <cx:pt idx="8415">110</cx:pt>
          <cx:pt idx="8416">110</cx:pt>
          <cx:pt idx="8417">110</cx:pt>
          <cx:pt idx="8418">110</cx:pt>
          <cx:pt idx="8419">110</cx:pt>
          <cx:pt idx="8420">110</cx:pt>
          <cx:pt idx="8421">110</cx:pt>
          <cx:pt idx="8422">110</cx:pt>
          <cx:pt idx="8423">110</cx:pt>
          <cx:pt idx="8424">110</cx:pt>
          <cx:pt idx="8425">110</cx:pt>
          <cx:pt idx="8426">110</cx:pt>
          <cx:pt idx="8427">110</cx:pt>
          <cx:pt idx="8428">110</cx:pt>
          <cx:pt idx="8429">110</cx:pt>
          <cx:pt idx="8430">110</cx:pt>
          <cx:pt idx="8431">110</cx:pt>
          <cx:pt idx="8432">110</cx:pt>
          <cx:pt idx="8433">110</cx:pt>
          <cx:pt idx="8434">110</cx:pt>
          <cx:pt idx="8435">110</cx:pt>
          <cx:pt idx="8436">110</cx:pt>
          <cx:pt idx="8437">110</cx:pt>
          <cx:pt idx="8438">110</cx:pt>
          <cx:pt idx="8439">110</cx:pt>
          <cx:pt idx="8440">110</cx:pt>
          <cx:pt idx="8441">110</cx:pt>
          <cx:pt idx="8442">110</cx:pt>
          <cx:pt idx="8443">110</cx:pt>
          <cx:pt idx="8444">110</cx:pt>
          <cx:pt idx="8445">110</cx:pt>
          <cx:pt idx="8446">110</cx:pt>
          <cx:pt idx="8447">110</cx:pt>
          <cx:pt idx="8448">110</cx:pt>
          <cx:pt idx="8449">110</cx:pt>
          <cx:pt idx="8450">110</cx:pt>
          <cx:pt idx="8451">110</cx:pt>
          <cx:pt idx="8452">110</cx:pt>
          <cx:pt idx="8453">110</cx:pt>
          <cx:pt idx="8454">110</cx:pt>
          <cx:pt idx="8455">110</cx:pt>
          <cx:pt idx="8456">110</cx:pt>
          <cx:pt idx="8457">110</cx:pt>
          <cx:pt idx="8458">110</cx:pt>
          <cx:pt idx="8459">110</cx:pt>
          <cx:pt idx="8460">110</cx:pt>
          <cx:pt idx="8461">110</cx:pt>
          <cx:pt idx="8462">110</cx:pt>
          <cx:pt idx="8463">110</cx:pt>
          <cx:pt idx="8464">110</cx:pt>
          <cx:pt idx="8465">110</cx:pt>
          <cx:pt idx="8466">110</cx:pt>
          <cx:pt idx="8467">110</cx:pt>
          <cx:pt idx="8468">110</cx:pt>
          <cx:pt idx="8469">110</cx:pt>
          <cx:pt idx="8470">110</cx:pt>
          <cx:pt idx="8471">110</cx:pt>
          <cx:pt idx="8472">110</cx:pt>
          <cx:pt idx="8473">110</cx:pt>
          <cx:pt idx="8474">110</cx:pt>
          <cx:pt idx="8475">110</cx:pt>
          <cx:pt idx="8476">110</cx:pt>
          <cx:pt idx="8477">110</cx:pt>
          <cx:pt idx="8478">110</cx:pt>
          <cx:pt idx="8479">110</cx:pt>
          <cx:pt idx="8480">110</cx:pt>
          <cx:pt idx="8481">110</cx:pt>
          <cx:pt idx="8482">110</cx:pt>
          <cx:pt idx="8483">110</cx:pt>
          <cx:pt idx="8484">110</cx:pt>
          <cx:pt idx="8485">110</cx:pt>
          <cx:pt idx="8486">110</cx:pt>
          <cx:pt idx="8487">110</cx:pt>
          <cx:pt idx="8488">110</cx:pt>
          <cx:pt idx="8489">110</cx:pt>
          <cx:pt idx="8490">110</cx:pt>
          <cx:pt idx="8491">110</cx:pt>
          <cx:pt idx="8492">110</cx:pt>
          <cx:pt idx="8493">110</cx:pt>
          <cx:pt idx="8494">110</cx:pt>
          <cx:pt idx="8495">110</cx:pt>
          <cx:pt idx="8496">110</cx:pt>
          <cx:pt idx="8497">110</cx:pt>
          <cx:pt idx="8498">110</cx:pt>
          <cx:pt idx="8499">110</cx:pt>
          <cx:pt idx="8500">110</cx:pt>
          <cx:pt idx="8501">110</cx:pt>
          <cx:pt idx="8502">110</cx:pt>
          <cx:pt idx="8503">110</cx:pt>
          <cx:pt idx="8504">110</cx:pt>
          <cx:pt idx="8505">110</cx:pt>
          <cx:pt idx="8506">110</cx:pt>
          <cx:pt idx="8507">110</cx:pt>
          <cx:pt idx="8508">110</cx:pt>
          <cx:pt idx="8509">110</cx:pt>
          <cx:pt idx="8510">110</cx:pt>
          <cx:pt idx="8511">110</cx:pt>
          <cx:pt idx="8512">110</cx:pt>
          <cx:pt idx="8513">110</cx:pt>
          <cx:pt idx="8514">110</cx:pt>
          <cx:pt idx="8515">110</cx:pt>
          <cx:pt idx="8516">110</cx:pt>
          <cx:pt idx="8517">110</cx:pt>
          <cx:pt idx="8518">110</cx:pt>
          <cx:pt idx="8519">110</cx:pt>
          <cx:pt idx="8520">110</cx:pt>
          <cx:pt idx="8521">110</cx:pt>
          <cx:pt idx="8522">110</cx:pt>
          <cx:pt idx="8523">110</cx:pt>
          <cx:pt idx="8524">110</cx:pt>
          <cx:pt idx="8525">110</cx:pt>
          <cx:pt idx="8526">110</cx:pt>
          <cx:pt idx="8527">110</cx:pt>
          <cx:pt idx="8528">110</cx:pt>
          <cx:pt idx="8529">110</cx:pt>
          <cx:pt idx="8530">110</cx:pt>
          <cx:pt idx="8531">110</cx:pt>
          <cx:pt idx="8532">110</cx:pt>
          <cx:pt idx="8533">110</cx:pt>
          <cx:pt idx="8534">110</cx:pt>
          <cx:pt idx="8535">110</cx:pt>
          <cx:pt idx="8536">110</cx:pt>
          <cx:pt idx="8537">110</cx:pt>
          <cx:pt idx="8538">110</cx:pt>
          <cx:pt idx="8539">110</cx:pt>
          <cx:pt idx="8540">110</cx:pt>
          <cx:pt idx="8541">110</cx:pt>
          <cx:pt idx="8542">110</cx:pt>
          <cx:pt idx="8543">110</cx:pt>
          <cx:pt idx="8544">110</cx:pt>
          <cx:pt idx="8545">110</cx:pt>
          <cx:pt idx="8546">110</cx:pt>
          <cx:pt idx="8547">110</cx:pt>
          <cx:pt idx="8548">110</cx:pt>
          <cx:pt idx="8549">110</cx:pt>
          <cx:pt idx="8550">110</cx:pt>
          <cx:pt idx="8551">110</cx:pt>
          <cx:pt idx="8552">110</cx:pt>
          <cx:pt idx="8553">110</cx:pt>
          <cx:pt idx="8554">110</cx:pt>
          <cx:pt idx="8555">110</cx:pt>
          <cx:pt idx="8556">110</cx:pt>
          <cx:pt idx="8557">110</cx:pt>
          <cx:pt idx="8558">110</cx:pt>
          <cx:pt idx="8559">110</cx:pt>
          <cx:pt idx="8560">110</cx:pt>
          <cx:pt idx="8561">110</cx:pt>
          <cx:pt idx="8562">110</cx:pt>
          <cx:pt idx="8563">110</cx:pt>
          <cx:pt idx="8564">110</cx:pt>
          <cx:pt idx="8565">110</cx:pt>
          <cx:pt idx="8566">110</cx:pt>
          <cx:pt idx="8567">110</cx:pt>
          <cx:pt idx="8568">110</cx:pt>
          <cx:pt idx="8569">110</cx:pt>
          <cx:pt idx="8570">110</cx:pt>
          <cx:pt idx="8571">110</cx:pt>
          <cx:pt idx="8572">110</cx:pt>
          <cx:pt idx="8573">110</cx:pt>
          <cx:pt idx="8574">110</cx:pt>
          <cx:pt idx="8575">110</cx:pt>
          <cx:pt idx="8576">110</cx:pt>
          <cx:pt idx="8577">110</cx:pt>
          <cx:pt idx="8578">110</cx:pt>
          <cx:pt idx="8579">110</cx:pt>
          <cx:pt idx="8580">110</cx:pt>
          <cx:pt idx="8581">110</cx:pt>
          <cx:pt idx="8582">110</cx:pt>
          <cx:pt idx="8583">110</cx:pt>
          <cx:pt idx="8584">110</cx:pt>
          <cx:pt idx="8585">110</cx:pt>
          <cx:pt idx="8586">110</cx:pt>
          <cx:pt idx="8587">110</cx:pt>
          <cx:pt idx="8588">110</cx:pt>
          <cx:pt idx="8589">110</cx:pt>
          <cx:pt idx="8590">110</cx:pt>
          <cx:pt idx="8591">110</cx:pt>
          <cx:pt idx="8592">110</cx:pt>
          <cx:pt idx="8593">110</cx:pt>
          <cx:pt idx="8594">110</cx:pt>
          <cx:pt idx="8595">110</cx:pt>
          <cx:pt idx="8596">110</cx:pt>
          <cx:pt idx="8597">110</cx:pt>
          <cx:pt idx="8598">110</cx:pt>
          <cx:pt idx="8599">110</cx:pt>
          <cx:pt idx="8600">110</cx:pt>
          <cx:pt idx="8601">110</cx:pt>
          <cx:pt idx="8602">110</cx:pt>
          <cx:pt idx="8603">110</cx:pt>
          <cx:pt idx="8604">110</cx:pt>
          <cx:pt idx="8605">110</cx:pt>
          <cx:pt idx="8606">110</cx:pt>
          <cx:pt idx="8607">110</cx:pt>
          <cx:pt idx="8608">110</cx:pt>
          <cx:pt idx="8609">110</cx:pt>
          <cx:pt idx="8610">110</cx:pt>
          <cx:pt idx="8611">110</cx:pt>
          <cx:pt idx="8612">110</cx:pt>
          <cx:pt idx="8613">110</cx:pt>
          <cx:pt idx="8614">110</cx:pt>
          <cx:pt idx="8615">110</cx:pt>
          <cx:pt idx="8616">110</cx:pt>
          <cx:pt idx="8617">110</cx:pt>
          <cx:pt idx="8618">110</cx:pt>
          <cx:pt idx="8619">110</cx:pt>
          <cx:pt idx="8620">110</cx:pt>
          <cx:pt idx="8621">110</cx:pt>
          <cx:pt idx="8622">110</cx:pt>
          <cx:pt idx="8623">110</cx:pt>
          <cx:pt idx="8624">110</cx:pt>
          <cx:pt idx="8625">110</cx:pt>
          <cx:pt idx="8626">110</cx:pt>
          <cx:pt idx="8627">110</cx:pt>
          <cx:pt idx="8628">110</cx:pt>
          <cx:pt idx="8629">110</cx:pt>
          <cx:pt idx="8630">110</cx:pt>
          <cx:pt idx="8631">110</cx:pt>
          <cx:pt idx="8632">110</cx:pt>
          <cx:pt idx="8633">110</cx:pt>
          <cx:pt idx="8634">110</cx:pt>
          <cx:pt idx="8635">110</cx:pt>
          <cx:pt idx="8636">110</cx:pt>
          <cx:pt idx="8637">110</cx:pt>
          <cx:pt idx="8638">110</cx:pt>
          <cx:pt idx="8639">110</cx:pt>
          <cx:pt idx="8640">110</cx:pt>
          <cx:pt idx="8641">110</cx:pt>
          <cx:pt idx="8642">110</cx:pt>
          <cx:pt idx="8643">110</cx:pt>
          <cx:pt idx="8644">110</cx:pt>
          <cx:pt idx="8645">110</cx:pt>
          <cx:pt idx="8646">110</cx:pt>
          <cx:pt idx="8647">110</cx:pt>
          <cx:pt idx="8648">110</cx:pt>
          <cx:pt idx="8649">110</cx:pt>
          <cx:pt idx="8650">110</cx:pt>
          <cx:pt idx="8651">110</cx:pt>
          <cx:pt idx="8652">110</cx:pt>
          <cx:pt idx="8653">110</cx:pt>
          <cx:pt idx="8654">110</cx:pt>
          <cx:pt idx="8655">110</cx:pt>
          <cx:pt idx="8656">110</cx:pt>
          <cx:pt idx="8657">110</cx:pt>
          <cx:pt idx="8658">110</cx:pt>
          <cx:pt idx="8659">110</cx:pt>
          <cx:pt idx="8660">110</cx:pt>
          <cx:pt idx="8661">110</cx:pt>
          <cx:pt idx="8662">110</cx:pt>
          <cx:pt idx="8663">110</cx:pt>
          <cx:pt idx="8664">110</cx:pt>
          <cx:pt idx="8665">110</cx:pt>
          <cx:pt idx="8666">110</cx:pt>
          <cx:pt idx="8667">110</cx:pt>
          <cx:pt idx="8668">110</cx:pt>
          <cx:pt idx="8669">110</cx:pt>
          <cx:pt idx="8670">110</cx:pt>
          <cx:pt idx="8671">110</cx:pt>
          <cx:pt idx="8672">110</cx:pt>
          <cx:pt idx="8673">110</cx:pt>
          <cx:pt idx="8674">110</cx:pt>
          <cx:pt idx="8675">110</cx:pt>
          <cx:pt idx="8676">110</cx:pt>
          <cx:pt idx="8677">110</cx:pt>
          <cx:pt idx="8678">110</cx:pt>
          <cx:pt idx="8679">110</cx:pt>
          <cx:pt idx="8680">110</cx:pt>
          <cx:pt idx="8681">110</cx:pt>
          <cx:pt idx="8682">110</cx:pt>
          <cx:pt idx="8683">110</cx:pt>
          <cx:pt idx="8684">110</cx:pt>
          <cx:pt idx="8685">110</cx:pt>
          <cx:pt idx="8686">110</cx:pt>
          <cx:pt idx="8687">110</cx:pt>
          <cx:pt idx="8688">110</cx:pt>
          <cx:pt idx="8689">110</cx:pt>
          <cx:pt idx="8690">110</cx:pt>
          <cx:pt idx="8691">110</cx:pt>
          <cx:pt idx="8692">110</cx:pt>
          <cx:pt idx="8693">110</cx:pt>
          <cx:pt idx="8694">110</cx:pt>
          <cx:pt idx="8695">110</cx:pt>
          <cx:pt idx="8696">110</cx:pt>
          <cx:pt idx="8697">110</cx:pt>
          <cx:pt idx="8698">110</cx:pt>
          <cx:pt idx="8699">110</cx:pt>
          <cx:pt idx="8700">110</cx:pt>
          <cx:pt idx="8701">110</cx:pt>
          <cx:pt idx="8702">110</cx:pt>
          <cx:pt idx="8703">110</cx:pt>
          <cx:pt idx="8704">110</cx:pt>
          <cx:pt idx="8705">110</cx:pt>
          <cx:pt idx="8706">110</cx:pt>
          <cx:pt idx="8707">110</cx:pt>
          <cx:pt idx="8708">110</cx:pt>
          <cx:pt idx="8709">110</cx:pt>
          <cx:pt idx="8710">110</cx:pt>
          <cx:pt idx="8711">110</cx:pt>
          <cx:pt idx="8712">110</cx:pt>
          <cx:pt idx="8713">110</cx:pt>
          <cx:pt idx="8714">110</cx:pt>
          <cx:pt idx="8715">110</cx:pt>
          <cx:pt idx="8716">110</cx:pt>
          <cx:pt idx="8717">110</cx:pt>
          <cx:pt idx="8718">110</cx:pt>
          <cx:pt idx="8719">110</cx:pt>
          <cx:pt idx="8720">110</cx:pt>
          <cx:pt idx="8721">110</cx:pt>
          <cx:pt idx="8722">110</cx:pt>
          <cx:pt idx="8723">109</cx:pt>
          <cx:pt idx="8724">109</cx:pt>
          <cx:pt idx="8725">109</cx:pt>
          <cx:pt idx="8726">109</cx:pt>
          <cx:pt idx="8727">109</cx:pt>
          <cx:pt idx="8728">109</cx:pt>
          <cx:pt idx="8729">109</cx:pt>
          <cx:pt idx="8730">109</cx:pt>
          <cx:pt idx="8731">109</cx:pt>
          <cx:pt idx="8732">109</cx:pt>
          <cx:pt idx="8733">109</cx:pt>
          <cx:pt idx="8734">109</cx:pt>
          <cx:pt idx="8735">109</cx:pt>
          <cx:pt idx="8736">109</cx:pt>
          <cx:pt idx="8737">109</cx:pt>
          <cx:pt idx="8738">109</cx:pt>
          <cx:pt idx="8739">109</cx:pt>
          <cx:pt idx="8740">109</cx:pt>
          <cx:pt idx="8741">109</cx:pt>
          <cx:pt idx="8742">109</cx:pt>
          <cx:pt idx="8743">109</cx:pt>
          <cx:pt idx="8744">109</cx:pt>
          <cx:pt idx="8745">109</cx:pt>
          <cx:pt idx="8746">109</cx:pt>
          <cx:pt idx="8747">109</cx:pt>
          <cx:pt idx="8748">109</cx:pt>
          <cx:pt idx="8749">109</cx:pt>
          <cx:pt idx="8750">109</cx:pt>
          <cx:pt idx="8751">109</cx:pt>
          <cx:pt idx="8752">109</cx:pt>
          <cx:pt idx="8753">109</cx:pt>
          <cx:pt idx="8754">109</cx:pt>
          <cx:pt idx="8755">109</cx:pt>
          <cx:pt idx="8756">109</cx:pt>
          <cx:pt idx="8757">109</cx:pt>
          <cx:pt idx="8758">109</cx:pt>
          <cx:pt idx="8759">109</cx:pt>
          <cx:pt idx="8760">109</cx:pt>
          <cx:pt idx="8761">109</cx:pt>
          <cx:pt idx="8762">109</cx:pt>
          <cx:pt idx="8763">109</cx:pt>
          <cx:pt idx="8764">109</cx:pt>
          <cx:pt idx="8765">109</cx:pt>
          <cx:pt idx="8766">109</cx:pt>
          <cx:pt idx="8767">109</cx:pt>
          <cx:pt idx="8768">109</cx:pt>
          <cx:pt idx="8769">109</cx:pt>
          <cx:pt idx="8770">109</cx:pt>
          <cx:pt idx="8771">109</cx:pt>
          <cx:pt idx="8772">109</cx:pt>
          <cx:pt idx="8773">109</cx:pt>
          <cx:pt idx="8774">109</cx:pt>
          <cx:pt idx="8775">109</cx:pt>
          <cx:pt idx="8776">109</cx:pt>
          <cx:pt idx="8777">109</cx:pt>
          <cx:pt idx="8778">109</cx:pt>
          <cx:pt idx="8779">109</cx:pt>
          <cx:pt idx="8780">109</cx:pt>
          <cx:pt idx="8781">109</cx:pt>
          <cx:pt idx="8782">109</cx:pt>
          <cx:pt idx="8783">109</cx:pt>
          <cx:pt idx="8784">109</cx:pt>
          <cx:pt idx="8785">109</cx:pt>
          <cx:pt idx="8786">109</cx:pt>
          <cx:pt idx="8787">109</cx:pt>
          <cx:pt idx="8788">109</cx:pt>
          <cx:pt idx="8789">109</cx:pt>
          <cx:pt idx="8790">109</cx:pt>
          <cx:pt idx="8791">109</cx:pt>
          <cx:pt idx="8792">109</cx:pt>
          <cx:pt idx="8793">109</cx:pt>
          <cx:pt idx="8794">109</cx:pt>
          <cx:pt idx="8795">109</cx:pt>
          <cx:pt idx="8796">109</cx:pt>
          <cx:pt idx="8797">109</cx:pt>
          <cx:pt idx="8798">109</cx:pt>
          <cx:pt idx="8799">109</cx:pt>
          <cx:pt idx="8800">109</cx:pt>
          <cx:pt idx="8801">109</cx:pt>
          <cx:pt idx="8802">109</cx:pt>
          <cx:pt idx="8803">109</cx:pt>
          <cx:pt idx="8804">109</cx:pt>
          <cx:pt idx="8805">109</cx:pt>
          <cx:pt idx="8806">109</cx:pt>
          <cx:pt idx="8807">109</cx:pt>
          <cx:pt idx="8808">109</cx:pt>
          <cx:pt idx="8809">109</cx:pt>
          <cx:pt idx="8810">109</cx:pt>
          <cx:pt idx="8811">109</cx:pt>
          <cx:pt idx="8812">109</cx:pt>
          <cx:pt idx="8813">109</cx:pt>
          <cx:pt idx="8814">109</cx:pt>
          <cx:pt idx="8815">109</cx:pt>
          <cx:pt idx="8816">109</cx:pt>
          <cx:pt idx="8817">109</cx:pt>
          <cx:pt idx="8818">109</cx:pt>
          <cx:pt idx="8819">109</cx:pt>
          <cx:pt idx="8820">109</cx:pt>
          <cx:pt idx="8821">109</cx:pt>
          <cx:pt idx="8822">109</cx:pt>
          <cx:pt idx="8823">109</cx:pt>
          <cx:pt idx="8824">109</cx:pt>
          <cx:pt idx="8825">109</cx:pt>
          <cx:pt idx="8826">109</cx:pt>
          <cx:pt idx="8827">109</cx:pt>
          <cx:pt idx="8828">109</cx:pt>
          <cx:pt idx="8829">109</cx:pt>
          <cx:pt idx="8830">109</cx:pt>
          <cx:pt idx="8831">109</cx:pt>
          <cx:pt idx="8832">109</cx:pt>
          <cx:pt idx="8833">109</cx:pt>
          <cx:pt idx="8834">109</cx:pt>
          <cx:pt idx="8835">109</cx:pt>
          <cx:pt idx="8836">109</cx:pt>
          <cx:pt idx="8837">109</cx:pt>
          <cx:pt idx="8838">109</cx:pt>
          <cx:pt idx="8839">109</cx:pt>
          <cx:pt idx="8840">109</cx:pt>
          <cx:pt idx="8841">109</cx:pt>
          <cx:pt idx="8842">109</cx:pt>
          <cx:pt idx="8843">109</cx:pt>
          <cx:pt idx="8844">109</cx:pt>
          <cx:pt idx="8845">109</cx:pt>
          <cx:pt idx="8846">109</cx:pt>
          <cx:pt idx="8847">109</cx:pt>
          <cx:pt idx="8848">109</cx:pt>
          <cx:pt idx="8849">109</cx:pt>
          <cx:pt idx="8850">109</cx:pt>
          <cx:pt idx="8851">109</cx:pt>
          <cx:pt idx="8852">109</cx:pt>
          <cx:pt idx="8853">109</cx:pt>
          <cx:pt idx="8854">109</cx:pt>
          <cx:pt idx="8855">109</cx:pt>
          <cx:pt idx="8856">109</cx:pt>
          <cx:pt idx="8857">109</cx:pt>
          <cx:pt idx="8858">109</cx:pt>
          <cx:pt idx="8859">109</cx:pt>
          <cx:pt idx="8860">109</cx:pt>
          <cx:pt idx="8861">109</cx:pt>
          <cx:pt idx="8862">109</cx:pt>
          <cx:pt idx="8863">109</cx:pt>
          <cx:pt idx="8864">109</cx:pt>
          <cx:pt idx="8865">109</cx:pt>
          <cx:pt idx="8866">109</cx:pt>
          <cx:pt idx="8867">109</cx:pt>
          <cx:pt idx="8868">109</cx:pt>
          <cx:pt idx="8869">109</cx:pt>
          <cx:pt idx="8870">109</cx:pt>
          <cx:pt idx="8871">109</cx:pt>
          <cx:pt idx="8872">109</cx:pt>
          <cx:pt idx="8873">109</cx:pt>
          <cx:pt idx="8874">109</cx:pt>
          <cx:pt idx="8875">109</cx:pt>
          <cx:pt idx="8876">109</cx:pt>
          <cx:pt idx="8877">109</cx:pt>
          <cx:pt idx="8878">109</cx:pt>
          <cx:pt idx="8879">109</cx:pt>
          <cx:pt idx="8880">109</cx:pt>
          <cx:pt idx="8881">109</cx:pt>
          <cx:pt idx="8882">109</cx:pt>
          <cx:pt idx="8883">109</cx:pt>
          <cx:pt idx="8884">109</cx:pt>
          <cx:pt idx="8885">109</cx:pt>
          <cx:pt idx="8886">109</cx:pt>
          <cx:pt idx="8887">109</cx:pt>
          <cx:pt idx="8888">109</cx:pt>
          <cx:pt idx="8889">109</cx:pt>
          <cx:pt idx="8890">109</cx:pt>
          <cx:pt idx="8891">109</cx:pt>
          <cx:pt idx="8892">109</cx:pt>
          <cx:pt idx="8893">109</cx:pt>
          <cx:pt idx="8894">109</cx:pt>
          <cx:pt idx="8895">109</cx:pt>
          <cx:pt idx="8896">109</cx:pt>
          <cx:pt idx="8897">109</cx:pt>
          <cx:pt idx="8898">109</cx:pt>
          <cx:pt idx="8899">109</cx:pt>
          <cx:pt idx="8900">109</cx:pt>
          <cx:pt idx="8901">109</cx:pt>
          <cx:pt idx="8902">109</cx:pt>
          <cx:pt idx="8903">109</cx:pt>
          <cx:pt idx="8904">109</cx:pt>
          <cx:pt idx="8905">109</cx:pt>
          <cx:pt idx="8906">109</cx:pt>
          <cx:pt idx="8907">109</cx:pt>
          <cx:pt idx="8908">109</cx:pt>
          <cx:pt idx="8909">109</cx:pt>
          <cx:pt idx="8910">109</cx:pt>
          <cx:pt idx="8911">109</cx:pt>
          <cx:pt idx="8912">109</cx:pt>
          <cx:pt idx="8913">109</cx:pt>
          <cx:pt idx="8914">109</cx:pt>
          <cx:pt idx="8915">109</cx:pt>
          <cx:pt idx="8916">109</cx:pt>
          <cx:pt idx="8917">109</cx:pt>
          <cx:pt idx="8918">109</cx:pt>
          <cx:pt idx="8919">109</cx:pt>
          <cx:pt idx="8920">109</cx:pt>
          <cx:pt idx="8921">109</cx:pt>
          <cx:pt idx="8922">109</cx:pt>
          <cx:pt idx="8923">109</cx:pt>
          <cx:pt idx="8924">109</cx:pt>
          <cx:pt idx="8925">109</cx:pt>
          <cx:pt idx="8926">109</cx:pt>
          <cx:pt idx="8927">109</cx:pt>
          <cx:pt idx="8928">109</cx:pt>
          <cx:pt idx="8929">109</cx:pt>
          <cx:pt idx="8930">109</cx:pt>
          <cx:pt idx="8931">109</cx:pt>
          <cx:pt idx="8932">109</cx:pt>
          <cx:pt idx="8933">109</cx:pt>
          <cx:pt idx="8934">109</cx:pt>
          <cx:pt idx="8935">109</cx:pt>
          <cx:pt idx="8936">109</cx:pt>
          <cx:pt idx="8937">109</cx:pt>
          <cx:pt idx="8938">109</cx:pt>
          <cx:pt idx="8939">109</cx:pt>
          <cx:pt idx="8940">109</cx:pt>
          <cx:pt idx="8941">109</cx:pt>
          <cx:pt idx="8942">109</cx:pt>
          <cx:pt idx="8943">109</cx:pt>
          <cx:pt idx="8944">109</cx:pt>
          <cx:pt idx="8945">109</cx:pt>
          <cx:pt idx="8946">109</cx:pt>
          <cx:pt idx="8947">109</cx:pt>
          <cx:pt idx="8948">109</cx:pt>
          <cx:pt idx="8949">109</cx:pt>
          <cx:pt idx="8950">109</cx:pt>
          <cx:pt idx="8951">109</cx:pt>
          <cx:pt idx="8952">109</cx:pt>
          <cx:pt idx="8953">109</cx:pt>
          <cx:pt idx="8954">109</cx:pt>
          <cx:pt idx="8955">109</cx:pt>
          <cx:pt idx="8956">109</cx:pt>
          <cx:pt idx="8957">109</cx:pt>
          <cx:pt idx="8958">109</cx:pt>
          <cx:pt idx="8959">109</cx:pt>
          <cx:pt idx="8960">109</cx:pt>
          <cx:pt idx="8961">109</cx:pt>
          <cx:pt idx="8962">109</cx:pt>
          <cx:pt idx="8963">109</cx:pt>
          <cx:pt idx="8964">109</cx:pt>
          <cx:pt idx="8965">109</cx:pt>
          <cx:pt idx="8966">109</cx:pt>
          <cx:pt idx="8967">109</cx:pt>
          <cx:pt idx="8968">109</cx:pt>
          <cx:pt idx="8969">109</cx:pt>
          <cx:pt idx="8970">109</cx:pt>
          <cx:pt idx="8971">109</cx:pt>
          <cx:pt idx="8972">109</cx:pt>
          <cx:pt idx="8973">109</cx:pt>
          <cx:pt idx="8974">109</cx:pt>
          <cx:pt idx="8975">109</cx:pt>
          <cx:pt idx="8976">109</cx:pt>
          <cx:pt idx="8977">109</cx:pt>
          <cx:pt idx="8978">109</cx:pt>
          <cx:pt idx="8979">109</cx:pt>
          <cx:pt idx="8980">109</cx:pt>
          <cx:pt idx="8981">109</cx:pt>
          <cx:pt idx="8982">109</cx:pt>
          <cx:pt idx="8983">109</cx:pt>
          <cx:pt idx="8984">109</cx:pt>
          <cx:pt idx="8985">109</cx:pt>
          <cx:pt idx="8986">109</cx:pt>
          <cx:pt idx="8987">109</cx:pt>
          <cx:pt idx="8988">109</cx:pt>
          <cx:pt idx="8989">109</cx:pt>
          <cx:pt idx="8990">109</cx:pt>
          <cx:pt idx="8991">109</cx:pt>
          <cx:pt idx="8992">109</cx:pt>
          <cx:pt idx="8993">109</cx:pt>
          <cx:pt idx="8994">109</cx:pt>
          <cx:pt idx="8995">109</cx:pt>
          <cx:pt idx="8996">109</cx:pt>
          <cx:pt idx="8997">109</cx:pt>
          <cx:pt idx="8998">109</cx:pt>
          <cx:pt idx="8999">109</cx:pt>
          <cx:pt idx="9000">109</cx:pt>
          <cx:pt idx="9001">109</cx:pt>
          <cx:pt idx="9002">109</cx:pt>
          <cx:pt idx="9003">109</cx:pt>
          <cx:pt idx="9004">109</cx:pt>
          <cx:pt idx="9005">109</cx:pt>
          <cx:pt idx="9006">109</cx:pt>
          <cx:pt idx="9007">109</cx:pt>
          <cx:pt idx="9008">109</cx:pt>
          <cx:pt idx="9009">109</cx:pt>
          <cx:pt idx="9010">109</cx:pt>
          <cx:pt idx="9011">109</cx:pt>
          <cx:pt idx="9012">109</cx:pt>
          <cx:pt idx="9013">109</cx:pt>
          <cx:pt idx="9014">109</cx:pt>
          <cx:pt idx="9015">109</cx:pt>
          <cx:pt idx="9016">109</cx:pt>
          <cx:pt idx="9017">109</cx:pt>
          <cx:pt idx="9018">109</cx:pt>
          <cx:pt idx="9019">109</cx:pt>
          <cx:pt idx="9020">109</cx:pt>
          <cx:pt idx="9021">109</cx:pt>
          <cx:pt idx="9022">109</cx:pt>
          <cx:pt idx="9023">109</cx:pt>
          <cx:pt idx="9024">109</cx:pt>
          <cx:pt idx="9025">109</cx:pt>
          <cx:pt idx="9026">109</cx:pt>
          <cx:pt idx="9027">109</cx:pt>
          <cx:pt idx="9028">109</cx:pt>
          <cx:pt idx="9029">109</cx:pt>
          <cx:pt idx="9030">109</cx:pt>
          <cx:pt idx="9031">109</cx:pt>
          <cx:pt idx="9032">109</cx:pt>
          <cx:pt idx="9033">109</cx:pt>
          <cx:pt idx="9034">109</cx:pt>
          <cx:pt idx="9035">109</cx:pt>
          <cx:pt idx="9036">109</cx:pt>
          <cx:pt idx="9037">109</cx:pt>
          <cx:pt idx="9038">109</cx:pt>
          <cx:pt idx="9039">109</cx:pt>
          <cx:pt idx="9040">109</cx:pt>
          <cx:pt idx="9041">109</cx:pt>
          <cx:pt idx="9042">109</cx:pt>
          <cx:pt idx="9043">109</cx:pt>
          <cx:pt idx="9044">109</cx:pt>
          <cx:pt idx="9045">109</cx:pt>
          <cx:pt idx="9046">109</cx:pt>
          <cx:pt idx="9047">109</cx:pt>
          <cx:pt idx="9048">109</cx:pt>
          <cx:pt idx="9049">109</cx:pt>
          <cx:pt idx="9050">109</cx:pt>
          <cx:pt idx="9051">109</cx:pt>
          <cx:pt idx="9052">109</cx:pt>
          <cx:pt idx="9053">109</cx:pt>
          <cx:pt idx="9054">109</cx:pt>
          <cx:pt idx="9055">109</cx:pt>
          <cx:pt idx="9056">109</cx:pt>
          <cx:pt idx="9057">109</cx:pt>
          <cx:pt idx="9058">109</cx:pt>
          <cx:pt idx="9059">109</cx:pt>
          <cx:pt idx="9060">109</cx:pt>
          <cx:pt idx="9061">109</cx:pt>
          <cx:pt idx="9062">109</cx:pt>
          <cx:pt idx="9063">109</cx:pt>
          <cx:pt idx="9064">109</cx:pt>
          <cx:pt idx="9065">109</cx:pt>
          <cx:pt idx="9066">109</cx:pt>
          <cx:pt idx="9067">109</cx:pt>
          <cx:pt idx="9068">109</cx:pt>
          <cx:pt idx="9069">109</cx:pt>
          <cx:pt idx="9070">109</cx:pt>
          <cx:pt idx="9071">109</cx:pt>
          <cx:pt idx="9072">109</cx:pt>
          <cx:pt idx="9073">109</cx:pt>
          <cx:pt idx="9074">109</cx:pt>
          <cx:pt idx="9075">109</cx:pt>
          <cx:pt idx="9076">109</cx:pt>
          <cx:pt idx="9077">109</cx:pt>
          <cx:pt idx="9078">109</cx:pt>
          <cx:pt idx="9079">109</cx:pt>
          <cx:pt idx="9080">109</cx:pt>
          <cx:pt idx="9081">109</cx:pt>
          <cx:pt idx="9082">109</cx:pt>
          <cx:pt idx="9083">109</cx:pt>
          <cx:pt idx="9084">109</cx:pt>
          <cx:pt idx="9085">109</cx:pt>
          <cx:pt idx="9086">109</cx:pt>
          <cx:pt idx="9087">109</cx:pt>
          <cx:pt idx="9088">109</cx:pt>
          <cx:pt idx="9089">109</cx:pt>
          <cx:pt idx="9090">109</cx:pt>
          <cx:pt idx="9091">109</cx:pt>
          <cx:pt idx="9092">109</cx:pt>
          <cx:pt idx="9093">109</cx:pt>
          <cx:pt idx="9094">109</cx:pt>
          <cx:pt idx="9095">109</cx:pt>
          <cx:pt idx="9096">109</cx:pt>
          <cx:pt idx="9097">109</cx:pt>
          <cx:pt idx="9098">109</cx:pt>
          <cx:pt idx="9099">109</cx:pt>
          <cx:pt idx="9100">109</cx:pt>
          <cx:pt idx="9101">109</cx:pt>
          <cx:pt idx="9102">109</cx:pt>
          <cx:pt idx="9103">109</cx:pt>
          <cx:pt idx="9104">109</cx:pt>
          <cx:pt idx="9105">109</cx:pt>
          <cx:pt idx="9106">109</cx:pt>
          <cx:pt idx="9107">109</cx:pt>
          <cx:pt idx="9108">109</cx:pt>
          <cx:pt idx="9109">109</cx:pt>
          <cx:pt idx="9110">109</cx:pt>
          <cx:pt idx="9111">108</cx:pt>
          <cx:pt idx="9112">108</cx:pt>
          <cx:pt idx="9113">108</cx:pt>
          <cx:pt idx="9114">108</cx:pt>
          <cx:pt idx="9115">108</cx:pt>
          <cx:pt idx="9116">108</cx:pt>
          <cx:pt idx="9117">108</cx:pt>
          <cx:pt idx="9118">108</cx:pt>
          <cx:pt idx="9119">108</cx:pt>
          <cx:pt idx="9120">108</cx:pt>
          <cx:pt idx="9121">108</cx:pt>
          <cx:pt idx="9122">108</cx:pt>
          <cx:pt idx="9123">108</cx:pt>
          <cx:pt idx="9124">108</cx:pt>
          <cx:pt idx="9125">108</cx:pt>
          <cx:pt idx="9126">108</cx:pt>
          <cx:pt idx="9127">108</cx:pt>
          <cx:pt idx="9128">108</cx:pt>
          <cx:pt idx="9129">108</cx:pt>
          <cx:pt idx="9130">108</cx:pt>
          <cx:pt idx="9131">108</cx:pt>
          <cx:pt idx="9132">108</cx:pt>
          <cx:pt idx="9133">108</cx:pt>
          <cx:pt idx="9134">108</cx:pt>
          <cx:pt idx="9135">108</cx:pt>
          <cx:pt idx="9136">108</cx:pt>
          <cx:pt idx="9137">108</cx:pt>
          <cx:pt idx="9138">108</cx:pt>
          <cx:pt idx="9139">108</cx:pt>
          <cx:pt idx="9140">108</cx:pt>
          <cx:pt idx="9141">108</cx:pt>
          <cx:pt idx="9142">108</cx:pt>
          <cx:pt idx="9143">108</cx:pt>
          <cx:pt idx="9144">108</cx:pt>
          <cx:pt idx="9145">108</cx:pt>
          <cx:pt idx="9146">108</cx:pt>
          <cx:pt idx="9147">108</cx:pt>
          <cx:pt idx="9148">108</cx:pt>
          <cx:pt idx="9149">108</cx:pt>
          <cx:pt idx="9150">108</cx:pt>
          <cx:pt idx="9151">108</cx:pt>
          <cx:pt idx="9152">108</cx:pt>
          <cx:pt idx="9153">108</cx:pt>
          <cx:pt idx="9154">108</cx:pt>
          <cx:pt idx="9155">108</cx:pt>
          <cx:pt idx="9156">108</cx:pt>
          <cx:pt idx="9157">108</cx:pt>
          <cx:pt idx="9158">108</cx:pt>
          <cx:pt idx="9159">108</cx:pt>
          <cx:pt idx="9160">108</cx:pt>
          <cx:pt idx="9161">108</cx:pt>
          <cx:pt idx="9162">108</cx:pt>
          <cx:pt idx="9163">108</cx:pt>
          <cx:pt idx="9164">108</cx:pt>
          <cx:pt idx="9165">108</cx:pt>
          <cx:pt idx="9166">108</cx:pt>
          <cx:pt idx="9167">108</cx:pt>
          <cx:pt idx="9168">108</cx:pt>
          <cx:pt idx="9169">108</cx:pt>
          <cx:pt idx="9170">108</cx:pt>
          <cx:pt idx="9171">108</cx:pt>
          <cx:pt idx="9172">108</cx:pt>
          <cx:pt idx="9173">108</cx:pt>
          <cx:pt idx="9174">108</cx:pt>
          <cx:pt idx="9175">108</cx:pt>
          <cx:pt idx="9176">108</cx:pt>
          <cx:pt idx="9177">108</cx:pt>
          <cx:pt idx="9178">108</cx:pt>
          <cx:pt idx="9179">108</cx:pt>
          <cx:pt idx="9180">108</cx:pt>
          <cx:pt idx="9181">108</cx:pt>
          <cx:pt idx="9182">108</cx:pt>
          <cx:pt idx="9183">108</cx:pt>
          <cx:pt idx="9184">108</cx:pt>
          <cx:pt idx="9185">108</cx:pt>
          <cx:pt idx="9186">108</cx:pt>
          <cx:pt idx="9187">108</cx:pt>
          <cx:pt idx="9188">108</cx:pt>
          <cx:pt idx="9189">108</cx:pt>
          <cx:pt idx="9190">108</cx:pt>
          <cx:pt idx="9191">108</cx:pt>
          <cx:pt idx="9192">108</cx:pt>
          <cx:pt idx="9193">108</cx:pt>
          <cx:pt idx="9194">108</cx:pt>
          <cx:pt idx="9195">108</cx:pt>
          <cx:pt idx="9196">108</cx:pt>
          <cx:pt idx="9197">108</cx:pt>
          <cx:pt idx="9198">108</cx:pt>
          <cx:pt idx="9199">108</cx:pt>
          <cx:pt idx="9200">108</cx:pt>
          <cx:pt idx="9201">108</cx:pt>
          <cx:pt idx="9202">108</cx:pt>
          <cx:pt idx="9203">108</cx:pt>
          <cx:pt idx="9204">108</cx:pt>
          <cx:pt idx="9205">108</cx:pt>
          <cx:pt idx="9206">108</cx:pt>
          <cx:pt idx="9207">108</cx:pt>
          <cx:pt idx="9208">108</cx:pt>
          <cx:pt idx="9209">108</cx:pt>
          <cx:pt idx="9210">108</cx:pt>
          <cx:pt idx="9211">108</cx:pt>
          <cx:pt idx="9212">108</cx:pt>
          <cx:pt idx="9213">108</cx:pt>
          <cx:pt idx="9214">108</cx:pt>
          <cx:pt idx="9215">108</cx:pt>
          <cx:pt idx="9216">108</cx:pt>
          <cx:pt idx="9217">108</cx:pt>
          <cx:pt idx="9218">108</cx:pt>
          <cx:pt idx="9219">108</cx:pt>
          <cx:pt idx="9220">108</cx:pt>
          <cx:pt idx="9221">108</cx:pt>
          <cx:pt idx="9222">108</cx:pt>
          <cx:pt idx="9223">108</cx:pt>
          <cx:pt idx="9224">108</cx:pt>
          <cx:pt idx="9225">108</cx:pt>
          <cx:pt idx="9226">108</cx:pt>
          <cx:pt idx="9227">108</cx:pt>
          <cx:pt idx="9228">108</cx:pt>
          <cx:pt idx="9229">108</cx:pt>
          <cx:pt idx="9230">108</cx:pt>
          <cx:pt idx="9231">108</cx:pt>
          <cx:pt idx="9232">108</cx:pt>
          <cx:pt idx="9233">108</cx:pt>
          <cx:pt idx="9234">108</cx:pt>
          <cx:pt idx="9235">108</cx:pt>
          <cx:pt idx="9236">108</cx:pt>
          <cx:pt idx="9237">108</cx:pt>
          <cx:pt idx="9238">108</cx:pt>
          <cx:pt idx="9239">108</cx:pt>
          <cx:pt idx="9240">108</cx:pt>
          <cx:pt idx="9241">108</cx:pt>
          <cx:pt idx="9242">108</cx:pt>
          <cx:pt idx="9243">108</cx:pt>
          <cx:pt idx="9244">108</cx:pt>
          <cx:pt idx="9245">108</cx:pt>
          <cx:pt idx="9246">108</cx:pt>
          <cx:pt idx="9247">108</cx:pt>
          <cx:pt idx="9248">108</cx:pt>
          <cx:pt idx="9249">108</cx:pt>
          <cx:pt idx="9250">108</cx:pt>
          <cx:pt idx="9251">108</cx:pt>
          <cx:pt idx="9252">108</cx:pt>
          <cx:pt idx="9253">108</cx:pt>
          <cx:pt idx="9254">108</cx:pt>
          <cx:pt idx="9255">108</cx:pt>
          <cx:pt idx="9256">108</cx:pt>
          <cx:pt idx="9257">108</cx:pt>
          <cx:pt idx="9258">108</cx:pt>
          <cx:pt idx="9259">108</cx:pt>
          <cx:pt idx="9260">108</cx:pt>
          <cx:pt idx="9261">108</cx:pt>
          <cx:pt idx="9262">108</cx:pt>
          <cx:pt idx="9263">108</cx:pt>
          <cx:pt idx="9264">108</cx:pt>
          <cx:pt idx="9265">108</cx:pt>
          <cx:pt idx="9266">108</cx:pt>
          <cx:pt idx="9267">108</cx:pt>
          <cx:pt idx="9268">108</cx:pt>
          <cx:pt idx="9269">108</cx:pt>
          <cx:pt idx="9270">108</cx:pt>
          <cx:pt idx="9271">108</cx:pt>
          <cx:pt idx="9272">108</cx:pt>
          <cx:pt idx="9273">108</cx:pt>
          <cx:pt idx="9274">108</cx:pt>
          <cx:pt idx="9275">108</cx:pt>
          <cx:pt idx="9276">108</cx:pt>
          <cx:pt idx="9277">108</cx:pt>
          <cx:pt idx="9278">108</cx:pt>
          <cx:pt idx="9279">108</cx:pt>
          <cx:pt idx="9280">108</cx:pt>
          <cx:pt idx="9281">108</cx:pt>
          <cx:pt idx="9282">108</cx:pt>
          <cx:pt idx="9283">108</cx:pt>
          <cx:pt idx="9284">108</cx:pt>
          <cx:pt idx="9285">108</cx:pt>
          <cx:pt idx="9286">108</cx:pt>
          <cx:pt idx="9287">108</cx:pt>
          <cx:pt idx="9288">108</cx:pt>
          <cx:pt idx="9289">108</cx:pt>
          <cx:pt idx="9290">108</cx:pt>
          <cx:pt idx="9291">108</cx:pt>
          <cx:pt idx="9292">108</cx:pt>
          <cx:pt idx="9293">108</cx:pt>
          <cx:pt idx="9294">108</cx:pt>
          <cx:pt idx="9295">108</cx:pt>
          <cx:pt idx="9296">108</cx:pt>
          <cx:pt idx="9297">108</cx:pt>
          <cx:pt idx="9298">108</cx:pt>
          <cx:pt idx="9299">108</cx:pt>
          <cx:pt idx="9300">108</cx:pt>
          <cx:pt idx="9301">108</cx:pt>
          <cx:pt idx="9302">108</cx:pt>
          <cx:pt idx="9303">108</cx:pt>
          <cx:pt idx="9304">108</cx:pt>
          <cx:pt idx="9305">108</cx:pt>
          <cx:pt idx="9306">108</cx:pt>
          <cx:pt idx="9307">108</cx:pt>
          <cx:pt idx="9308">108</cx:pt>
          <cx:pt idx="9309">108</cx:pt>
          <cx:pt idx="9310">108</cx:pt>
          <cx:pt idx="9311">108</cx:pt>
          <cx:pt idx="9312">108</cx:pt>
          <cx:pt idx="9313">108</cx:pt>
          <cx:pt idx="9314">108</cx:pt>
          <cx:pt idx="9315">108</cx:pt>
          <cx:pt idx="9316">108</cx:pt>
          <cx:pt idx="9317">108</cx:pt>
          <cx:pt idx="9318">108</cx:pt>
          <cx:pt idx="9319">108</cx:pt>
          <cx:pt idx="9320">108</cx:pt>
          <cx:pt idx="9321">108</cx:pt>
          <cx:pt idx="9322">108</cx:pt>
          <cx:pt idx="9323">108</cx:pt>
          <cx:pt idx="9324">108</cx:pt>
          <cx:pt idx="9325">108</cx:pt>
          <cx:pt idx="9326">108</cx:pt>
          <cx:pt idx="9327">108</cx:pt>
          <cx:pt idx="9328">108</cx:pt>
          <cx:pt idx="9329">108</cx:pt>
          <cx:pt idx="9330">108</cx:pt>
          <cx:pt idx="9331">108</cx:pt>
          <cx:pt idx="9332">108</cx:pt>
          <cx:pt idx="9333">108</cx:pt>
          <cx:pt idx="9334">108</cx:pt>
          <cx:pt idx="9335">108</cx:pt>
          <cx:pt idx="9336">108</cx:pt>
          <cx:pt idx="9337">108</cx:pt>
          <cx:pt idx="9338">108</cx:pt>
          <cx:pt idx="9339">108</cx:pt>
          <cx:pt idx="9340">108</cx:pt>
          <cx:pt idx="9341">108</cx:pt>
          <cx:pt idx="9342">108</cx:pt>
          <cx:pt idx="9343">108</cx:pt>
          <cx:pt idx="9344">108</cx:pt>
          <cx:pt idx="9345">108</cx:pt>
          <cx:pt idx="9346">108</cx:pt>
          <cx:pt idx="9347">108</cx:pt>
          <cx:pt idx="9348">108</cx:pt>
          <cx:pt idx="9349">108</cx:pt>
          <cx:pt idx="9350">108</cx:pt>
          <cx:pt idx="9351">108</cx:pt>
          <cx:pt idx="9352">108</cx:pt>
          <cx:pt idx="9353">108</cx:pt>
          <cx:pt idx="9354">108</cx:pt>
          <cx:pt idx="9355">108</cx:pt>
          <cx:pt idx="9356">108</cx:pt>
          <cx:pt idx="9357">108</cx:pt>
          <cx:pt idx="9358">108</cx:pt>
          <cx:pt idx="9359">108</cx:pt>
          <cx:pt idx="9360">108</cx:pt>
          <cx:pt idx="9361">108</cx:pt>
          <cx:pt idx="9362">108</cx:pt>
          <cx:pt idx="9363">108</cx:pt>
          <cx:pt idx="9364">108</cx:pt>
          <cx:pt idx="9365">108</cx:pt>
          <cx:pt idx="9366">108</cx:pt>
          <cx:pt idx="9367">108</cx:pt>
          <cx:pt idx="9368">108</cx:pt>
          <cx:pt idx="9369">108</cx:pt>
          <cx:pt idx="9370">108</cx:pt>
          <cx:pt idx="9371">108</cx:pt>
          <cx:pt idx="9372">108</cx:pt>
          <cx:pt idx="9373">108</cx:pt>
          <cx:pt idx="9374">108</cx:pt>
          <cx:pt idx="9375">108</cx:pt>
          <cx:pt idx="9376">108</cx:pt>
          <cx:pt idx="9377">108</cx:pt>
          <cx:pt idx="9378">108</cx:pt>
          <cx:pt idx="9379">108</cx:pt>
          <cx:pt idx="9380">108</cx:pt>
          <cx:pt idx="9381">108</cx:pt>
          <cx:pt idx="9382">108</cx:pt>
          <cx:pt idx="9383">108</cx:pt>
          <cx:pt idx="9384">108</cx:pt>
          <cx:pt idx="9385">108</cx:pt>
          <cx:pt idx="9386">108</cx:pt>
          <cx:pt idx="9387">108</cx:pt>
          <cx:pt idx="9388">108</cx:pt>
          <cx:pt idx="9389">108</cx:pt>
          <cx:pt idx="9390">108</cx:pt>
          <cx:pt idx="9391">108</cx:pt>
          <cx:pt idx="9392">108</cx:pt>
          <cx:pt idx="9393">108</cx:pt>
          <cx:pt idx="9394">108</cx:pt>
          <cx:pt idx="9395">108</cx:pt>
          <cx:pt idx="9396">108</cx:pt>
          <cx:pt idx="9397">108</cx:pt>
          <cx:pt idx="9398">108</cx:pt>
          <cx:pt idx="9399">108</cx:pt>
          <cx:pt idx="9400">108</cx:pt>
          <cx:pt idx="9401">108</cx:pt>
          <cx:pt idx="9402">108</cx:pt>
          <cx:pt idx="9403">108</cx:pt>
          <cx:pt idx="9404">108</cx:pt>
          <cx:pt idx="9405">108</cx:pt>
          <cx:pt idx="9406">108</cx:pt>
          <cx:pt idx="9407">108</cx:pt>
          <cx:pt idx="9408">108</cx:pt>
          <cx:pt idx="9409">108</cx:pt>
          <cx:pt idx="9410">108</cx:pt>
          <cx:pt idx="9411">108</cx:pt>
          <cx:pt idx="9412">108</cx:pt>
          <cx:pt idx="9413">108</cx:pt>
          <cx:pt idx="9414">108</cx:pt>
          <cx:pt idx="9415">108</cx:pt>
          <cx:pt idx="9416">108</cx:pt>
          <cx:pt idx="9417">108</cx:pt>
          <cx:pt idx="9418">108</cx:pt>
          <cx:pt idx="9419">108</cx:pt>
          <cx:pt idx="9420">108</cx:pt>
          <cx:pt idx="9421">108</cx:pt>
          <cx:pt idx="9422">108</cx:pt>
          <cx:pt idx="9423">108</cx:pt>
          <cx:pt idx="9424">108</cx:pt>
          <cx:pt idx="9425">108</cx:pt>
          <cx:pt idx="9426">108</cx:pt>
          <cx:pt idx="9427">108</cx:pt>
          <cx:pt idx="9428">108</cx:pt>
          <cx:pt idx="9429">108</cx:pt>
          <cx:pt idx="9430">108</cx:pt>
          <cx:pt idx="9431">108</cx:pt>
          <cx:pt idx="9432">108</cx:pt>
          <cx:pt idx="9433">108</cx:pt>
          <cx:pt idx="9434">108</cx:pt>
          <cx:pt idx="9435">108</cx:pt>
          <cx:pt idx="9436">108</cx:pt>
          <cx:pt idx="9437">108</cx:pt>
          <cx:pt idx="9438">108</cx:pt>
          <cx:pt idx="9439">108</cx:pt>
          <cx:pt idx="9440">108</cx:pt>
          <cx:pt idx="9441">108</cx:pt>
          <cx:pt idx="9442">108</cx:pt>
          <cx:pt idx="9443">108</cx:pt>
          <cx:pt idx="9444">108</cx:pt>
          <cx:pt idx="9445">108</cx:pt>
          <cx:pt idx="9446">108</cx:pt>
          <cx:pt idx="9447">108</cx:pt>
          <cx:pt idx="9448">108</cx:pt>
          <cx:pt idx="9449">108</cx:pt>
          <cx:pt idx="9450">108</cx:pt>
          <cx:pt idx="9451">108</cx:pt>
          <cx:pt idx="9452">108</cx:pt>
          <cx:pt idx="9453">108</cx:pt>
          <cx:pt idx="9454">108</cx:pt>
          <cx:pt idx="9455">108</cx:pt>
          <cx:pt idx="9456">108</cx:pt>
          <cx:pt idx="9457">108</cx:pt>
          <cx:pt idx="9458">108</cx:pt>
          <cx:pt idx="9459">108</cx:pt>
          <cx:pt idx="9460">108</cx:pt>
          <cx:pt idx="9461">108</cx:pt>
          <cx:pt idx="9462">108</cx:pt>
          <cx:pt idx="9463">108</cx:pt>
          <cx:pt idx="9464">108</cx:pt>
          <cx:pt idx="9465">108</cx:pt>
          <cx:pt idx="9466">108</cx:pt>
          <cx:pt idx="9467">108</cx:pt>
          <cx:pt idx="9468">108</cx:pt>
          <cx:pt idx="9469">108</cx:pt>
          <cx:pt idx="9470">108</cx:pt>
          <cx:pt idx="9471">108</cx:pt>
          <cx:pt idx="9472">108</cx:pt>
          <cx:pt idx="9473">108</cx:pt>
          <cx:pt idx="9474">108</cx:pt>
          <cx:pt idx="9475">108</cx:pt>
          <cx:pt idx="9476">108</cx:pt>
          <cx:pt idx="9477">108</cx:pt>
          <cx:pt idx="9478">108</cx:pt>
          <cx:pt idx="9479">108</cx:pt>
          <cx:pt idx="9480">108</cx:pt>
          <cx:pt idx="9481">108</cx:pt>
          <cx:pt idx="9482">108</cx:pt>
          <cx:pt idx="9483">108</cx:pt>
          <cx:pt idx="9484">108</cx:pt>
          <cx:pt idx="9485">108</cx:pt>
          <cx:pt idx="9486">108</cx:pt>
          <cx:pt idx="9487">108</cx:pt>
          <cx:pt idx="9488">108</cx:pt>
          <cx:pt idx="9489">108</cx:pt>
          <cx:pt idx="9490">108</cx:pt>
          <cx:pt idx="9491">108</cx:pt>
          <cx:pt idx="9492">108</cx:pt>
          <cx:pt idx="9493">108</cx:pt>
          <cx:pt idx="9494">108</cx:pt>
          <cx:pt idx="9495">108</cx:pt>
          <cx:pt idx="9496">108</cx:pt>
          <cx:pt idx="9497">108</cx:pt>
          <cx:pt idx="9498">108</cx:pt>
          <cx:pt idx="9499">108</cx:pt>
          <cx:pt idx="9500">107</cx:pt>
          <cx:pt idx="9501">107</cx:pt>
          <cx:pt idx="9502">107</cx:pt>
          <cx:pt idx="9503">107</cx:pt>
          <cx:pt idx="9504">107</cx:pt>
          <cx:pt idx="9505">107</cx:pt>
          <cx:pt idx="9506">107</cx:pt>
          <cx:pt idx="9507">107</cx:pt>
          <cx:pt idx="9508">107</cx:pt>
          <cx:pt idx="9509">107</cx:pt>
          <cx:pt idx="9510">107</cx:pt>
          <cx:pt idx="9511">107</cx:pt>
          <cx:pt idx="9512">107</cx:pt>
          <cx:pt idx="9513">107</cx:pt>
          <cx:pt idx="9514">107</cx:pt>
          <cx:pt idx="9515">107</cx:pt>
          <cx:pt idx="9516">107</cx:pt>
          <cx:pt idx="9517">107</cx:pt>
          <cx:pt idx="9518">107</cx:pt>
          <cx:pt idx="9519">107</cx:pt>
          <cx:pt idx="9520">107</cx:pt>
          <cx:pt idx="9521">107</cx:pt>
          <cx:pt idx="9522">107</cx:pt>
          <cx:pt idx="9523">107</cx:pt>
          <cx:pt idx="9524">107</cx:pt>
          <cx:pt idx="9525">107</cx:pt>
          <cx:pt idx="9526">107</cx:pt>
          <cx:pt idx="9527">107</cx:pt>
          <cx:pt idx="9528">107</cx:pt>
          <cx:pt idx="9529">107</cx:pt>
          <cx:pt idx="9530">107</cx:pt>
          <cx:pt idx="9531">107</cx:pt>
          <cx:pt idx="9532">107</cx:pt>
          <cx:pt idx="9533">107</cx:pt>
          <cx:pt idx="9534">107</cx:pt>
          <cx:pt idx="9535">107</cx:pt>
          <cx:pt idx="9536">107</cx:pt>
          <cx:pt idx="9537">107</cx:pt>
          <cx:pt idx="9538">107</cx:pt>
          <cx:pt idx="9539">107</cx:pt>
          <cx:pt idx="9540">107</cx:pt>
          <cx:pt idx="9541">107</cx:pt>
          <cx:pt idx="9542">107</cx:pt>
          <cx:pt idx="9543">107</cx:pt>
          <cx:pt idx="9544">107</cx:pt>
          <cx:pt idx="9545">107</cx:pt>
          <cx:pt idx="9546">107</cx:pt>
          <cx:pt idx="9547">107</cx:pt>
          <cx:pt idx="9548">107</cx:pt>
          <cx:pt idx="9549">107</cx:pt>
          <cx:pt idx="9550">107</cx:pt>
          <cx:pt idx="9551">107</cx:pt>
          <cx:pt idx="9552">107</cx:pt>
          <cx:pt idx="9553">107</cx:pt>
          <cx:pt idx="9554">107</cx:pt>
          <cx:pt idx="9555">107</cx:pt>
          <cx:pt idx="9556">107</cx:pt>
          <cx:pt idx="9557">107</cx:pt>
          <cx:pt idx="9558">107</cx:pt>
          <cx:pt idx="9559">107</cx:pt>
          <cx:pt idx="9560">107</cx:pt>
          <cx:pt idx="9561">107</cx:pt>
          <cx:pt idx="9562">107</cx:pt>
          <cx:pt idx="9563">107</cx:pt>
          <cx:pt idx="9564">107</cx:pt>
          <cx:pt idx="9565">107</cx:pt>
          <cx:pt idx="9566">107</cx:pt>
          <cx:pt idx="9567">107</cx:pt>
          <cx:pt idx="9568">107</cx:pt>
          <cx:pt idx="9569">107</cx:pt>
          <cx:pt idx="9570">107</cx:pt>
          <cx:pt idx="9571">107</cx:pt>
          <cx:pt idx="9572">107</cx:pt>
          <cx:pt idx="9573">107</cx:pt>
          <cx:pt idx="9574">107</cx:pt>
          <cx:pt idx="9575">107</cx:pt>
          <cx:pt idx="9576">107</cx:pt>
          <cx:pt idx="9577">107</cx:pt>
          <cx:pt idx="9578">107</cx:pt>
          <cx:pt idx="9579">107</cx:pt>
          <cx:pt idx="9580">107</cx:pt>
          <cx:pt idx="9581">107</cx:pt>
          <cx:pt idx="9582">107</cx:pt>
          <cx:pt idx="9583">107</cx:pt>
          <cx:pt idx="9584">107</cx:pt>
          <cx:pt idx="9585">107</cx:pt>
          <cx:pt idx="9586">107</cx:pt>
          <cx:pt idx="9587">107</cx:pt>
          <cx:pt idx="9588">107</cx:pt>
          <cx:pt idx="9589">107</cx:pt>
          <cx:pt idx="9590">107</cx:pt>
          <cx:pt idx="9591">107</cx:pt>
          <cx:pt idx="9592">107</cx:pt>
          <cx:pt idx="9593">107</cx:pt>
          <cx:pt idx="9594">107</cx:pt>
          <cx:pt idx="9595">107</cx:pt>
          <cx:pt idx="9596">107</cx:pt>
          <cx:pt idx="9597">107</cx:pt>
          <cx:pt idx="9598">107</cx:pt>
          <cx:pt idx="9599">107</cx:pt>
          <cx:pt idx="9600">107</cx:pt>
          <cx:pt idx="9601">107</cx:pt>
          <cx:pt idx="9602">107</cx:pt>
          <cx:pt idx="9603">107</cx:pt>
          <cx:pt idx="9604">107</cx:pt>
          <cx:pt idx="9605">107</cx:pt>
          <cx:pt idx="9606">107</cx:pt>
          <cx:pt idx="9607">107</cx:pt>
          <cx:pt idx="9608">107</cx:pt>
          <cx:pt idx="9609">107</cx:pt>
          <cx:pt idx="9610">107</cx:pt>
          <cx:pt idx="9611">107</cx:pt>
          <cx:pt idx="9612">107</cx:pt>
          <cx:pt idx="9613">107</cx:pt>
          <cx:pt idx="9614">107</cx:pt>
          <cx:pt idx="9615">107</cx:pt>
          <cx:pt idx="9616">107</cx:pt>
          <cx:pt idx="9617">107</cx:pt>
          <cx:pt idx="9618">107</cx:pt>
          <cx:pt idx="9619">107</cx:pt>
          <cx:pt idx="9620">107</cx:pt>
          <cx:pt idx="9621">107</cx:pt>
          <cx:pt idx="9622">107</cx:pt>
          <cx:pt idx="9623">107</cx:pt>
          <cx:pt idx="9624">107</cx:pt>
          <cx:pt idx="9625">107</cx:pt>
          <cx:pt idx="9626">107</cx:pt>
          <cx:pt idx="9627">107</cx:pt>
          <cx:pt idx="9628">107</cx:pt>
          <cx:pt idx="9629">107</cx:pt>
          <cx:pt idx="9630">107</cx:pt>
          <cx:pt idx="9631">107</cx:pt>
          <cx:pt idx="9632">107</cx:pt>
          <cx:pt idx="9633">107</cx:pt>
          <cx:pt idx="9634">107</cx:pt>
          <cx:pt idx="9635">107</cx:pt>
          <cx:pt idx="9636">107</cx:pt>
          <cx:pt idx="9637">107</cx:pt>
          <cx:pt idx="9638">107</cx:pt>
          <cx:pt idx="9639">107</cx:pt>
          <cx:pt idx="9640">107</cx:pt>
          <cx:pt idx="9641">107</cx:pt>
          <cx:pt idx="9642">107</cx:pt>
          <cx:pt idx="9643">107</cx:pt>
          <cx:pt idx="9644">107</cx:pt>
          <cx:pt idx="9645">107</cx:pt>
          <cx:pt idx="9646">107</cx:pt>
          <cx:pt idx="9647">107</cx:pt>
          <cx:pt idx="9648">107</cx:pt>
          <cx:pt idx="9649">107</cx:pt>
          <cx:pt idx="9650">107</cx:pt>
          <cx:pt idx="9651">107</cx:pt>
          <cx:pt idx="9652">107</cx:pt>
          <cx:pt idx="9653">107</cx:pt>
          <cx:pt idx="9654">107</cx:pt>
          <cx:pt idx="9655">107</cx:pt>
          <cx:pt idx="9656">107</cx:pt>
          <cx:pt idx="9657">107</cx:pt>
          <cx:pt idx="9658">107</cx:pt>
          <cx:pt idx="9659">107</cx:pt>
          <cx:pt idx="9660">107</cx:pt>
          <cx:pt idx="9661">107</cx:pt>
          <cx:pt idx="9662">107</cx:pt>
          <cx:pt idx="9663">107</cx:pt>
          <cx:pt idx="9664">107</cx:pt>
          <cx:pt idx="9665">107</cx:pt>
          <cx:pt idx="9666">107</cx:pt>
          <cx:pt idx="9667">107</cx:pt>
          <cx:pt idx="9668">107</cx:pt>
          <cx:pt idx="9669">107</cx:pt>
          <cx:pt idx="9670">107</cx:pt>
          <cx:pt idx="9671">107</cx:pt>
          <cx:pt idx="9672">107</cx:pt>
          <cx:pt idx="9673">107</cx:pt>
          <cx:pt idx="9674">107</cx:pt>
          <cx:pt idx="9675">107</cx:pt>
          <cx:pt idx="9676">107</cx:pt>
          <cx:pt idx="9677">107</cx:pt>
          <cx:pt idx="9678">107</cx:pt>
          <cx:pt idx="9679">107</cx:pt>
          <cx:pt idx="9680">107</cx:pt>
          <cx:pt idx="9681">107</cx:pt>
          <cx:pt idx="9682">107</cx:pt>
          <cx:pt idx="9683">107</cx:pt>
          <cx:pt idx="9684">107</cx:pt>
          <cx:pt idx="9685">107</cx:pt>
          <cx:pt idx="9686">107</cx:pt>
          <cx:pt idx="9687">107</cx:pt>
          <cx:pt idx="9688">107</cx:pt>
          <cx:pt idx="9689">107</cx:pt>
          <cx:pt idx="9690">107</cx:pt>
          <cx:pt idx="9691">107</cx:pt>
          <cx:pt idx="9692">107</cx:pt>
          <cx:pt idx="9693">107</cx:pt>
          <cx:pt idx="9694">107</cx:pt>
          <cx:pt idx="9695">107</cx:pt>
          <cx:pt idx="9696">107</cx:pt>
          <cx:pt idx="9697">107</cx:pt>
          <cx:pt idx="9698">107</cx:pt>
          <cx:pt idx="9699">107</cx:pt>
          <cx:pt idx="9700">107</cx:pt>
          <cx:pt idx="9701">107</cx:pt>
          <cx:pt idx="9702">107</cx:pt>
          <cx:pt idx="9703">107</cx:pt>
          <cx:pt idx="9704">107</cx:pt>
          <cx:pt idx="9705">107</cx:pt>
          <cx:pt idx="9706">107</cx:pt>
          <cx:pt idx="9707">107</cx:pt>
          <cx:pt idx="9708">107</cx:pt>
          <cx:pt idx="9709">107</cx:pt>
          <cx:pt idx="9710">107</cx:pt>
          <cx:pt idx="9711">107</cx:pt>
          <cx:pt idx="9712">107</cx:pt>
          <cx:pt idx="9713">107</cx:pt>
          <cx:pt idx="9714">107</cx:pt>
          <cx:pt idx="9715">107</cx:pt>
          <cx:pt idx="9716">107</cx:pt>
          <cx:pt idx="9717">107</cx:pt>
          <cx:pt idx="9718">107</cx:pt>
          <cx:pt idx="9719">107</cx:pt>
          <cx:pt idx="9720">107</cx:pt>
          <cx:pt idx="9721">107</cx:pt>
          <cx:pt idx="9722">107</cx:pt>
          <cx:pt idx="9723">107</cx:pt>
          <cx:pt idx="9724">107</cx:pt>
          <cx:pt idx="9725">107</cx:pt>
          <cx:pt idx="9726">107</cx:pt>
          <cx:pt idx="9727">107</cx:pt>
          <cx:pt idx="9728">107</cx:pt>
          <cx:pt idx="9729">107</cx:pt>
          <cx:pt idx="9730">107</cx:pt>
          <cx:pt idx="9731">107</cx:pt>
          <cx:pt idx="9732">107</cx:pt>
          <cx:pt idx="9733">107</cx:pt>
          <cx:pt idx="9734">107</cx:pt>
          <cx:pt idx="9735">107</cx:pt>
          <cx:pt idx="9736">107</cx:pt>
          <cx:pt idx="9737">107</cx:pt>
          <cx:pt idx="9738">107</cx:pt>
          <cx:pt idx="9739">107</cx:pt>
          <cx:pt idx="9740">107</cx:pt>
          <cx:pt idx="9741">107</cx:pt>
          <cx:pt idx="9742">107</cx:pt>
          <cx:pt idx="9743">107</cx:pt>
          <cx:pt idx="9744">107</cx:pt>
          <cx:pt idx="9745">107</cx:pt>
          <cx:pt idx="9746">107</cx:pt>
          <cx:pt idx="9747">107</cx:pt>
          <cx:pt idx="9748">107</cx:pt>
          <cx:pt idx="9749">107</cx:pt>
          <cx:pt idx="9750">107</cx:pt>
          <cx:pt idx="9751">107</cx:pt>
          <cx:pt idx="9752">107</cx:pt>
          <cx:pt idx="9753">107</cx:pt>
          <cx:pt idx="9754">107</cx:pt>
          <cx:pt idx="9755">107</cx:pt>
          <cx:pt idx="9756">107</cx:pt>
          <cx:pt idx="9757">107</cx:pt>
          <cx:pt idx="9758">107</cx:pt>
          <cx:pt idx="9759">107</cx:pt>
          <cx:pt idx="9760">107</cx:pt>
          <cx:pt idx="9761">107</cx:pt>
          <cx:pt idx="9762">107</cx:pt>
          <cx:pt idx="9763">107</cx:pt>
          <cx:pt idx="9764">107</cx:pt>
          <cx:pt idx="9765">107</cx:pt>
          <cx:pt idx="9766">107</cx:pt>
          <cx:pt idx="9767">107</cx:pt>
          <cx:pt idx="9768">107</cx:pt>
          <cx:pt idx="9769">107</cx:pt>
          <cx:pt idx="9770">107</cx:pt>
          <cx:pt idx="9771">107</cx:pt>
          <cx:pt idx="9772">107</cx:pt>
          <cx:pt idx="9773">107</cx:pt>
          <cx:pt idx="9774">107</cx:pt>
          <cx:pt idx="9775">107</cx:pt>
          <cx:pt idx="9776">107</cx:pt>
          <cx:pt idx="9777">107</cx:pt>
          <cx:pt idx="9778">107</cx:pt>
          <cx:pt idx="9779">107</cx:pt>
          <cx:pt idx="9780">107</cx:pt>
          <cx:pt idx="9781">107</cx:pt>
          <cx:pt idx="9782">107</cx:pt>
          <cx:pt idx="9783">107</cx:pt>
          <cx:pt idx="9784">107</cx:pt>
          <cx:pt idx="9785">107</cx:pt>
          <cx:pt idx="9786">107</cx:pt>
          <cx:pt idx="9787">107</cx:pt>
          <cx:pt idx="9788">107</cx:pt>
          <cx:pt idx="9789">107</cx:pt>
          <cx:pt idx="9790">107</cx:pt>
          <cx:pt idx="9791">107</cx:pt>
          <cx:pt idx="9792">107</cx:pt>
          <cx:pt idx="9793">107</cx:pt>
          <cx:pt idx="9794">107</cx:pt>
          <cx:pt idx="9795">107</cx:pt>
          <cx:pt idx="9796">107</cx:pt>
          <cx:pt idx="9797">107</cx:pt>
          <cx:pt idx="9798">107</cx:pt>
          <cx:pt idx="9799">107</cx:pt>
          <cx:pt idx="9800">107</cx:pt>
          <cx:pt idx="9801">107</cx:pt>
          <cx:pt idx="9802">107</cx:pt>
          <cx:pt idx="9803">107</cx:pt>
          <cx:pt idx="9804">107</cx:pt>
          <cx:pt idx="9805">107</cx:pt>
          <cx:pt idx="9806">107</cx:pt>
          <cx:pt idx="9807">107</cx:pt>
          <cx:pt idx="9808">107</cx:pt>
          <cx:pt idx="9809">107</cx:pt>
          <cx:pt idx="9810">107</cx:pt>
          <cx:pt idx="9811">107</cx:pt>
          <cx:pt idx="9812">107</cx:pt>
          <cx:pt idx="9813">107</cx:pt>
          <cx:pt idx="9814">107</cx:pt>
          <cx:pt idx="9815">107</cx:pt>
          <cx:pt idx="9816">107</cx:pt>
          <cx:pt idx="9817">107</cx:pt>
          <cx:pt idx="9818">107</cx:pt>
          <cx:pt idx="9819">107</cx:pt>
          <cx:pt idx="9820">107</cx:pt>
          <cx:pt idx="9821">107</cx:pt>
          <cx:pt idx="9822">107</cx:pt>
          <cx:pt idx="9823">107</cx:pt>
          <cx:pt idx="9824">107</cx:pt>
          <cx:pt idx="9825">107</cx:pt>
          <cx:pt idx="9826">107</cx:pt>
          <cx:pt idx="9827">107</cx:pt>
          <cx:pt idx="9828">107</cx:pt>
          <cx:pt idx="9829">107</cx:pt>
          <cx:pt idx="9830">107</cx:pt>
          <cx:pt idx="9831">107</cx:pt>
          <cx:pt idx="9832">107</cx:pt>
          <cx:pt idx="9833">107</cx:pt>
          <cx:pt idx="9834">107</cx:pt>
          <cx:pt idx="9835">107</cx:pt>
          <cx:pt idx="9836">107</cx:pt>
          <cx:pt idx="9837">107</cx:pt>
          <cx:pt idx="9838">107</cx:pt>
          <cx:pt idx="9839">107</cx:pt>
          <cx:pt idx="9840">107</cx:pt>
          <cx:pt idx="9841">107</cx:pt>
          <cx:pt idx="9842">107</cx:pt>
          <cx:pt idx="9843">107</cx:pt>
          <cx:pt idx="9844">107</cx:pt>
          <cx:pt idx="9845">107</cx:pt>
          <cx:pt idx="9846">107</cx:pt>
          <cx:pt idx="9847">107</cx:pt>
          <cx:pt idx="9848">107</cx:pt>
          <cx:pt idx="9849">107</cx:pt>
          <cx:pt idx="9850">107</cx:pt>
          <cx:pt idx="9851">107</cx:pt>
          <cx:pt idx="9852">107</cx:pt>
          <cx:pt idx="9853">107</cx:pt>
          <cx:pt idx="9854">107</cx:pt>
          <cx:pt idx="9855">107</cx:pt>
          <cx:pt idx="9856">107</cx:pt>
          <cx:pt idx="9857">107</cx:pt>
          <cx:pt idx="9858">107</cx:pt>
          <cx:pt idx="9859">107</cx:pt>
          <cx:pt idx="9860">107</cx:pt>
          <cx:pt idx="9861">107</cx:pt>
          <cx:pt idx="9862">107</cx:pt>
          <cx:pt idx="9863">107</cx:pt>
          <cx:pt idx="9864">107</cx:pt>
          <cx:pt idx="9865">107</cx:pt>
          <cx:pt idx="9866">107</cx:pt>
          <cx:pt idx="9867">107</cx:pt>
          <cx:pt idx="9868">107</cx:pt>
          <cx:pt idx="9869">107</cx:pt>
          <cx:pt idx="9870">107</cx:pt>
          <cx:pt idx="9871">107</cx:pt>
          <cx:pt idx="9872">107</cx:pt>
          <cx:pt idx="9873">107</cx:pt>
          <cx:pt idx="9874">107</cx:pt>
          <cx:pt idx="9875">107</cx:pt>
          <cx:pt idx="9876">107</cx:pt>
          <cx:pt idx="9877">107</cx:pt>
          <cx:pt idx="9878">107</cx:pt>
          <cx:pt idx="9879">107</cx:pt>
          <cx:pt idx="9880">107</cx:pt>
          <cx:pt idx="9881">107</cx:pt>
          <cx:pt idx="9882">107</cx:pt>
          <cx:pt idx="9883">107</cx:pt>
          <cx:pt idx="9884">107</cx:pt>
          <cx:pt idx="9885">107</cx:pt>
          <cx:pt idx="9886">107</cx:pt>
          <cx:pt idx="9887">107</cx:pt>
          <cx:pt idx="9888">107</cx:pt>
          <cx:pt idx="9889">107</cx:pt>
          <cx:pt idx="9890">107</cx:pt>
          <cx:pt idx="9891">107</cx:pt>
          <cx:pt idx="9892">107</cx:pt>
          <cx:pt idx="9893">107</cx:pt>
          <cx:pt idx="9894">107</cx:pt>
          <cx:pt idx="9895">107</cx:pt>
          <cx:pt idx="9896">107</cx:pt>
          <cx:pt idx="9897">107</cx:pt>
          <cx:pt idx="9898">107</cx:pt>
          <cx:pt idx="9899">107</cx:pt>
          <cx:pt idx="9900">107</cx:pt>
          <cx:pt idx="9901">107</cx:pt>
          <cx:pt idx="9902">107</cx:pt>
          <cx:pt idx="9903">107</cx:pt>
          <cx:pt idx="9904">107</cx:pt>
          <cx:pt idx="9905">107</cx:pt>
          <cx:pt idx="9906">107</cx:pt>
          <cx:pt idx="9907">107</cx:pt>
          <cx:pt idx="9908">107</cx:pt>
          <cx:pt idx="9909">107</cx:pt>
          <cx:pt idx="9910">106</cx:pt>
          <cx:pt idx="9911">106</cx:pt>
          <cx:pt idx="9912">106</cx:pt>
          <cx:pt idx="9913">106</cx:pt>
          <cx:pt idx="9914">106</cx:pt>
          <cx:pt idx="9915">106</cx:pt>
          <cx:pt idx="9916">106</cx:pt>
          <cx:pt idx="9917">106</cx:pt>
          <cx:pt idx="9918">106</cx:pt>
          <cx:pt idx="9919">106</cx:pt>
          <cx:pt idx="9920">106</cx:pt>
          <cx:pt idx="9921">106</cx:pt>
          <cx:pt idx="9922">106</cx:pt>
          <cx:pt idx="9923">106</cx:pt>
          <cx:pt idx="9924">106</cx:pt>
          <cx:pt idx="9925">106</cx:pt>
          <cx:pt idx="9926">106</cx:pt>
          <cx:pt idx="9927">106</cx:pt>
          <cx:pt idx="9928">106</cx:pt>
          <cx:pt idx="9929">106</cx:pt>
          <cx:pt idx="9930">106</cx:pt>
          <cx:pt idx="9931">106</cx:pt>
          <cx:pt idx="9932">106</cx:pt>
          <cx:pt idx="9933">106</cx:pt>
          <cx:pt idx="9934">106</cx:pt>
          <cx:pt idx="9935">106</cx:pt>
          <cx:pt idx="9936">106</cx:pt>
          <cx:pt idx="9937">106</cx:pt>
          <cx:pt idx="9938">106</cx:pt>
          <cx:pt idx="9939">106</cx:pt>
          <cx:pt idx="9940">106</cx:pt>
          <cx:pt idx="9941">106</cx:pt>
          <cx:pt idx="9942">106</cx:pt>
          <cx:pt idx="9943">106</cx:pt>
          <cx:pt idx="9944">106</cx:pt>
          <cx:pt idx="9945">106</cx:pt>
          <cx:pt idx="9946">106</cx:pt>
          <cx:pt idx="9947">106</cx:pt>
          <cx:pt idx="9948">106</cx:pt>
          <cx:pt idx="9949">106</cx:pt>
          <cx:pt idx="9950">106</cx:pt>
          <cx:pt idx="9951">106</cx:pt>
          <cx:pt idx="9952">106</cx:pt>
          <cx:pt idx="9953">106</cx:pt>
          <cx:pt idx="9954">106</cx:pt>
          <cx:pt idx="9955">106</cx:pt>
          <cx:pt idx="9956">106</cx:pt>
          <cx:pt idx="9957">106</cx:pt>
          <cx:pt idx="9958">106</cx:pt>
          <cx:pt idx="9959">106</cx:pt>
          <cx:pt idx="9960">106</cx:pt>
          <cx:pt idx="9961">106</cx:pt>
          <cx:pt idx="9962">106</cx:pt>
          <cx:pt idx="9963">106</cx:pt>
          <cx:pt idx="9964">106</cx:pt>
          <cx:pt idx="9965">106</cx:pt>
          <cx:pt idx="9966">106</cx:pt>
          <cx:pt idx="9967">106</cx:pt>
          <cx:pt idx="9968">106</cx:pt>
          <cx:pt idx="9969">106</cx:pt>
          <cx:pt idx="9970">106</cx:pt>
          <cx:pt idx="9971">106</cx:pt>
          <cx:pt idx="9972">106</cx:pt>
          <cx:pt idx="9973">106</cx:pt>
          <cx:pt idx="9974">106</cx:pt>
          <cx:pt idx="9975">106</cx:pt>
          <cx:pt idx="9976">106</cx:pt>
          <cx:pt idx="9977">106</cx:pt>
          <cx:pt idx="9978">106</cx:pt>
          <cx:pt idx="9979">106</cx:pt>
          <cx:pt idx="9980">106</cx:pt>
          <cx:pt idx="9981">106</cx:pt>
          <cx:pt idx="9982">106</cx:pt>
          <cx:pt idx="9983">106</cx:pt>
          <cx:pt idx="9984">106</cx:pt>
          <cx:pt idx="9985">106</cx:pt>
          <cx:pt idx="9986">106</cx:pt>
          <cx:pt idx="9987">106</cx:pt>
          <cx:pt idx="9988">106</cx:pt>
          <cx:pt idx="9989">106</cx:pt>
          <cx:pt idx="9990">106</cx:pt>
          <cx:pt idx="9991">106</cx:pt>
          <cx:pt idx="9992">106</cx:pt>
          <cx:pt idx="9993">106</cx:pt>
          <cx:pt idx="9994">106</cx:pt>
          <cx:pt idx="9995">106</cx:pt>
          <cx:pt idx="9996">106</cx:pt>
          <cx:pt idx="9997">106</cx:pt>
          <cx:pt idx="9998">106</cx:pt>
          <cx:pt idx="9999">106</cx:pt>
          <cx:pt idx="10000">106</cx:pt>
          <cx:pt idx="10001">106</cx:pt>
          <cx:pt idx="10002">106</cx:pt>
          <cx:pt idx="10003">106</cx:pt>
          <cx:pt idx="10004">106</cx:pt>
          <cx:pt idx="10005">106</cx:pt>
          <cx:pt idx="10006">106</cx:pt>
          <cx:pt idx="10007">106</cx:pt>
          <cx:pt idx="10008">106</cx:pt>
          <cx:pt idx="10009">106</cx:pt>
          <cx:pt idx="10010">106</cx:pt>
          <cx:pt idx="10011">106</cx:pt>
          <cx:pt idx="10012">106</cx:pt>
          <cx:pt idx="10013">106</cx:pt>
          <cx:pt idx="10014">106</cx:pt>
          <cx:pt idx="10015">106</cx:pt>
          <cx:pt idx="10016">106</cx:pt>
          <cx:pt idx="10017">106</cx:pt>
          <cx:pt idx="10018">106</cx:pt>
          <cx:pt idx="10019">106</cx:pt>
          <cx:pt idx="10020">106</cx:pt>
          <cx:pt idx="10021">106</cx:pt>
          <cx:pt idx="10022">106</cx:pt>
          <cx:pt idx="10023">106</cx:pt>
          <cx:pt idx="10024">106</cx:pt>
          <cx:pt idx="10025">106</cx:pt>
          <cx:pt idx="10026">106</cx:pt>
          <cx:pt idx="10027">106</cx:pt>
          <cx:pt idx="10028">106</cx:pt>
          <cx:pt idx="10029">106</cx:pt>
          <cx:pt idx="10030">106</cx:pt>
          <cx:pt idx="10031">106</cx:pt>
          <cx:pt idx="10032">106</cx:pt>
          <cx:pt idx="10033">106</cx:pt>
          <cx:pt idx="10034">106</cx:pt>
          <cx:pt idx="10035">106</cx:pt>
          <cx:pt idx="10036">106</cx:pt>
          <cx:pt idx="10037">106</cx:pt>
          <cx:pt idx="10038">106</cx:pt>
          <cx:pt idx="10039">106</cx:pt>
          <cx:pt idx="10040">106</cx:pt>
          <cx:pt idx="10041">106</cx:pt>
          <cx:pt idx="10042">106</cx:pt>
          <cx:pt idx="10043">106</cx:pt>
          <cx:pt idx="10044">106</cx:pt>
          <cx:pt idx="10045">106</cx:pt>
          <cx:pt idx="10046">106</cx:pt>
          <cx:pt idx="10047">106</cx:pt>
          <cx:pt idx="10048">106</cx:pt>
          <cx:pt idx="10049">106</cx:pt>
          <cx:pt idx="10050">106</cx:pt>
          <cx:pt idx="10051">106</cx:pt>
          <cx:pt idx="10052">106</cx:pt>
          <cx:pt idx="10053">106</cx:pt>
          <cx:pt idx="10054">106</cx:pt>
          <cx:pt idx="10055">106</cx:pt>
          <cx:pt idx="10056">106</cx:pt>
          <cx:pt idx="10057">106</cx:pt>
          <cx:pt idx="10058">106</cx:pt>
          <cx:pt idx="10059">106</cx:pt>
          <cx:pt idx="10060">106</cx:pt>
          <cx:pt idx="10061">106</cx:pt>
          <cx:pt idx="10062">106</cx:pt>
          <cx:pt idx="10063">106</cx:pt>
          <cx:pt idx="10064">106</cx:pt>
          <cx:pt idx="10065">106</cx:pt>
          <cx:pt idx="10066">106</cx:pt>
          <cx:pt idx="10067">106</cx:pt>
          <cx:pt idx="10068">106</cx:pt>
          <cx:pt idx="10069">106</cx:pt>
          <cx:pt idx="10070">106</cx:pt>
          <cx:pt idx="10071">106</cx:pt>
          <cx:pt idx="10072">106</cx:pt>
          <cx:pt idx="10073">106</cx:pt>
          <cx:pt idx="10074">106</cx:pt>
          <cx:pt idx="10075">106</cx:pt>
          <cx:pt idx="10076">106</cx:pt>
          <cx:pt idx="10077">106</cx:pt>
          <cx:pt idx="10078">106</cx:pt>
          <cx:pt idx="10079">106</cx:pt>
          <cx:pt idx="10080">106</cx:pt>
          <cx:pt idx="10081">106</cx:pt>
          <cx:pt idx="10082">106</cx:pt>
          <cx:pt idx="10083">106</cx:pt>
          <cx:pt idx="10084">106</cx:pt>
          <cx:pt idx="10085">106</cx:pt>
          <cx:pt idx="10086">106</cx:pt>
          <cx:pt idx="10087">106</cx:pt>
          <cx:pt idx="10088">106</cx:pt>
          <cx:pt idx="10089">106</cx:pt>
          <cx:pt idx="10090">106</cx:pt>
          <cx:pt idx="10091">106</cx:pt>
          <cx:pt idx="10092">106</cx:pt>
          <cx:pt idx="10093">106</cx:pt>
          <cx:pt idx="10094">106</cx:pt>
          <cx:pt idx="10095">106</cx:pt>
          <cx:pt idx="10096">106</cx:pt>
          <cx:pt idx="10097">106</cx:pt>
          <cx:pt idx="10098">106</cx:pt>
          <cx:pt idx="10099">106</cx:pt>
          <cx:pt idx="10100">106</cx:pt>
          <cx:pt idx="10101">106</cx:pt>
          <cx:pt idx="10102">106</cx:pt>
          <cx:pt idx="10103">106</cx:pt>
          <cx:pt idx="10104">106</cx:pt>
          <cx:pt idx="10105">106</cx:pt>
          <cx:pt idx="10106">106</cx:pt>
          <cx:pt idx="10107">106</cx:pt>
          <cx:pt idx="10108">106</cx:pt>
          <cx:pt idx="10109">106</cx:pt>
          <cx:pt idx="10110">106</cx:pt>
          <cx:pt idx="10111">106</cx:pt>
          <cx:pt idx="10112">106</cx:pt>
          <cx:pt idx="10113">106</cx:pt>
          <cx:pt idx="10114">106</cx:pt>
          <cx:pt idx="10115">106</cx:pt>
          <cx:pt idx="10116">106</cx:pt>
          <cx:pt idx="10117">106</cx:pt>
          <cx:pt idx="10118">106</cx:pt>
          <cx:pt idx="10119">106</cx:pt>
          <cx:pt idx="10120">106</cx:pt>
          <cx:pt idx="10121">106</cx:pt>
          <cx:pt idx="10122">106</cx:pt>
          <cx:pt idx="10123">106</cx:pt>
          <cx:pt idx="10124">106</cx:pt>
          <cx:pt idx="10125">106</cx:pt>
          <cx:pt idx="10126">106</cx:pt>
          <cx:pt idx="10127">106</cx:pt>
          <cx:pt idx="10128">106</cx:pt>
          <cx:pt idx="10129">106</cx:pt>
          <cx:pt idx="10130">106</cx:pt>
          <cx:pt idx="10131">106</cx:pt>
          <cx:pt idx="10132">106</cx:pt>
          <cx:pt idx="10133">106</cx:pt>
          <cx:pt idx="10134">106</cx:pt>
          <cx:pt idx="10135">106</cx:pt>
          <cx:pt idx="10136">106</cx:pt>
          <cx:pt idx="10137">106</cx:pt>
          <cx:pt idx="10138">106</cx:pt>
          <cx:pt idx="10139">106</cx:pt>
          <cx:pt idx="10140">106</cx:pt>
          <cx:pt idx="10141">106</cx:pt>
          <cx:pt idx="10142">106</cx:pt>
          <cx:pt idx="10143">106</cx:pt>
          <cx:pt idx="10144">106</cx:pt>
          <cx:pt idx="10145">106</cx:pt>
          <cx:pt idx="10146">106</cx:pt>
          <cx:pt idx="10147">106</cx:pt>
          <cx:pt idx="10148">106</cx:pt>
          <cx:pt idx="10149">106</cx:pt>
          <cx:pt idx="10150">106</cx:pt>
          <cx:pt idx="10151">106</cx:pt>
          <cx:pt idx="10152">106</cx:pt>
          <cx:pt idx="10153">106</cx:pt>
          <cx:pt idx="10154">106</cx:pt>
          <cx:pt idx="10155">106</cx:pt>
          <cx:pt idx="10156">106</cx:pt>
          <cx:pt idx="10157">106</cx:pt>
          <cx:pt idx="10158">106</cx:pt>
          <cx:pt idx="10159">106</cx:pt>
          <cx:pt idx="10160">106</cx:pt>
          <cx:pt idx="10161">106</cx:pt>
          <cx:pt idx="10162">106</cx:pt>
          <cx:pt idx="10163">106</cx:pt>
          <cx:pt idx="10164">106</cx:pt>
          <cx:pt idx="10165">106</cx:pt>
          <cx:pt idx="10166">106</cx:pt>
          <cx:pt idx="10167">106</cx:pt>
          <cx:pt idx="10168">106</cx:pt>
          <cx:pt idx="10169">106</cx:pt>
          <cx:pt idx="10170">106</cx:pt>
          <cx:pt idx="10171">106</cx:pt>
          <cx:pt idx="10172">106</cx:pt>
          <cx:pt idx="10173">106</cx:pt>
          <cx:pt idx="10174">106</cx:pt>
          <cx:pt idx="10175">106</cx:pt>
          <cx:pt idx="10176">106</cx:pt>
          <cx:pt idx="10177">106</cx:pt>
          <cx:pt idx="10178">106</cx:pt>
          <cx:pt idx="10179">106</cx:pt>
          <cx:pt idx="10180">106</cx:pt>
          <cx:pt idx="10181">106</cx:pt>
          <cx:pt idx="10182">106</cx:pt>
          <cx:pt idx="10183">106</cx:pt>
          <cx:pt idx="10184">106</cx:pt>
          <cx:pt idx="10185">106</cx:pt>
          <cx:pt idx="10186">106</cx:pt>
          <cx:pt idx="10187">106</cx:pt>
          <cx:pt idx="10188">106</cx:pt>
          <cx:pt idx="10189">106</cx:pt>
          <cx:pt idx="10190">106</cx:pt>
          <cx:pt idx="10191">106</cx:pt>
          <cx:pt idx="10192">106</cx:pt>
          <cx:pt idx="10193">106</cx:pt>
          <cx:pt idx="10194">106</cx:pt>
          <cx:pt idx="10195">106</cx:pt>
          <cx:pt idx="10196">106</cx:pt>
          <cx:pt idx="10197">106</cx:pt>
          <cx:pt idx="10198">106</cx:pt>
          <cx:pt idx="10199">106</cx:pt>
          <cx:pt idx="10200">106</cx:pt>
          <cx:pt idx="10201">106</cx:pt>
          <cx:pt idx="10202">106</cx:pt>
          <cx:pt idx="10203">106</cx:pt>
          <cx:pt idx="10204">106</cx:pt>
          <cx:pt idx="10205">106</cx:pt>
          <cx:pt idx="10206">106</cx:pt>
          <cx:pt idx="10207">106</cx:pt>
          <cx:pt idx="10208">106</cx:pt>
          <cx:pt idx="10209">106</cx:pt>
          <cx:pt idx="10210">106</cx:pt>
          <cx:pt idx="10211">106</cx:pt>
          <cx:pt idx="10212">106</cx:pt>
          <cx:pt idx="10213">106</cx:pt>
          <cx:pt idx="10214">106</cx:pt>
          <cx:pt idx="10215">106</cx:pt>
          <cx:pt idx="10216">106</cx:pt>
          <cx:pt idx="10217">106</cx:pt>
          <cx:pt idx="10218">106</cx:pt>
          <cx:pt idx="10219">106</cx:pt>
          <cx:pt idx="10220">106</cx:pt>
          <cx:pt idx="10221">106</cx:pt>
          <cx:pt idx="10222">106</cx:pt>
          <cx:pt idx="10223">106</cx:pt>
          <cx:pt idx="10224">106</cx:pt>
          <cx:pt idx="10225">106</cx:pt>
          <cx:pt idx="10226">106</cx:pt>
          <cx:pt idx="10227">106</cx:pt>
          <cx:pt idx="10228">106</cx:pt>
          <cx:pt idx="10229">106</cx:pt>
          <cx:pt idx="10230">106</cx:pt>
          <cx:pt idx="10231">106</cx:pt>
          <cx:pt idx="10232">106</cx:pt>
          <cx:pt idx="10233">106</cx:pt>
          <cx:pt idx="10234">106</cx:pt>
          <cx:pt idx="10235">106</cx:pt>
          <cx:pt idx="10236">106</cx:pt>
          <cx:pt idx="10237">106</cx:pt>
          <cx:pt idx="10238">106</cx:pt>
          <cx:pt idx="10239">106</cx:pt>
          <cx:pt idx="10240">106</cx:pt>
          <cx:pt idx="10241">106</cx:pt>
          <cx:pt idx="10242">106</cx:pt>
          <cx:pt idx="10243">106</cx:pt>
          <cx:pt idx="10244">106</cx:pt>
          <cx:pt idx="10245">106</cx:pt>
          <cx:pt idx="10246">106</cx:pt>
          <cx:pt idx="10247">106</cx:pt>
          <cx:pt idx="10248">106</cx:pt>
          <cx:pt idx="10249">106</cx:pt>
          <cx:pt idx="10250">106</cx:pt>
          <cx:pt idx="10251">106</cx:pt>
          <cx:pt idx="10252">106</cx:pt>
          <cx:pt idx="10253">106</cx:pt>
          <cx:pt idx="10254">106</cx:pt>
          <cx:pt idx="10255">106</cx:pt>
          <cx:pt idx="10256">106</cx:pt>
          <cx:pt idx="10257">106</cx:pt>
          <cx:pt idx="10258">106</cx:pt>
          <cx:pt idx="10259">106</cx:pt>
          <cx:pt idx="10260">106</cx:pt>
          <cx:pt idx="10261">106</cx:pt>
          <cx:pt idx="10262">106</cx:pt>
          <cx:pt idx="10263">106</cx:pt>
          <cx:pt idx="10264">106</cx:pt>
          <cx:pt idx="10265">106</cx:pt>
          <cx:pt idx="10266">106</cx:pt>
          <cx:pt idx="10267">106</cx:pt>
          <cx:pt idx="10268">106</cx:pt>
          <cx:pt idx="10269">106</cx:pt>
          <cx:pt idx="10270">105</cx:pt>
          <cx:pt idx="10271">105</cx:pt>
          <cx:pt idx="10272">105</cx:pt>
          <cx:pt idx="10273">105</cx:pt>
          <cx:pt idx="10274">105</cx:pt>
          <cx:pt idx="10275">105</cx:pt>
          <cx:pt idx="10276">105</cx:pt>
          <cx:pt idx="10277">105</cx:pt>
          <cx:pt idx="10278">105</cx:pt>
          <cx:pt idx="10279">105</cx:pt>
          <cx:pt idx="10280">105</cx:pt>
          <cx:pt idx="10281">105</cx:pt>
          <cx:pt idx="10282">105</cx:pt>
          <cx:pt idx="10283">105</cx:pt>
          <cx:pt idx="10284">105</cx:pt>
          <cx:pt idx="10285">105</cx:pt>
          <cx:pt idx="10286">105</cx:pt>
          <cx:pt idx="10287">105</cx:pt>
          <cx:pt idx="10288">105</cx:pt>
          <cx:pt idx="10289">105</cx:pt>
          <cx:pt idx="10290">105</cx:pt>
          <cx:pt idx="10291">105</cx:pt>
          <cx:pt idx="10292">105</cx:pt>
          <cx:pt idx="10293">105</cx:pt>
          <cx:pt idx="10294">105</cx:pt>
          <cx:pt idx="10295">105</cx:pt>
          <cx:pt idx="10296">105</cx:pt>
          <cx:pt idx="10297">105</cx:pt>
          <cx:pt idx="10298">105</cx:pt>
          <cx:pt idx="10299">105</cx:pt>
          <cx:pt idx="10300">105</cx:pt>
          <cx:pt idx="10301">105</cx:pt>
          <cx:pt idx="10302">105</cx:pt>
          <cx:pt idx="10303">105</cx:pt>
          <cx:pt idx="10304">105</cx:pt>
          <cx:pt idx="10305">105</cx:pt>
          <cx:pt idx="10306">105</cx:pt>
          <cx:pt idx="10307">105</cx:pt>
          <cx:pt idx="10308">105</cx:pt>
          <cx:pt idx="10309">105</cx:pt>
          <cx:pt idx="10310">105</cx:pt>
          <cx:pt idx="10311">105</cx:pt>
          <cx:pt idx="10312">105</cx:pt>
          <cx:pt idx="10313">105</cx:pt>
          <cx:pt idx="10314">105</cx:pt>
          <cx:pt idx="10315">105</cx:pt>
          <cx:pt idx="10316">105</cx:pt>
          <cx:pt idx="10317">105</cx:pt>
          <cx:pt idx="10318">105</cx:pt>
          <cx:pt idx="10319">105</cx:pt>
          <cx:pt idx="10320">105</cx:pt>
          <cx:pt idx="10321">105</cx:pt>
          <cx:pt idx="10322">105</cx:pt>
          <cx:pt idx="10323">105</cx:pt>
          <cx:pt idx="10324">105</cx:pt>
          <cx:pt idx="10325">105</cx:pt>
          <cx:pt idx="10326">105</cx:pt>
          <cx:pt idx="10327">105</cx:pt>
          <cx:pt idx="10328">105</cx:pt>
          <cx:pt idx="10329">105</cx:pt>
          <cx:pt idx="10330">105</cx:pt>
          <cx:pt idx="10331">105</cx:pt>
          <cx:pt idx="10332">105</cx:pt>
          <cx:pt idx="10333">105</cx:pt>
          <cx:pt idx="10334">105</cx:pt>
          <cx:pt idx="10335">105</cx:pt>
          <cx:pt idx="10336">105</cx:pt>
          <cx:pt idx="10337">105</cx:pt>
          <cx:pt idx="10338">105</cx:pt>
          <cx:pt idx="10339">105</cx:pt>
          <cx:pt idx="10340">105</cx:pt>
          <cx:pt idx="10341">105</cx:pt>
          <cx:pt idx="10342">105</cx:pt>
          <cx:pt idx="10343">105</cx:pt>
          <cx:pt idx="10344">105</cx:pt>
          <cx:pt idx="10345">105</cx:pt>
          <cx:pt idx="10346">105</cx:pt>
          <cx:pt idx="10347">105</cx:pt>
          <cx:pt idx="10348">105</cx:pt>
          <cx:pt idx="10349">105</cx:pt>
          <cx:pt idx="10350">105</cx:pt>
          <cx:pt idx="10351">105</cx:pt>
          <cx:pt idx="10352">105</cx:pt>
          <cx:pt idx="10353">105</cx:pt>
          <cx:pt idx="10354">105</cx:pt>
          <cx:pt idx="10355">105</cx:pt>
          <cx:pt idx="10356">105</cx:pt>
          <cx:pt idx="10357">105</cx:pt>
          <cx:pt idx="10358">105</cx:pt>
          <cx:pt idx="10359">105</cx:pt>
          <cx:pt idx="10360">105</cx:pt>
          <cx:pt idx="10361">105</cx:pt>
          <cx:pt idx="10362">105</cx:pt>
          <cx:pt idx="10363">105</cx:pt>
          <cx:pt idx="10364">105</cx:pt>
          <cx:pt idx="10365">105</cx:pt>
          <cx:pt idx="10366">105</cx:pt>
          <cx:pt idx="10367">105</cx:pt>
          <cx:pt idx="10368">105</cx:pt>
          <cx:pt idx="10369">105</cx:pt>
          <cx:pt idx="10370">105</cx:pt>
          <cx:pt idx="10371">105</cx:pt>
          <cx:pt idx="10372">105</cx:pt>
          <cx:pt idx="10373">105</cx:pt>
          <cx:pt idx="10374">105</cx:pt>
          <cx:pt idx="10375">105</cx:pt>
          <cx:pt idx="10376">105</cx:pt>
          <cx:pt idx="10377">105</cx:pt>
          <cx:pt idx="10378">105</cx:pt>
          <cx:pt idx="10379">105</cx:pt>
          <cx:pt idx="10380">105</cx:pt>
          <cx:pt idx="10381">105</cx:pt>
          <cx:pt idx="10382">105</cx:pt>
          <cx:pt idx="10383">105</cx:pt>
          <cx:pt idx="10384">105</cx:pt>
          <cx:pt idx="10385">105</cx:pt>
          <cx:pt idx="10386">105</cx:pt>
          <cx:pt idx="10387">105</cx:pt>
          <cx:pt idx="10388">105</cx:pt>
          <cx:pt idx="10389">105</cx:pt>
          <cx:pt idx="10390">105</cx:pt>
          <cx:pt idx="10391">105</cx:pt>
          <cx:pt idx="10392">105</cx:pt>
          <cx:pt idx="10393">105</cx:pt>
          <cx:pt idx="10394">105</cx:pt>
          <cx:pt idx="10395">105</cx:pt>
          <cx:pt idx="10396">105</cx:pt>
          <cx:pt idx="10397">105</cx:pt>
          <cx:pt idx="10398">105</cx:pt>
          <cx:pt idx="10399">105</cx:pt>
          <cx:pt idx="10400">105</cx:pt>
          <cx:pt idx="10401">105</cx:pt>
          <cx:pt idx="10402">105</cx:pt>
          <cx:pt idx="10403">105</cx:pt>
          <cx:pt idx="10404">105</cx:pt>
          <cx:pt idx="10405">105</cx:pt>
          <cx:pt idx="10406">105</cx:pt>
          <cx:pt idx="10407">105</cx:pt>
          <cx:pt idx="10408">105</cx:pt>
          <cx:pt idx="10409">105</cx:pt>
          <cx:pt idx="10410">105</cx:pt>
          <cx:pt idx="10411">105</cx:pt>
          <cx:pt idx="10412">105</cx:pt>
          <cx:pt idx="10413">105</cx:pt>
          <cx:pt idx="10414">105</cx:pt>
          <cx:pt idx="10415">105</cx:pt>
          <cx:pt idx="10416">105</cx:pt>
          <cx:pt idx="10417">105</cx:pt>
          <cx:pt idx="10418">105</cx:pt>
          <cx:pt idx="10419">105</cx:pt>
          <cx:pt idx="10420">105</cx:pt>
          <cx:pt idx="10421">105</cx:pt>
          <cx:pt idx="10422">105</cx:pt>
          <cx:pt idx="10423">105</cx:pt>
          <cx:pt idx="10424">105</cx:pt>
          <cx:pt idx="10425">105</cx:pt>
          <cx:pt idx="10426">105</cx:pt>
          <cx:pt idx="10427">105</cx:pt>
          <cx:pt idx="10428">105</cx:pt>
          <cx:pt idx="10429">105</cx:pt>
          <cx:pt idx="10430">105</cx:pt>
          <cx:pt idx="10431">105</cx:pt>
          <cx:pt idx="10432">105</cx:pt>
          <cx:pt idx="10433">105</cx:pt>
          <cx:pt idx="10434">105</cx:pt>
          <cx:pt idx="10435">105</cx:pt>
          <cx:pt idx="10436">105</cx:pt>
          <cx:pt idx="10437">105</cx:pt>
          <cx:pt idx="10438">105</cx:pt>
          <cx:pt idx="10439">105</cx:pt>
          <cx:pt idx="10440">105</cx:pt>
          <cx:pt idx="10441">105</cx:pt>
          <cx:pt idx="10442">105</cx:pt>
          <cx:pt idx="10443">105</cx:pt>
          <cx:pt idx="10444">105</cx:pt>
          <cx:pt idx="10445">105</cx:pt>
          <cx:pt idx="10446">105</cx:pt>
          <cx:pt idx="10447">105</cx:pt>
          <cx:pt idx="10448">105</cx:pt>
          <cx:pt idx="10449">105</cx:pt>
          <cx:pt idx="10450">105</cx:pt>
          <cx:pt idx="10451">105</cx:pt>
          <cx:pt idx="10452">105</cx:pt>
          <cx:pt idx="10453">105</cx:pt>
          <cx:pt idx="10454">105</cx:pt>
          <cx:pt idx="10455">105</cx:pt>
          <cx:pt idx="10456">105</cx:pt>
          <cx:pt idx="10457">105</cx:pt>
          <cx:pt idx="10458">105</cx:pt>
          <cx:pt idx="10459">105</cx:pt>
          <cx:pt idx="10460">105</cx:pt>
          <cx:pt idx="10461">105</cx:pt>
          <cx:pt idx="10462">105</cx:pt>
          <cx:pt idx="10463">105</cx:pt>
          <cx:pt idx="10464">105</cx:pt>
          <cx:pt idx="10465">105</cx:pt>
          <cx:pt idx="10466">105</cx:pt>
          <cx:pt idx="10467">105</cx:pt>
          <cx:pt idx="10468">105</cx:pt>
          <cx:pt idx="10469">105</cx:pt>
          <cx:pt idx="10470">105</cx:pt>
          <cx:pt idx="10471">105</cx:pt>
          <cx:pt idx="10472">105</cx:pt>
          <cx:pt idx="10473">105</cx:pt>
          <cx:pt idx="10474">105</cx:pt>
          <cx:pt idx="10475">105</cx:pt>
          <cx:pt idx="10476">105</cx:pt>
          <cx:pt idx="10477">105</cx:pt>
          <cx:pt idx="10478">105</cx:pt>
          <cx:pt idx="10479">105</cx:pt>
          <cx:pt idx="10480">105</cx:pt>
          <cx:pt idx="10481">105</cx:pt>
          <cx:pt idx="10482">105</cx:pt>
          <cx:pt idx="10483">105</cx:pt>
          <cx:pt idx="10484">105</cx:pt>
          <cx:pt idx="10485">105</cx:pt>
          <cx:pt idx="10486">105</cx:pt>
          <cx:pt idx="10487">105</cx:pt>
          <cx:pt idx="10488">105</cx:pt>
          <cx:pt idx="10489">105</cx:pt>
          <cx:pt idx="10490">105</cx:pt>
          <cx:pt idx="10491">105</cx:pt>
          <cx:pt idx="10492">105</cx:pt>
          <cx:pt idx="10493">105</cx:pt>
          <cx:pt idx="10494">105</cx:pt>
          <cx:pt idx="10495">105</cx:pt>
          <cx:pt idx="10496">105</cx:pt>
          <cx:pt idx="10497">105</cx:pt>
          <cx:pt idx="10498">105</cx:pt>
          <cx:pt idx="10499">105</cx:pt>
          <cx:pt idx="10500">105</cx:pt>
          <cx:pt idx="10501">105</cx:pt>
          <cx:pt idx="10502">105</cx:pt>
          <cx:pt idx="10503">105</cx:pt>
          <cx:pt idx="10504">105</cx:pt>
          <cx:pt idx="10505">105</cx:pt>
          <cx:pt idx="10506">105</cx:pt>
          <cx:pt idx="10507">105</cx:pt>
          <cx:pt idx="10508">105</cx:pt>
          <cx:pt idx="10509">105</cx:pt>
          <cx:pt idx="10510">105</cx:pt>
          <cx:pt idx="10511">105</cx:pt>
          <cx:pt idx="10512">105</cx:pt>
          <cx:pt idx="10513">105</cx:pt>
          <cx:pt idx="10514">105</cx:pt>
          <cx:pt idx="10515">105</cx:pt>
          <cx:pt idx="10516">105</cx:pt>
          <cx:pt idx="10517">105</cx:pt>
          <cx:pt idx="10518">105</cx:pt>
          <cx:pt idx="10519">105</cx:pt>
          <cx:pt idx="10520">105</cx:pt>
          <cx:pt idx="10521">105</cx:pt>
          <cx:pt idx="10522">105</cx:pt>
          <cx:pt idx="10523">105</cx:pt>
          <cx:pt idx="10524">105</cx:pt>
          <cx:pt idx="10525">105</cx:pt>
          <cx:pt idx="10526">105</cx:pt>
          <cx:pt idx="10527">105</cx:pt>
          <cx:pt idx="10528">105</cx:pt>
          <cx:pt idx="10529">105</cx:pt>
          <cx:pt idx="10530">105</cx:pt>
          <cx:pt idx="10531">105</cx:pt>
          <cx:pt idx="10532">105</cx:pt>
          <cx:pt idx="10533">105</cx:pt>
          <cx:pt idx="10534">105</cx:pt>
          <cx:pt idx="10535">105</cx:pt>
          <cx:pt idx="10536">105</cx:pt>
          <cx:pt idx="10537">105</cx:pt>
          <cx:pt idx="10538">105</cx:pt>
          <cx:pt idx="10539">105</cx:pt>
          <cx:pt idx="10540">105</cx:pt>
          <cx:pt idx="10541">105</cx:pt>
          <cx:pt idx="10542">105</cx:pt>
          <cx:pt idx="10543">105</cx:pt>
          <cx:pt idx="10544">105</cx:pt>
          <cx:pt idx="10545">105</cx:pt>
          <cx:pt idx="10546">105</cx:pt>
          <cx:pt idx="10547">105</cx:pt>
          <cx:pt idx="10548">105</cx:pt>
          <cx:pt idx="10549">105</cx:pt>
          <cx:pt idx="10550">105</cx:pt>
          <cx:pt idx="10551">105</cx:pt>
          <cx:pt idx="10552">105</cx:pt>
          <cx:pt idx="10553">105</cx:pt>
          <cx:pt idx="10554">105</cx:pt>
          <cx:pt idx="10555">105</cx:pt>
          <cx:pt idx="10556">105</cx:pt>
          <cx:pt idx="10557">105</cx:pt>
          <cx:pt idx="10558">105</cx:pt>
          <cx:pt idx="10559">105</cx:pt>
          <cx:pt idx="10560">105</cx:pt>
          <cx:pt idx="10561">105</cx:pt>
          <cx:pt idx="10562">105</cx:pt>
          <cx:pt idx="10563">105</cx:pt>
          <cx:pt idx="10564">105</cx:pt>
          <cx:pt idx="10565">105</cx:pt>
          <cx:pt idx="10566">105</cx:pt>
          <cx:pt idx="10567">105</cx:pt>
          <cx:pt idx="10568">105</cx:pt>
          <cx:pt idx="10569">105</cx:pt>
          <cx:pt idx="10570">105</cx:pt>
          <cx:pt idx="10571">105</cx:pt>
          <cx:pt idx="10572">105</cx:pt>
          <cx:pt idx="10573">105</cx:pt>
          <cx:pt idx="10574">105</cx:pt>
          <cx:pt idx="10575">105</cx:pt>
          <cx:pt idx="10576">105</cx:pt>
          <cx:pt idx="10577">105</cx:pt>
          <cx:pt idx="10578">105</cx:pt>
          <cx:pt idx="10579">105</cx:pt>
          <cx:pt idx="10580">105</cx:pt>
          <cx:pt idx="10581">105</cx:pt>
          <cx:pt idx="10582">105</cx:pt>
          <cx:pt idx="10583">105</cx:pt>
          <cx:pt idx="10584">105</cx:pt>
          <cx:pt idx="10585">105</cx:pt>
          <cx:pt idx="10586">105</cx:pt>
          <cx:pt idx="10587">105</cx:pt>
          <cx:pt idx="10588">105</cx:pt>
          <cx:pt idx="10589">105</cx:pt>
          <cx:pt idx="10590">105</cx:pt>
          <cx:pt idx="10591">105</cx:pt>
          <cx:pt idx="10592">105</cx:pt>
          <cx:pt idx="10593">105</cx:pt>
          <cx:pt idx="10594">105</cx:pt>
          <cx:pt idx="10595">105</cx:pt>
          <cx:pt idx="10596">105</cx:pt>
          <cx:pt idx="10597">105</cx:pt>
          <cx:pt idx="10598">105</cx:pt>
          <cx:pt idx="10599">105</cx:pt>
          <cx:pt idx="10600">105</cx:pt>
          <cx:pt idx="10601">105</cx:pt>
          <cx:pt idx="10602">105</cx:pt>
          <cx:pt idx="10603">105</cx:pt>
          <cx:pt idx="10604">105</cx:pt>
          <cx:pt idx="10605">105</cx:pt>
          <cx:pt idx="10606">105</cx:pt>
          <cx:pt idx="10607">105</cx:pt>
          <cx:pt idx="10608">105</cx:pt>
          <cx:pt idx="10609">105</cx:pt>
          <cx:pt idx="10610">105</cx:pt>
          <cx:pt idx="10611">105</cx:pt>
          <cx:pt idx="10612">105</cx:pt>
          <cx:pt idx="10613">105</cx:pt>
          <cx:pt idx="10614">105</cx:pt>
          <cx:pt idx="10615">105</cx:pt>
          <cx:pt idx="10616">105</cx:pt>
          <cx:pt idx="10617">105</cx:pt>
          <cx:pt idx="10618">105</cx:pt>
          <cx:pt idx="10619">105</cx:pt>
          <cx:pt idx="10620">105</cx:pt>
          <cx:pt idx="10621">105</cx:pt>
          <cx:pt idx="10622">105</cx:pt>
          <cx:pt idx="10623">105</cx:pt>
          <cx:pt idx="10624">105</cx:pt>
          <cx:pt idx="10625">105</cx:pt>
          <cx:pt idx="10626">105</cx:pt>
          <cx:pt idx="10627">105</cx:pt>
          <cx:pt idx="10628">105</cx:pt>
          <cx:pt idx="10629">105</cx:pt>
          <cx:pt idx="10630">105</cx:pt>
          <cx:pt idx="10631">105</cx:pt>
          <cx:pt idx="10632">105</cx:pt>
          <cx:pt idx="10633">105</cx:pt>
          <cx:pt idx="10634">105</cx:pt>
          <cx:pt idx="10635">105</cx:pt>
          <cx:pt idx="10636">105</cx:pt>
          <cx:pt idx="10637">105</cx:pt>
          <cx:pt idx="10638">105</cx:pt>
          <cx:pt idx="10639">105</cx:pt>
          <cx:pt idx="10640">105</cx:pt>
          <cx:pt idx="10641">105</cx:pt>
          <cx:pt idx="10642">105</cx:pt>
          <cx:pt idx="10643">105</cx:pt>
          <cx:pt idx="10644">105</cx:pt>
          <cx:pt idx="10645">105</cx:pt>
          <cx:pt idx="10646">104</cx:pt>
          <cx:pt idx="10647">104</cx:pt>
          <cx:pt idx="10648">104</cx:pt>
          <cx:pt idx="10649">104</cx:pt>
          <cx:pt idx="10650">104</cx:pt>
          <cx:pt idx="10651">104</cx:pt>
          <cx:pt idx="10652">104</cx:pt>
          <cx:pt idx="10653">104</cx:pt>
          <cx:pt idx="10654">104</cx:pt>
          <cx:pt idx="10655">104</cx:pt>
          <cx:pt idx="10656">104</cx:pt>
          <cx:pt idx="10657">104</cx:pt>
          <cx:pt idx="10658">104</cx:pt>
          <cx:pt idx="10659">104</cx:pt>
          <cx:pt idx="10660">104</cx:pt>
          <cx:pt idx="10661">104</cx:pt>
          <cx:pt idx="10662">104</cx:pt>
          <cx:pt idx="10663">104</cx:pt>
          <cx:pt idx="10664">104</cx:pt>
          <cx:pt idx="10665">104</cx:pt>
          <cx:pt idx="10666">104</cx:pt>
          <cx:pt idx="10667">104</cx:pt>
          <cx:pt idx="10668">104</cx:pt>
          <cx:pt idx="10669">104</cx:pt>
          <cx:pt idx="10670">104</cx:pt>
          <cx:pt idx="10671">104</cx:pt>
          <cx:pt idx="10672">104</cx:pt>
          <cx:pt idx="10673">104</cx:pt>
          <cx:pt idx="10674">104</cx:pt>
          <cx:pt idx="10675">104</cx:pt>
          <cx:pt idx="10676">104</cx:pt>
          <cx:pt idx="10677">104</cx:pt>
          <cx:pt idx="10678">104</cx:pt>
          <cx:pt idx="10679">104</cx:pt>
          <cx:pt idx="10680">104</cx:pt>
          <cx:pt idx="10681">104</cx:pt>
          <cx:pt idx="10682">104</cx:pt>
          <cx:pt idx="10683">104</cx:pt>
          <cx:pt idx="10684">104</cx:pt>
          <cx:pt idx="10685">104</cx:pt>
          <cx:pt idx="10686">104</cx:pt>
          <cx:pt idx="10687">104</cx:pt>
          <cx:pt idx="10688">104</cx:pt>
          <cx:pt idx="10689">104</cx:pt>
          <cx:pt idx="10690">104</cx:pt>
          <cx:pt idx="10691">104</cx:pt>
          <cx:pt idx="10692">104</cx:pt>
          <cx:pt idx="10693">104</cx:pt>
          <cx:pt idx="10694">104</cx:pt>
          <cx:pt idx="10695">104</cx:pt>
          <cx:pt idx="10696">104</cx:pt>
          <cx:pt idx="10697">104</cx:pt>
          <cx:pt idx="10698">104</cx:pt>
          <cx:pt idx="10699">104</cx:pt>
          <cx:pt idx="10700">104</cx:pt>
          <cx:pt idx="10701">104</cx:pt>
          <cx:pt idx="10702">104</cx:pt>
          <cx:pt idx="10703">104</cx:pt>
          <cx:pt idx="10704">104</cx:pt>
          <cx:pt idx="10705">104</cx:pt>
          <cx:pt idx="10706">104</cx:pt>
          <cx:pt idx="10707">104</cx:pt>
          <cx:pt idx="10708">104</cx:pt>
          <cx:pt idx="10709">104</cx:pt>
          <cx:pt idx="10710">104</cx:pt>
          <cx:pt idx="10711">104</cx:pt>
          <cx:pt idx="10712">104</cx:pt>
          <cx:pt idx="10713">104</cx:pt>
          <cx:pt idx="10714">104</cx:pt>
          <cx:pt idx="10715">104</cx:pt>
          <cx:pt idx="10716">104</cx:pt>
          <cx:pt idx="10717">104</cx:pt>
          <cx:pt idx="10718">104</cx:pt>
          <cx:pt idx="10719">104</cx:pt>
          <cx:pt idx="10720">104</cx:pt>
          <cx:pt idx="10721">104</cx:pt>
          <cx:pt idx="10722">104</cx:pt>
          <cx:pt idx="10723">104</cx:pt>
          <cx:pt idx="10724">104</cx:pt>
          <cx:pt idx="10725">104</cx:pt>
          <cx:pt idx="10726">104</cx:pt>
          <cx:pt idx="10727">104</cx:pt>
          <cx:pt idx="10728">104</cx:pt>
          <cx:pt idx="10729">104</cx:pt>
          <cx:pt idx="10730">104</cx:pt>
          <cx:pt idx="10731">104</cx:pt>
          <cx:pt idx="10732">104</cx:pt>
          <cx:pt idx="10733">104</cx:pt>
          <cx:pt idx="10734">104</cx:pt>
          <cx:pt idx="10735">104</cx:pt>
          <cx:pt idx="10736">104</cx:pt>
          <cx:pt idx="10737">104</cx:pt>
          <cx:pt idx="10738">104</cx:pt>
          <cx:pt idx="10739">104</cx:pt>
          <cx:pt idx="10740">104</cx:pt>
          <cx:pt idx="10741">104</cx:pt>
          <cx:pt idx="10742">104</cx:pt>
          <cx:pt idx="10743">104</cx:pt>
          <cx:pt idx="10744">104</cx:pt>
          <cx:pt idx="10745">104</cx:pt>
          <cx:pt idx="10746">104</cx:pt>
          <cx:pt idx="10747">104</cx:pt>
          <cx:pt idx="10748">104</cx:pt>
          <cx:pt idx="10749">104</cx:pt>
          <cx:pt idx="10750">104</cx:pt>
          <cx:pt idx="10751">104</cx:pt>
          <cx:pt idx="10752">104</cx:pt>
          <cx:pt idx="10753">104</cx:pt>
          <cx:pt idx="10754">104</cx:pt>
          <cx:pt idx="10755">104</cx:pt>
          <cx:pt idx="10756">104</cx:pt>
          <cx:pt idx="10757">104</cx:pt>
          <cx:pt idx="10758">104</cx:pt>
          <cx:pt idx="10759">104</cx:pt>
          <cx:pt idx="10760">104</cx:pt>
          <cx:pt idx="10761">104</cx:pt>
          <cx:pt idx="10762">104</cx:pt>
          <cx:pt idx="10763">104</cx:pt>
          <cx:pt idx="10764">104</cx:pt>
          <cx:pt idx="10765">104</cx:pt>
          <cx:pt idx="10766">104</cx:pt>
          <cx:pt idx="10767">104</cx:pt>
          <cx:pt idx="10768">104</cx:pt>
          <cx:pt idx="10769">104</cx:pt>
          <cx:pt idx="10770">104</cx:pt>
          <cx:pt idx="10771">104</cx:pt>
          <cx:pt idx="10772">104</cx:pt>
          <cx:pt idx="10773">104</cx:pt>
          <cx:pt idx="10774">104</cx:pt>
          <cx:pt idx="10775">104</cx:pt>
          <cx:pt idx="10776">104</cx:pt>
          <cx:pt idx="10777">104</cx:pt>
          <cx:pt idx="10778">104</cx:pt>
          <cx:pt idx="10779">104</cx:pt>
          <cx:pt idx="10780">104</cx:pt>
          <cx:pt idx="10781">104</cx:pt>
          <cx:pt idx="10782">104</cx:pt>
          <cx:pt idx="10783">104</cx:pt>
          <cx:pt idx="10784">104</cx:pt>
          <cx:pt idx="10785">104</cx:pt>
          <cx:pt idx="10786">104</cx:pt>
          <cx:pt idx="10787">104</cx:pt>
          <cx:pt idx="10788">104</cx:pt>
          <cx:pt idx="10789">104</cx:pt>
          <cx:pt idx="10790">104</cx:pt>
          <cx:pt idx="10791">104</cx:pt>
          <cx:pt idx="10792">104</cx:pt>
          <cx:pt idx="10793">104</cx:pt>
          <cx:pt idx="10794">104</cx:pt>
          <cx:pt idx="10795">104</cx:pt>
          <cx:pt idx="10796">104</cx:pt>
          <cx:pt idx="10797">104</cx:pt>
          <cx:pt idx="10798">104</cx:pt>
          <cx:pt idx="10799">104</cx:pt>
          <cx:pt idx="10800">104</cx:pt>
          <cx:pt idx="10801">104</cx:pt>
          <cx:pt idx="10802">104</cx:pt>
          <cx:pt idx="10803">104</cx:pt>
          <cx:pt idx="10804">104</cx:pt>
          <cx:pt idx="10805">104</cx:pt>
          <cx:pt idx="10806">104</cx:pt>
          <cx:pt idx="10807">104</cx:pt>
          <cx:pt idx="10808">104</cx:pt>
          <cx:pt idx="10809">104</cx:pt>
          <cx:pt idx="10810">104</cx:pt>
          <cx:pt idx="10811">104</cx:pt>
          <cx:pt idx="10812">104</cx:pt>
          <cx:pt idx="10813">104</cx:pt>
          <cx:pt idx="10814">104</cx:pt>
          <cx:pt idx="10815">104</cx:pt>
          <cx:pt idx="10816">104</cx:pt>
          <cx:pt idx="10817">104</cx:pt>
          <cx:pt idx="10818">104</cx:pt>
          <cx:pt idx="10819">104</cx:pt>
          <cx:pt idx="10820">104</cx:pt>
          <cx:pt idx="10821">104</cx:pt>
          <cx:pt idx="10822">104</cx:pt>
          <cx:pt idx="10823">104</cx:pt>
          <cx:pt idx="10824">104</cx:pt>
          <cx:pt idx="10825">104</cx:pt>
          <cx:pt idx="10826">104</cx:pt>
          <cx:pt idx="10827">104</cx:pt>
          <cx:pt idx="10828">104</cx:pt>
          <cx:pt idx="10829">104</cx:pt>
          <cx:pt idx="10830">104</cx:pt>
          <cx:pt idx="10831">104</cx:pt>
          <cx:pt idx="10832">104</cx:pt>
          <cx:pt idx="10833">104</cx:pt>
          <cx:pt idx="10834">104</cx:pt>
          <cx:pt idx="10835">104</cx:pt>
          <cx:pt idx="10836">104</cx:pt>
          <cx:pt idx="10837">104</cx:pt>
          <cx:pt idx="10838">104</cx:pt>
          <cx:pt idx="10839">104</cx:pt>
          <cx:pt idx="10840">104</cx:pt>
          <cx:pt idx="10841">104</cx:pt>
          <cx:pt idx="10842">104</cx:pt>
          <cx:pt idx="10843">104</cx:pt>
          <cx:pt idx="10844">104</cx:pt>
          <cx:pt idx="10845">104</cx:pt>
          <cx:pt idx="10846">104</cx:pt>
          <cx:pt idx="10847">104</cx:pt>
          <cx:pt idx="10848">104</cx:pt>
          <cx:pt idx="10849">104</cx:pt>
          <cx:pt idx="10850">104</cx:pt>
          <cx:pt idx="10851">104</cx:pt>
          <cx:pt idx="10852">104</cx:pt>
          <cx:pt idx="10853">104</cx:pt>
          <cx:pt idx="10854">104</cx:pt>
          <cx:pt idx="10855">104</cx:pt>
          <cx:pt idx="10856">104</cx:pt>
          <cx:pt idx="10857">104</cx:pt>
          <cx:pt idx="10858">104</cx:pt>
          <cx:pt idx="10859">104</cx:pt>
          <cx:pt idx="10860">104</cx:pt>
          <cx:pt idx="10861">104</cx:pt>
          <cx:pt idx="10862">104</cx:pt>
          <cx:pt idx="10863">104</cx:pt>
          <cx:pt idx="10864">104</cx:pt>
          <cx:pt idx="10865">104</cx:pt>
          <cx:pt idx="10866">104</cx:pt>
          <cx:pt idx="10867">104</cx:pt>
          <cx:pt idx="10868">104</cx:pt>
          <cx:pt idx="10869">104</cx:pt>
          <cx:pt idx="10870">104</cx:pt>
          <cx:pt idx="10871">104</cx:pt>
          <cx:pt idx="10872">104</cx:pt>
          <cx:pt idx="10873">104</cx:pt>
          <cx:pt idx="10874">104</cx:pt>
          <cx:pt idx="10875">104</cx:pt>
          <cx:pt idx="10876">104</cx:pt>
          <cx:pt idx="10877">104</cx:pt>
          <cx:pt idx="10878">104</cx:pt>
          <cx:pt idx="10879">104</cx:pt>
          <cx:pt idx="10880">104</cx:pt>
          <cx:pt idx="10881">104</cx:pt>
          <cx:pt idx="10882">104</cx:pt>
          <cx:pt idx="10883">104</cx:pt>
          <cx:pt idx="10884">104</cx:pt>
          <cx:pt idx="10885">104</cx:pt>
          <cx:pt idx="10886">104</cx:pt>
          <cx:pt idx="10887">104</cx:pt>
          <cx:pt idx="10888">104</cx:pt>
          <cx:pt idx="10889">104</cx:pt>
          <cx:pt idx="10890">104</cx:pt>
          <cx:pt idx="10891">104</cx:pt>
          <cx:pt idx="10892">104</cx:pt>
          <cx:pt idx="10893">104</cx:pt>
          <cx:pt idx="10894">104</cx:pt>
          <cx:pt idx="10895">104</cx:pt>
          <cx:pt idx="10896">104</cx:pt>
          <cx:pt idx="10897">104</cx:pt>
          <cx:pt idx="10898">104</cx:pt>
          <cx:pt idx="10899">104</cx:pt>
          <cx:pt idx="10900">104</cx:pt>
          <cx:pt idx="10901">104</cx:pt>
          <cx:pt idx="10902">104</cx:pt>
          <cx:pt idx="10903">104</cx:pt>
          <cx:pt idx="10904">104</cx:pt>
          <cx:pt idx="10905">104</cx:pt>
          <cx:pt idx="10906">104</cx:pt>
          <cx:pt idx="10907">104</cx:pt>
          <cx:pt idx="10908">104</cx:pt>
          <cx:pt idx="10909">104</cx:pt>
          <cx:pt idx="10910">104</cx:pt>
          <cx:pt idx="10911">104</cx:pt>
          <cx:pt idx="10912">104</cx:pt>
          <cx:pt idx="10913">104</cx:pt>
          <cx:pt idx="10914">104</cx:pt>
          <cx:pt idx="10915">104</cx:pt>
          <cx:pt idx="10916">104</cx:pt>
          <cx:pt idx="10917">104</cx:pt>
          <cx:pt idx="10918">104</cx:pt>
          <cx:pt idx="10919">104</cx:pt>
          <cx:pt idx="10920">104</cx:pt>
          <cx:pt idx="10921">104</cx:pt>
          <cx:pt idx="10922">104</cx:pt>
          <cx:pt idx="10923">104</cx:pt>
          <cx:pt idx="10924">104</cx:pt>
          <cx:pt idx="10925">104</cx:pt>
          <cx:pt idx="10926">104</cx:pt>
          <cx:pt idx="10927">104</cx:pt>
          <cx:pt idx="10928">104</cx:pt>
          <cx:pt idx="10929">104</cx:pt>
          <cx:pt idx="10930">104</cx:pt>
          <cx:pt idx="10931">104</cx:pt>
          <cx:pt idx="10932">104</cx:pt>
          <cx:pt idx="10933">104</cx:pt>
          <cx:pt idx="10934">104</cx:pt>
          <cx:pt idx="10935">104</cx:pt>
          <cx:pt idx="10936">104</cx:pt>
          <cx:pt idx="10937">104</cx:pt>
          <cx:pt idx="10938">104</cx:pt>
          <cx:pt idx="10939">104</cx:pt>
          <cx:pt idx="10940">104</cx:pt>
          <cx:pt idx="10941">104</cx:pt>
          <cx:pt idx="10942">104</cx:pt>
          <cx:pt idx="10943">104</cx:pt>
          <cx:pt idx="10944">104</cx:pt>
          <cx:pt idx="10945">104</cx:pt>
          <cx:pt idx="10946">104</cx:pt>
          <cx:pt idx="10947">104</cx:pt>
          <cx:pt idx="10948">104</cx:pt>
          <cx:pt idx="10949">104</cx:pt>
          <cx:pt idx="10950">104</cx:pt>
          <cx:pt idx="10951">104</cx:pt>
          <cx:pt idx="10952">104</cx:pt>
          <cx:pt idx="10953">104</cx:pt>
          <cx:pt idx="10954">104</cx:pt>
          <cx:pt idx="10955">104</cx:pt>
          <cx:pt idx="10956">104</cx:pt>
          <cx:pt idx="10957">104</cx:pt>
          <cx:pt idx="10958">104</cx:pt>
          <cx:pt idx="10959">104</cx:pt>
          <cx:pt idx="10960">104</cx:pt>
          <cx:pt idx="10961">104</cx:pt>
          <cx:pt idx="10962">104</cx:pt>
          <cx:pt idx="10963">104</cx:pt>
          <cx:pt idx="10964">104</cx:pt>
          <cx:pt idx="10965">104</cx:pt>
          <cx:pt idx="10966">104</cx:pt>
          <cx:pt idx="10967">104</cx:pt>
          <cx:pt idx="10968">104</cx:pt>
          <cx:pt idx="10969">104</cx:pt>
          <cx:pt idx="10970">104</cx:pt>
          <cx:pt idx="10971">104</cx:pt>
          <cx:pt idx="10972">104</cx:pt>
          <cx:pt idx="10973">104</cx:pt>
          <cx:pt idx="10974">104</cx:pt>
          <cx:pt idx="10975">104</cx:pt>
          <cx:pt idx="10976">104</cx:pt>
          <cx:pt idx="10977">104</cx:pt>
          <cx:pt idx="10978">104</cx:pt>
          <cx:pt idx="10979">104</cx:pt>
          <cx:pt idx="10980">104</cx:pt>
          <cx:pt idx="10981">104</cx:pt>
          <cx:pt idx="10982">104</cx:pt>
          <cx:pt idx="10983">104</cx:pt>
          <cx:pt idx="10984">104</cx:pt>
          <cx:pt idx="10985">104</cx:pt>
          <cx:pt idx="10986">104</cx:pt>
          <cx:pt idx="10987">104</cx:pt>
          <cx:pt idx="10988">104</cx:pt>
          <cx:pt idx="10989">104</cx:pt>
          <cx:pt idx="10990">104</cx:pt>
          <cx:pt idx="10991">104</cx:pt>
          <cx:pt idx="10992">104</cx:pt>
          <cx:pt idx="10993">104</cx:pt>
          <cx:pt idx="10994">104</cx:pt>
          <cx:pt idx="10995">104</cx:pt>
          <cx:pt idx="10996">104</cx:pt>
          <cx:pt idx="10997">104</cx:pt>
          <cx:pt idx="10998">104</cx:pt>
          <cx:pt idx="10999">104</cx:pt>
          <cx:pt idx="11000">104</cx:pt>
          <cx:pt idx="11001">104</cx:pt>
          <cx:pt idx="11002">104</cx:pt>
          <cx:pt idx="11003">104</cx:pt>
          <cx:pt idx="11004">104</cx:pt>
          <cx:pt idx="11005">104</cx:pt>
          <cx:pt idx="11006">104</cx:pt>
          <cx:pt idx="11007">104</cx:pt>
          <cx:pt idx="11008">104</cx:pt>
          <cx:pt idx="11009">104</cx:pt>
          <cx:pt idx="11010">104</cx:pt>
          <cx:pt idx="11011">104</cx:pt>
          <cx:pt idx="11012">104</cx:pt>
          <cx:pt idx="11013">104</cx:pt>
          <cx:pt idx="11014">104</cx:pt>
          <cx:pt idx="11015">104</cx:pt>
          <cx:pt idx="11016">104</cx:pt>
          <cx:pt idx="11017">104</cx:pt>
          <cx:pt idx="11018">104</cx:pt>
          <cx:pt idx="11019">104</cx:pt>
          <cx:pt idx="11020">104</cx:pt>
          <cx:pt idx="11021">104</cx:pt>
          <cx:pt idx="11022">104</cx:pt>
          <cx:pt idx="11023">104</cx:pt>
          <cx:pt idx="11024">104</cx:pt>
          <cx:pt idx="11025">104</cx:pt>
          <cx:pt idx="11026">104</cx:pt>
          <cx:pt idx="11027">104</cx:pt>
          <cx:pt idx="11028">104</cx:pt>
          <cx:pt idx="11029">104</cx:pt>
          <cx:pt idx="11030">104</cx:pt>
          <cx:pt idx="11031">104</cx:pt>
          <cx:pt idx="11032">104</cx:pt>
          <cx:pt idx="11033">103</cx:pt>
          <cx:pt idx="11034">103</cx:pt>
          <cx:pt idx="11035">103</cx:pt>
          <cx:pt idx="11036">103</cx:pt>
          <cx:pt idx="11037">103</cx:pt>
          <cx:pt idx="11038">103</cx:pt>
          <cx:pt idx="11039">103</cx:pt>
          <cx:pt idx="11040">103</cx:pt>
          <cx:pt idx="11041">103</cx:pt>
          <cx:pt idx="11042">103</cx:pt>
          <cx:pt idx="11043">103</cx:pt>
          <cx:pt idx="11044">103</cx:pt>
          <cx:pt idx="11045">103</cx:pt>
          <cx:pt idx="11046">103</cx:pt>
          <cx:pt idx="11047">103</cx:pt>
          <cx:pt idx="11048">103</cx:pt>
          <cx:pt idx="11049">103</cx:pt>
          <cx:pt idx="11050">103</cx:pt>
          <cx:pt idx="11051">103</cx:pt>
          <cx:pt idx="11052">103</cx:pt>
          <cx:pt idx="11053">103</cx:pt>
          <cx:pt idx="11054">103</cx:pt>
          <cx:pt idx="11055">103</cx:pt>
          <cx:pt idx="11056">103</cx:pt>
          <cx:pt idx="11057">103</cx:pt>
          <cx:pt idx="11058">103</cx:pt>
          <cx:pt idx="11059">103</cx:pt>
          <cx:pt idx="11060">103</cx:pt>
          <cx:pt idx="11061">103</cx:pt>
          <cx:pt idx="11062">103</cx:pt>
          <cx:pt idx="11063">103</cx:pt>
          <cx:pt idx="11064">103</cx:pt>
          <cx:pt idx="11065">103</cx:pt>
          <cx:pt idx="11066">103</cx:pt>
          <cx:pt idx="11067">103</cx:pt>
          <cx:pt idx="11068">103</cx:pt>
          <cx:pt idx="11069">103</cx:pt>
          <cx:pt idx="11070">103</cx:pt>
          <cx:pt idx="11071">103</cx:pt>
          <cx:pt idx="11072">103</cx:pt>
          <cx:pt idx="11073">103</cx:pt>
          <cx:pt idx="11074">103</cx:pt>
          <cx:pt idx="11075">103</cx:pt>
          <cx:pt idx="11076">103</cx:pt>
          <cx:pt idx="11077">103</cx:pt>
          <cx:pt idx="11078">103</cx:pt>
          <cx:pt idx="11079">103</cx:pt>
          <cx:pt idx="11080">103</cx:pt>
          <cx:pt idx="11081">103</cx:pt>
          <cx:pt idx="11082">103</cx:pt>
          <cx:pt idx="11083">103</cx:pt>
          <cx:pt idx="11084">103</cx:pt>
          <cx:pt idx="11085">103</cx:pt>
          <cx:pt idx="11086">103</cx:pt>
          <cx:pt idx="11087">103</cx:pt>
          <cx:pt idx="11088">103</cx:pt>
          <cx:pt idx="11089">103</cx:pt>
          <cx:pt idx="11090">103</cx:pt>
          <cx:pt idx="11091">103</cx:pt>
          <cx:pt idx="11092">103</cx:pt>
          <cx:pt idx="11093">103</cx:pt>
          <cx:pt idx="11094">103</cx:pt>
          <cx:pt idx="11095">103</cx:pt>
          <cx:pt idx="11096">103</cx:pt>
          <cx:pt idx="11097">103</cx:pt>
          <cx:pt idx="11098">103</cx:pt>
          <cx:pt idx="11099">103</cx:pt>
          <cx:pt idx="11100">103</cx:pt>
          <cx:pt idx="11101">103</cx:pt>
          <cx:pt idx="11102">103</cx:pt>
          <cx:pt idx="11103">103</cx:pt>
          <cx:pt idx="11104">103</cx:pt>
          <cx:pt idx="11105">103</cx:pt>
          <cx:pt idx="11106">103</cx:pt>
          <cx:pt idx="11107">103</cx:pt>
          <cx:pt idx="11108">103</cx:pt>
          <cx:pt idx="11109">103</cx:pt>
          <cx:pt idx="11110">103</cx:pt>
          <cx:pt idx="11111">103</cx:pt>
          <cx:pt idx="11112">103</cx:pt>
          <cx:pt idx="11113">103</cx:pt>
          <cx:pt idx="11114">103</cx:pt>
          <cx:pt idx="11115">103</cx:pt>
          <cx:pt idx="11116">103</cx:pt>
          <cx:pt idx="11117">103</cx:pt>
          <cx:pt idx="11118">103</cx:pt>
          <cx:pt idx="11119">103</cx:pt>
          <cx:pt idx="11120">103</cx:pt>
          <cx:pt idx="11121">103</cx:pt>
          <cx:pt idx="11122">103</cx:pt>
          <cx:pt idx="11123">103</cx:pt>
          <cx:pt idx="11124">103</cx:pt>
          <cx:pt idx="11125">103</cx:pt>
          <cx:pt idx="11126">103</cx:pt>
          <cx:pt idx="11127">103</cx:pt>
          <cx:pt idx="11128">103</cx:pt>
          <cx:pt idx="11129">103</cx:pt>
          <cx:pt idx="11130">103</cx:pt>
          <cx:pt idx="11131">103</cx:pt>
          <cx:pt idx="11132">103</cx:pt>
          <cx:pt idx="11133">103</cx:pt>
          <cx:pt idx="11134">103</cx:pt>
          <cx:pt idx="11135">103</cx:pt>
          <cx:pt idx="11136">103</cx:pt>
          <cx:pt idx="11137">103</cx:pt>
          <cx:pt idx="11138">103</cx:pt>
          <cx:pt idx="11139">103</cx:pt>
          <cx:pt idx="11140">103</cx:pt>
          <cx:pt idx="11141">103</cx:pt>
          <cx:pt idx="11142">103</cx:pt>
          <cx:pt idx="11143">103</cx:pt>
          <cx:pt idx="11144">103</cx:pt>
          <cx:pt idx="11145">103</cx:pt>
          <cx:pt idx="11146">103</cx:pt>
          <cx:pt idx="11147">103</cx:pt>
          <cx:pt idx="11148">103</cx:pt>
          <cx:pt idx="11149">103</cx:pt>
          <cx:pt idx="11150">103</cx:pt>
          <cx:pt idx="11151">103</cx:pt>
          <cx:pt idx="11152">103</cx:pt>
          <cx:pt idx="11153">103</cx:pt>
          <cx:pt idx="11154">103</cx:pt>
          <cx:pt idx="11155">103</cx:pt>
          <cx:pt idx="11156">103</cx:pt>
          <cx:pt idx="11157">103</cx:pt>
          <cx:pt idx="11158">103</cx:pt>
          <cx:pt idx="11159">103</cx:pt>
          <cx:pt idx="11160">103</cx:pt>
          <cx:pt idx="11161">103</cx:pt>
          <cx:pt idx="11162">103</cx:pt>
          <cx:pt idx="11163">103</cx:pt>
          <cx:pt idx="11164">103</cx:pt>
          <cx:pt idx="11165">103</cx:pt>
          <cx:pt idx="11166">103</cx:pt>
          <cx:pt idx="11167">103</cx:pt>
          <cx:pt idx="11168">103</cx:pt>
          <cx:pt idx="11169">103</cx:pt>
          <cx:pt idx="11170">103</cx:pt>
          <cx:pt idx="11171">103</cx:pt>
          <cx:pt idx="11172">103</cx:pt>
          <cx:pt idx="11173">103</cx:pt>
          <cx:pt idx="11174">103</cx:pt>
          <cx:pt idx="11175">103</cx:pt>
          <cx:pt idx="11176">103</cx:pt>
          <cx:pt idx="11177">103</cx:pt>
          <cx:pt idx="11178">103</cx:pt>
          <cx:pt idx="11179">103</cx:pt>
          <cx:pt idx="11180">103</cx:pt>
          <cx:pt idx="11181">103</cx:pt>
          <cx:pt idx="11182">103</cx:pt>
          <cx:pt idx="11183">103</cx:pt>
          <cx:pt idx="11184">103</cx:pt>
          <cx:pt idx="11185">103</cx:pt>
          <cx:pt idx="11186">103</cx:pt>
          <cx:pt idx="11187">103</cx:pt>
          <cx:pt idx="11188">103</cx:pt>
          <cx:pt idx="11189">103</cx:pt>
          <cx:pt idx="11190">103</cx:pt>
          <cx:pt idx="11191">103</cx:pt>
          <cx:pt idx="11192">103</cx:pt>
          <cx:pt idx="11193">103</cx:pt>
          <cx:pt idx="11194">103</cx:pt>
          <cx:pt idx="11195">103</cx:pt>
          <cx:pt idx="11196">103</cx:pt>
          <cx:pt idx="11197">103</cx:pt>
          <cx:pt idx="11198">103</cx:pt>
          <cx:pt idx="11199">103</cx:pt>
          <cx:pt idx="11200">103</cx:pt>
          <cx:pt idx="11201">103</cx:pt>
          <cx:pt idx="11202">103</cx:pt>
          <cx:pt idx="11203">103</cx:pt>
          <cx:pt idx="11204">103</cx:pt>
          <cx:pt idx="11205">103</cx:pt>
          <cx:pt idx="11206">103</cx:pt>
          <cx:pt idx="11207">103</cx:pt>
          <cx:pt idx="11208">103</cx:pt>
          <cx:pt idx="11209">103</cx:pt>
          <cx:pt idx="11210">103</cx:pt>
          <cx:pt idx="11211">103</cx:pt>
          <cx:pt idx="11212">103</cx:pt>
          <cx:pt idx="11213">103</cx:pt>
          <cx:pt idx="11214">103</cx:pt>
          <cx:pt idx="11215">103</cx:pt>
          <cx:pt idx="11216">103</cx:pt>
          <cx:pt idx="11217">103</cx:pt>
          <cx:pt idx="11218">103</cx:pt>
          <cx:pt idx="11219">103</cx:pt>
          <cx:pt idx="11220">103</cx:pt>
          <cx:pt idx="11221">103</cx:pt>
          <cx:pt idx="11222">103</cx:pt>
          <cx:pt idx="11223">103</cx:pt>
          <cx:pt idx="11224">103</cx:pt>
          <cx:pt idx="11225">103</cx:pt>
          <cx:pt idx="11226">103</cx:pt>
          <cx:pt idx="11227">103</cx:pt>
          <cx:pt idx="11228">103</cx:pt>
          <cx:pt idx="11229">103</cx:pt>
          <cx:pt idx="11230">103</cx:pt>
          <cx:pt idx="11231">103</cx:pt>
          <cx:pt idx="11232">103</cx:pt>
          <cx:pt idx="11233">103</cx:pt>
          <cx:pt idx="11234">103</cx:pt>
          <cx:pt idx="11235">103</cx:pt>
          <cx:pt idx="11236">103</cx:pt>
          <cx:pt idx="11237">103</cx:pt>
          <cx:pt idx="11238">103</cx:pt>
          <cx:pt idx="11239">103</cx:pt>
          <cx:pt idx="11240">103</cx:pt>
          <cx:pt idx="11241">103</cx:pt>
          <cx:pt idx="11242">103</cx:pt>
          <cx:pt idx="11243">103</cx:pt>
          <cx:pt idx="11244">103</cx:pt>
          <cx:pt idx="11245">103</cx:pt>
          <cx:pt idx="11246">103</cx:pt>
          <cx:pt idx="11247">103</cx:pt>
          <cx:pt idx="11248">103</cx:pt>
          <cx:pt idx="11249">103</cx:pt>
          <cx:pt idx="11250">103</cx:pt>
          <cx:pt idx="11251">103</cx:pt>
          <cx:pt idx="11252">103</cx:pt>
          <cx:pt idx="11253">103</cx:pt>
          <cx:pt idx="11254">103</cx:pt>
          <cx:pt idx="11255">103</cx:pt>
          <cx:pt idx="11256">103</cx:pt>
          <cx:pt idx="11257">103</cx:pt>
          <cx:pt idx="11258">103</cx:pt>
          <cx:pt idx="11259">103</cx:pt>
          <cx:pt idx="11260">103</cx:pt>
          <cx:pt idx="11261">103</cx:pt>
          <cx:pt idx="11262">103</cx:pt>
          <cx:pt idx="11263">103</cx:pt>
          <cx:pt idx="11264">103</cx:pt>
          <cx:pt idx="11265">103</cx:pt>
          <cx:pt idx="11266">103</cx:pt>
          <cx:pt idx="11267">103</cx:pt>
          <cx:pt idx="11268">103</cx:pt>
          <cx:pt idx="11269">103</cx:pt>
          <cx:pt idx="11270">103</cx:pt>
          <cx:pt idx="11271">103</cx:pt>
          <cx:pt idx="11272">103</cx:pt>
          <cx:pt idx="11273">103</cx:pt>
          <cx:pt idx="11274">103</cx:pt>
          <cx:pt idx="11275">103</cx:pt>
          <cx:pt idx="11276">103</cx:pt>
          <cx:pt idx="11277">103</cx:pt>
          <cx:pt idx="11278">103</cx:pt>
          <cx:pt idx="11279">103</cx:pt>
          <cx:pt idx="11280">103</cx:pt>
          <cx:pt idx="11281">103</cx:pt>
          <cx:pt idx="11282">103</cx:pt>
          <cx:pt idx="11283">103</cx:pt>
          <cx:pt idx="11284">103</cx:pt>
          <cx:pt idx="11285">103</cx:pt>
          <cx:pt idx="11286">103</cx:pt>
          <cx:pt idx="11287">103</cx:pt>
          <cx:pt idx="11288">103</cx:pt>
          <cx:pt idx="11289">103</cx:pt>
          <cx:pt idx="11290">103</cx:pt>
          <cx:pt idx="11291">103</cx:pt>
          <cx:pt idx="11292">103</cx:pt>
          <cx:pt idx="11293">103</cx:pt>
          <cx:pt idx="11294">103</cx:pt>
          <cx:pt idx="11295">103</cx:pt>
          <cx:pt idx="11296">103</cx:pt>
          <cx:pt idx="11297">103</cx:pt>
          <cx:pt idx="11298">103</cx:pt>
          <cx:pt idx="11299">103</cx:pt>
          <cx:pt idx="11300">103</cx:pt>
          <cx:pt idx="11301">103</cx:pt>
          <cx:pt idx="11302">103</cx:pt>
          <cx:pt idx="11303">103</cx:pt>
          <cx:pt idx="11304">103</cx:pt>
          <cx:pt idx="11305">103</cx:pt>
          <cx:pt idx="11306">103</cx:pt>
          <cx:pt idx="11307">103</cx:pt>
          <cx:pt idx="11308">103</cx:pt>
          <cx:pt idx="11309">103</cx:pt>
          <cx:pt idx="11310">103</cx:pt>
          <cx:pt idx="11311">103</cx:pt>
          <cx:pt idx="11312">103</cx:pt>
          <cx:pt idx="11313">103</cx:pt>
          <cx:pt idx="11314">103</cx:pt>
          <cx:pt idx="11315">103</cx:pt>
          <cx:pt idx="11316">103</cx:pt>
          <cx:pt idx="11317">103</cx:pt>
          <cx:pt idx="11318">103</cx:pt>
          <cx:pt idx="11319">103</cx:pt>
          <cx:pt idx="11320">103</cx:pt>
          <cx:pt idx="11321">103</cx:pt>
          <cx:pt idx="11322">103</cx:pt>
          <cx:pt idx="11323">103</cx:pt>
          <cx:pt idx="11324">103</cx:pt>
          <cx:pt idx="11325">103</cx:pt>
          <cx:pt idx="11326">103</cx:pt>
          <cx:pt idx="11327">103</cx:pt>
          <cx:pt idx="11328">103</cx:pt>
          <cx:pt idx="11329">103</cx:pt>
          <cx:pt idx="11330">103</cx:pt>
          <cx:pt idx="11331">103</cx:pt>
          <cx:pt idx="11332">103</cx:pt>
          <cx:pt idx="11333">103</cx:pt>
          <cx:pt idx="11334">103</cx:pt>
          <cx:pt idx="11335">103</cx:pt>
          <cx:pt idx="11336">103</cx:pt>
          <cx:pt idx="11337">103</cx:pt>
          <cx:pt idx="11338">103</cx:pt>
          <cx:pt idx="11339">103</cx:pt>
          <cx:pt idx="11340">103</cx:pt>
          <cx:pt idx="11341">103</cx:pt>
          <cx:pt idx="11342">103</cx:pt>
          <cx:pt idx="11343">103</cx:pt>
          <cx:pt idx="11344">103</cx:pt>
          <cx:pt idx="11345">103</cx:pt>
          <cx:pt idx="11346">103</cx:pt>
          <cx:pt idx="11347">103</cx:pt>
          <cx:pt idx="11348">103</cx:pt>
          <cx:pt idx="11349">103</cx:pt>
          <cx:pt idx="11350">103</cx:pt>
          <cx:pt idx="11351">103</cx:pt>
          <cx:pt idx="11352">103</cx:pt>
          <cx:pt idx="11353">103</cx:pt>
          <cx:pt idx="11354">103</cx:pt>
          <cx:pt idx="11355">103</cx:pt>
          <cx:pt idx="11356">103</cx:pt>
          <cx:pt idx="11357">103</cx:pt>
          <cx:pt idx="11358">103</cx:pt>
          <cx:pt idx="11359">103</cx:pt>
          <cx:pt idx="11360">103</cx:pt>
          <cx:pt idx="11361">103</cx:pt>
          <cx:pt idx="11362">103</cx:pt>
          <cx:pt idx="11363">103</cx:pt>
          <cx:pt idx="11364">103</cx:pt>
          <cx:pt idx="11365">103</cx:pt>
          <cx:pt idx="11366">103</cx:pt>
          <cx:pt idx="11367">103</cx:pt>
          <cx:pt idx="11368">103</cx:pt>
          <cx:pt idx="11369">103</cx:pt>
          <cx:pt idx="11370">103</cx:pt>
          <cx:pt idx="11371">103</cx:pt>
          <cx:pt idx="11372">103</cx:pt>
          <cx:pt idx="11373">103</cx:pt>
          <cx:pt idx="11374">103</cx:pt>
          <cx:pt idx="11375">103</cx:pt>
          <cx:pt idx="11376">103</cx:pt>
          <cx:pt idx="11377">103</cx:pt>
          <cx:pt idx="11378">103</cx:pt>
          <cx:pt idx="11379">103</cx:pt>
          <cx:pt idx="11380">103</cx:pt>
          <cx:pt idx="11381">102</cx:pt>
          <cx:pt idx="11382">102</cx:pt>
          <cx:pt idx="11383">102</cx:pt>
          <cx:pt idx="11384">102</cx:pt>
          <cx:pt idx="11385">102</cx:pt>
          <cx:pt idx="11386">102</cx:pt>
          <cx:pt idx="11387">102</cx:pt>
          <cx:pt idx="11388">102</cx:pt>
          <cx:pt idx="11389">102</cx:pt>
          <cx:pt idx="11390">102</cx:pt>
          <cx:pt idx="11391">102</cx:pt>
          <cx:pt idx="11392">102</cx:pt>
          <cx:pt idx="11393">102</cx:pt>
          <cx:pt idx="11394">102</cx:pt>
          <cx:pt idx="11395">102</cx:pt>
          <cx:pt idx="11396">102</cx:pt>
          <cx:pt idx="11397">102</cx:pt>
          <cx:pt idx="11398">102</cx:pt>
          <cx:pt idx="11399">102</cx:pt>
          <cx:pt idx="11400">102</cx:pt>
          <cx:pt idx="11401">102</cx:pt>
          <cx:pt idx="11402">102</cx:pt>
          <cx:pt idx="11403">102</cx:pt>
          <cx:pt idx="11404">102</cx:pt>
          <cx:pt idx="11405">102</cx:pt>
          <cx:pt idx="11406">102</cx:pt>
          <cx:pt idx="11407">102</cx:pt>
          <cx:pt idx="11408">102</cx:pt>
          <cx:pt idx="11409">102</cx:pt>
          <cx:pt idx="11410">102</cx:pt>
          <cx:pt idx="11411">102</cx:pt>
          <cx:pt idx="11412">102</cx:pt>
          <cx:pt idx="11413">102</cx:pt>
          <cx:pt idx="11414">102</cx:pt>
          <cx:pt idx="11415">102</cx:pt>
          <cx:pt idx="11416">102</cx:pt>
          <cx:pt idx="11417">102</cx:pt>
          <cx:pt idx="11418">102</cx:pt>
          <cx:pt idx="11419">102</cx:pt>
          <cx:pt idx="11420">102</cx:pt>
          <cx:pt idx="11421">102</cx:pt>
          <cx:pt idx="11422">102</cx:pt>
          <cx:pt idx="11423">102</cx:pt>
          <cx:pt idx="11424">102</cx:pt>
          <cx:pt idx="11425">102</cx:pt>
          <cx:pt idx="11426">102</cx:pt>
          <cx:pt idx="11427">102</cx:pt>
          <cx:pt idx="11428">102</cx:pt>
          <cx:pt idx="11429">102</cx:pt>
          <cx:pt idx="11430">102</cx:pt>
          <cx:pt idx="11431">102</cx:pt>
          <cx:pt idx="11432">102</cx:pt>
          <cx:pt idx="11433">102</cx:pt>
          <cx:pt idx="11434">102</cx:pt>
          <cx:pt idx="11435">102</cx:pt>
          <cx:pt idx="11436">102</cx:pt>
          <cx:pt idx="11437">102</cx:pt>
          <cx:pt idx="11438">102</cx:pt>
          <cx:pt idx="11439">102</cx:pt>
          <cx:pt idx="11440">102</cx:pt>
          <cx:pt idx="11441">102</cx:pt>
          <cx:pt idx="11442">102</cx:pt>
          <cx:pt idx="11443">102</cx:pt>
          <cx:pt idx="11444">102</cx:pt>
          <cx:pt idx="11445">102</cx:pt>
          <cx:pt idx="11446">102</cx:pt>
          <cx:pt idx="11447">102</cx:pt>
          <cx:pt idx="11448">102</cx:pt>
          <cx:pt idx="11449">102</cx:pt>
          <cx:pt idx="11450">102</cx:pt>
          <cx:pt idx="11451">102</cx:pt>
          <cx:pt idx="11452">102</cx:pt>
          <cx:pt idx="11453">102</cx:pt>
          <cx:pt idx="11454">102</cx:pt>
          <cx:pt idx="11455">102</cx:pt>
          <cx:pt idx="11456">102</cx:pt>
          <cx:pt idx="11457">102</cx:pt>
          <cx:pt idx="11458">102</cx:pt>
          <cx:pt idx="11459">102</cx:pt>
          <cx:pt idx="11460">102</cx:pt>
          <cx:pt idx="11461">102</cx:pt>
          <cx:pt idx="11462">102</cx:pt>
          <cx:pt idx="11463">102</cx:pt>
          <cx:pt idx="11464">102</cx:pt>
          <cx:pt idx="11465">102</cx:pt>
          <cx:pt idx="11466">102</cx:pt>
          <cx:pt idx="11467">102</cx:pt>
          <cx:pt idx="11468">102</cx:pt>
          <cx:pt idx="11469">102</cx:pt>
          <cx:pt idx="11470">102</cx:pt>
          <cx:pt idx="11471">102</cx:pt>
          <cx:pt idx="11472">102</cx:pt>
          <cx:pt idx="11473">102</cx:pt>
          <cx:pt idx="11474">102</cx:pt>
          <cx:pt idx="11475">102</cx:pt>
          <cx:pt idx="11476">102</cx:pt>
          <cx:pt idx="11477">102</cx:pt>
          <cx:pt idx="11478">102</cx:pt>
          <cx:pt idx="11479">102</cx:pt>
          <cx:pt idx="11480">102</cx:pt>
          <cx:pt idx="11481">102</cx:pt>
          <cx:pt idx="11482">102</cx:pt>
          <cx:pt idx="11483">102</cx:pt>
          <cx:pt idx="11484">102</cx:pt>
          <cx:pt idx="11485">102</cx:pt>
          <cx:pt idx="11486">102</cx:pt>
          <cx:pt idx="11487">102</cx:pt>
          <cx:pt idx="11488">102</cx:pt>
          <cx:pt idx="11489">102</cx:pt>
          <cx:pt idx="11490">102</cx:pt>
          <cx:pt idx="11491">102</cx:pt>
          <cx:pt idx="11492">102</cx:pt>
          <cx:pt idx="11493">102</cx:pt>
          <cx:pt idx="11494">102</cx:pt>
          <cx:pt idx="11495">102</cx:pt>
          <cx:pt idx="11496">102</cx:pt>
          <cx:pt idx="11497">102</cx:pt>
          <cx:pt idx="11498">102</cx:pt>
          <cx:pt idx="11499">102</cx:pt>
          <cx:pt idx="11500">102</cx:pt>
          <cx:pt idx="11501">102</cx:pt>
          <cx:pt idx="11502">102</cx:pt>
          <cx:pt idx="11503">102</cx:pt>
          <cx:pt idx="11504">102</cx:pt>
          <cx:pt idx="11505">102</cx:pt>
          <cx:pt idx="11506">102</cx:pt>
          <cx:pt idx="11507">102</cx:pt>
          <cx:pt idx="11508">102</cx:pt>
          <cx:pt idx="11509">102</cx:pt>
          <cx:pt idx="11510">102</cx:pt>
          <cx:pt idx="11511">102</cx:pt>
          <cx:pt idx="11512">102</cx:pt>
          <cx:pt idx="11513">102</cx:pt>
          <cx:pt idx="11514">102</cx:pt>
          <cx:pt idx="11515">102</cx:pt>
          <cx:pt idx="11516">102</cx:pt>
          <cx:pt idx="11517">102</cx:pt>
          <cx:pt idx="11518">102</cx:pt>
          <cx:pt idx="11519">102</cx:pt>
          <cx:pt idx="11520">102</cx:pt>
          <cx:pt idx="11521">102</cx:pt>
          <cx:pt idx="11522">102</cx:pt>
          <cx:pt idx="11523">102</cx:pt>
          <cx:pt idx="11524">102</cx:pt>
          <cx:pt idx="11525">102</cx:pt>
          <cx:pt idx="11526">102</cx:pt>
          <cx:pt idx="11527">102</cx:pt>
          <cx:pt idx="11528">102</cx:pt>
          <cx:pt idx="11529">102</cx:pt>
          <cx:pt idx="11530">102</cx:pt>
          <cx:pt idx="11531">102</cx:pt>
          <cx:pt idx="11532">102</cx:pt>
          <cx:pt idx="11533">102</cx:pt>
          <cx:pt idx="11534">102</cx:pt>
          <cx:pt idx="11535">102</cx:pt>
          <cx:pt idx="11536">102</cx:pt>
          <cx:pt idx="11537">102</cx:pt>
          <cx:pt idx="11538">102</cx:pt>
          <cx:pt idx="11539">102</cx:pt>
          <cx:pt idx="11540">102</cx:pt>
          <cx:pt idx="11541">102</cx:pt>
          <cx:pt idx="11542">102</cx:pt>
          <cx:pt idx="11543">102</cx:pt>
          <cx:pt idx="11544">102</cx:pt>
          <cx:pt idx="11545">102</cx:pt>
          <cx:pt idx="11546">102</cx:pt>
          <cx:pt idx="11547">102</cx:pt>
          <cx:pt idx="11548">102</cx:pt>
          <cx:pt idx="11549">102</cx:pt>
          <cx:pt idx="11550">102</cx:pt>
          <cx:pt idx="11551">102</cx:pt>
          <cx:pt idx="11552">102</cx:pt>
          <cx:pt idx="11553">102</cx:pt>
          <cx:pt idx="11554">102</cx:pt>
          <cx:pt idx="11555">102</cx:pt>
          <cx:pt idx="11556">102</cx:pt>
          <cx:pt idx="11557">102</cx:pt>
          <cx:pt idx="11558">102</cx:pt>
          <cx:pt idx="11559">102</cx:pt>
          <cx:pt idx="11560">102</cx:pt>
          <cx:pt idx="11561">102</cx:pt>
          <cx:pt idx="11562">102</cx:pt>
          <cx:pt idx="11563">102</cx:pt>
          <cx:pt idx="11564">102</cx:pt>
          <cx:pt idx="11565">102</cx:pt>
          <cx:pt idx="11566">102</cx:pt>
          <cx:pt idx="11567">102</cx:pt>
          <cx:pt idx="11568">102</cx:pt>
          <cx:pt idx="11569">102</cx:pt>
          <cx:pt idx="11570">102</cx:pt>
          <cx:pt idx="11571">102</cx:pt>
          <cx:pt idx="11572">102</cx:pt>
          <cx:pt idx="11573">102</cx:pt>
          <cx:pt idx="11574">102</cx:pt>
          <cx:pt idx="11575">102</cx:pt>
          <cx:pt idx="11576">102</cx:pt>
          <cx:pt idx="11577">102</cx:pt>
          <cx:pt idx="11578">102</cx:pt>
          <cx:pt idx="11579">102</cx:pt>
          <cx:pt idx="11580">102</cx:pt>
          <cx:pt idx="11581">102</cx:pt>
          <cx:pt idx="11582">102</cx:pt>
          <cx:pt idx="11583">102</cx:pt>
          <cx:pt idx="11584">102</cx:pt>
          <cx:pt idx="11585">102</cx:pt>
          <cx:pt idx="11586">102</cx:pt>
          <cx:pt idx="11587">102</cx:pt>
          <cx:pt idx="11588">102</cx:pt>
          <cx:pt idx="11589">102</cx:pt>
          <cx:pt idx="11590">102</cx:pt>
          <cx:pt idx="11591">102</cx:pt>
          <cx:pt idx="11592">102</cx:pt>
          <cx:pt idx="11593">102</cx:pt>
          <cx:pt idx="11594">102</cx:pt>
          <cx:pt idx="11595">102</cx:pt>
          <cx:pt idx="11596">102</cx:pt>
          <cx:pt idx="11597">102</cx:pt>
          <cx:pt idx="11598">102</cx:pt>
          <cx:pt idx="11599">102</cx:pt>
          <cx:pt idx="11600">102</cx:pt>
          <cx:pt idx="11601">102</cx:pt>
          <cx:pt idx="11602">102</cx:pt>
          <cx:pt idx="11603">102</cx:pt>
          <cx:pt idx="11604">102</cx:pt>
          <cx:pt idx="11605">102</cx:pt>
          <cx:pt idx="11606">102</cx:pt>
          <cx:pt idx="11607">102</cx:pt>
          <cx:pt idx="11608">102</cx:pt>
          <cx:pt idx="11609">102</cx:pt>
          <cx:pt idx="11610">102</cx:pt>
          <cx:pt idx="11611">102</cx:pt>
          <cx:pt idx="11612">102</cx:pt>
          <cx:pt idx="11613">102</cx:pt>
          <cx:pt idx="11614">102</cx:pt>
          <cx:pt idx="11615">102</cx:pt>
          <cx:pt idx="11616">102</cx:pt>
          <cx:pt idx="11617">102</cx:pt>
          <cx:pt idx="11618">102</cx:pt>
          <cx:pt idx="11619">102</cx:pt>
          <cx:pt idx="11620">102</cx:pt>
          <cx:pt idx="11621">102</cx:pt>
          <cx:pt idx="11622">102</cx:pt>
          <cx:pt idx="11623">102</cx:pt>
          <cx:pt idx="11624">102</cx:pt>
          <cx:pt idx="11625">102</cx:pt>
          <cx:pt idx="11626">102</cx:pt>
          <cx:pt idx="11627">102</cx:pt>
          <cx:pt idx="11628">102</cx:pt>
          <cx:pt idx="11629">102</cx:pt>
          <cx:pt idx="11630">102</cx:pt>
          <cx:pt idx="11631">102</cx:pt>
          <cx:pt idx="11632">102</cx:pt>
          <cx:pt idx="11633">102</cx:pt>
          <cx:pt idx="11634">102</cx:pt>
          <cx:pt idx="11635">102</cx:pt>
          <cx:pt idx="11636">102</cx:pt>
          <cx:pt idx="11637">102</cx:pt>
          <cx:pt idx="11638">102</cx:pt>
          <cx:pt idx="11639">102</cx:pt>
          <cx:pt idx="11640">102</cx:pt>
          <cx:pt idx="11641">102</cx:pt>
          <cx:pt idx="11642">102</cx:pt>
          <cx:pt idx="11643">102</cx:pt>
          <cx:pt idx="11644">102</cx:pt>
          <cx:pt idx="11645">102</cx:pt>
          <cx:pt idx="11646">102</cx:pt>
          <cx:pt idx="11647">102</cx:pt>
          <cx:pt idx="11648">102</cx:pt>
          <cx:pt idx="11649">102</cx:pt>
          <cx:pt idx="11650">102</cx:pt>
          <cx:pt idx="11651">102</cx:pt>
          <cx:pt idx="11652">102</cx:pt>
          <cx:pt idx="11653">102</cx:pt>
          <cx:pt idx="11654">102</cx:pt>
          <cx:pt idx="11655">102</cx:pt>
          <cx:pt idx="11656">102</cx:pt>
          <cx:pt idx="11657">102</cx:pt>
          <cx:pt idx="11658">102</cx:pt>
          <cx:pt idx="11659">102</cx:pt>
          <cx:pt idx="11660">102</cx:pt>
          <cx:pt idx="11661">102</cx:pt>
          <cx:pt idx="11662">102</cx:pt>
          <cx:pt idx="11663">102</cx:pt>
          <cx:pt idx="11664">102</cx:pt>
          <cx:pt idx="11665">102</cx:pt>
          <cx:pt idx="11666">102</cx:pt>
          <cx:pt idx="11667">102</cx:pt>
          <cx:pt idx="11668">102</cx:pt>
          <cx:pt idx="11669">102</cx:pt>
          <cx:pt idx="11670">102</cx:pt>
          <cx:pt idx="11671">102</cx:pt>
          <cx:pt idx="11672">102</cx:pt>
          <cx:pt idx="11673">102</cx:pt>
          <cx:pt idx="11674">102</cx:pt>
          <cx:pt idx="11675">102</cx:pt>
          <cx:pt idx="11676">102</cx:pt>
          <cx:pt idx="11677">102</cx:pt>
          <cx:pt idx="11678">102</cx:pt>
          <cx:pt idx="11679">102</cx:pt>
          <cx:pt idx="11680">102</cx:pt>
          <cx:pt idx="11681">102</cx:pt>
          <cx:pt idx="11682">102</cx:pt>
          <cx:pt idx="11683">102</cx:pt>
          <cx:pt idx="11684">102</cx:pt>
          <cx:pt idx="11685">102</cx:pt>
          <cx:pt idx="11686">102</cx:pt>
          <cx:pt idx="11687">102</cx:pt>
          <cx:pt idx="11688">102</cx:pt>
          <cx:pt idx="11689">102</cx:pt>
          <cx:pt idx="11690">102</cx:pt>
          <cx:pt idx="11691">102</cx:pt>
          <cx:pt idx="11692">102</cx:pt>
          <cx:pt idx="11693">102</cx:pt>
          <cx:pt idx="11694">102</cx:pt>
          <cx:pt idx="11695">102</cx:pt>
          <cx:pt idx="11696">102</cx:pt>
          <cx:pt idx="11697">102</cx:pt>
          <cx:pt idx="11698">102</cx:pt>
          <cx:pt idx="11699">102</cx:pt>
          <cx:pt idx="11700">102</cx:pt>
          <cx:pt idx="11701">102</cx:pt>
          <cx:pt idx="11702">102</cx:pt>
          <cx:pt idx="11703">102</cx:pt>
          <cx:pt idx="11704">102</cx:pt>
          <cx:pt idx="11705">102</cx:pt>
          <cx:pt idx="11706">102</cx:pt>
          <cx:pt idx="11707">102</cx:pt>
          <cx:pt idx="11708">102</cx:pt>
          <cx:pt idx="11709">102</cx:pt>
          <cx:pt idx="11710">102</cx:pt>
          <cx:pt idx="11711">102</cx:pt>
          <cx:pt idx="11712">102</cx:pt>
          <cx:pt idx="11713">102</cx:pt>
          <cx:pt idx="11714">102</cx:pt>
          <cx:pt idx="11715">102</cx:pt>
          <cx:pt idx="11716">102</cx:pt>
          <cx:pt idx="11717">102</cx:pt>
          <cx:pt idx="11718">102</cx:pt>
          <cx:pt idx="11719">102</cx:pt>
          <cx:pt idx="11720">102</cx:pt>
          <cx:pt idx="11721">102</cx:pt>
          <cx:pt idx="11722">102</cx:pt>
          <cx:pt idx="11723">102</cx:pt>
          <cx:pt idx="11724">102</cx:pt>
          <cx:pt idx="11725">102</cx:pt>
          <cx:pt idx="11726">102</cx:pt>
          <cx:pt idx="11727">102</cx:pt>
          <cx:pt idx="11728">102</cx:pt>
          <cx:pt idx="11729">102</cx:pt>
          <cx:pt idx="11730">102</cx:pt>
          <cx:pt idx="11731">102</cx:pt>
          <cx:pt idx="11732">102</cx:pt>
          <cx:pt idx="11733">102</cx:pt>
          <cx:pt idx="11734">102</cx:pt>
          <cx:pt idx="11735">102</cx:pt>
          <cx:pt idx="11736">102</cx:pt>
          <cx:pt idx="11737">102</cx:pt>
          <cx:pt idx="11738">102</cx:pt>
          <cx:pt idx="11739">102</cx:pt>
          <cx:pt idx="11740">102</cx:pt>
          <cx:pt idx="11741">102</cx:pt>
          <cx:pt idx="11742">102</cx:pt>
          <cx:pt idx="11743">102</cx:pt>
          <cx:pt idx="11744">102</cx:pt>
          <cx:pt idx="11745">102</cx:pt>
          <cx:pt idx="11746">102</cx:pt>
          <cx:pt idx="11747">102</cx:pt>
          <cx:pt idx="11748">102</cx:pt>
          <cx:pt idx="11749">102</cx:pt>
          <cx:pt idx="11750">102</cx:pt>
          <cx:pt idx="11751">102</cx:pt>
          <cx:pt idx="11752">102</cx:pt>
          <cx:pt idx="11753">102</cx:pt>
          <cx:pt idx="11754">102</cx:pt>
          <cx:pt idx="11755">102</cx:pt>
          <cx:pt idx="11756">102</cx:pt>
          <cx:pt idx="11757">102</cx:pt>
          <cx:pt idx="11758">102</cx:pt>
          <cx:pt idx="11759">102</cx:pt>
          <cx:pt idx="11760">102</cx:pt>
          <cx:pt idx="11761">102</cx:pt>
          <cx:pt idx="11762">102</cx:pt>
          <cx:pt idx="11763">102</cx:pt>
          <cx:pt idx="11764">102</cx:pt>
          <cx:pt idx="11765">102</cx:pt>
          <cx:pt idx="11766">102</cx:pt>
          <cx:pt idx="11767">102</cx:pt>
          <cx:pt idx="11768">102</cx:pt>
          <cx:pt idx="11769">102</cx:pt>
          <cx:pt idx="11770">102</cx:pt>
          <cx:pt idx="11771">102</cx:pt>
          <cx:pt idx="11772">102</cx:pt>
          <cx:pt idx="11773">102</cx:pt>
          <cx:pt idx="11774">102</cx:pt>
          <cx:pt idx="11775">102</cx:pt>
          <cx:pt idx="11776">102</cx:pt>
          <cx:pt idx="11777">102</cx:pt>
          <cx:pt idx="11778">102</cx:pt>
          <cx:pt idx="11779">102</cx:pt>
          <cx:pt idx="11780">102</cx:pt>
          <cx:pt idx="11781">101</cx:pt>
          <cx:pt idx="11782">101</cx:pt>
          <cx:pt idx="11783">101</cx:pt>
          <cx:pt idx="11784">101</cx:pt>
          <cx:pt idx="11785">101</cx:pt>
          <cx:pt idx="11786">101</cx:pt>
          <cx:pt idx="11787">101</cx:pt>
          <cx:pt idx="11788">101</cx:pt>
          <cx:pt idx="11789">101</cx:pt>
          <cx:pt idx="11790">101</cx:pt>
          <cx:pt idx="11791">101</cx:pt>
          <cx:pt idx="11792">101</cx:pt>
          <cx:pt idx="11793">101</cx:pt>
          <cx:pt idx="11794">101</cx:pt>
          <cx:pt idx="11795">101</cx:pt>
          <cx:pt idx="11796">101</cx:pt>
          <cx:pt idx="11797">101</cx:pt>
          <cx:pt idx="11798">101</cx:pt>
          <cx:pt idx="11799">101</cx:pt>
          <cx:pt idx="11800">101</cx:pt>
          <cx:pt idx="11801">101</cx:pt>
          <cx:pt idx="11802">101</cx:pt>
          <cx:pt idx="11803">101</cx:pt>
          <cx:pt idx="11804">101</cx:pt>
          <cx:pt idx="11805">101</cx:pt>
          <cx:pt idx="11806">101</cx:pt>
          <cx:pt idx="11807">101</cx:pt>
          <cx:pt idx="11808">101</cx:pt>
          <cx:pt idx="11809">101</cx:pt>
          <cx:pt idx="11810">101</cx:pt>
          <cx:pt idx="11811">101</cx:pt>
          <cx:pt idx="11812">101</cx:pt>
          <cx:pt idx="11813">101</cx:pt>
          <cx:pt idx="11814">101</cx:pt>
          <cx:pt idx="11815">101</cx:pt>
          <cx:pt idx="11816">101</cx:pt>
          <cx:pt idx="11817">101</cx:pt>
          <cx:pt idx="11818">101</cx:pt>
          <cx:pt idx="11819">101</cx:pt>
          <cx:pt idx="11820">101</cx:pt>
          <cx:pt idx="11821">101</cx:pt>
          <cx:pt idx="11822">101</cx:pt>
          <cx:pt idx="11823">101</cx:pt>
          <cx:pt idx="11824">101</cx:pt>
          <cx:pt idx="11825">101</cx:pt>
          <cx:pt idx="11826">101</cx:pt>
          <cx:pt idx="11827">101</cx:pt>
          <cx:pt idx="11828">101</cx:pt>
          <cx:pt idx="11829">101</cx:pt>
          <cx:pt idx="11830">101</cx:pt>
          <cx:pt idx="11831">101</cx:pt>
          <cx:pt idx="11832">101</cx:pt>
          <cx:pt idx="11833">101</cx:pt>
          <cx:pt idx="11834">101</cx:pt>
          <cx:pt idx="11835">101</cx:pt>
          <cx:pt idx="11836">101</cx:pt>
          <cx:pt idx="11837">101</cx:pt>
          <cx:pt idx="11838">101</cx:pt>
          <cx:pt idx="11839">101</cx:pt>
          <cx:pt idx="11840">101</cx:pt>
          <cx:pt idx="11841">101</cx:pt>
          <cx:pt idx="11842">101</cx:pt>
          <cx:pt idx="11843">101</cx:pt>
          <cx:pt idx="11844">101</cx:pt>
          <cx:pt idx="11845">101</cx:pt>
          <cx:pt idx="11846">101</cx:pt>
          <cx:pt idx="11847">101</cx:pt>
          <cx:pt idx="11848">101</cx:pt>
          <cx:pt idx="11849">101</cx:pt>
          <cx:pt idx="11850">101</cx:pt>
          <cx:pt idx="11851">101</cx:pt>
          <cx:pt idx="11852">101</cx:pt>
          <cx:pt idx="11853">101</cx:pt>
          <cx:pt idx="11854">101</cx:pt>
          <cx:pt idx="11855">101</cx:pt>
          <cx:pt idx="11856">101</cx:pt>
          <cx:pt idx="11857">101</cx:pt>
          <cx:pt idx="11858">101</cx:pt>
          <cx:pt idx="11859">101</cx:pt>
          <cx:pt idx="11860">101</cx:pt>
          <cx:pt idx="11861">101</cx:pt>
          <cx:pt idx="11862">101</cx:pt>
          <cx:pt idx="11863">101</cx:pt>
          <cx:pt idx="11864">101</cx:pt>
          <cx:pt idx="11865">101</cx:pt>
          <cx:pt idx="11866">101</cx:pt>
          <cx:pt idx="11867">101</cx:pt>
          <cx:pt idx="11868">101</cx:pt>
          <cx:pt idx="11869">101</cx:pt>
          <cx:pt idx="11870">101</cx:pt>
          <cx:pt idx="11871">101</cx:pt>
          <cx:pt idx="11872">101</cx:pt>
          <cx:pt idx="11873">101</cx:pt>
          <cx:pt idx="11874">101</cx:pt>
          <cx:pt idx="11875">101</cx:pt>
          <cx:pt idx="11876">101</cx:pt>
          <cx:pt idx="11877">101</cx:pt>
          <cx:pt idx="11878">101</cx:pt>
          <cx:pt idx="11879">101</cx:pt>
          <cx:pt idx="11880">101</cx:pt>
          <cx:pt idx="11881">101</cx:pt>
          <cx:pt idx="11882">101</cx:pt>
          <cx:pt idx="11883">101</cx:pt>
          <cx:pt idx="11884">101</cx:pt>
          <cx:pt idx="11885">101</cx:pt>
          <cx:pt idx="11886">101</cx:pt>
          <cx:pt idx="11887">101</cx:pt>
          <cx:pt idx="11888">101</cx:pt>
          <cx:pt idx="11889">101</cx:pt>
          <cx:pt idx="11890">101</cx:pt>
          <cx:pt idx="11891">101</cx:pt>
          <cx:pt idx="11892">101</cx:pt>
          <cx:pt idx="11893">101</cx:pt>
          <cx:pt idx="11894">101</cx:pt>
          <cx:pt idx="11895">101</cx:pt>
          <cx:pt idx="11896">101</cx:pt>
          <cx:pt idx="11897">101</cx:pt>
          <cx:pt idx="11898">101</cx:pt>
          <cx:pt idx="11899">101</cx:pt>
          <cx:pt idx="11900">101</cx:pt>
          <cx:pt idx="11901">101</cx:pt>
          <cx:pt idx="11902">101</cx:pt>
          <cx:pt idx="11903">101</cx:pt>
          <cx:pt idx="11904">101</cx:pt>
          <cx:pt idx="11905">101</cx:pt>
          <cx:pt idx="11906">101</cx:pt>
          <cx:pt idx="11907">101</cx:pt>
          <cx:pt idx="11908">101</cx:pt>
          <cx:pt idx="11909">101</cx:pt>
          <cx:pt idx="11910">101</cx:pt>
          <cx:pt idx="11911">101</cx:pt>
          <cx:pt idx="11912">101</cx:pt>
          <cx:pt idx="11913">101</cx:pt>
          <cx:pt idx="11914">101</cx:pt>
          <cx:pt idx="11915">101</cx:pt>
          <cx:pt idx="11916">101</cx:pt>
          <cx:pt idx="11917">101</cx:pt>
          <cx:pt idx="11918">101</cx:pt>
          <cx:pt idx="11919">101</cx:pt>
          <cx:pt idx="11920">101</cx:pt>
          <cx:pt idx="11921">101</cx:pt>
          <cx:pt idx="11922">101</cx:pt>
          <cx:pt idx="11923">101</cx:pt>
          <cx:pt idx="11924">101</cx:pt>
          <cx:pt idx="11925">101</cx:pt>
          <cx:pt idx="11926">101</cx:pt>
          <cx:pt idx="11927">101</cx:pt>
          <cx:pt idx="11928">101</cx:pt>
          <cx:pt idx="11929">101</cx:pt>
          <cx:pt idx="11930">101</cx:pt>
          <cx:pt idx="11931">101</cx:pt>
          <cx:pt idx="11932">101</cx:pt>
          <cx:pt idx="11933">101</cx:pt>
          <cx:pt idx="11934">101</cx:pt>
          <cx:pt idx="11935">101</cx:pt>
          <cx:pt idx="11936">101</cx:pt>
          <cx:pt idx="11937">101</cx:pt>
          <cx:pt idx="11938">101</cx:pt>
          <cx:pt idx="11939">101</cx:pt>
          <cx:pt idx="11940">101</cx:pt>
          <cx:pt idx="11941">101</cx:pt>
          <cx:pt idx="11942">101</cx:pt>
          <cx:pt idx="11943">101</cx:pt>
          <cx:pt idx="11944">101</cx:pt>
          <cx:pt idx="11945">101</cx:pt>
          <cx:pt idx="11946">101</cx:pt>
          <cx:pt idx="11947">101</cx:pt>
          <cx:pt idx="11948">101</cx:pt>
          <cx:pt idx="11949">101</cx:pt>
          <cx:pt idx="11950">101</cx:pt>
          <cx:pt idx="11951">101</cx:pt>
          <cx:pt idx="11952">101</cx:pt>
          <cx:pt idx="11953">101</cx:pt>
          <cx:pt idx="11954">101</cx:pt>
          <cx:pt idx="11955">101</cx:pt>
          <cx:pt idx="11956">101</cx:pt>
          <cx:pt idx="11957">101</cx:pt>
          <cx:pt idx="11958">101</cx:pt>
          <cx:pt idx="11959">101</cx:pt>
          <cx:pt idx="11960">101</cx:pt>
          <cx:pt idx="11961">101</cx:pt>
          <cx:pt idx="11962">101</cx:pt>
          <cx:pt idx="11963">101</cx:pt>
          <cx:pt idx="11964">101</cx:pt>
          <cx:pt idx="11965">101</cx:pt>
          <cx:pt idx="11966">101</cx:pt>
          <cx:pt idx="11967">101</cx:pt>
          <cx:pt idx="11968">101</cx:pt>
          <cx:pt idx="11969">101</cx:pt>
          <cx:pt idx="11970">101</cx:pt>
          <cx:pt idx="11971">101</cx:pt>
          <cx:pt idx="11972">101</cx:pt>
          <cx:pt idx="11973">101</cx:pt>
          <cx:pt idx="11974">101</cx:pt>
          <cx:pt idx="11975">101</cx:pt>
          <cx:pt idx="11976">101</cx:pt>
          <cx:pt idx="11977">101</cx:pt>
          <cx:pt idx="11978">101</cx:pt>
          <cx:pt idx="11979">101</cx:pt>
          <cx:pt idx="11980">101</cx:pt>
          <cx:pt idx="11981">101</cx:pt>
          <cx:pt idx="11982">101</cx:pt>
          <cx:pt idx="11983">101</cx:pt>
          <cx:pt idx="11984">101</cx:pt>
          <cx:pt idx="11985">101</cx:pt>
          <cx:pt idx="11986">101</cx:pt>
          <cx:pt idx="11987">101</cx:pt>
          <cx:pt idx="11988">101</cx:pt>
          <cx:pt idx="11989">101</cx:pt>
          <cx:pt idx="11990">101</cx:pt>
          <cx:pt idx="11991">101</cx:pt>
          <cx:pt idx="11992">101</cx:pt>
          <cx:pt idx="11993">101</cx:pt>
          <cx:pt idx="11994">101</cx:pt>
          <cx:pt idx="11995">101</cx:pt>
          <cx:pt idx="11996">101</cx:pt>
          <cx:pt idx="11997">101</cx:pt>
          <cx:pt idx="11998">101</cx:pt>
          <cx:pt idx="11999">101</cx:pt>
          <cx:pt idx="12000">101</cx:pt>
          <cx:pt idx="12001">101</cx:pt>
          <cx:pt idx="12002">101</cx:pt>
          <cx:pt idx="12003">101</cx:pt>
          <cx:pt idx="12004">101</cx:pt>
          <cx:pt idx="12005">101</cx:pt>
          <cx:pt idx="12006">101</cx:pt>
          <cx:pt idx="12007">101</cx:pt>
          <cx:pt idx="12008">101</cx:pt>
          <cx:pt idx="12009">101</cx:pt>
          <cx:pt idx="12010">101</cx:pt>
          <cx:pt idx="12011">101</cx:pt>
          <cx:pt idx="12012">101</cx:pt>
          <cx:pt idx="12013">101</cx:pt>
          <cx:pt idx="12014">101</cx:pt>
          <cx:pt idx="12015">101</cx:pt>
          <cx:pt idx="12016">101</cx:pt>
          <cx:pt idx="12017">101</cx:pt>
          <cx:pt idx="12018">101</cx:pt>
          <cx:pt idx="12019">101</cx:pt>
          <cx:pt idx="12020">101</cx:pt>
          <cx:pt idx="12021">101</cx:pt>
          <cx:pt idx="12022">101</cx:pt>
          <cx:pt idx="12023">101</cx:pt>
          <cx:pt idx="12024">101</cx:pt>
          <cx:pt idx="12025">101</cx:pt>
          <cx:pt idx="12026">101</cx:pt>
          <cx:pt idx="12027">101</cx:pt>
          <cx:pt idx="12028">101</cx:pt>
          <cx:pt idx="12029">101</cx:pt>
          <cx:pt idx="12030">101</cx:pt>
          <cx:pt idx="12031">101</cx:pt>
          <cx:pt idx="12032">101</cx:pt>
          <cx:pt idx="12033">101</cx:pt>
          <cx:pt idx="12034">101</cx:pt>
          <cx:pt idx="12035">101</cx:pt>
          <cx:pt idx="12036">101</cx:pt>
          <cx:pt idx="12037">101</cx:pt>
          <cx:pt idx="12038">101</cx:pt>
          <cx:pt idx="12039">101</cx:pt>
          <cx:pt idx="12040">101</cx:pt>
          <cx:pt idx="12041">101</cx:pt>
          <cx:pt idx="12042">101</cx:pt>
          <cx:pt idx="12043">101</cx:pt>
          <cx:pt idx="12044">101</cx:pt>
          <cx:pt idx="12045">101</cx:pt>
          <cx:pt idx="12046">101</cx:pt>
          <cx:pt idx="12047">101</cx:pt>
          <cx:pt idx="12048">101</cx:pt>
          <cx:pt idx="12049">101</cx:pt>
          <cx:pt idx="12050">101</cx:pt>
          <cx:pt idx="12051">101</cx:pt>
          <cx:pt idx="12052">101</cx:pt>
          <cx:pt idx="12053">101</cx:pt>
          <cx:pt idx="12054">101</cx:pt>
          <cx:pt idx="12055">101</cx:pt>
          <cx:pt idx="12056">101</cx:pt>
          <cx:pt idx="12057">101</cx:pt>
          <cx:pt idx="12058">101</cx:pt>
          <cx:pt idx="12059">101</cx:pt>
          <cx:pt idx="12060">101</cx:pt>
          <cx:pt idx="12061">101</cx:pt>
          <cx:pt idx="12062">101</cx:pt>
          <cx:pt idx="12063">101</cx:pt>
          <cx:pt idx="12064">101</cx:pt>
          <cx:pt idx="12065">101</cx:pt>
          <cx:pt idx="12066">101</cx:pt>
          <cx:pt idx="12067">101</cx:pt>
          <cx:pt idx="12068">101</cx:pt>
          <cx:pt idx="12069">101</cx:pt>
          <cx:pt idx="12070">101</cx:pt>
          <cx:pt idx="12071">101</cx:pt>
          <cx:pt idx="12072">101</cx:pt>
          <cx:pt idx="12073">101</cx:pt>
          <cx:pt idx="12074">101</cx:pt>
          <cx:pt idx="12075">101</cx:pt>
          <cx:pt idx="12076">101</cx:pt>
          <cx:pt idx="12077">101</cx:pt>
          <cx:pt idx="12078">101</cx:pt>
          <cx:pt idx="12079">101</cx:pt>
          <cx:pt idx="12080">101</cx:pt>
          <cx:pt idx="12081">101</cx:pt>
          <cx:pt idx="12082">101</cx:pt>
          <cx:pt idx="12083">101</cx:pt>
          <cx:pt idx="12084">101</cx:pt>
          <cx:pt idx="12085">101</cx:pt>
          <cx:pt idx="12086">101</cx:pt>
          <cx:pt idx="12087">101</cx:pt>
          <cx:pt idx="12088">101</cx:pt>
          <cx:pt idx="12089">101</cx:pt>
          <cx:pt idx="12090">101</cx:pt>
          <cx:pt idx="12091">101</cx:pt>
          <cx:pt idx="12092">101</cx:pt>
          <cx:pt idx="12093">101</cx:pt>
          <cx:pt idx="12094">101</cx:pt>
          <cx:pt idx="12095">101</cx:pt>
          <cx:pt idx="12096">101</cx:pt>
          <cx:pt idx="12097">101</cx:pt>
          <cx:pt idx="12098">101</cx:pt>
          <cx:pt idx="12099">101</cx:pt>
          <cx:pt idx="12100">101</cx:pt>
          <cx:pt idx="12101">101</cx:pt>
          <cx:pt idx="12102">101</cx:pt>
          <cx:pt idx="12103">101</cx:pt>
          <cx:pt idx="12104">101</cx:pt>
          <cx:pt idx="12105">101</cx:pt>
          <cx:pt idx="12106">101</cx:pt>
          <cx:pt idx="12107">101</cx:pt>
          <cx:pt idx="12108">101</cx:pt>
          <cx:pt idx="12109">101</cx:pt>
          <cx:pt idx="12110">101</cx:pt>
          <cx:pt idx="12111">101</cx:pt>
          <cx:pt idx="12112">101</cx:pt>
          <cx:pt idx="12113">101</cx:pt>
          <cx:pt idx="12114">101</cx:pt>
          <cx:pt idx="12115">101</cx:pt>
          <cx:pt idx="12116">101</cx:pt>
          <cx:pt idx="12117">101</cx:pt>
          <cx:pt idx="12118">101</cx:pt>
          <cx:pt idx="12119">101</cx:pt>
          <cx:pt idx="12120">101</cx:pt>
          <cx:pt idx="12121">101</cx:pt>
          <cx:pt idx="12122">101</cx:pt>
          <cx:pt idx="12123">101</cx:pt>
          <cx:pt idx="12124">101</cx:pt>
          <cx:pt idx="12125">101</cx:pt>
          <cx:pt idx="12126">101</cx:pt>
          <cx:pt idx="12127">101</cx:pt>
          <cx:pt idx="12128">101</cx:pt>
          <cx:pt idx="12129">101</cx:pt>
          <cx:pt idx="12130">101</cx:pt>
          <cx:pt idx="12131">101</cx:pt>
          <cx:pt idx="12132">101</cx:pt>
          <cx:pt idx="12133">101</cx:pt>
          <cx:pt idx="12134">101</cx:pt>
          <cx:pt idx="12135">101</cx:pt>
          <cx:pt idx="12136">101</cx:pt>
          <cx:pt idx="12137">100</cx:pt>
          <cx:pt idx="12138">100</cx:pt>
          <cx:pt idx="12139">100</cx:pt>
          <cx:pt idx="12140">100</cx:pt>
          <cx:pt idx="12141">100</cx:pt>
          <cx:pt idx="12142">100</cx:pt>
          <cx:pt idx="12143">100</cx:pt>
          <cx:pt idx="12144">100</cx:pt>
          <cx:pt idx="12145">100</cx:pt>
          <cx:pt idx="12146">100</cx:pt>
          <cx:pt idx="12147">100</cx:pt>
          <cx:pt idx="12148">100</cx:pt>
          <cx:pt idx="12149">100</cx:pt>
          <cx:pt idx="12150">100</cx:pt>
          <cx:pt idx="12151">100</cx:pt>
          <cx:pt idx="12152">100</cx:pt>
          <cx:pt idx="12153">100</cx:pt>
          <cx:pt idx="12154">100</cx:pt>
          <cx:pt idx="12155">100</cx:pt>
          <cx:pt idx="12156">100</cx:pt>
          <cx:pt idx="12157">100</cx:pt>
          <cx:pt idx="12158">100</cx:pt>
          <cx:pt idx="12159">100</cx:pt>
          <cx:pt idx="12160">100</cx:pt>
          <cx:pt idx="12161">100</cx:pt>
          <cx:pt idx="12162">100</cx:pt>
          <cx:pt idx="12163">100</cx:pt>
          <cx:pt idx="12164">100</cx:pt>
          <cx:pt idx="12165">100</cx:pt>
          <cx:pt idx="12166">100</cx:pt>
          <cx:pt idx="12167">100</cx:pt>
          <cx:pt idx="12168">100</cx:pt>
          <cx:pt idx="12169">100</cx:pt>
          <cx:pt idx="12170">100</cx:pt>
          <cx:pt idx="12171">100</cx:pt>
          <cx:pt idx="12172">100</cx:pt>
          <cx:pt idx="12173">100</cx:pt>
          <cx:pt idx="12174">100</cx:pt>
          <cx:pt idx="12175">100</cx:pt>
          <cx:pt idx="12176">100</cx:pt>
          <cx:pt idx="12177">100</cx:pt>
          <cx:pt idx="12178">100</cx:pt>
          <cx:pt idx="12179">100</cx:pt>
          <cx:pt idx="12180">100</cx:pt>
          <cx:pt idx="12181">100</cx:pt>
          <cx:pt idx="12182">100</cx:pt>
          <cx:pt idx="12183">100</cx:pt>
          <cx:pt idx="12184">100</cx:pt>
          <cx:pt idx="12185">100</cx:pt>
          <cx:pt idx="12186">100</cx:pt>
          <cx:pt idx="12187">100</cx:pt>
          <cx:pt idx="12188">100</cx:pt>
          <cx:pt idx="12189">100</cx:pt>
          <cx:pt idx="12190">100</cx:pt>
          <cx:pt idx="12191">100</cx:pt>
          <cx:pt idx="12192">100</cx:pt>
          <cx:pt idx="12193">100</cx:pt>
          <cx:pt idx="12194">100</cx:pt>
          <cx:pt idx="12195">100</cx:pt>
          <cx:pt idx="12196">100</cx:pt>
          <cx:pt idx="12197">100</cx:pt>
          <cx:pt idx="12198">100</cx:pt>
          <cx:pt idx="12199">100</cx:pt>
          <cx:pt idx="12200">100</cx:pt>
          <cx:pt idx="12201">100</cx:pt>
          <cx:pt idx="12202">100</cx:pt>
          <cx:pt idx="12203">100</cx:pt>
          <cx:pt idx="12204">100</cx:pt>
          <cx:pt idx="12205">100</cx:pt>
          <cx:pt idx="12206">100</cx:pt>
          <cx:pt idx="12207">100</cx:pt>
          <cx:pt idx="12208">100</cx:pt>
          <cx:pt idx="12209">100</cx:pt>
          <cx:pt idx="12210">100</cx:pt>
          <cx:pt idx="12211">100</cx:pt>
          <cx:pt idx="12212">100</cx:pt>
          <cx:pt idx="12213">100</cx:pt>
          <cx:pt idx="12214">100</cx:pt>
          <cx:pt idx="12215">100</cx:pt>
          <cx:pt idx="12216">100</cx:pt>
          <cx:pt idx="12217">100</cx:pt>
          <cx:pt idx="12218">100</cx:pt>
          <cx:pt idx="12219">100</cx:pt>
          <cx:pt idx="12220">100</cx:pt>
          <cx:pt idx="12221">100</cx:pt>
          <cx:pt idx="12222">100</cx:pt>
          <cx:pt idx="12223">100</cx:pt>
          <cx:pt idx="12224">100</cx:pt>
          <cx:pt idx="12225">100</cx:pt>
          <cx:pt idx="12226">100</cx:pt>
          <cx:pt idx="12227">100</cx:pt>
          <cx:pt idx="12228">100</cx:pt>
          <cx:pt idx="12229">100</cx:pt>
          <cx:pt idx="12230">100</cx:pt>
          <cx:pt idx="12231">100</cx:pt>
          <cx:pt idx="12232">100</cx:pt>
          <cx:pt idx="12233">100</cx:pt>
          <cx:pt idx="12234">100</cx:pt>
          <cx:pt idx="12235">100</cx:pt>
          <cx:pt idx="12236">100</cx:pt>
          <cx:pt idx="12237">100</cx:pt>
          <cx:pt idx="12238">100</cx:pt>
          <cx:pt idx="12239">100</cx:pt>
          <cx:pt idx="12240">100</cx:pt>
          <cx:pt idx="12241">100</cx:pt>
          <cx:pt idx="12242">100</cx:pt>
          <cx:pt idx="12243">100</cx:pt>
          <cx:pt idx="12244">100</cx:pt>
          <cx:pt idx="12245">100</cx:pt>
          <cx:pt idx="12246">100</cx:pt>
          <cx:pt idx="12247">100</cx:pt>
          <cx:pt idx="12248">100</cx:pt>
          <cx:pt idx="12249">100</cx:pt>
          <cx:pt idx="12250">100</cx:pt>
          <cx:pt idx="12251">100</cx:pt>
          <cx:pt idx="12252">100</cx:pt>
          <cx:pt idx="12253">100</cx:pt>
          <cx:pt idx="12254">100</cx:pt>
          <cx:pt idx="12255">100</cx:pt>
          <cx:pt idx="12256">100</cx:pt>
          <cx:pt idx="12257">100</cx:pt>
          <cx:pt idx="12258">100</cx:pt>
          <cx:pt idx="12259">100</cx:pt>
          <cx:pt idx="12260">100</cx:pt>
          <cx:pt idx="12261">100</cx:pt>
          <cx:pt idx="12262">100</cx:pt>
          <cx:pt idx="12263">100</cx:pt>
          <cx:pt idx="12264">100</cx:pt>
          <cx:pt idx="12265">100</cx:pt>
          <cx:pt idx="12266">100</cx:pt>
          <cx:pt idx="12267">100</cx:pt>
          <cx:pt idx="12268">100</cx:pt>
          <cx:pt idx="12269">100</cx:pt>
          <cx:pt idx="12270">100</cx:pt>
          <cx:pt idx="12271">100</cx:pt>
          <cx:pt idx="12272">100</cx:pt>
          <cx:pt idx="12273">100</cx:pt>
          <cx:pt idx="12274">100</cx:pt>
          <cx:pt idx="12275">100</cx:pt>
          <cx:pt idx="12276">100</cx:pt>
          <cx:pt idx="12277">100</cx:pt>
          <cx:pt idx="12278">100</cx:pt>
          <cx:pt idx="12279">100</cx:pt>
          <cx:pt idx="12280">100</cx:pt>
          <cx:pt idx="12281">100</cx:pt>
          <cx:pt idx="12282">100</cx:pt>
          <cx:pt idx="12283">100</cx:pt>
          <cx:pt idx="12284">100</cx:pt>
          <cx:pt idx="12285">100</cx:pt>
          <cx:pt idx="12286">100</cx:pt>
          <cx:pt idx="12287">100</cx:pt>
          <cx:pt idx="12288">100</cx:pt>
          <cx:pt idx="12289">100</cx:pt>
          <cx:pt idx="12290">100</cx:pt>
          <cx:pt idx="12291">100</cx:pt>
          <cx:pt idx="12292">100</cx:pt>
          <cx:pt idx="12293">100</cx:pt>
          <cx:pt idx="12294">100</cx:pt>
          <cx:pt idx="12295">100</cx:pt>
          <cx:pt idx="12296">100</cx:pt>
          <cx:pt idx="12297">100</cx:pt>
          <cx:pt idx="12298">100</cx:pt>
          <cx:pt idx="12299">100</cx:pt>
          <cx:pt idx="12300">100</cx:pt>
          <cx:pt idx="12301">100</cx:pt>
          <cx:pt idx="12302">100</cx:pt>
          <cx:pt idx="12303">100</cx:pt>
          <cx:pt idx="12304">100</cx:pt>
          <cx:pt idx="12305">100</cx:pt>
          <cx:pt idx="12306">100</cx:pt>
          <cx:pt idx="12307">100</cx:pt>
          <cx:pt idx="12308">100</cx:pt>
          <cx:pt idx="12309">100</cx:pt>
          <cx:pt idx="12310">100</cx:pt>
          <cx:pt idx="12311">100</cx:pt>
          <cx:pt idx="12312">100</cx:pt>
          <cx:pt idx="12313">100</cx:pt>
          <cx:pt idx="12314">100</cx:pt>
          <cx:pt idx="12315">100</cx:pt>
          <cx:pt idx="12316">100</cx:pt>
          <cx:pt idx="12317">100</cx:pt>
          <cx:pt idx="12318">100</cx:pt>
          <cx:pt idx="12319">100</cx:pt>
          <cx:pt idx="12320">100</cx:pt>
          <cx:pt idx="12321">100</cx:pt>
          <cx:pt idx="12322">100</cx:pt>
          <cx:pt idx="12323">100</cx:pt>
          <cx:pt idx="12324">100</cx:pt>
          <cx:pt idx="12325">100</cx:pt>
          <cx:pt idx="12326">100</cx:pt>
          <cx:pt idx="12327">100</cx:pt>
          <cx:pt idx="12328">100</cx:pt>
          <cx:pt idx="12329">100</cx:pt>
          <cx:pt idx="12330">100</cx:pt>
          <cx:pt idx="12331">100</cx:pt>
          <cx:pt idx="12332">100</cx:pt>
          <cx:pt idx="12333">100</cx:pt>
          <cx:pt idx="12334">100</cx:pt>
          <cx:pt idx="12335">100</cx:pt>
          <cx:pt idx="12336">100</cx:pt>
          <cx:pt idx="12337">100</cx:pt>
          <cx:pt idx="12338">100</cx:pt>
          <cx:pt idx="12339">100</cx:pt>
          <cx:pt idx="12340">100</cx:pt>
          <cx:pt idx="12341">100</cx:pt>
          <cx:pt idx="12342">100</cx:pt>
          <cx:pt idx="12343">100</cx:pt>
          <cx:pt idx="12344">100</cx:pt>
          <cx:pt idx="12345">100</cx:pt>
          <cx:pt idx="12346">100</cx:pt>
          <cx:pt idx="12347">100</cx:pt>
          <cx:pt idx="12348">100</cx:pt>
          <cx:pt idx="12349">100</cx:pt>
          <cx:pt idx="12350">100</cx:pt>
          <cx:pt idx="12351">100</cx:pt>
          <cx:pt idx="12352">100</cx:pt>
          <cx:pt idx="12353">100</cx:pt>
          <cx:pt idx="12354">100</cx:pt>
          <cx:pt idx="12355">100</cx:pt>
          <cx:pt idx="12356">100</cx:pt>
          <cx:pt idx="12357">100</cx:pt>
          <cx:pt idx="12358">100</cx:pt>
          <cx:pt idx="12359">100</cx:pt>
          <cx:pt idx="12360">100</cx:pt>
          <cx:pt idx="12361">100</cx:pt>
          <cx:pt idx="12362">100</cx:pt>
          <cx:pt idx="12363">100</cx:pt>
          <cx:pt idx="12364">100</cx:pt>
          <cx:pt idx="12365">100</cx:pt>
          <cx:pt idx="12366">100</cx:pt>
          <cx:pt idx="12367">100</cx:pt>
          <cx:pt idx="12368">100</cx:pt>
          <cx:pt idx="12369">100</cx:pt>
          <cx:pt idx="12370">100</cx:pt>
          <cx:pt idx="12371">100</cx:pt>
          <cx:pt idx="12372">100</cx:pt>
          <cx:pt idx="12373">100</cx:pt>
          <cx:pt idx="12374">100</cx:pt>
          <cx:pt idx="12375">100</cx:pt>
          <cx:pt idx="12376">100</cx:pt>
          <cx:pt idx="12377">100</cx:pt>
          <cx:pt idx="12378">100</cx:pt>
          <cx:pt idx="12379">100</cx:pt>
          <cx:pt idx="12380">100</cx:pt>
          <cx:pt idx="12381">100</cx:pt>
          <cx:pt idx="12382">100</cx:pt>
          <cx:pt idx="12383">100</cx:pt>
          <cx:pt idx="12384">100</cx:pt>
          <cx:pt idx="12385">100</cx:pt>
          <cx:pt idx="12386">100</cx:pt>
          <cx:pt idx="12387">100</cx:pt>
          <cx:pt idx="12388">100</cx:pt>
          <cx:pt idx="12389">100</cx:pt>
          <cx:pt idx="12390">100</cx:pt>
          <cx:pt idx="12391">100</cx:pt>
          <cx:pt idx="12392">100</cx:pt>
          <cx:pt idx="12393">100</cx:pt>
          <cx:pt idx="12394">100</cx:pt>
          <cx:pt idx="12395">100</cx:pt>
          <cx:pt idx="12396">100</cx:pt>
          <cx:pt idx="12397">100</cx:pt>
          <cx:pt idx="12398">100</cx:pt>
          <cx:pt idx="12399">100</cx:pt>
          <cx:pt idx="12400">100</cx:pt>
          <cx:pt idx="12401">100</cx:pt>
          <cx:pt idx="12402">100</cx:pt>
          <cx:pt idx="12403">100</cx:pt>
          <cx:pt idx="12404">100</cx:pt>
          <cx:pt idx="12405">100</cx:pt>
          <cx:pt idx="12406">100</cx:pt>
          <cx:pt idx="12407">100</cx:pt>
          <cx:pt idx="12408">100</cx:pt>
          <cx:pt idx="12409">100</cx:pt>
          <cx:pt idx="12410">100</cx:pt>
          <cx:pt idx="12411">100</cx:pt>
          <cx:pt idx="12412">100</cx:pt>
          <cx:pt idx="12413">100</cx:pt>
          <cx:pt idx="12414">100</cx:pt>
          <cx:pt idx="12415">100</cx:pt>
          <cx:pt idx="12416">100</cx:pt>
          <cx:pt idx="12417">100</cx:pt>
          <cx:pt idx="12418">100</cx:pt>
          <cx:pt idx="12419">100</cx:pt>
          <cx:pt idx="12420">100</cx:pt>
          <cx:pt idx="12421">100</cx:pt>
          <cx:pt idx="12422">100</cx:pt>
          <cx:pt idx="12423">100</cx:pt>
          <cx:pt idx="12424">100</cx:pt>
          <cx:pt idx="12425">100</cx:pt>
          <cx:pt idx="12426">100</cx:pt>
          <cx:pt idx="12427">100</cx:pt>
          <cx:pt idx="12428">100</cx:pt>
          <cx:pt idx="12429">100</cx:pt>
          <cx:pt idx="12430">100</cx:pt>
          <cx:pt idx="12431">100</cx:pt>
          <cx:pt idx="12432">100</cx:pt>
          <cx:pt idx="12433">100</cx:pt>
          <cx:pt idx="12434">100</cx:pt>
          <cx:pt idx="12435">100</cx:pt>
          <cx:pt idx="12436">100</cx:pt>
          <cx:pt idx="12437">100</cx:pt>
          <cx:pt idx="12438">100</cx:pt>
          <cx:pt idx="12439">100</cx:pt>
          <cx:pt idx="12440">100</cx:pt>
          <cx:pt idx="12441">100</cx:pt>
          <cx:pt idx="12442">100</cx:pt>
          <cx:pt idx="12443">100</cx:pt>
          <cx:pt idx="12444">100</cx:pt>
          <cx:pt idx="12445">100</cx:pt>
          <cx:pt idx="12446">100</cx:pt>
          <cx:pt idx="12447">100</cx:pt>
          <cx:pt idx="12448">100</cx:pt>
          <cx:pt idx="12449">100</cx:pt>
          <cx:pt idx="12450">100</cx:pt>
          <cx:pt idx="12451">100</cx:pt>
          <cx:pt idx="12452">100</cx:pt>
          <cx:pt idx="12453">100</cx:pt>
          <cx:pt idx="12454">100</cx:pt>
          <cx:pt idx="12455">100</cx:pt>
          <cx:pt idx="12456">100</cx:pt>
          <cx:pt idx="12457">100</cx:pt>
          <cx:pt idx="12458">100</cx:pt>
          <cx:pt idx="12459">100</cx:pt>
          <cx:pt idx="12460">100</cx:pt>
          <cx:pt idx="12461">100</cx:pt>
          <cx:pt idx="12462">100</cx:pt>
          <cx:pt idx="12463">100</cx:pt>
          <cx:pt idx="12464">100</cx:pt>
          <cx:pt idx="12465">100</cx:pt>
          <cx:pt idx="12466">100</cx:pt>
          <cx:pt idx="12467">100</cx:pt>
          <cx:pt idx="12468">100</cx:pt>
          <cx:pt idx="12469">100</cx:pt>
          <cx:pt idx="12470">100</cx:pt>
          <cx:pt idx="12471">100</cx:pt>
          <cx:pt idx="12472">100</cx:pt>
          <cx:pt idx="12473">100</cx:pt>
          <cx:pt idx="12474">100</cx:pt>
          <cx:pt idx="12475">100</cx:pt>
          <cx:pt idx="12476">100</cx:pt>
          <cx:pt idx="12477">100</cx:pt>
          <cx:pt idx="12478">100</cx:pt>
          <cx:pt idx="12479">100</cx:pt>
          <cx:pt idx="12480">100</cx:pt>
          <cx:pt idx="12481">100</cx:pt>
          <cx:pt idx="12482">100</cx:pt>
          <cx:pt idx="12483">100</cx:pt>
          <cx:pt idx="12484">100</cx:pt>
          <cx:pt idx="12485">100</cx:pt>
          <cx:pt idx="12486">100</cx:pt>
          <cx:pt idx="12487">100</cx:pt>
          <cx:pt idx="12488">100</cx:pt>
          <cx:pt idx="12489">100</cx:pt>
          <cx:pt idx="12490">100</cx:pt>
          <cx:pt idx="12491">100</cx:pt>
          <cx:pt idx="12492">99</cx:pt>
          <cx:pt idx="12493">99</cx:pt>
          <cx:pt idx="12494">99</cx:pt>
          <cx:pt idx="12495">99</cx:pt>
          <cx:pt idx="12496">99</cx:pt>
          <cx:pt idx="12497">99</cx:pt>
          <cx:pt idx="12498">99</cx:pt>
          <cx:pt idx="12499">99</cx:pt>
          <cx:pt idx="12500">99</cx:pt>
          <cx:pt idx="12501">99</cx:pt>
          <cx:pt idx="12502">99</cx:pt>
          <cx:pt idx="12503">99</cx:pt>
          <cx:pt idx="12504">99</cx:pt>
          <cx:pt idx="12505">99</cx:pt>
          <cx:pt idx="12506">99</cx:pt>
          <cx:pt idx="12507">99</cx:pt>
          <cx:pt idx="12508">99</cx:pt>
          <cx:pt idx="12509">99</cx:pt>
          <cx:pt idx="12510">99</cx:pt>
          <cx:pt idx="12511">99</cx:pt>
          <cx:pt idx="12512">99</cx:pt>
          <cx:pt idx="12513">99</cx:pt>
          <cx:pt idx="12514">99</cx:pt>
          <cx:pt idx="12515">99</cx:pt>
          <cx:pt idx="12516">99</cx:pt>
          <cx:pt idx="12517">99</cx:pt>
          <cx:pt idx="12518">99</cx:pt>
          <cx:pt idx="12519">99</cx:pt>
          <cx:pt idx="12520">99</cx:pt>
          <cx:pt idx="12521">99</cx:pt>
          <cx:pt idx="12522">99</cx:pt>
          <cx:pt idx="12523">99</cx:pt>
          <cx:pt idx="12524">99</cx:pt>
          <cx:pt idx="12525">99</cx:pt>
          <cx:pt idx="12526">99</cx:pt>
          <cx:pt idx="12527">99</cx:pt>
          <cx:pt idx="12528">99</cx:pt>
          <cx:pt idx="12529">99</cx:pt>
          <cx:pt idx="12530">99</cx:pt>
          <cx:pt idx="12531">99</cx:pt>
          <cx:pt idx="12532">99</cx:pt>
          <cx:pt idx="12533">99</cx:pt>
          <cx:pt idx="12534">99</cx:pt>
          <cx:pt idx="12535">99</cx:pt>
          <cx:pt idx="12536">99</cx:pt>
          <cx:pt idx="12537">99</cx:pt>
          <cx:pt idx="12538">99</cx:pt>
          <cx:pt idx="12539">99</cx:pt>
          <cx:pt idx="12540">99</cx:pt>
          <cx:pt idx="12541">99</cx:pt>
          <cx:pt idx="12542">99</cx:pt>
          <cx:pt idx="12543">99</cx:pt>
          <cx:pt idx="12544">99</cx:pt>
          <cx:pt idx="12545">99</cx:pt>
          <cx:pt idx="12546">99</cx:pt>
          <cx:pt idx="12547">99</cx:pt>
          <cx:pt idx="12548">99</cx:pt>
          <cx:pt idx="12549">99</cx:pt>
          <cx:pt idx="12550">99</cx:pt>
          <cx:pt idx="12551">99</cx:pt>
          <cx:pt idx="12552">99</cx:pt>
          <cx:pt idx="12553">99</cx:pt>
          <cx:pt idx="12554">99</cx:pt>
          <cx:pt idx="12555">99</cx:pt>
          <cx:pt idx="12556">99</cx:pt>
          <cx:pt idx="12557">99</cx:pt>
          <cx:pt idx="12558">99</cx:pt>
          <cx:pt idx="12559">99</cx:pt>
          <cx:pt idx="12560">99</cx:pt>
          <cx:pt idx="12561">99</cx:pt>
          <cx:pt idx="12562">99</cx:pt>
          <cx:pt idx="12563">99</cx:pt>
          <cx:pt idx="12564">99</cx:pt>
          <cx:pt idx="12565">99</cx:pt>
          <cx:pt idx="12566">99</cx:pt>
          <cx:pt idx="12567">99</cx:pt>
          <cx:pt idx="12568">99</cx:pt>
          <cx:pt idx="12569">99</cx:pt>
          <cx:pt idx="12570">99</cx:pt>
          <cx:pt idx="12571">99</cx:pt>
          <cx:pt idx="12572">99</cx:pt>
          <cx:pt idx="12573">99</cx:pt>
          <cx:pt idx="12574">99</cx:pt>
          <cx:pt idx="12575">99</cx:pt>
          <cx:pt idx="12576">99</cx:pt>
          <cx:pt idx="12577">99</cx:pt>
          <cx:pt idx="12578">99</cx:pt>
          <cx:pt idx="12579">99</cx:pt>
          <cx:pt idx="12580">99</cx:pt>
          <cx:pt idx="12581">99</cx:pt>
          <cx:pt idx="12582">99</cx:pt>
          <cx:pt idx="12583">99</cx:pt>
          <cx:pt idx="12584">99</cx:pt>
          <cx:pt idx="12585">99</cx:pt>
          <cx:pt idx="12586">99</cx:pt>
          <cx:pt idx="12587">99</cx:pt>
          <cx:pt idx="12588">99</cx:pt>
          <cx:pt idx="12589">99</cx:pt>
          <cx:pt idx="12590">99</cx:pt>
          <cx:pt idx="12591">99</cx:pt>
          <cx:pt idx="12592">99</cx:pt>
          <cx:pt idx="12593">99</cx:pt>
          <cx:pt idx="12594">99</cx:pt>
          <cx:pt idx="12595">99</cx:pt>
          <cx:pt idx="12596">99</cx:pt>
          <cx:pt idx="12597">99</cx:pt>
          <cx:pt idx="12598">99</cx:pt>
          <cx:pt idx="12599">99</cx:pt>
          <cx:pt idx="12600">99</cx:pt>
          <cx:pt idx="12601">99</cx:pt>
          <cx:pt idx="12602">99</cx:pt>
          <cx:pt idx="12603">99</cx:pt>
          <cx:pt idx="12604">99</cx:pt>
          <cx:pt idx="12605">99</cx:pt>
          <cx:pt idx="12606">99</cx:pt>
          <cx:pt idx="12607">99</cx:pt>
          <cx:pt idx="12608">99</cx:pt>
          <cx:pt idx="12609">99</cx:pt>
          <cx:pt idx="12610">99</cx:pt>
          <cx:pt idx="12611">99</cx:pt>
          <cx:pt idx="12612">99</cx:pt>
          <cx:pt idx="12613">99</cx:pt>
          <cx:pt idx="12614">99</cx:pt>
          <cx:pt idx="12615">99</cx:pt>
          <cx:pt idx="12616">99</cx:pt>
          <cx:pt idx="12617">99</cx:pt>
          <cx:pt idx="12618">99</cx:pt>
          <cx:pt idx="12619">99</cx:pt>
          <cx:pt idx="12620">99</cx:pt>
          <cx:pt idx="12621">99</cx:pt>
          <cx:pt idx="12622">99</cx:pt>
          <cx:pt idx="12623">99</cx:pt>
          <cx:pt idx="12624">99</cx:pt>
          <cx:pt idx="12625">99</cx:pt>
          <cx:pt idx="12626">99</cx:pt>
          <cx:pt idx="12627">99</cx:pt>
          <cx:pt idx="12628">99</cx:pt>
          <cx:pt idx="12629">99</cx:pt>
          <cx:pt idx="12630">99</cx:pt>
          <cx:pt idx="12631">99</cx:pt>
          <cx:pt idx="12632">99</cx:pt>
          <cx:pt idx="12633">99</cx:pt>
          <cx:pt idx="12634">99</cx:pt>
          <cx:pt idx="12635">99</cx:pt>
          <cx:pt idx="12636">99</cx:pt>
          <cx:pt idx="12637">99</cx:pt>
          <cx:pt idx="12638">99</cx:pt>
          <cx:pt idx="12639">99</cx:pt>
          <cx:pt idx="12640">99</cx:pt>
          <cx:pt idx="12641">99</cx:pt>
          <cx:pt idx="12642">99</cx:pt>
          <cx:pt idx="12643">99</cx:pt>
          <cx:pt idx="12644">99</cx:pt>
          <cx:pt idx="12645">99</cx:pt>
          <cx:pt idx="12646">99</cx:pt>
          <cx:pt idx="12647">99</cx:pt>
          <cx:pt idx="12648">99</cx:pt>
          <cx:pt idx="12649">99</cx:pt>
          <cx:pt idx="12650">99</cx:pt>
          <cx:pt idx="12651">99</cx:pt>
          <cx:pt idx="12652">99</cx:pt>
          <cx:pt idx="12653">99</cx:pt>
          <cx:pt idx="12654">99</cx:pt>
          <cx:pt idx="12655">99</cx:pt>
          <cx:pt idx="12656">99</cx:pt>
          <cx:pt idx="12657">99</cx:pt>
          <cx:pt idx="12658">99</cx:pt>
          <cx:pt idx="12659">99</cx:pt>
          <cx:pt idx="12660">99</cx:pt>
          <cx:pt idx="12661">99</cx:pt>
          <cx:pt idx="12662">99</cx:pt>
          <cx:pt idx="12663">99</cx:pt>
          <cx:pt idx="12664">99</cx:pt>
          <cx:pt idx="12665">99</cx:pt>
          <cx:pt idx="12666">99</cx:pt>
          <cx:pt idx="12667">99</cx:pt>
          <cx:pt idx="12668">99</cx:pt>
          <cx:pt idx="12669">99</cx:pt>
          <cx:pt idx="12670">99</cx:pt>
          <cx:pt idx="12671">99</cx:pt>
          <cx:pt idx="12672">99</cx:pt>
          <cx:pt idx="12673">99</cx:pt>
          <cx:pt idx="12674">99</cx:pt>
          <cx:pt idx="12675">99</cx:pt>
          <cx:pt idx="12676">99</cx:pt>
          <cx:pt idx="12677">99</cx:pt>
          <cx:pt idx="12678">99</cx:pt>
          <cx:pt idx="12679">99</cx:pt>
          <cx:pt idx="12680">99</cx:pt>
          <cx:pt idx="12681">99</cx:pt>
          <cx:pt idx="12682">99</cx:pt>
          <cx:pt idx="12683">99</cx:pt>
          <cx:pt idx="12684">99</cx:pt>
          <cx:pt idx="12685">99</cx:pt>
          <cx:pt idx="12686">99</cx:pt>
          <cx:pt idx="12687">99</cx:pt>
          <cx:pt idx="12688">99</cx:pt>
          <cx:pt idx="12689">99</cx:pt>
          <cx:pt idx="12690">99</cx:pt>
          <cx:pt idx="12691">99</cx:pt>
          <cx:pt idx="12692">99</cx:pt>
          <cx:pt idx="12693">99</cx:pt>
          <cx:pt idx="12694">99</cx:pt>
          <cx:pt idx="12695">99</cx:pt>
          <cx:pt idx="12696">99</cx:pt>
          <cx:pt idx="12697">99</cx:pt>
          <cx:pt idx="12698">99</cx:pt>
          <cx:pt idx="12699">99</cx:pt>
          <cx:pt idx="12700">99</cx:pt>
          <cx:pt idx="12701">99</cx:pt>
          <cx:pt idx="12702">99</cx:pt>
          <cx:pt idx="12703">99</cx:pt>
          <cx:pt idx="12704">99</cx:pt>
          <cx:pt idx="12705">99</cx:pt>
          <cx:pt idx="12706">99</cx:pt>
          <cx:pt idx="12707">99</cx:pt>
          <cx:pt idx="12708">99</cx:pt>
          <cx:pt idx="12709">99</cx:pt>
          <cx:pt idx="12710">99</cx:pt>
          <cx:pt idx="12711">99</cx:pt>
          <cx:pt idx="12712">99</cx:pt>
          <cx:pt idx="12713">99</cx:pt>
          <cx:pt idx="12714">99</cx:pt>
          <cx:pt idx="12715">99</cx:pt>
          <cx:pt idx="12716">99</cx:pt>
          <cx:pt idx="12717">99</cx:pt>
          <cx:pt idx="12718">99</cx:pt>
          <cx:pt idx="12719">99</cx:pt>
          <cx:pt idx="12720">99</cx:pt>
          <cx:pt idx="12721">99</cx:pt>
          <cx:pt idx="12722">99</cx:pt>
          <cx:pt idx="12723">99</cx:pt>
          <cx:pt idx="12724">99</cx:pt>
          <cx:pt idx="12725">99</cx:pt>
          <cx:pt idx="12726">99</cx:pt>
          <cx:pt idx="12727">99</cx:pt>
          <cx:pt idx="12728">99</cx:pt>
          <cx:pt idx="12729">99</cx:pt>
          <cx:pt idx="12730">99</cx:pt>
          <cx:pt idx="12731">99</cx:pt>
          <cx:pt idx="12732">99</cx:pt>
          <cx:pt idx="12733">99</cx:pt>
          <cx:pt idx="12734">99</cx:pt>
          <cx:pt idx="12735">99</cx:pt>
          <cx:pt idx="12736">99</cx:pt>
          <cx:pt idx="12737">99</cx:pt>
          <cx:pt idx="12738">99</cx:pt>
          <cx:pt idx="12739">99</cx:pt>
          <cx:pt idx="12740">99</cx:pt>
          <cx:pt idx="12741">99</cx:pt>
          <cx:pt idx="12742">99</cx:pt>
          <cx:pt idx="12743">99</cx:pt>
          <cx:pt idx="12744">99</cx:pt>
          <cx:pt idx="12745">99</cx:pt>
          <cx:pt idx="12746">99</cx:pt>
          <cx:pt idx="12747">99</cx:pt>
          <cx:pt idx="12748">99</cx:pt>
          <cx:pt idx="12749">99</cx:pt>
          <cx:pt idx="12750">99</cx:pt>
          <cx:pt idx="12751">99</cx:pt>
          <cx:pt idx="12752">99</cx:pt>
          <cx:pt idx="12753">99</cx:pt>
          <cx:pt idx="12754">99</cx:pt>
          <cx:pt idx="12755">99</cx:pt>
          <cx:pt idx="12756">99</cx:pt>
          <cx:pt idx="12757">99</cx:pt>
          <cx:pt idx="12758">99</cx:pt>
          <cx:pt idx="12759">99</cx:pt>
          <cx:pt idx="12760">99</cx:pt>
          <cx:pt idx="12761">99</cx:pt>
          <cx:pt idx="12762">99</cx:pt>
          <cx:pt idx="12763">99</cx:pt>
          <cx:pt idx="12764">99</cx:pt>
          <cx:pt idx="12765">99</cx:pt>
          <cx:pt idx="12766">99</cx:pt>
          <cx:pt idx="12767">99</cx:pt>
          <cx:pt idx="12768">99</cx:pt>
          <cx:pt idx="12769">99</cx:pt>
          <cx:pt idx="12770">99</cx:pt>
          <cx:pt idx="12771">99</cx:pt>
          <cx:pt idx="12772">99</cx:pt>
          <cx:pt idx="12773">99</cx:pt>
          <cx:pt idx="12774">99</cx:pt>
          <cx:pt idx="12775">99</cx:pt>
          <cx:pt idx="12776">99</cx:pt>
          <cx:pt idx="12777">99</cx:pt>
          <cx:pt idx="12778">99</cx:pt>
          <cx:pt idx="12779">99</cx:pt>
          <cx:pt idx="12780">99</cx:pt>
          <cx:pt idx="12781">99</cx:pt>
          <cx:pt idx="12782">99</cx:pt>
          <cx:pt idx="12783">99</cx:pt>
          <cx:pt idx="12784">99</cx:pt>
          <cx:pt idx="12785">99</cx:pt>
          <cx:pt idx="12786">99</cx:pt>
          <cx:pt idx="12787">99</cx:pt>
          <cx:pt idx="12788">99</cx:pt>
          <cx:pt idx="12789">99</cx:pt>
          <cx:pt idx="12790">99</cx:pt>
          <cx:pt idx="12791">99</cx:pt>
          <cx:pt idx="12792">99</cx:pt>
          <cx:pt idx="12793">99</cx:pt>
          <cx:pt idx="12794">99</cx:pt>
          <cx:pt idx="12795">99</cx:pt>
          <cx:pt idx="12796">99</cx:pt>
          <cx:pt idx="12797">99</cx:pt>
          <cx:pt idx="12798">99</cx:pt>
          <cx:pt idx="12799">99</cx:pt>
          <cx:pt idx="12800">99</cx:pt>
          <cx:pt idx="12801">99</cx:pt>
          <cx:pt idx="12802">99</cx:pt>
          <cx:pt idx="12803">99</cx:pt>
          <cx:pt idx="12804">99</cx:pt>
          <cx:pt idx="12805">99</cx:pt>
          <cx:pt idx="12806">99</cx:pt>
          <cx:pt idx="12807">99</cx:pt>
          <cx:pt idx="12808">99</cx:pt>
          <cx:pt idx="12809">99</cx:pt>
          <cx:pt idx="12810">99</cx:pt>
          <cx:pt idx="12811">99</cx:pt>
          <cx:pt idx="12812">99</cx:pt>
          <cx:pt idx="12813">99</cx:pt>
          <cx:pt idx="12814">99</cx:pt>
          <cx:pt idx="12815">99</cx:pt>
          <cx:pt idx="12816">99</cx:pt>
          <cx:pt idx="12817">99</cx:pt>
          <cx:pt idx="12818">99</cx:pt>
          <cx:pt idx="12819">99</cx:pt>
          <cx:pt idx="12820">99</cx:pt>
          <cx:pt idx="12821">99</cx:pt>
          <cx:pt idx="12822">99</cx:pt>
          <cx:pt idx="12823">99</cx:pt>
          <cx:pt idx="12824">99</cx:pt>
          <cx:pt idx="12825">99</cx:pt>
          <cx:pt idx="12826">99</cx:pt>
          <cx:pt idx="12827">99</cx:pt>
          <cx:pt idx="12828">99</cx:pt>
          <cx:pt idx="12829">99</cx:pt>
          <cx:pt idx="12830">99</cx:pt>
          <cx:pt idx="12831">99</cx:pt>
          <cx:pt idx="12832">99</cx:pt>
          <cx:pt idx="12833">99</cx:pt>
          <cx:pt idx="12834">99</cx:pt>
          <cx:pt idx="12835">99</cx:pt>
          <cx:pt idx="12836">99</cx:pt>
          <cx:pt idx="12837">98</cx:pt>
          <cx:pt idx="12838">98</cx:pt>
          <cx:pt idx="12839">98</cx:pt>
          <cx:pt idx="12840">98</cx:pt>
          <cx:pt idx="12841">98</cx:pt>
          <cx:pt idx="12842">98</cx:pt>
          <cx:pt idx="12843">98</cx:pt>
          <cx:pt idx="12844">98</cx:pt>
          <cx:pt idx="12845">98</cx:pt>
          <cx:pt idx="12846">98</cx:pt>
          <cx:pt idx="12847">98</cx:pt>
          <cx:pt idx="12848">98</cx:pt>
          <cx:pt idx="12849">98</cx:pt>
          <cx:pt idx="12850">98</cx:pt>
          <cx:pt idx="12851">98</cx:pt>
          <cx:pt idx="12852">98</cx:pt>
          <cx:pt idx="12853">98</cx:pt>
          <cx:pt idx="12854">98</cx:pt>
          <cx:pt idx="12855">98</cx:pt>
          <cx:pt idx="12856">98</cx:pt>
          <cx:pt idx="12857">98</cx:pt>
          <cx:pt idx="12858">98</cx:pt>
          <cx:pt idx="12859">98</cx:pt>
          <cx:pt idx="12860">98</cx:pt>
          <cx:pt idx="12861">98</cx:pt>
          <cx:pt idx="12862">98</cx:pt>
          <cx:pt idx="12863">98</cx:pt>
          <cx:pt idx="12864">98</cx:pt>
          <cx:pt idx="12865">98</cx:pt>
          <cx:pt idx="12866">98</cx:pt>
          <cx:pt idx="12867">98</cx:pt>
          <cx:pt idx="12868">98</cx:pt>
          <cx:pt idx="12869">98</cx:pt>
          <cx:pt idx="12870">98</cx:pt>
          <cx:pt idx="12871">98</cx:pt>
          <cx:pt idx="12872">98</cx:pt>
          <cx:pt idx="12873">98</cx:pt>
          <cx:pt idx="12874">98</cx:pt>
          <cx:pt idx="12875">98</cx:pt>
          <cx:pt idx="12876">98</cx:pt>
          <cx:pt idx="12877">98</cx:pt>
          <cx:pt idx="12878">98</cx:pt>
          <cx:pt idx="12879">98</cx:pt>
          <cx:pt idx="12880">98</cx:pt>
          <cx:pt idx="12881">98</cx:pt>
          <cx:pt idx="12882">98</cx:pt>
          <cx:pt idx="12883">98</cx:pt>
          <cx:pt idx="12884">98</cx:pt>
          <cx:pt idx="12885">98</cx:pt>
          <cx:pt idx="12886">98</cx:pt>
          <cx:pt idx="12887">98</cx:pt>
          <cx:pt idx="12888">98</cx:pt>
          <cx:pt idx="12889">98</cx:pt>
          <cx:pt idx="12890">98</cx:pt>
          <cx:pt idx="12891">98</cx:pt>
          <cx:pt idx="12892">98</cx:pt>
          <cx:pt idx="12893">98</cx:pt>
          <cx:pt idx="12894">98</cx:pt>
          <cx:pt idx="12895">98</cx:pt>
          <cx:pt idx="12896">98</cx:pt>
          <cx:pt idx="12897">98</cx:pt>
          <cx:pt idx="12898">98</cx:pt>
          <cx:pt idx="12899">98</cx:pt>
          <cx:pt idx="12900">98</cx:pt>
          <cx:pt idx="12901">98</cx:pt>
          <cx:pt idx="12902">98</cx:pt>
          <cx:pt idx="12903">98</cx:pt>
          <cx:pt idx="12904">98</cx:pt>
          <cx:pt idx="12905">98</cx:pt>
          <cx:pt idx="12906">98</cx:pt>
          <cx:pt idx="12907">98</cx:pt>
          <cx:pt idx="12908">98</cx:pt>
          <cx:pt idx="12909">98</cx:pt>
          <cx:pt idx="12910">98</cx:pt>
          <cx:pt idx="12911">98</cx:pt>
          <cx:pt idx="12912">98</cx:pt>
          <cx:pt idx="12913">98</cx:pt>
          <cx:pt idx="12914">98</cx:pt>
          <cx:pt idx="12915">98</cx:pt>
          <cx:pt idx="12916">98</cx:pt>
          <cx:pt idx="12917">98</cx:pt>
          <cx:pt idx="12918">98</cx:pt>
          <cx:pt idx="12919">98</cx:pt>
          <cx:pt idx="12920">98</cx:pt>
          <cx:pt idx="12921">98</cx:pt>
          <cx:pt idx="12922">98</cx:pt>
          <cx:pt idx="12923">98</cx:pt>
          <cx:pt idx="12924">98</cx:pt>
          <cx:pt idx="12925">98</cx:pt>
          <cx:pt idx="12926">98</cx:pt>
          <cx:pt idx="12927">98</cx:pt>
          <cx:pt idx="12928">98</cx:pt>
          <cx:pt idx="12929">98</cx:pt>
          <cx:pt idx="12930">98</cx:pt>
          <cx:pt idx="12931">98</cx:pt>
          <cx:pt idx="12932">98</cx:pt>
          <cx:pt idx="12933">98</cx:pt>
          <cx:pt idx="12934">98</cx:pt>
          <cx:pt idx="12935">98</cx:pt>
          <cx:pt idx="12936">98</cx:pt>
          <cx:pt idx="12937">98</cx:pt>
          <cx:pt idx="12938">98</cx:pt>
          <cx:pt idx="12939">98</cx:pt>
          <cx:pt idx="12940">98</cx:pt>
          <cx:pt idx="12941">98</cx:pt>
          <cx:pt idx="12942">98</cx:pt>
          <cx:pt idx="12943">98</cx:pt>
          <cx:pt idx="12944">98</cx:pt>
          <cx:pt idx="12945">98</cx:pt>
          <cx:pt idx="12946">98</cx:pt>
          <cx:pt idx="12947">98</cx:pt>
          <cx:pt idx="12948">98</cx:pt>
          <cx:pt idx="12949">98</cx:pt>
          <cx:pt idx="12950">98</cx:pt>
          <cx:pt idx="12951">98</cx:pt>
          <cx:pt idx="12952">98</cx:pt>
          <cx:pt idx="12953">98</cx:pt>
          <cx:pt idx="12954">98</cx:pt>
          <cx:pt idx="12955">98</cx:pt>
          <cx:pt idx="12956">98</cx:pt>
          <cx:pt idx="12957">98</cx:pt>
          <cx:pt idx="12958">98</cx:pt>
          <cx:pt idx="12959">98</cx:pt>
          <cx:pt idx="12960">98</cx:pt>
          <cx:pt idx="12961">98</cx:pt>
          <cx:pt idx="12962">98</cx:pt>
          <cx:pt idx="12963">98</cx:pt>
          <cx:pt idx="12964">98</cx:pt>
          <cx:pt idx="12965">98</cx:pt>
          <cx:pt idx="12966">98</cx:pt>
          <cx:pt idx="12967">98</cx:pt>
          <cx:pt idx="12968">98</cx:pt>
          <cx:pt idx="12969">98</cx:pt>
          <cx:pt idx="12970">98</cx:pt>
          <cx:pt idx="12971">98</cx:pt>
          <cx:pt idx="12972">98</cx:pt>
          <cx:pt idx="12973">98</cx:pt>
          <cx:pt idx="12974">98</cx:pt>
          <cx:pt idx="12975">98</cx:pt>
          <cx:pt idx="12976">98</cx:pt>
          <cx:pt idx="12977">98</cx:pt>
          <cx:pt idx="12978">98</cx:pt>
          <cx:pt idx="12979">98</cx:pt>
          <cx:pt idx="12980">98</cx:pt>
          <cx:pt idx="12981">98</cx:pt>
          <cx:pt idx="12982">98</cx:pt>
          <cx:pt idx="12983">98</cx:pt>
          <cx:pt idx="12984">98</cx:pt>
          <cx:pt idx="12985">98</cx:pt>
          <cx:pt idx="12986">98</cx:pt>
          <cx:pt idx="12987">98</cx:pt>
          <cx:pt idx="12988">98</cx:pt>
          <cx:pt idx="12989">98</cx:pt>
          <cx:pt idx="12990">98</cx:pt>
          <cx:pt idx="12991">98</cx:pt>
          <cx:pt idx="12992">98</cx:pt>
          <cx:pt idx="12993">98</cx:pt>
          <cx:pt idx="12994">98</cx:pt>
          <cx:pt idx="12995">98</cx:pt>
          <cx:pt idx="12996">98</cx:pt>
          <cx:pt idx="12997">98</cx:pt>
          <cx:pt idx="12998">98</cx:pt>
          <cx:pt idx="12999">98</cx:pt>
          <cx:pt idx="13000">98</cx:pt>
          <cx:pt idx="13001">98</cx:pt>
          <cx:pt idx="13002">98</cx:pt>
          <cx:pt idx="13003">98</cx:pt>
          <cx:pt idx="13004">98</cx:pt>
          <cx:pt idx="13005">98</cx:pt>
          <cx:pt idx="13006">98</cx:pt>
          <cx:pt idx="13007">98</cx:pt>
          <cx:pt idx="13008">98</cx:pt>
          <cx:pt idx="13009">98</cx:pt>
          <cx:pt idx="13010">98</cx:pt>
          <cx:pt idx="13011">98</cx:pt>
          <cx:pt idx="13012">98</cx:pt>
          <cx:pt idx="13013">98</cx:pt>
          <cx:pt idx="13014">98</cx:pt>
          <cx:pt idx="13015">98</cx:pt>
          <cx:pt idx="13016">98</cx:pt>
          <cx:pt idx="13017">98</cx:pt>
          <cx:pt idx="13018">98</cx:pt>
          <cx:pt idx="13019">98</cx:pt>
          <cx:pt idx="13020">98</cx:pt>
          <cx:pt idx="13021">98</cx:pt>
          <cx:pt idx="13022">98</cx:pt>
          <cx:pt idx="13023">98</cx:pt>
          <cx:pt idx="13024">98</cx:pt>
          <cx:pt idx="13025">98</cx:pt>
          <cx:pt idx="13026">98</cx:pt>
          <cx:pt idx="13027">98</cx:pt>
          <cx:pt idx="13028">98</cx:pt>
          <cx:pt idx="13029">98</cx:pt>
          <cx:pt idx="13030">98</cx:pt>
          <cx:pt idx="13031">98</cx:pt>
          <cx:pt idx="13032">98</cx:pt>
          <cx:pt idx="13033">98</cx:pt>
          <cx:pt idx="13034">98</cx:pt>
          <cx:pt idx="13035">98</cx:pt>
          <cx:pt idx="13036">98</cx:pt>
          <cx:pt idx="13037">98</cx:pt>
          <cx:pt idx="13038">98</cx:pt>
          <cx:pt idx="13039">98</cx:pt>
          <cx:pt idx="13040">98</cx:pt>
          <cx:pt idx="13041">98</cx:pt>
          <cx:pt idx="13042">98</cx:pt>
          <cx:pt idx="13043">98</cx:pt>
          <cx:pt idx="13044">98</cx:pt>
          <cx:pt idx="13045">98</cx:pt>
          <cx:pt idx="13046">98</cx:pt>
          <cx:pt idx="13047">98</cx:pt>
          <cx:pt idx="13048">98</cx:pt>
          <cx:pt idx="13049">98</cx:pt>
          <cx:pt idx="13050">98</cx:pt>
          <cx:pt idx="13051">98</cx:pt>
          <cx:pt idx="13052">98</cx:pt>
          <cx:pt idx="13053">98</cx:pt>
          <cx:pt idx="13054">98</cx:pt>
          <cx:pt idx="13055">98</cx:pt>
          <cx:pt idx="13056">98</cx:pt>
          <cx:pt idx="13057">98</cx:pt>
          <cx:pt idx="13058">98</cx:pt>
          <cx:pt idx="13059">98</cx:pt>
          <cx:pt idx="13060">98</cx:pt>
          <cx:pt idx="13061">98</cx:pt>
          <cx:pt idx="13062">98</cx:pt>
          <cx:pt idx="13063">98</cx:pt>
          <cx:pt idx="13064">98</cx:pt>
          <cx:pt idx="13065">98</cx:pt>
          <cx:pt idx="13066">98</cx:pt>
          <cx:pt idx="13067">98</cx:pt>
          <cx:pt idx="13068">98</cx:pt>
          <cx:pt idx="13069">98</cx:pt>
          <cx:pt idx="13070">98</cx:pt>
          <cx:pt idx="13071">98</cx:pt>
          <cx:pt idx="13072">98</cx:pt>
          <cx:pt idx="13073">98</cx:pt>
          <cx:pt idx="13074">98</cx:pt>
          <cx:pt idx="13075">98</cx:pt>
          <cx:pt idx="13076">98</cx:pt>
          <cx:pt idx="13077">98</cx:pt>
          <cx:pt idx="13078">98</cx:pt>
          <cx:pt idx="13079">98</cx:pt>
          <cx:pt idx="13080">98</cx:pt>
          <cx:pt idx="13081">98</cx:pt>
          <cx:pt idx="13082">98</cx:pt>
          <cx:pt idx="13083">98</cx:pt>
          <cx:pt idx="13084">98</cx:pt>
          <cx:pt idx="13085">98</cx:pt>
          <cx:pt idx="13086">98</cx:pt>
          <cx:pt idx="13087">98</cx:pt>
          <cx:pt idx="13088">98</cx:pt>
          <cx:pt idx="13089">98</cx:pt>
          <cx:pt idx="13090">98</cx:pt>
          <cx:pt idx="13091">98</cx:pt>
          <cx:pt idx="13092">98</cx:pt>
          <cx:pt idx="13093">98</cx:pt>
          <cx:pt idx="13094">98</cx:pt>
          <cx:pt idx="13095">98</cx:pt>
          <cx:pt idx="13096">98</cx:pt>
          <cx:pt idx="13097">98</cx:pt>
          <cx:pt idx="13098">98</cx:pt>
          <cx:pt idx="13099">98</cx:pt>
          <cx:pt idx="13100">98</cx:pt>
          <cx:pt idx="13101">98</cx:pt>
          <cx:pt idx="13102">98</cx:pt>
          <cx:pt idx="13103">98</cx:pt>
          <cx:pt idx="13104">98</cx:pt>
          <cx:pt idx="13105">98</cx:pt>
          <cx:pt idx="13106">98</cx:pt>
          <cx:pt idx="13107">98</cx:pt>
          <cx:pt idx="13108">98</cx:pt>
          <cx:pt idx="13109">98</cx:pt>
          <cx:pt idx="13110">98</cx:pt>
          <cx:pt idx="13111">98</cx:pt>
          <cx:pt idx="13112">98</cx:pt>
          <cx:pt idx="13113">98</cx:pt>
          <cx:pt idx="13114">98</cx:pt>
          <cx:pt idx="13115">98</cx:pt>
          <cx:pt idx="13116">98</cx:pt>
          <cx:pt idx="13117">98</cx:pt>
          <cx:pt idx="13118">98</cx:pt>
          <cx:pt idx="13119">98</cx:pt>
          <cx:pt idx="13120">98</cx:pt>
          <cx:pt idx="13121">98</cx:pt>
          <cx:pt idx="13122">98</cx:pt>
          <cx:pt idx="13123">98</cx:pt>
          <cx:pt idx="13124">98</cx:pt>
          <cx:pt idx="13125">98</cx:pt>
          <cx:pt idx="13126">98</cx:pt>
          <cx:pt idx="13127">98</cx:pt>
          <cx:pt idx="13128">98</cx:pt>
          <cx:pt idx="13129">98</cx:pt>
          <cx:pt idx="13130">98</cx:pt>
          <cx:pt idx="13131">98</cx:pt>
          <cx:pt idx="13132">98</cx:pt>
          <cx:pt idx="13133">98</cx:pt>
          <cx:pt idx="13134">98</cx:pt>
          <cx:pt idx="13135">98</cx:pt>
          <cx:pt idx="13136">98</cx:pt>
          <cx:pt idx="13137">98</cx:pt>
          <cx:pt idx="13138">98</cx:pt>
          <cx:pt idx="13139">98</cx:pt>
          <cx:pt idx="13140">98</cx:pt>
          <cx:pt idx="13141">98</cx:pt>
          <cx:pt idx="13142">98</cx:pt>
          <cx:pt idx="13143">98</cx:pt>
          <cx:pt idx="13144">98</cx:pt>
          <cx:pt idx="13145">98</cx:pt>
          <cx:pt idx="13146">98</cx:pt>
          <cx:pt idx="13147">98</cx:pt>
          <cx:pt idx="13148">98</cx:pt>
          <cx:pt idx="13149">98</cx:pt>
          <cx:pt idx="13150">98</cx:pt>
          <cx:pt idx="13151">98</cx:pt>
          <cx:pt idx="13152">98</cx:pt>
          <cx:pt idx="13153">98</cx:pt>
          <cx:pt idx="13154">98</cx:pt>
          <cx:pt idx="13155">98</cx:pt>
          <cx:pt idx="13156">98</cx:pt>
          <cx:pt idx="13157">98</cx:pt>
          <cx:pt idx="13158">98</cx:pt>
          <cx:pt idx="13159">98</cx:pt>
          <cx:pt idx="13160">98</cx:pt>
          <cx:pt idx="13161">98</cx:pt>
          <cx:pt idx="13162">98</cx:pt>
          <cx:pt idx="13163">98</cx:pt>
          <cx:pt idx="13164">98</cx:pt>
          <cx:pt idx="13165">98</cx:pt>
          <cx:pt idx="13166">98</cx:pt>
          <cx:pt idx="13167">98</cx:pt>
          <cx:pt idx="13168">98</cx:pt>
          <cx:pt idx="13169">98</cx:pt>
          <cx:pt idx="13170">98</cx:pt>
          <cx:pt idx="13171">98</cx:pt>
          <cx:pt idx="13172">98</cx:pt>
          <cx:pt idx="13173">98</cx:pt>
          <cx:pt idx="13174">98</cx:pt>
          <cx:pt idx="13175">98</cx:pt>
          <cx:pt idx="13176">98</cx:pt>
          <cx:pt idx="13177">98</cx:pt>
          <cx:pt idx="13178">98</cx:pt>
          <cx:pt idx="13179">98</cx:pt>
          <cx:pt idx="13180">98</cx:pt>
          <cx:pt idx="13181">98</cx:pt>
          <cx:pt idx="13182">98</cx:pt>
          <cx:pt idx="13183">97</cx:pt>
          <cx:pt idx="13184">97</cx:pt>
          <cx:pt idx="13185">97</cx:pt>
          <cx:pt idx="13186">97</cx:pt>
          <cx:pt idx="13187">97</cx:pt>
          <cx:pt idx="13188">97</cx:pt>
          <cx:pt idx="13189">97</cx:pt>
          <cx:pt idx="13190">97</cx:pt>
          <cx:pt idx="13191">97</cx:pt>
          <cx:pt idx="13192">97</cx:pt>
          <cx:pt idx="13193">97</cx:pt>
          <cx:pt idx="13194">97</cx:pt>
          <cx:pt idx="13195">97</cx:pt>
          <cx:pt idx="13196">97</cx:pt>
          <cx:pt idx="13197">97</cx:pt>
          <cx:pt idx="13198">97</cx:pt>
          <cx:pt idx="13199">97</cx:pt>
          <cx:pt idx="13200">97</cx:pt>
          <cx:pt idx="13201">97</cx:pt>
          <cx:pt idx="13202">97</cx:pt>
          <cx:pt idx="13203">97</cx:pt>
          <cx:pt idx="13204">97</cx:pt>
          <cx:pt idx="13205">97</cx:pt>
          <cx:pt idx="13206">97</cx:pt>
          <cx:pt idx="13207">97</cx:pt>
          <cx:pt idx="13208">97</cx:pt>
          <cx:pt idx="13209">97</cx:pt>
          <cx:pt idx="13210">97</cx:pt>
          <cx:pt idx="13211">97</cx:pt>
          <cx:pt idx="13212">97</cx:pt>
          <cx:pt idx="13213">97</cx:pt>
          <cx:pt idx="13214">97</cx:pt>
          <cx:pt idx="13215">97</cx:pt>
          <cx:pt idx="13216">97</cx:pt>
          <cx:pt idx="13217">97</cx:pt>
          <cx:pt idx="13218">97</cx:pt>
          <cx:pt idx="13219">97</cx:pt>
          <cx:pt idx="13220">97</cx:pt>
          <cx:pt idx="13221">97</cx:pt>
          <cx:pt idx="13222">97</cx:pt>
          <cx:pt idx="13223">97</cx:pt>
          <cx:pt idx="13224">97</cx:pt>
          <cx:pt idx="13225">97</cx:pt>
          <cx:pt idx="13226">97</cx:pt>
          <cx:pt idx="13227">97</cx:pt>
          <cx:pt idx="13228">97</cx:pt>
          <cx:pt idx="13229">97</cx:pt>
          <cx:pt idx="13230">97</cx:pt>
          <cx:pt idx="13231">97</cx:pt>
          <cx:pt idx="13232">97</cx:pt>
          <cx:pt idx="13233">97</cx:pt>
          <cx:pt idx="13234">97</cx:pt>
          <cx:pt idx="13235">97</cx:pt>
          <cx:pt idx="13236">97</cx:pt>
          <cx:pt idx="13237">97</cx:pt>
          <cx:pt idx="13238">97</cx:pt>
          <cx:pt idx="13239">97</cx:pt>
          <cx:pt idx="13240">97</cx:pt>
          <cx:pt idx="13241">97</cx:pt>
          <cx:pt idx="13242">97</cx:pt>
          <cx:pt idx="13243">97</cx:pt>
          <cx:pt idx="13244">97</cx:pt>
          <cx:pt idx="13245">97</cx:pt>
          <cx:pt idx="13246">97</cx:pt>
          <cx:pt idx="13247">97</cx:pt>
          <cx:pt idx="13248">97</cx:pt>
          <cx:pt idx="13249">97</cx:pt>
          <cx:pt idx="13250">97</cx:pt>
          <cx:pt idx="13251">97</cx:pt>
          <cx:pt idx="13252">97</cx:pt>
          <cx:pt idx="13253">97</cx:pt>
          <cx:pt idx="13254">97</cx:pt>
          <cx:pt idx="13255">97</cx:pt>
          <cx:pt idx="13256">97</cx:pt>
          <cx:pt idx="13257">97</cx:pt>
          <cx:pt idx="13258">97</cx:pt>
          <cx:pt idx="13259">97</cx:pt>
          <cx:pt idx="13260">97</cx:pt>
          <cx:pt idx="13261">97</cx:pt>
          <cx:pt idx="13262">97</cx:pt>
          <cx:pt idx="13263">97</cx:pt>
          <cx:pt idx="13264">97</cx:pt>
          <cx:pt idx="13265">97</cx:pt>
          <cx:pt idx="13266">97</cx:pt>
          <cx:pt idx="13267">97</cx:pt>
          <cx:pt idx="13268">97</cx:pt>
          <cx:pt idx="13269">97</cx:pt>
          <cx:pt idx="13270">97</cx:pt>
          <cx:pt idx="13271">97</cx:pt>
          <cx:pt idx="13272">97</cx:pt>
          <cx:pt idx="13273">97</cx:pt>
          <cx:pt idx="13274">97</cx:pt>
          <cx:pt idx="13275">97</cx:pt>
          <cx:pt idx="13276">97</cx:pt>
          <cx:pt idx="13277">97</cx:pt>
          <cx:pt idx="13278">97</cx:pt>
          <cx:pt idx="13279">97</cx:pt>
          <cx:pt idx="13280">97</cx:pt>
          <cx:pt idx="13281">97</cx:pt>
          <cx:pt idx="13282">97</cx:pt>
          <cx:pt idx="13283">97</cx:pt>
          <cx:pt idx="13284">97</cx:pt>
          <cx:pt idx="13285">97</cx:pt>
          <cx:pt idx="13286">97</cx:pt>
          <cx:pt idx="13287">97</cx:pt>
          <cx:pt idx="13288">97</cx:pt>
          <cx:pt idx="13289">97</cx:pt>
          <cx:pt idx="13290">97</cx:pt>
          <cx:pt idx="13291">97</cx:pt>
          <cx:pt idx="13292">97</cx:pt>
          <cx:pt idx="13293">97</cx:pt>
          <cx:pt idx="13294">97</cx:pt>
          <cx:pt idx="13295">97</cx:pt>
          <cx:pt idx="13296">97</cx:pt>
          <cx:pt idx="13297">97</cx:pt>
          <cx:pt idx="13298">97</cx:pt>
          <cx:pt idx="13299">97</cx:pt>
          <cx:pt idx="13300">97</cx:pt>
          <cx:pt idx="13301">97</cx:pt>
          <cx:pt idx="13302">97</cx:pt>
          <cx:pt idx="13303">97</cx:pt>
          <cx:pt idx="13304">97</cx:pt>
          <cx:pt idx="13305">97</cx:pt>
          <cx:pt idx="13306">97</cx:pt>
          <cx:pt idx="13307">97</cx:pt>
          <cx:pt idx="13308">97</cx:pt>
          <cx:pt idx="13309">97</cx:pt>
          <cx:pt idx="13310">97</cx:pt>
          <cx:pt idx="13311">97</cx:pt>
          <cx:pt idx="13312">97</cx:pt>
          <cx:pt idx="13313">97</cx:pt>
          <cx:pt idx="13314">97</cx:pt>
          <cx:pt idx="13315">97</cx:pt>
          <cx:pt idx="13316">97</cx:pt>
          <cx:pt idx="13317">97</cx:pt>
          <cx:pt idx="13318">97</cx:pt>
          <cx:pt idx="13319">97</cx:pt>
          <cx:pt idx="13320">97</cx:pt>
          <cx:pt idx="13321">97</cx:pt>
          <cx:pt idx="13322">97</cx:pt>
          <cx:pt idx="13323">97</cx:pt>
          <cx:pt idx="13324">97</cx:pt>
          <cx:pt idx="13325">97</cx:pt>
          <cx:pt idx="13326">97</cx:pt>
          <cx:pt idx="13327">97</cx:pt>
          <cx:pt idx="13328">97</cx:pt>
          <cx:pt idx="13329">97</cx:pt>
          <cx:pt idx="13330">97</cx:pt>
          <cx:pt idx="13331">97</cx:pt>
          <cx:pt idx="13332">97</cx:pt>
          <cx:pt idx="13333">97</cx:pt>
          <cx:pt idx="13334">97</cx:pt>
          <cx:pt idx="13335">97</cx:pt>
          <cx:pt idx="13336">97</cx:pt>
          <cx:pt idx="13337">97</cx:pt>
          <cx:pt idx="13338">97</cx:pt>
          <cx:pt idx="13339">97</cx:pt>
          <cx:pt idx="13340">97</cx:pt>
          <cx:pt idx="13341">97</cx:pt>
          <cx:pt idx="13342">97</cx:pt>
          <cx:pt idx="13343">97</cx:pt>
          <cx:pt idx="13344">97</cx:pt>
          <cx:pt idx="13345">97</cx:pt>
          <cx:pt idx="13346">97</cx:pt>
          <cx:pt idx="13347">97</cx:pt>
          <cx:pt idx="13348">97</cx:pt>
          <cx:pt idx="13349">97</cx:pt>
          <cx:pt idx="13350">97</cx:pt>
          <cx:pt idx="13351">97</cx:pt>
          <cx:pt idx="13352">97</cx:pt>
          <cx:pt idx="13353">97</cx:pt>
          <cx:pt idx="13354">97</cx:pt>
          <cx:pt idx="13355">97</cx:pt>
          <cx:pt idx="13356">97</cx:pt>
          <cx:pt idx="13357">97</cx:pt>
          <cx:pt idx="13358">97</cx:pt>
          <cx:pt idx="13359">97</cx:pt>
          <cx:pt idx="13360">97</cx:pt>
          <cx:pt idx="13361">97</cx:pt>
          <cx:pt idx="13362">97</cx:pt>
          <cx:pt idx="13363">97</cx:pt>
          <cx:pt idx="13364">97</cx:pt>
          <cx:pt idx="13365">97</cx:pt>
          <cx:pt idx="13366">97</cx:pt>
          <cx:pt idx="13367">97</cx:pt>
          <cx:pt idx="13368">97</cx:pt>
          <cx:pt idx="13369">97</cx:pt>
          <cx:pt idx="13370">97</cx:pt>
          <cx:pt idx="13371">97</cx:pt>
          <cx:pt idx="13372">97</cx:pt>
          <cx:pt idx="13373">97</cx:pt>
          <cx:pt idx="13374">97</cx:pt>
          <cx:pt idx="13375">97</cx:pt>
          <cx:pt idx="13376">97</cx:pt>
          <cx:pt idx="13377">97</cx:pt>
          <cx:pt idx="13378">97</cx:pt>
          <cx:pt idx="13379">97</cx:pt>
          <cx:pt idx="13380">97</cx:pt>
          <cx:pt idx="13381">97</cx:pt>
          <cx:pt idx="13382">97</cx:pt>
          <cx:pt idx="13383">97</cx:pt>
          <cx:pt idx="13384">97</cx:pt>
          <cx:pt idx="13385">97</cx:pt>
          <cx:pt idx="13386">97</cx:pt>
          <cx:pt idx="13387">97</cx:pt>
          <cx:pt idx="13388">97</cx:pt>
          <cx:pt idx="13389">97</cx:pt>
          <cx:pt idx="13390">97</cx:pt>
          <cx:pt idx="13391">97</cx:pt>
          <cx:pt idx="13392">97</cx:pt>
          <cx:pt idx="13393">97</cx:pt>
          <cx:pt idx="13394">97</cx:pt>
          <cx:pt idx="13395">97</cx:pt>
          <cx:pt idx="13396">97</cx:pt>
          <cx:pt idx="13397">97</cx:pt>
          <cx:pt idx="13398">97</cx:pt>
          <cx:pt idx="13399">97</cx:pt>
          <cx:pt idx="13400">97</cx:pt>
          <cx:pt idx="13401">97</cx:pt>
          <cx:pt idx="13402">97</cx:pt>
          <cx:pt idx="13403">97</cx:pt>
          <cx:pt idx="13404">97</cx:pt>
          <cx:pt idx="13405">97</cx:pt>
          <cx:pt idx="13406">97</cx:pt>
          <cx:pt idx="13407">97</cx:pt>
          <cx:pt idx="13408">97</cx:pt>
          <cx:pt idx="13409">97</cx:pt>
          <cx:pt idx="13410">97</cx:pt>
          <cx:pt idx="13411">97</cx:pt>
          <cx:pt idx="13412">97</cx:pt>
          <cx:pt idx="13413">97</cx:pt>
          <cx:pt idx="13414">97</cx:pt>
          <cx:pt idx="13415">97</cx:pt>
          <cx:pt idx="13416">97</cx:pt>
          <cx:pt idx="13417">97</cx:pt>
          <cx:pt idx="13418">97</cx:pt>
          <cx:pt idx="13419">97</cx:pt>
          <cx:pt idx="13420">97</cx:pt>
          <cx:pt idx="13421">97</cx:pt>
          <cx:pt idx="13422">97</cx:pt>
          <cx:pt idx="13423">97</cx:pt>
          <cx:pt idx="13424">97</cx:pt>
          <cx:pt idx="13425">97</cx:pt>
          <cx:pt idx="13426">97</cx:pt>
          <cx:pt idx="13427">97</cx:pt>
          <cx:pt idx="13428">97</cx:pt>
          <cx:pt idx="13429">97</cx:pt>
          <cx:pt idx="13430">97</cx:pt>
          <cx:pt idx="13431">97</cx:pt>
          <cx:pt idx="13432">97</cx:pt>
          <cx:pt idx="13433">97</cx:pt>
          <cx:pt idx="13434">97</cx:pt>
          <cx:pt idx="13435">97</cx:pt>
          <cx:pt idx="13436">97</cx:pt>
          <cx:pt idx="13437">97</cx:pt>
          <cx:pt idx="13438">97</cx:pt>
          <cx:pt idx="13439">97</cx:pt>
          <cx:pt idx="13440">97</cx:pt>
          <cx:pt idx="13441">97</cx:pt>
          <cx:pt idx="13442">97</cx:pt>
          <cx:pt idx="13443">97</cx:pt>
          <cx:pt idx="13444">97</cx:pt>
          <cx:pt idx="13445">97</cx:pt>
          <cx:pt idx="13446">97</cx:pt>
          <cx:pt idx="13447">97</cx:pt>
          <cx:pt idx="13448">97</cx:pt>
          <cx:pt idx="13449">97</cx:pt>
          <cx:pt idx="13450">97</cx:pt>
          <cx:pt idx="13451">97</cx:pt>
          <cx:pt idx="13452">97</cx:pt>
          <cx:pt idx="13453">97</cx:pt>
          <cx:pt idx="13454">97</cx:pt>
          <cx:pt idx="13455">97</cx:pt>
          <cx:pt idx="13456">97</cx:pt>
          <cx:pt idx="13457">97</cx:pt>
          <cx:pt idx="13458">97</cx:pt>
          <cx:pt idx="13459">97</cx:pt>
          <cx:pt idx="13460">97</cx:pt>
          <cx:pt idx="13461">97</cx:pt>
          <cx:pt idx="13462">97</cx:pt>
          <cx:pt idx="13463">97</cx:pt>
          <cx:pt idx="13464">97</cx:pt>
          <cx:pt idx="13465">97</cx:pt>
          <cx:pt idx="13466">97</cx:pt>
          <cx:pt idx="13467">97</cx:pt>
          <cx:pt idx="13468">97</cx:pt>
          <cx:pt idx="13469">97</cx:pt>
          <cx:pt idx="13470">97</cx:pt>
          <cx:pt idx="13471">97</cx:pt>
          <cx:pt idx="13472">97</cx:pt>
          <cx:pt idx="13473">97</cx:pt>
          <cx:pt idx="13474">97</cx:pt>
          <cx:pt idx="13475">97</cx:pt>
          <cx:pt idx="13476">97</cx:pt>
          <cx:pt idx="13477">97</cx:pt>
          <cx:pt idx="13478">97</cx:pt>
          <cx:pt idx="13479">97</cx:pt>
          <cx:pt idx="13480">97</cx:pt>
          <cx:pt idx="13481">97</cx:pt>
          <cx:pt idx="13482">97</cx:pt>
          <cx:pt idx="13483">97</cx:pt>
          <cx:pt idx="13484">97</cx:pt>
          <cx:pt idx="13485">97</cx:pt>
          <cx:pt idx="13486">97</cx:pt>
          <cx:pt idx="13487">97</cx:pt>
          <cx:pt idx="13488">97</cx:pt>
          <cx:pt idx="13489">97</cx:pt>
          <cx:pt idx="13490">97</cx:pt>
          <cx:pt idx="13491">97</cx:pt>
          <cx:pt idx="13492">97</cx:pt>
          <cx:pt idx="13493">97</cx:pt>
          <cx:pt idx="13494">97</cx:pt>
          <cx:pt idx="13495">97</cx:pt>
          <cx:pt idx="13496">97</cx:pt>
          <cx:pt idx="13497">97</cx:pt>
          <cx:pt idx="13498">97</cx:pt>
          <cx:pt idx="13499">97</cx:pt>
          <cx:pt idx="13500">97</cx:pt>
          <cx:pt idx="13501">97</cx:pt>
          <cx:pt idx="13502">96</cx:pt>
          <cx:pt idx="13503">96</cx:pt>
          <cx:pt idx="13504">96</cx:pt>
          <cx:pt idx="13505">96</cx:pt>
          <cx:pt idx="13506">96</cx:pt>
          <cx:pt idx="13507">96</cx:pt>
          <cx:pt idx="13508">96</cx:pt>
          <cx:pt idx="13509">96</cx:pt>
          <cx:pt idx="13510">96</cx:pt>
          <cx:pt idx="13511">96</cx:pt>
          <cx:pt idx="13512">96</cx:pt>
          <cx:pt idx="13513">96</cx:pt>
          <cx:pt idx="13514">96</cx:pt>
          <cx:pt idx="13515">96</cx:pt>
          <cx:pt idx="13516">96</cx:pt>
          <cx:pt idx="13517">96</cx:pt>
          <cx:pt idx="13518">96</cx:pt>
          <cx:pt idx="13519">96</cx:pt>
          <cx:pt idx="13520">96</cx:pt>
          <cx:pt idx="13521">96</cx:pt>
          <cx:pt idx="13522">96</cx:pt>
          <cx:pt idx="13523">96</cx:pt>
          <cx:pt idx="13524">96</cx:pt>
          <cx:pt idx="13525">96</cx:pt>
          <cx:pt idx="13526">96</cx:pt>
          <cx:pt idx="13527">96</cx:pt>
          <cx:pt idx="13528">96</cx:pt>
          <cx:pt idx="13529">96</cx:pt>
          <cx:pt idx="13530">96</cx:pt>
          <cx:pt idx="13531">96</cx:pt>
          <cx:pt idx="13532">96</cx:pt>
          <cx:pt idx="13533">96</cx:pt>
          <cx:pt idx="13534">96</cx:pt>
          <cx:pt idx="13535">96</cx:pt>
          <cx:pt idx="13536">96</cx:pt>
          <cx:pt idx="13537">96</cx:pt>
          <cx:pt idx="13538">96</cx:pt>
          <cx:pt idx="13539">96</cx:pt>
          <cx:pt idx="13540">96</cx:pt>
          <cx:pt idx="13541">96</cx:pt>
          <cx:pt idx="13542">96</cx:pt>
          <cx:pt idx="13543">96</cx:pt>
          <cx:pt idx="13544">96</cx:pt>
          <cx:pt idx="13545">96</cx:pt>
          <cx:pt idx="13546">96</cx:pt>
          <cx:pt idx="13547">96</cx:pt>
          <cx:pt idx="13548">96</cx:pt>
          <cx:pt idx="13549">96</cx:pt>
          <cx:pt idx="13550">96</cx:pt>
          <cx:pt idx="13551">96</cx:pt>
          <cx:pt idx="13552">96</cx:pt>
          <cx:pt idx="13553">96</cx:pt>
          <cx:pt idx="13554">96</cx:pt>
          <cx:pt idx="13555">96</cx:pt>
          <cx:pt idx="13556">96</cx:pt>
          <cx:pt idx="13557">96</cx:pt>
          <cx:pt idx="13558">96</cx:pt>
          <cx:pt idx="13559">96</cx:pt>
          <cx:pt idx="13560">96</cx:pt>
          <cx:pt idx="13561">96</cx:pt>
          <cx:pt idx="13562">96</cx:pt>
          <cx:pt idx="13563">96</cx:pt>
          <cx:pt idx="13564">96</cx:pt>
          <cx:pt idx="13565">96</cx:pt>
          <cx:pt idx="13566">96</cx:pt>
          <cx:pt idx="13567">96</cx:pt>
          <cx:pt idx="13568">96</cx:pt>
          <cx:pt idx="13569">96</cx:pt>
          <cx:pt idx="13570">96</cx:pt>
          <cx:pt idx="13571">96</cx:pt>
          <cx:pt idx="13572">96</cx:pt>
          <cx:pt idx="13573">96</cx:pt>
          <cx:pt idx="13574">96</cx:pt>
          <cx:pt idx="13575">96</cx:pt>
          <cx:pt idx="13576">96</cx:pt>
          <cx:pt idx="13577">96</cx:pt>
          <cx:pt idx="13578">96</cx:pt>
          <cx:pt idx="13579">96</cx:pt>
          <cx:pt idx="13580">96</cx:pt>
          <cx:pt idx="13581">96</cx:pt>
          <cx:pt idx="13582">96</cx:pt>
          <cx:pt idx="13583">96</cx:pt>
          <cx:pt idx="13584">96</cx:pt>
          <cx:pt idx="13585">96</cx:pt>
          <cx:pt idx="13586">96</cx:pt>
          <cx:pt idx="13587">96</cx:pt>
          <cx:pt idx="13588">96</cx:pt>
          <cx:pt idx="13589">96</cx:pt>
          <cx:pt idx="13590">96</cx:pt>
          <cx:pt idx="13591">96</cx:pt>
          <cx:pt idx="13592">96</cx:pt>
          <cx:pt idx="13593">96</cx:pt>
          <cx:pt idx="13594">96</cx:pt>
          <cx:pt idx="13595">96</cx:pt>
          <cx:pt idx="13596">96</cx:pt>
          <cx:pt idx="13597">96</cx:pt>
          <cx:pt idx="13598">96</cx:pt>
          <cx:pt idx="13599">96</cx:pt>
          <cx:pt idx="13600">96</cx:pt>
          <cx:pt idx="13601">96</cx:pt>
          <cx:pt idx="13602">96</cx:pt>
          <cx:pt idx="13603">96</cx:pt>
          <cx:pt idx="13604">96</cx:pt>
          <cx:pt idx="13605">96</cx:pt>
          <cx:pt idx="13606">96</cx:pt>
          <cx:pt idx="13607">96</cx:pt>
          <cx:pt idx="13608">96</cx:pt>
          <cx:pt idx="13609">96</cx:pt>
          <cx:pt idx="13610">96</cx:pt>
          <cx:pt idx="13611">96</cx:pt>
          <cx:pt idx="13612">96</cx:pt>
          <cx:pt idx="13613">96</cx:pt>
          <cx:pt idx="13614">96</cx:pt>
          <cx:pt idx="13615">96</cx:pt>
          <cx:pt idx="13616">96</cx:pt>
          <cx:pt idx="13617">96</cx:pt>
          <cx:pt idx="13618">96</cx:pt>
          <cx:pt idx="13619">96</cx:pt>
          <cx:pt idx="13620">96</cx:pt>
          <cx:pt idx="13621">96</cx:pt>
          <cx:pt idx="13622">96</cx:pt>
          <cx:pt idx="13623">96</cx:pt>
          <cx:pt idx="13624">96</cx:pt>
          <cx:pt idx="13625">96</cx:pt>
          <cx:pt idx="13626">96</cx:pt>
          <cx:pt idx="13627">96</cx:pt>
          <cx:pt idx="13628">96</cx:pt>
          <cx:pt idx="13629">96</cx:pt>
          <cx:pt idx="13630">96</cx:pt>
          <cx:pt idx="13631">96</cx:pt>
          <cx:pt idx="13632">96</cx:pt>
          <cx:pt idx="13633">96</cx:pt>
          <cx:pt idx="13634">96</cx:pt>
          <cx:pt idx="13635">96</cx:pt>
          <cx:pt idx="13636">96</cx:pt>
          <cx:pt idx="13637">96</cx:pt>
          <cx:pt idx="13638">96</cx:pt>
          <cx:pt idx="13639">96</cx:pt>
          <cx:pt idx="13640">96</cx:pt>
          <cx:pt idx="13641">96</cx:pt>
          <cx:pt idx="13642">96</cx:pt>
          <cx:pt idx="13643">96</cx:pt>
          <cx:pt idx="13644">96</cx:pt>
          <cx:pt idx="13645">96</cx:pt>
          <cx:pt idx="13646">96</cx:pt>
          <cx:pt idx="13647">96</cx:pt>
          <cx:pt idx="13648">96</cx:pt>
          <cx:pt idx="13649">96</cx:pt>
          <cx:pt idx="13650">96</cx:pt>
          <cx:pt idx="13651">96</cx:pt>
          <cx:pt idx="13652">96</cx:pt>
          <cx:pt idx="13653">96</cx:pt>
          <cx:pt idx="13654">96</cx:pt>
          <cx:pt idx="13655">96</cx:pt>
          <cx:pt idx="13656">96</cx:pt>
          <cx:pt idx="13657">96</cx:pt>
          <cx:pt idx="13658">96</cx:pt>
          <cx:pt idx="13659">96</cx:pt>
          <cx:pt idx="13660">96</cx:pt>
          <cx:pt idx="13661">96</cx:pt>
          <cx:pt idx="13662">96</cx:pt>
          <cx:pt idx="13663">96</cx:pt>
          <cx:pt idx="13664">96</cx:pt>
          <cx:pt idx="13665">96</cx:pt>
          <cx:pt idx="13666">96</cx:pt>
          <cx:pt idx="13667">96</cx:pt>
          <cx:pt idx="13668">96</cx:pt>
          <cx:pt idx="13669">96</cx:pt>
          <cx:pt idx="13670">96</cx:pt>
          <cx:pt idx="13671">96</cx:pt>
          <cx:pt idx="13672">96</cx:pt>
          <cx:pt idx="13673">96</cx:pt>
          <cx:pt idx="13674">96</cx:pt>
          <cx:pt idx="13675">96</cx:pt>
          <cx:pt idx="13676">96</cx:pt>
          <cx:pt idx="13677">96</cx:pt>
          <cx:pt idx="13678">96</cx:pt>
          <cx:pt idx="13679">96</cx:pt>
          <cx:pt idx="13680">96</cx:pt>
          <cx:pt idx="13681">96</cx:pt>
          <cx:pt idx="13682">96</cx:pt>
          <cx:pt idx="13683">96</cx:pt>
          <cx:pt idx="13684">96</cx:pt>
          <cx:pt idx="13685">96</cx:pt>
          <cx:pt idx="13686">96</cx:pt>
          <cx:pt idx="13687">96</cx:pt>
          <cx:pt idx="13688">96</cx:pt>
          <cx:pt idx="13689">96</cx:pt>
          <cx:pt idx="13690">96</cx:pt>
          <cx:pt idx="13691">96</cx:pt>
          <cx:pt idx="13692">96</cx:pt>
          <cx:pt idx="13693">96</cx:pt>
          <cx:pt idx="13694">96</cx:pt>
          <cx:pt idx="13695">96</cx:pt>
          <cx:pt idx="13696">96</cx:pt>
          <cx:pt idx="13697">96</cx:pt>
          <cx:pt idx="13698">96</cx:pt>
          <cx:pt idx="13699">96</cx:pt>
          <cx:pt idx="13700">96</cx:pt>
          <cx:pt idx="13701">96</cx:pt>
          <cx:pt idx="13702">96</cx:pt>
          <cx:pt idx="13703">96</cx:pt>
          <cx:pt idx="13704">96</cx:pt>
          <cx:pt idx="13705">96</cx:pt>
          <cx:pt idx="13706">96</cx:pt>
          <cx:pt idx="13707">96</cx:pt>
          <cx:pt idx="13708">96</cx:pt>
          <cx:pt idx="13709">96</cx:pt>
          <cx:pt idx="13710">96</cx:pt>
          <cx:pt idx="13711">96</cx:pt>
          <cx:pt idx="13712">96</cx:pt>
          <cx:pt idx="13713">96</cx:pt>
          <cx:pt idx="13714">96</cx:pt>
          <cx:pt idx="13715">96</cx:pt>
          <cx:pt idx="13716">96</cx:pt>
          <cx:pt idx="13717">96</cx:pt>
          <cx:pt idx="13718">96</cx:pt>
          <cx:pt idx="13719">96</cx:pt>
          <cx:pt idx="13720">96</cx:pt>
          <cx:pt idx="13721">96</cx:pt>
          <cx:pt idx="13722">96</cx:pt>
          <cx:pt idx="13723">96</cx:pt>
          <cx:pt idx="13724">96</cx:pt>
          <cx:pt idx="13725">96</cx:pt>
          <cx:pt idx="13726">96</cx:pt>
          <cx:pt idx="13727">96</cx:pt>
          <cx:pt idx="13728">96</cx:pt>
          <cx:pt idx="13729">96</cx:pt>
          <cx:pt idx="13730">96</cx:pt>
          <cx:pt idx="13731">96</cx:pt>
          <cx:pt idx="13732">96</cx:pt>
          <cx:pt idx="13733">96</cx:pt>
          <cx:pt idx="13734">96</cx:pt>
          <cx:pt idx="13735">96</cx:pt>
          <cx:pt idx="13736">96</cx:pt>
          <cx:pt idx="13737">96</cx:pt>
          <cx:pt idx="13738">96</cx:pt>
          <cx:pt idx="13739">96</cx:pt>
          <cx:pt idx="13740">96</cx:pt>
          <cx:pt idx="13741">96</cx:pt>
          <cx:pt idx="13742">96</cx:pt>
          <cx:pt idx="13743">96</cx:pt>
          <cx:pt idx="13744">96</cx:pt>
          <cx:pt idx="13745">96</cx:pt>
          <cx:pt idx="13746">96</cx:pt>
          <cx:pt idx="13747">96</cx:pt>
          <cx:pt idx="13748">96</cx:pt>
          <cx:pt idx="13749">96</cx:pt>
          <cx:pt idx="13750">96</cx:pt>
          <cx:pt idx="13751">96</cx:pt>
          <cx:pt idx="13752">96</cx:pt>
          <cx:pt idx="13753">96</cx:pt>
          <cx:pt idx="13754">96</cx:pt>
          <cx:pt idx="13755">96</cx:pt>
          <cx:pt idx="13756">96</cx:pt>
          <cx:pt idx="13757">96</cx:pt>
          <cx:pt idx="13758">96</cx:pt>
          <cx:pt idx="13759">96</cx:pt>
          <cx:pt idx="13760">96</cx:pt>
          <cx:pt idx="13761">96</cx:pt>
          <cx:pt idx="13762">96</cx:pt>
          <cx:pt idx="13763">96</cx:pt>
          <cx:pt idx="13764">96</cx:pt>
          <cx:pt idx="13765">96</cx:pt>
          <cx:pt idx="13766">96</cx:pt>
          <cx:pt idx="13767">96</cx:pt>
          <cx:pt idx="13768">96</cx:pt>
          <cx:pt idx="13769">96</cx:pt>
          <cx:pt idx="13770">96</cx:pt>
          <cx:pt idx="13771">96</cx:pt>
          <cx:pt idx="13772">96</cx:pt>
          <cx:pt idx="13773">96</cx:pt>
          <cx:pt idx="13774">96</cx:pt>
          <cx:pt idx="13775">96</cx:pt>
          <cx:pt idx="13776">96</cx:pt>
          <cx:pt idx="13777">96</cx:pt>
          <cx:pt idx="13778">96</cx:pt>
          <cx:pt idx="13779">96</cx:pt>
          <cx:pt idx="13780">96</cx:pt>
          <cx:pt idx="13781">96</cx:pt>
          <cx:pt idx="13782">96</cx:pt>
          <cx:pt idx="13783">96</cx:pt>
          <cx:pt idx="13784">96</cx:pt>
          <cx:pt idx="13785">96</cx:pt>
          <cx:pt idx="13786">96</cx:pt>
          <cx:pt idx="13787">96</cx:pt>
          <cx:pt idx="13788">96</cx:pt>
          <cx:pt idx="13789">96</cx:pt>
          <cx:pt idx="13790">96</cx:pt>
          <cx:pt idx="13791">96</cx:pt>
          <cx:pt idx="13792">96</cx:pt>
          <cx:pt idx="13793">96</cx:pt>
          <cx:pt idx="13794">96</cx:pt>
          <cx:pt idx="13795">96</cx:pt>
          <cx:pt idx="13796">96</cx:pt>
          <cx:pt idx="13797">96</cx:pt>
          <cx:pt idx="13798">96</cx:pt>
          <cx:pt idx="13799">96</cx:pt>
          <cx:pt idx="13800">96</cx:pt>
          <cx:pt idx="13801">96</cx:pt>
          <cx:pt idx="13802">96</cx:pt>
          <cx:pt idx="13803">96</cx:pt>
          <cx:pt idx="13804">96</cx:pt>
          <cx:pt idx="13805">96</cx:pt>
          <cx:pt idx="13806">96</cx:pt>
          <cx:pt idx="13807">96</cx:pt>
          <cx:pt idx="13808">96</cx:pt>
          <cx:pt idx="13809">96</cx:pt>
          <cx:pt idx="13810">96</cx:pt>
          <cx:pt idx="13811">96</cx:pt>
          <cx:pt idx="13812">96</cx:pt>
          <cx:pt idx="13813">96</cx:pt>
          <cx:pt idx="13814">96</cx:pt>
          <cx:pt idx="13815">96</cx:pt>
          <cx:pt idx="13816">96</cx:pt>
          <cx:pt idx="13817">96</cx:pt>
          <cx:pt idx="13818">96</cx:pt>
          <cx:pt idx="13819">96</cx:pt>
          <cx:pt idx="13820">96</cx:pt>
          <cx:pt idx="13821">96</cx:pt>
          <cx:pt idx="13822">96</cx:pt>
          <cx:pt idx="13823">96</cx:pt>
          <cx:pt idx="13824">96</cx:pt>
          <cx:pt idx="13825">96</cx:pt>
          <cx:pt idx="13826">96</cx:pt>
          <cx:pt idx="13827">96</cx:pt>
          <cx:pt idx="13828">96</cx:pt>
          <cx:pt idx="13829">96</cx:pt>
          <cx:pt idx="13830">96</cx:pt>
          <cx:pt idx="13831">96</cx:pt>
          <cx:pt idx="13832">96</cx:pt>
          <cx:pt idx="13833">96</cx:pt>
          <cx:pt idx="13834">96</cx:pt>
          <cx:pt idx="13835">96</cx:pt>
          <cx:pt idx="13836">96</cx:pt>
          <cx:pt idx="13837">96</cx:pt>
          <cx:pt idx="13838">96</cx:pt>
          <cx:pt idx="13839">96</cx:pt>
          <cx:pt idx="13840">96</cx:pt>
          <cx:pt idx="13841">96</cx:pt>
          <cx:pt idx="13842">96</cx:pt>
          <cx:pt idx="13843">96</cx:pt>
          <cx:pt idx="13844">96</cx:pt>
          <cx:pt idx="13845">96</cx:pt>
          <cx:pt idx="13846">96</cx:pt>
          <cx:pt idx="13847">96</cx:pt>
          <cx:pt idx="13848">96</cx:pt>
          <cx:pt idx="13849">96</cx:pt>
          <cx:pt idx="13850">96</cx:pt>
          <cx:pt idx="13851">96</cx:pt>
          <cx:pt idx="13852">96</cx:pt>
          <cx:pt idx="13853">96</cx:pt>
          <cx:pt idx="13854">96</cx:pt>
          <cx:pt idx="13855">96</cx:pt>
          <cx:pt idx="13856">96</cx:pt>
          <cx:pt idx="13857">96</cx:pt>
          <cx:pt idx="13858">96</cx:pt>
          <cx:pt idx="13859">96</cx:pt>
          <cx:pt idx="13860">96</cx:pt>
          <cx:pt idx="13861">96</cx:pt>
          <cx:pt idx="13862">96</cx:pt>
          <cx:pt idx="13863">96</cx:pt>
          <cx:pt idx="13864">96</cx:pt>
          <cx:pt idx="13865">96</cx:pt>
          <cx:pt idx="13866">96</cx:pt>
          <cx:pt idx="13867">96</cx:pt>
          <cx:pt idx="13868">96</cx:pt>
          <cx:pt idx="13869">96</cx:pt>
          <cx:pt idx="13870">96</cx:pt>
          <cx:pt idx="13871">96</cx:pt>
          <cx:pt idx="13872">96</cx:pt>
          <cx:pt idx="13873">96</cx:pt>
          <cx:pt idx="13874">96</cx:pt>
          <cx:pt idx="13875">96</cx:pt>
          <cx:pt idx="13876">95</cx:pt>
          <cx:pt idx="13877">95</cx:pt>
          <cx:pt idx="13878">95</cx:pt>
          <cx:pt idx="13879">95</cx:pt>
          <cx:pt idx="13880">95</cx:pt>
          <cx:pt idx="13881">95</cx:pt>
          <cx:pt idx="13882">95</cx:pt>
          <cx:pt idx="13883">95</cx:pt>
          <cx:pt idx="13884">95</cx:pt>
          <cx:pt idx="13885">95</cx:pt>
          <cx:pt idx="13886">95</cx:pt>
          <cx:pt idx="13887">95</cx:pt>
          <cx:pt idx="13888">95</cx:pt>
          <cx:pt idx="13889">95</cx:pt>
          <cx:pt idx="13890">95</cx:pt>
          <cx:pt idx="13891">95</cx:pt>
          <cx:pt idx="13892">95</cx:pt>
          <cx:pt idx="13893">95</cx:pt>
          <cx:pt idx="13894">95</cx:pt>
          <cx:pt idx="13895">95</cx:pt>
          <cx:pt idx="13896">95</cx:pt>
          <cx:pt idx="13897">95</cx:pt>
          <cx:pt idx="13898">95</cx:pt>
          <cx:pt idx="13899">95</cx:pt>
          <cx:pt idx="13900">95</cx:pt>
          <cx:pt idx="13901">95</cx:pt>
          <cx:pt idx="13902">95</cx:pt>
          <cx:pt idx="13903">95</cx:pt>
          <cx:pt idx="13904">95</cx:pt>
          <cx:pt idx="13905">95</cx:pt>
          <cx:pt idx="13906">95</cx:pt>
          <cx:pt idx="13907">95</cx:pt>
          <cx:pt idx="13908">95</cx:pt>
          <cx:pt idx="13909">95</cx:pt>
          <cx:pt idx="13910">95</cx:pt>
          <cx:pt idx="13911">95</cx:pt>
          <cx:pt idx="13912">95</cx:pt>
          <cx:pt idx="13913">95</cx:pt>
          <cx:pt idx="13914">95</cx:pt>
          <cx:pt idx="13915">95</cx:pt>
          <cx:pt idx="13916">95</cx:pt>
          <cx:pt idx="13917">95</cx:pt>
          <cx:pt idx="13918">95</cx:pt>
          <cx:pt idx="13919">95</cx:pt>
          <cx:pt idx="13920">95</cx:pt>
          <cx:pt idx="13921">95</cx:pt>
          <cx:pt idx="13922">95</cx:pt>
          <cx:pt idx="13923">95</cx:pt>
          <cx:pt idx="13924">95</cx:pt>
          <cx:pt idx="13925">95</cx:pt>
          <cx:pt idx="13926">95</cx:pt>
          <cx:pt idx="13927">95</cx:pt>
          <cx:pt idx="13928">95</cx:pt>
          <cx:pt idx="13929">95</cx:pt>
          <cx:pt idx="13930">95</cx:pt>
          <cx:pt idx="13931">95</cx:pt>
          <cx:pt idx="13932">95</cx:pt>
          <cx:pt idx="13933">95</cx:pt>
          <cx:pt idx="13934">95</cx:pt>
          <cx:pt idx="13935">95</cx:pt>
          <cx:pt idx="13936">95</cx:pt>
          <cx:pt idx="13937">95</cx:pt>
          <cx:pt idx="13938">95</cx:pt>
          <cx:pt idx="13939">95</cx:pt>
          <cx:pt idx="13940">95</cx:pt>
          <cx:pt idx="13941">95</cx:pt>
          <cx:pt idx="13942">95</cx:pt>
          <cx:pt idx="13943">95</cx:pt>
          <cx:pt idx="13944">95</cx:pt>
          <cx:pt idx="13945">95</cx:pt>
          <cx:pt idx="13946">95</cx:pt>
          <cx:pt idx="13947">95</cx:pt>
          <cx:pt idx="13948">95</cx:pt>
          <cx:pt idx="13949">95</cx:pt>
          <cx:pt idx="13950">95</cx:pt>
          <cx:pt idx="13951">95</cx:pt>
          <cx:pt idx="13952">95</cx:pt>
          <cx:pt idx="13953">95</cx:pt>
          <cx:pt idx="13954">95</cx:pt>
          <cx:pt idx="13955">95</cx:pt>
          <cx:pt idx="13956">95</cx:pt>
          <cx:pt idx="13957">95</cx:pt>
          <cx:pt idx="13958">95</cx:pt>
          <cx:pt idx="13959">95</cx:pt>
          <cx:pt idx="13960">95</cx:pt>
          <cx:pt idx="13961">95</cx:pt>
          <cx:pt idx="13962">95</cx:pt>
          <cx:pt idx="13963">95</cx:pt>
          <cx:pt idx="13964">95</cx:pt>
          <cx:pt idx="13965">95</cx:pt>
          <cx:pt idx="13966">95</cx:pt>
          <cx:pt idx="13967">95</cx:pt>
          <cx:pt idx="13968">95</cx:pt>
          <cx:pt idx="13969">95</cx:pt>
          <cx:pt idx="13970">95</cx:pt>
          <cx:pt idx="13971">95</cx:pt>
          <cx:pt idx="13972">95</cx:pt>
          <cx:pt idx="13973">95</cx:pt>
          <cx:pt idx="13974">95</cx:pt>
          <cx:pt idx="13975">95</cx:pt>
          <cx:pt idx="13976">95</cx:pt>
          <cx:pt idx="13977">95</cx:pt>
          <cx:pt idx="13978">95</cx:pt>
          <cx:pt idx="13979">95</cx:pt>
          <cx:pt idx="13980">95</cx:pt>
          <cx:pt idx="13981">95</cx:pt>
          <cx:pt idx="13982">95</cx:pt>
          <cx:pt idx="13983">95</cx:pt>
          <cx:pt idx="13984">95</cx:pt>
          <cx:pt idx="13985">95</cx:pt>
          <cx:pt idx="13986">95</cx:pt>
          <cx:pt idx="13987">95</cx:pt>
          <cx:pt idx="13988">95</cx:pt>
          <cx:pt idx="13989">95</cx:pt>
          <cx:pt idx="13990">95</cx:pt>
          <cx:pt idx="13991">95</cx:pt>
          <cx:pt idx="13992">95</cx:pt>
          <cx:pt idx="13993">95</cx:pt>
          <cx:pt idx="13994">95</cx:pt>
          <cx:pt idx="13995">95</cx:pt>
          <cx:pt idx="13996">95</cx:pt>
          <cx:pt idx="13997">95</cx:pt>
          <cx:pt idx="13998">95</cx:pt>
          <cx:pt idx="13999">95</cx:pt>
          <cx:pt idx="14000">95</cx:pt>
          <cx:pt idx="14001">95</cx:pt>
          <cx:pt idx="14002">95</cx:pt>
          <cx:pt idx="14003">95</cx:pt>
          <cx:pt idx="14004">95</cx:pt>
          <cx:pt idx="14005">95</cx:pt>
          <cx:pt idx="14006">95</cx:pt>
          <cx:pt idx="14007">95</cx:pt>
          <cx:pt idx="14008">95</cx:pt>
          <cx:pt idx="14009">95</cx:pt>
          <cx:pt idx="14010">95</cx:pt>
          <cx:pt idx="14011">95</cx:pt>
          <cx:pt idx="14012">95</cx:pt>
          <cx:pt idx="14013">95</cx:pt>
          <cx:pt idx="14014">95</cx:pt>
          <cx:pt idx="14015">95</cx:pt>
          <cx:pt idx="14016">95</cx:pt>
          <cx:pt idx="14017">95</cx:pt>
          <cx:pt idx="14018">95</cx:pt>
          <cx:pt idx="14019">95</cx:pt>
          <cx:pt idx="14020">95</cx:pt>
          <cx:pt idx="14021">95</cx:pt>
          <cx:pt idx="14022">95</cx:pt>
          <cx:pt idx="14023">95</cx:pt>
          <cx:pt idx="14024">95</cx:pt>
          <cx:pt idx="14025">95</cx:pt>
          <cx:pt idx="14026">95</cx:pt>
          <cx:pt idx="14027">95</cx:pt>
          <cx:pt idx="14028">95</cx:pt>
          <cx:pt idx="14029">95</cx:pt>
          <cx:pt idx="14030">95</cx:pt>
          <cx:pt idx="14031">95</cx:pt>
          <cx:pt idx="14032">95</cx:pt>
          <cx:pt idx="14033">95</cx:pt>
          <cx:pt idx="14034">95</cx:pt>
          <cx:pt idx="14035">95</cx:pt>
          <cx:pt idx="14036">95</cx:pt>
          <cx:pt idx="14037">95</cx:pt>
          <cx:pt idx="14038">95</cx:pt>
          <cx:pt idx="14039">95</cx:pt>
          <cx:pt idx="14040">95</cx:pt>
          <cx:pt idx="14041">95</cx:pt>
          <cx:pt idx="14042">95</cx:pt>
          <cx:pt idx="14043">95</cx:pt>
          <cx:pt idx="14044">95</cx:pt>
          <cx:pt idx="14045">95</cx:pt>
          <cx:pt idx="14046">95</cx:pt>
          <cx:pt idx="14047">95</cx:pt>
          <cx:pt idx="14048">95</cx:pt>
          <cx:pt idx="14049">95</cx:pt>
          <cx:pt idx="14050">95</cx:pt>
          <cx:pt idx="14051">95</cx:pt>
          <cx:pt idx="14052">95</cx:pt>
          <cx:pt idx="14053">95</cx:pt>
          <cx:pt idx="14054">95</cx:pt>
          <cx:pt idx="14055">95</cx:pt>
          <cx:pt idx="14056">95</cx:pt>
          <cx:pt idx="14057">95</cx:pt>
          <cx:pt idx="14058">95</cx:pt>
          <cx:pt idx="14059">95</cx:pt>
          <cx:pt idx="14060">95</cx:pt>
          <cx:pt idx="14061">95</cx:pt>
          <cx:pt idx="14062">95</cx:pt>
          <cx:pt idx="14063">95</cx:pt>
          <cx:pt idx="14064">95</cx:pt>
          <cx:pt idx="14065">95</cx:pt>
          <cx:pt idx="14066">95</cx:pt>
          <cx:pt idx="14067">95</cx:pt>
          <cx:pt idx="14068">95</cx:pt>
          <cx:pt idx="14069">95</cx:pt>
          <cx:pt idx="14070">95</cx:pt>
          <cx:pt idx="14071">95</cx:pt>
          <cx:pt idx="14072">95</cx:pt>
          <cx:pt idx="14073">95</cx:pt>
          <cx:pt idx="14074">95</cx:pt>
          <cx:pt idx="14075">95</cx:pt>
          <cx:pt idx="14076">95</cx:pt>
          <cx:pt idx="14077">95</cx:pt>
          <cx:pt idx="14078">95</cx:pt>
          <cx:pt idx="14079">95</cx:pt>
          <cx:pt idx="14080">95</cx:pt>
          <cx:pt idx="14081">95</cx:pt>
          <cx:pt idx="14082">95</cx:pt>
          <cx:pt idx="14083">95</cx:pt>
          <cx:pt idx="14084">95</cx:pt>
          <cx:pt idx="14085">95</cx:pt>
          <cx:pt idx="14086">95</cx:pt>
          <cx:pt idx="14087">95</cx:pt>
          <cx:pt idx="14088">95</cx:pt>
          <cx:pt idx="14089">95</cx:pt>
          <cx:pt idx="14090">95</cx:pt>
          <cx:pt idx="14091">95</cx:pt>
          <cx:pt idx="14092">95</cx:pt>
          <cx:pt idx="14093">95</cx:pt>
          <cx:pt idx="14094">95</cx:pt>
          <cx:pt idx="14095">95</cx:pt>
          <cx:pt idx="14096">95</cx:pt>
          <cx:pt idx="14097">95</cx:pt>
          <cx:pt idx="14098">95</cx:pt>
          <cx:pt idx="14099">95</cx:pt>
          <cx:pt idx="14100">95</cx:pt>
          <cx:pt idx="14101">95</cx:pt>
          <cx:pt idx="14102">95</cx:pt>
          <cx:pt idx="14103">95</cx:pt>
          <cx:pt idx="14104">95</cx:pt>
          <cx:pt idx="14105">95</cx:pt>
          <cx:pt idx="14106">95</cx:pt>
          <cx:pt idx="14107">95</cx:pt>
          <cx:pt idx="14108">95</cx:pt>
          <cx:pt idx="14109">95</cx:pt>
          <cx:pt idx="14110">95</cx:pt>
          <cx:pt idx="14111">95</cx:pt>
          <cx:pt idx="14112">95</cx:pt>
          <cx:pt idx="14113">95</cx:pt>
          <cx:pt idx="14114">95</cx:pt>
          <cx:pt idx="14115">95</cx:pt>
          <cx:pt idx="14116">95</cx:pt>
          <cx:pt idx="14117">95</cx:pt>
          <cx:pt idx="14118">95</cx:pt>
          <cx:pt idx="14119">95</cx:pt>
          <cx:pt idx="14120">95</cx:pt>
          <cx:pt idx="14121">95</cx:pt>
          <cx:pt idx="14122">95</cx:pt>
          <cx:pt idx="14123">95</cx:pt>
          <cx:pt idx="14124">95</cx:pt>
          <cx:pt idx="14125">95</cx:pt>
          <cx:pt idx="14126">95</cx:pt>
          <cx:pt idx="14127">95</cx:pt>
          <cx:pt idx="14128">95</cx:pt>
          <cx:pt idx="14129">95</cx:pt>
          <cx:pt idx="14130">95</cx:pt>
          <cx:pt idx="14131">95</cx:pt>
          <cx:pt idx="14132">95</cx:pt>
          <cx:pt idx="14133">95</cx:pt>
          <cx:pt idx="14134">95</cx:pt>
          <cx:pt idx="14135">95</cx:pt>
          <cx:pt idx="14136">95</cx:pt>
          <cx:pt idx="14137">95</cx:pt>
          <cx:pt idx="14138">95</cx:pt>
          <cx:pt idx="14139">95</cx:pt>
          <cx:pt idx="14140">95</cx:pt>
          <cx:pt idx="14141">95</cx:pt>
          <cx:pt idx="14142">95</cx:pt>
          <cx:pt idx="14143">95</cx:pt>
          <cx:pt idx="14144">95</cx:pt>
          <cx:pt idx="14145">95</cx:pt>
          <cx:pt idx="14146">95</cx:pt>
          <cx:pt idx="14147">95</cx:pt>
          <cx:pt idx="14148">95</cx:pt>
          <cx:pt idx="14149">95</cx:pt>
          <cx:pt idx="14150">95</cx:pt>
          <cx:pt idx="14151">95</cx:pt>
          <cx:pt idx="14152">95</cx:pt>
          <cx:pt idx="14153">95</cx:pt>
          <cx:pt idx="14154">95</cx:pt>
          <cx:pt idx="14155">95</cx:pt>
          <cx:pt idx="14156">95</cx:pt>
          <cx:pt idx="14157">95</cx:pt>
          <cx:pt idx="14158">95</cx:pt>
          <cx:pt idx="14159">95</cx:pt>
          <cx:pt idx="14160">95</cx:pt>
          <cx:pt idx="14161">95</cx:pt>
          <cx:pt idx="14162">95</cx:pt>
          <cx:pt idx="14163">95</cx:pt>
          <cx:pt idx="14164">95</cx:pt>
          <cx:pt idx="14165">95</cx:pt>
          <cx:pt idx="14166">95</cx:pt>
          <cx:pt idx="14167">95</cx:pt>
          <cx:pt idx="14168">95</cx:pt>
          <cx:pt idx="14169">95</cx:pt>
          <cx:pt idx="14170">95</cx:pt>
          <cx:pt idx="14171">95</cx:pt>
          <cx:pt idx="14172">95</cx:pt>
          <cx:pt idx="14173">95</cx:pt>
          <cx:pt idx="14174">95</cx:pt>
          <cx:pt idx="14175">95</cx:pt>
          <cx:pt idx="14176">95</cx:pt>
          <cx:pt idx="14177">95</cx:pt>
          <cx:pt idx="14178">95</cx:pt>
          <cx:pt idx="14179">95</cx:pt>
          <cx:pt idx="14180">95</cx:pt>
          <cx:pt idx="14181">95</cx:pt>
          <cx:pt idx="14182">95</cx:pt>
          <cx:pt idx="14183">95</cx:pt>
          <cx:pt idx="14184">95</cx:pt>
          <cx:pt idx="14185">95</cx:pt>
          <cx:pt idx="14186">95</cx:pt>
          <cx:pt idx="14187">95</cx:pt>
          <cx:pt idx="14188">95</cx:pt>
          <cx:pt idx="14189">95</cx:pt>
          <cx:pt idx="14190">95</cx:pt>
          <cx:pt idx="14191">95</cx:pt>
          <cx:pt idx="14192">95</cx:pt>
          <cx:pt idx="14193">95</cx:pt>
          <cx:pt idx="14194">95</cx:pt>
          <cx:pt idx="14195">95</cx:pt>
          <cx:pt idx="14196">95</cx:pt>
          <cx:pt idx="14197">95</cx:pt>
          <cx:pt idx="14198">95</cx:pt>
          <cx:pt idx="14199">95</cx:pt>
          <cx:pt idx="14200">95</cx:pt>
          <cx:pt idx="14201">95</cx:pt>
          <cx:pt idx="14202">95</cx:pt>
          <cx:pt idx="14203">95</cx:pt>
          <cx:pt idx="14204">95</cx:pt>
          <cx:pt idx="14205">95</cx:pt>
          <cx:pt idx="14206">95</cx:pt>
          <cx:pt idx="14207">95</cx:pt>
          <cx:pt idx="14208">95</cx:pt>
          <cx:pt idx="14209">95</cx:pt>
          <cx:pt idx="14210">95</cx:pt>
          <cx:pt idx="14211">95</cx:pt>
          <cx:pt idx="14212">95</cx:pt>
          <cx:pt idx="14213">94</cx:pt>
          <cx:pt idx="14214">94</cx:pt>
          <cx:pt idx="14215">94</cx:pt>
          <cx:pt idx="14216">94</cx:pt>
          <cx:pt idx="14217">94</cx:pt>
          <cx:pt idx="14218">94</cx:pt>
          <cx:pt idx="14219">94</cx:pt>
          <cx:pt idx="14220">94</cx:pt>
          <cx:pt idx="14221">94</cx:pt>
          <cx:pt idx="14222">94</cx:pt>
          <cx:pt idx="14223">94</cx:pt>
          <cx:pt idx="14224">94</cx:pt>
          <cx:pt idx="14225">94</cx:pt>
          <cx:pt idx="14226">94</cx:pt>
          <cx:pt idx="14227">94</cx:pt>
          <cx:pt idx="14228">94</cx:pt>
          <cx:pt idx="14229">94</cx:pt>
          <cx:pt idx="14230">94</cx:pt>
          <cx:pt idx="14231">94</cx:pt>
          <cx:pt idx="14232">94</cx:pt>
          <cx:pt idx="14233">94</cx:pt>
          <cx:pt idx="14234">94</cx:pt>
          <cx:pt idx="14235">94</cx:pt>
          <cx:pt idx="14236">94</cx:pt>
          <cx:pt idx="14237">94</cx:pt>
          <cx:pt idx="14238">94</cx:pt>
          <cx:pt idx="14239">94</cx:pt>
          <cx:pt idx="14240">94</cx:pt>
          <cx:pt idx="14241">94</cx:pt>
          <cx:pt idx="14242">94</cx:pt>
          <cx:pt idx="14243">94</cx:pt>
          <cx:pt idx="14244">94</cx:pt>
          <cx:pt idx="14245">94</cx:pt>
          <cx:pt idx="14246">94</cx:pt>
          <cx:pt idx="14247">94</cx:pt>
          <cx:pt idx="14248">94</cx:pt>
          <cx:pt idx="14249">94</cx:pt>
          <cx:pt idx="14250">94</cx:pt>
          <cx:pt idx="14251">94</cx:pt>
          <cx:pt idx="14252">94</cx:pt>
          <cx:pt idx="14253">94</cx:pt>
          <cx:pt idx="14254">94</cx:pt>
          <cx:pt idx="14255">94</cx:pt>
          <cx:pt idx="14256">94</cx:pt>
          <cx:pt idx="14257">94</cx:pt>
          <cx:pt idx="14258">94</cx:pt>
          <cx:pt idx="14259">94</cx:pt>
          <cx:pt idx="14260">94</cx:pt>
          <cx:pt idx="14261">94</cx:pt>
          <cx:pt idx="14262">94</cx:pt>
          <cx:pt idx="14263">94</cx:pt>
          <cx:pt idx="14264">94</cx:pt>
          <cx:pt idx="14265">94</cx:pt>
          <cx:pt idx="14266">94</cx:pt>
          <cx:pt idx="14267">94</cx:pt>
          <cx:pt idx="14268">94</cx:pt>
          <cx:pt idx="14269">94</cx:pt>
          <cx:pt idx="14270">94</cx:pt>
          <cx:pt idx="14271">94</cx:pt>
          <cx:pt idx="14272">94</cx:pt>
          <cx:pt idx="14273">94</cx:pt>
          <cx:pt idx="14274">94</cx:pt>
          <cx:pt idx="14275">94</cx:pt>
          <cx:pt idx="14276">94</cx:pt>
          <cx:pt idx="14277">94</cx:pt>
          <cx:pt idx="14278">94</cx:pt>
          <cx:pt idx="14279">94</cx:pt>
          <cx:pt idx="14280">94</cx:pt>
          <cx:pt idx="14281">94</cx:pt>
          <cx:pt idx="14282">94</cx:pt>
          <cx:pt idx="14283">94</cx:pt>
          <cx:pt idx="14284">94</cx:pt>
          <cx:pt idx="14285">94</cx:pt>
          <cx:pt idx="14286">94</cx:pt>
          <cx:pt idx="14287">94</cx:pt>
          <cx:pt idx="14288">94</cx:pt>
          <cx:pt idx="14289">94</cx:pt>
          <cx:pt idx="14290">94</cx:pt>
          <cx:pt idx="14291">94</cx:pt>
          <cx:pt idx="14292">94</cx:pt>
          <cx:pt idx="14293">94</cx:pt>
          <cx:pt idx="14294">94</cx:pt>
          <cx:pt idx="14295">94</cx:pt>
          <cx:pt idx="14296">94</cx:pt>
          <cx:pt idx="14297">94</cx:pt>
          <cx:pt idx="14298">94</cx:pt>
          <cx:pt idx="14299">94</cx:pt>
          <cx:pt idx="14300">94</cx:pt>
          <cx:pt idx="14301">94</cx:pt>
          <cx:pt idx="14302">94</cx:pt>
          <cx:pt idx="14303">94</cx:pt>
          <cx:pt idx="14304">94</cx:pt>
          <cx:pt idx="14305">94</cx:pt>
          <cx:pt idx="14306">94</cx:pt>
          <cx:pt idx="14307">94</cx:pt>
          <cx:pt idx="14308">94</cx:pt>
          <cx:pt idx="14309">94</cx:pt>
          <cx:pt idx="14310">94</cx:pt>
          <cx:pt idx="14311">94</cx:pt>
          <cx:pt idx="14312">94</cx:pt>
          <cx:pt idx="14313">94</cx:pt>
          <cx:pt idx="14314">94</cx:pt>
          <cx:pt idx="14315">94</cx:pt>
          <cx:pt idx="14316">94</cx:pt>
          <cx:pt idx="14317">94</cx:pt>
          <cx:pt idx="14318">94</cx:pt>
          <cx:pt idx="14319">94</cx:pt>
          <cx:pt idx="14320">94</cx:pt>
          <cx:pt idx="14321">94</cx:pt>
          <cx:pt idx="14322">94</cx:pt>
          <cx:pt idx="14323">94</cx:pt>
          <cx:pt idx="14324">94</cx:pt>
          <cx:pt idx="14325">94</cx:pt>
          <cx:pt idx="14326">94</cx:pt>
          <cx:pt idx="14327">94</cx:pt>
          <cx:pt idx="14328">94</cx:pt>
          <cx:pt idx="14329">94</cx:pt>
          <cx:pt idx="14330">94</cx:pt>
          <cx:pt idx="14331">94</cx:pt>
          <cx:pt idx="14332">94</cx:pt>
          <cx:pt idx="14333">94</cx:pt>
          <cx:pt idx="14334">94</cx:pt>
          <cx:pt idx="14335">94</cx:pt>
          <cx:pt idx="14336">94</cx:pt>
          <cx:pt idx="14337">94</cx:pt>
          <cx:pt idx="14338">94</cx:pt>
          <cx:pt idx="14339">94</cx:pt>
          <cx:pt idx="14340">94</cx:pt>
          <cx:pt idx="14341">94</cx:pt>
          <cx:pt idx="14342">94</cx:pt>
          <cx:pt idx="14343">94</cx:pt>
          <cx:pt idx="14344">94</cx:pt>
          <cx:pt idx="14345">94</cx:pt>
          <cx:pt idx="14346">94</cx:pt>
          <cx:pt idx="14347">94</cx:pt>
          <cx:pt idx="14348">94</cx:pt>
          <cx:pt idx="14349">94</cx:pt>
          <cx:pt idx="14350">94</cx:pt>
          <cx:pt idx="14351">94</cx:pt>
          <cx:pt idx="14352">94</cx:pt>
          <cx:pt idx="14353">94</cx:pt>
          <cx:pt idx="14354">94</cx:pt>
          <cx:pt idx="14355">94</cx:pt>
          <cx:pt idx="14356">94</cx:pt>
          <cx:pt idx="14357">94</cx:pt>
          <cx:pt idx="14358">94</cx:pt>
          <cx:pt idx="14359">94</cx:pt>
          <cx:pt idx="14360">94</cx:pt>
          <cx:pt idx="14361">94</cx:pt>
          <cx:pt idx="14362">94</cx:pt>
          <cx:pt idx="14363">94</cx:pt>
          <cx:pt idx="14364">94</cx:pt>
          <cx:pt idx="14365">94</cx:pt>
          <cx:pt idx="14366">94</cx:pt>
          <cx:pt idx="14367">94</cx:pt>
          <cx:pt idx="14368">94</cx:pt>
          <cx:pt idx="14369">94</cx:pt>
          <cx:pt idx="14370">94</cx:pt>
          <cx:pt idx="14371">94</cx:pt>
          <cx:pt idx="14372">94</cx:pt>
          <cx:pt idx="14373">94</cx:pt>
          <cx:pt idx="14374">94</cx:pt>
          <cx:pt idx="14375">94</cx:pt>
          <cx:pt idx="14376">94</cx:pt>
          <cx:pt idx="14377">94</cx:pt>
          <cx:pt idx="14378">94</cx:pt>
          <cx:pt idx="14379">94</cx:pt>
          <cx:pt idx="14380">94</cx:pt>
          <cx:pt idx="14381">94</cx:pt>
          <cx:pt idx="14382">94</cx:pt>
          <cx:pt idx="14383">94</cx:pt>
          <cx:pt idx="14384">94</cx:pt>
          <cx:pt idx="14385">94</cx:pt>
          <cx:pt idx="14386">94</cx:pt>
          <cx:pt idx="14387">94</cx:pt>
          <cx:pt idx="14388">94</cx:pt>
          <cx:pt idx="14389">94</cx:pt>
          <cx:pt idx="14390">94</cx:pt>
          <cx:pt idx="14391">94</cx:pt>
          <cx:pt idx="14392">94</cx:pt>
          <cx:pt idx="14393">94</cx:pt>
          <cx:pt idx="14394">94</cx:pt>
          <cx:pt idx="14395">94</cx:pt>
          <cx:pt idx="14396">94</cx:pt>
          <cx:pt idx="14397">94</cx:pt>
          <cx:pt idx="14398">94</cx:pt>
          <cx:pt idx="14399">94</cx:pt>
          <cx:pt idx="14400">94</cx:pt>
          <cx:pt idx="14401">94</cx:pt>
          <cx:pt idx="14402">94</cx:pt>
          <cx:pt idx="14403">94</cx:pt>
          <cx:pt idx="14404">94</cx:pt>
          <cx:pt idx="14405">94</cx:pt>
          <cx:pt idx="14406">94</cx:pt>
          <cx:pt idx="14407">94</cx:pt>
          <cx:pt idx="14408">94</cx:pt>
          <cx:pt idx="14409">94</cx:pt>
          <cx:pt idx="14410">94</cx:pt>
          <cx:pt idx="14411">94</cx:pt>
          <cx:pt idx="14412">94</cx:pt>
          <cx:pt idx="14413">94</cx:pt>
          <cx:pt idx="14414">94</cx:pt>
          <cx:pt idx="14415">94</cx:pt>
          <cx:pt idx="14416">94</cx:pt>
          <cx:pt idx="14417">94</cx:pt>
          <cx:pt idx="14418">94</cx:pt>
          <cx:pt idx="14419">94</cx:pt>
          <cx:pt idx="14420">94</cx:pt>
          <cx:pt idx="14421">94</cx:pt>
          <cx:pt idx="14422">94</cx:pt>
          <cx:pt idx="14423">94</cx:pt>
          <cx:pt idx="14424">94</cx:pt>
          <cx:pt idx="14425">94</cx:pt>
          <cx:pt idx="14426">94</cx:pt>
          <cx:pt idx="14427">94</cx:pt>
          <cx:pt idx="14428">94</cx:pt>
          <cx:pt idx="14429">94</cx:pt>
          <cx:pt idx="14430">94</cx:pt>
          <cx:pt idx="14431">94</cx:pt>
          <cx:pt idx="14432">94</cx:pt>
          <cx:pt idx="14433">94</cx:pt>
          <cx:pt idx="14434">94</cx:pt>
          <cx:pt idx="14435">94</cx:pt>
          <cx:pt idx="14436">94</cx:pt>
          <cx:pt idx="14437">94</cx:pt>
          <cx:pt idx="14438">94</cx:pt>
          <cx:pt idx="14439">94</cx:pt>
          <cx:pt idx="14440">94</cx:pt>
          <cx:pt idx="14441">94</cx:pt>
          <cx:pt idx="14442">94</cx:pt>
          <cx:pt idx="14443">94</cx:pt>
          <cx:pt idx="14444">94</cx:pt>
          <cx:pt idx="14445">94</cx:pt>
          <cx:pt idx="14446">94</cx:pt>
          <cx:pt idx="14447">94</cx:pt>
          <cx:pt idx="14448">94</cx:pt>
          <cx:pt idx="14449">94</cx:pt>
          <cx:pt idx="14450">94</cx:pt>
          <cx:pt idx="14451">94</cx:pt>
          <cx:pt idx="14452">94</cx:pt>
          <cx:pt idx="14453">94</cx:pt>
          <cx:pt idx="14454">94</cx:pt>
          <cx:pt idx="14455">94</cx:pt>
          <cx:pt idx="14456">94</cx:pt>
          <cx:pt idx="14457">94</cx:pt>
          <cx:pt idx="14458">94</cx:pt>
          <cx:pt idx="14459">94</cx:pt>
          <cx:pt idx="14460">94</cx:pt>
          <cx:pt idx="14461">94</cx:pt>
          <cx:pt idx="14462">94</cx:pt>
          <cx:pt idx="14463">94</cx:pt>
          <cx:pt idx="14464">94</cx:pt>
          <cx:pt idx="14465">94</cx:pt>
          <cx:pt idx="14466">94</cx:pt>
          <cx:pt idx="14467">94</cx:pt>
          <cx:pt idx="14468">94</cx:pt>
          <cx:pt idx="14469">94</cx:pt>
          <cx:pt idx="14470">94</cx:pt>
          <cx:pt idx="14471">94</cx:pt>
          <cx:pt idx="14472">94</cx:pt>
          <cx:pt idx="14473">94</cx:pt>
          <cx:pt idx="14474">94</cx:pt>
          <cx:pt idx="14475">94</cx:pt>
          <cx:pt idx="14476">94</cx:pt>
          <cx:pt idx="14477">94</cx:pt>
          <cx:pt idx="14478">94</cx:pt>
          <cx:pt idx="14479">94</cx:pt>
          <cx:pt idx="14480">94</cx:pt>
          <cx:pt idx="14481">94</cx:pt>
          <cx:pt idx="14482">94</cx:pt>
          <cx:pt idx="14483">94</cx:pt>
          <cx:pt idx="14484">94</cx:pt>
          <cx:pt idx="14485">94</cx:pt>
          <cx:pt idx="14486">94</cx:pt>
          <cx:pt idx="14487">94</cx:pt>
          <cx:pt idx="14488">94</cx:pt>
          <cx:pt idx="14489">94</cx:pt>
          <cx:pt idx="14490">94</cx:pt>
          <cx:pt idx="14491">94</cx:pt>
          <cx:pt idx="14492">94</cx:pt>
          <cx:pt idx="14493">94</cx:pt>
          <cx:pt idx="14494">94</cx:pt>
          <cx:pt idx="14495">94</cx:pt>
          <cx:pt idx="14496">94</cx:pt>
          <cx:pt idx="14497">94</cx:pt>
          <cx:pt idx="14498">94</cx:pt>
          <cx:pt idx="14499">94</cx:pt>
          <cx:pt idx="14500">94</cx:pt>
          <cx:pt idx="14501">94</cx:pt>
          <cx:pt idx="14502">94</cx:pt>
          <cx:pt idx="14503">94</cx:pt>
          <cx:pt idx="14504">94</cx:pt>
          <cx:pt idx="14505">94</cx:pt>
          <cx:pt idx="14506">94</cx:pt>
          <cx:pt idx="14507">94</cx:pt>
          <cx:pt idx="14508">94</cx:pt>
          <cx:pt idx="14509">94</cx:pt>
          <cx:pt idx="14510">94</cx:pt>
          <cx:pt idx="14511">94</cx:pt>
          <cx:pt idx="14512">94</cx:pt>
          <cx:pt idx="14513">94</cx:pt>
          <cx:pt idx="14514">94</cx:pt>
          <cx:pt idx="14515">94</cx:pt>
          <cx:pt idx="14516">94</cx:pt>
          <cx:pt idx="14517">94</cx:pt>
          <cx:pt idx="14518">94</cx:pt>
          <cx:pt idx="14519">94</cx:pt>
          <cx:pt idx="14520">94</cx:pt>
          <cx:pt idx="14521">94</cx:pt>
          <cx:pt idx="14522">94</cx:pt>
          <cx:pt idx="14523">94</cx:pt>
          <cx:pt idx="14524">94</cx:pt>
          <cx:pt idx="14525">94</cx:pt>
          <cx:pt idx="14526">94</cx:pt>
          <cx:pt idx="14527">94</cx:pt>
          <cx:pt idx="14528">94</cx:pt>
          <cx:pt idx="14529">94</cx:pt>
          <cx:pt idx="14530">94</cx:pt>
          <cx:pt idx="14531">94</cx:pt>
          <cx:pt idx="14532">94</cx:pt>
          <cx:pt idx="14533">94</cx:pt>
          <cx:pt idx="14534">94</cx:pt>
          <cx:pt idx="14535">94</cx:pt>
          <cx:pt idx="14536">94</cx:pt>
          <cx:pt idx="14537">94</cx:pt>
          <cx:pt idx="14538">94</cx:pt>
          <cx:pt idx="14539">94</cx:pt>
          <cx:pt idx="14540">94</cx:pt>
          <cx:pt idx="14541">94</cx:pt>
          <cx:pt idx="14542">94</cx:pt>
          <cx:pt idx="14543">94</cx:pt>
          <cx:pt idx="14544">94</cx:pt>
          <cx:pt idx="14545">94</cx:pt>
          <cx:pt idx="14546">94</cx:pt>
          <cx:pt idx="14547">94</cx:pt>
          <cx:pt idx="14548">94</cx:pt>
          <cx:pt idx="14549">94</cx:pt>
          <cx:pt idx="14550">94</cx:pt>
          <cx:pt idx="14551">94</cx:pt>
          <cx:pt idx="14552">94</cx:pt>
          <cx:pt idx="14553">94</cx:pt>
          <cx:pt idx="14554">94</cx:pt>
          <cx:pt idx="14555">94</cx:pt>
          <cx:pt idx="14556">94</cx:pt>
          <cx:pt idx="14557">94</cx:pt>
          <cx:pt idx="14558">94</cx:pt>
          <cx:pt idx="14559">94</cx:pt>
          <cx:pt idx="14560">94</cx:pt>
          <cx:pt idx="14561">94</cx:pt>
          <cx:pt idx="14562">94</cx:pt>
          <cx:pt idx="14563">94</cx:pt>
          <cx:pt idx="14564">94</cx:pt>
          <cx:pt idx="14565">94</cx:pt>
          <cx:pt idx="14566">94</cx:pt>
          <cx:pt idx="14567">94</cx:pt>
          <cx:pt idx="14568">94</cx:pt>
          <cx:pt idx="14569">94</cx:pt>
          <cx:pt idx="14570">94</cx:pt>
          <cx:pt idx="14571">94</cx:pt>
          <cx:pt idx="14572">94</cx:pt>
          <cx:pt idx="14573">94</cx:pt>
          <cx:pt idx="14574">94</cx:pt>
          <cx:pt idx="14575">94</cx:pt>
          <cx:pt idx="14576">94</cx:pt>
          <cx:pt idx="14577">94</cx:pt>
          <cx:pt idx="14578">94</cx:pt>
          <cx:pt idx="14579">94</cx:pt>
          <cx:pt idx="14580">93</cx:pt>
          <cx:pt idx="14581">93</cx:pt>
          <cx:pt idx="14582">93</cx:pt>
          <cx:pt idx="14583">93</cx:pt>
          <cx:pt idx="14584">93</cx:pt>
          <cx:pt idx="14585">93</cx:pt>
          <cx:pt idx="14586">93</cx:pt>
          <cx:pt idx="14587">93</cx:pt>
          <cx:pt idx="14588">93</cx:pt>
          <cx:pt idx="14589">93</cx:pt>
          <cx:pt idx="14590">93</cx:pt>
          <cx:pt idx="14591">93</cx:pt>
          <cx:pt idx="14592">93</cx:pt>
          <cx:pt idx="14593">93</cx:pt>
          <cx:pt idx="14594">93</cx:pt>
          <cx:pt idx="14595">93</cx:pt>
          <cx:pt idx="14596">93</cx:pt>
          <cx:pt idx="14597">93</cx:pt>
          <cx:pt idx="14598">93</cx:pt>
          <cx:pt idx="14599">93</cx:pt>
          <cx:pt idx="14600">93</cx:pt>
          <cx:pt idx="14601">93</cx:pt>
          <cx:pt idx="14602">93</cx:pt>
          <cx:pt idx="14603">93</cx:pt>
          <cx:pt idx="14604">93</cx:pt>
          <cx:pt idx="14605">93</cx:pt>
          <cx:pt idx="14606">93</cx:pt>
          <cx:pt idx="14607">93</cx:pt>
          <cx:pt idx="14608">93</cx:pt>
          <cx:pt idx="14609">93</cx:pt>
          <cx:pt idx="14610">93</cx:pt>
          <cx:pt idx="14611">93</cx:pt>
          <cx:pt idx="14612">93</cx:pt>
          <cx:pt idx="14613">93</cx:pt>
          <cx:pt idx="14614">93</cx:pt>
          <cx:pt idx="14615">93</cx:pt>
          <cx:pt idx="14616">93</cx:pt>
          <cx:pt idx="14617">93</cx:pt>
          <cx:pt idx="14618">93</cx:pt>
          <cx:pt idx="14619">93</cx:pt>
          <cx:pt idx="14620">93</cx:pt>
          <cx:pt idx="14621">93</cx:pt>
          <cx:pt idx="14622">93</cx:pt>
          <cx:pt idx="14623">93</cx:pt>
          <cx:pt idx="14624">93</cx:pt>
          <cx:pt idx="14625">93</cx:pt>
          <cx:pt idx="14626">93</cx:pt>
          <cx:pt idx="14627">93</cx:pt>
          <cx:pt idx="14628">93</cx:pt>
          <cx:pt idx="14629">93</cx:pt>
          <cx:pt idx="14630">93</cx:pt>
          <cx:pt idx="14631">93</cx:pt>
          <cx:pt idx="14632">93</cx:pt>
          <cx:pt idx="14633">93</cx:pt>
          <cx:pt idx="14634">93</cx:pt>
          <cx:pt idx="14635">93</cx:pt>
          <cx:pt idx="14636">93</cx:pt>
          <cx:pt idx="14637">93</cx:pt>
          <cx:pt idx="14638">93</cx:pt>
          <cx:pt idx="14639">93</cx:pt>
          <cx:pt idx="14640">93</cx:pt>
          <cx:pt idx="14641">93</cx:pt>
          <cx:pt idx="14642">93</cx:pt>
          <cx:pt idx="14643">93</cx:pt>
          <cx:pt idx="14644">93</cx:pt>
          <cx:pt idx="14645">93</cx:pt>
          <cx:pt idx="14646">93</cx:pt>
          <cx:pt idx="14647">93</cx:pt>
          <cx:pt idx="14648">93</cx:pt>
          <cx:pt idx="14649">93</cx:pt>
          <cx:pt idx="14650">93</cx:pt>
          <cx:pt idx="14651">93</cx:pt>
          <cx:pt idx="14652">93</cx:pt>
          <cx:pt idx="14653">93</cx:pt>
          <cx:pt idx="14654">93</cx:pt>
          <cx:pt idx="14655">93</cx:pt>
          <cx:pt idx="14656">93</cx:pt>
          <cx:pt idx="14657">93</cx:pt>
          <cx:pt idx="14658">93</cx:pt>
          <cx:pt idx="14659">93</cx:pt>
          <cx:pt idx="14660">93</cx:pt>
          <cx:pt idx="14661">93</cx:pt>
          <cx:pt idx="14662">93</cx:pt>
          <cx:pt idx="14663">93</cx:pt>
          <cx:pt idx="14664">93</cx:pt>
          <cx:pt idx="14665">93</cx:pt>
          <cx:pt idx="14666">93</cx:pt>
          <cx:pt idx="14667">93</cx:pt>
          <cx:pt idx="14668">93</cx:pt>
          <cx:pt idx="14669">93</cx:pt>
          <cx:pt idx="14670">93</cx:pt>
          <cx:pt idx="14671">93</cx:pt>
          <cx:pt idx="14672">93</cx:pt>
          <cx:pt idx="14673">93</cx:pt>
          <cx:pt idx="14674">93</cx:pt>
          <cx:pt idx="14675">93</cx:pt>
          <cx:pt idx="14676">93</cx:pt>
          <cx:pt idx="14677">93</cx:pt>
          <cx:pt idx="14678">93</cx:pt>
          <cx:pt idx="14679">93</cx:pt>
          <cx:pt idx="14680">93</cx:pt>
          <cx:pt idx="14681">93</cx:pt>
          <cx:pt idx="14682">93</cx:pt>
          <cx:pt idx="14683">93</cx:pt>
          <cx:pt idx="14684">93</cx:pt>
          <cx:pt idx="14685">93</cx:pt>
          <cx:pt idx="14686">93</cx:pt>
          <cx:pt idx="14687">93</cx:pt>
          <cx:pt idx="14688">93</cx:pt>
          <cx:pt idx="14689">93</cx:pt>
          <cx:pt idx="14690">93</cx:pt>
          <cx:pt idx="14691">93</cx:pt>
          <cx:pt idx="14692">93</cx:pt>
          <cx:pt idx="14693">93</cx:pt>
          <cx:pt idx="14694">93</cx:pt>
          <cx:pt idx="14695">93</cx:pt>
          <cx:pt idx="14696">93</cx:pt>
          <cx:pt idx="14697">93</cx:pt>
          <cx:pt idx="14698">93</cx:pt>
          <cx:pt idx="14699">93</cx:pt>
          <cx:pt idx="14700">93</cx:pt>
          <cx:pt idx="14701">93</cx:pt>
          <cx:pt idx="14702">93</cx:pt>
          <cx:pt idx="14703">93</cx:pt>
          <cx:pt idx="14704">93</cx:pt>
          <cx:pt idx="14705">93</cx:pt>
          <cx:pt idx="14706">93</cx:pt>
          <cx:pt idx="14707">93</cx:pt>
          <cx:pt idx="14708">93</cx:pt>
          <cx:pt idx="14709">93</cx:pt>
          <cx:pt idx="14710">93</cx:pt>
          <cx:pt idx="14711">93</cx:pt>
          <cx:pt idx="14712">93</cx:pt>
          <cx:pt idx="14713">93</cx:pt>
          <cx:pt idx="14714">93</cx:pt>
          <cx:pt idx="14715">93</cx:pt>
          <cx:pt idx="14716">93</cx:pt>
          <cx:pt idx="14717">93</cx:pt>
          <cx:pt idx="14718">93</cx:pt>
          <cx:pt idx="14719">93</cx:pt>
          <cx:pt idx="14720">93</cx:pt>
          <cx:pt idx="14721">93</cx:pt>
          <cx:pt idx="14722">93</cx:pt>
          <cx:pt idx="14723">93</cx:pt>
          <cx:pt idx="14724">93</cx:pt>
          <cx:pt idx="14725">93</cx:pt>
          <cx:pt idx="14726">93</cx:pt>
          <cx:pt idx="14727">93</cx:pt>
          <cx:pt idx="14728">93</cx:pt>
          <cx:pt idx="14729">93</cx:pt>
          <cx:pt idx="14730">93</cx:pt>
          <cx:pt idx="14731">93</cx:pt>
          <cx:pt idx="14732">93</cx:pt>
          <cx:pt idx="14733">93</cx:pt>
          <cx:pt idx="14734">93</cx:pt>
          <cx:pt idx="14735">93</cx:pt>
          <cx:pt idx="14736">93</cx:pt>
          <cx:pt idx="14737">93</cx:pt>
          <cx:pt idx="14738">93</cx:pt>
          <cx:pt idx="14739">93</cx:pt>
          <cx:pt idx="14740">93</cx:pt>
          <cx:pt idx="14741">93</cx:pt>
          <cx:pt idx="14742">93</cx:pt>
          <cx:pt idx="14743">93</cx:pt>
          <cx:pt idx="14744">93</cx:pt>
          <cx:pt idx="14745">93</cx:pt>
          <cx:pt idx="14746">93</cx:pt>
          <cx:pt idx="14747">93</cx:pt>
          <cx:pt idx="14748">93</cx:pt>
          <cx:pt idx="14749">93</cx:pt>
          <cx:pt idx="14750">93</cx:pt>
          <cx:pt idx="14751">93</cx:pt>
          <cx:pt idx="14752">93</cx:pt>
          <cx:pt idx="14753">93</cx:pt>
          <cx:pt idx="14754">93</cx:pt>
          <cx:pt idx="14755">93</cx:pt>
          <cx:pt idx="14756">93</cx:pt>
          <cx:pt idx="14757">93</cx:pt>
          <cx:pt idx="14758">93</cx:pt>
          <cx:pt idx="14759">93</cx:pt>
          <cx:pt idx="14760">93</cx:pt>
          <cx:pt idx="14761">93</cx:pt>
          <cx:pt idx="14762">93</cx:pt>
          <cx:pt idx="14763">93</cx:pt>
          <cx:pt idx="14764">93</cx:pt>
          <cx:pt idx="14765">93</cx:pt>
          <cx:pt idx="14766">93</cx:pt>
          <cx:pt idx="14767">93</cx:pt>
          <cx:pt idx="14768">93</cx:pt>
          <cx:pt idx="14769">93</cx:pt>
          <cx:pt idx="14770">93</cx:pt>
          <cx:pt idx="14771">93</cx:pt>
          <cx:pt idx="14772">93</cx:pt>
          <cx:pt idx="14773">93</cx:pt>
          <cx:pt idx="14774">93</cx:pt>
          <cx:pt idx="14775">93</cx:pt>
          <cx:pt idx="14776">93</cx:pt>
          <cx:pt idx="14777">93</cx:pt>
          <cx:pt idx="14778">93</cx:pt>
          <cx:pt idx="14779">93</cx:pt>
          <cx:pt idx="14780">93</cx:pt>
          <cx:pt idx="14781">93</cx:pt>
          <cx:pt idx="14782">93</cx:pt>
          <cx:pt idx="14783">93</cx:pt>
          <cx:pt idx="14784">93</cx:pt>
          <cx:pt idx="14785">93</cx:pt>
          <cx:pt idx="14786">93</cx:pt>
          <cx:pt idx="14787">93</cx:pt>
          <cx:pt idx="14788">93</cx:pt>
          <cx:pt idx="14789">93</cx:pt>
          <cx:pt idx="14790">93</cx:pt>
          <cx:pt idx="14791">93</cx:pt>
          <cx:pt idx="14792">93</cx:pt>
          <cx:pt idx="14793">93</cx:pt>
          <cx:pt idx="14794">93</cx:pt>
          <cx:pt idx="14795">93</cx:pt>
          <cx:pt idx="14796">93</cx:pt>
          <cx:pt idx="14797">93</cx:pt>
          <cx:pt idx="14798">93</cx:pt>
          <cx:pt idx="14799">93</cx:pt>
          <cx:pt idx="14800">93</cx:pt>
          <cx:pt idx="14801">93</cx:pt>
          <cx:pt idx="14802">93</cx:pt>
          <cx:pt idx="14803">93</cx:pt>
          <cx:pt idx="14804">93</cx:pt>
          <cx:pt idx="14805">93</cx:pt>
          <cx:pt idx="14806">93</cx:pt>
          <cx:pt idx="14807">93</cx:pt>
          <cx:pt idx="14808">93</cx:pt>
          <cx:pt idx="14809">93</cx:pt>
          <cx:pt idx="14810">93</cx:pt>
          <cx:pt idx="14811">93</cx:pt>
          <cx:pt idx="14812">93</cx:pt>
          <cx:pt idx="14813">93</cx:pt>
          <cx:pt idx="14814">93</cx:pt>
          <cx:pt idx="14815">93</cx:pt>
          <cx:pt idx="14816">93</cx:pt>
          <cx:pt idx="14817">93</cx:pt>
          <cx:pt idx="14818">93</cx:pt>
          <cx:pt idx="14819">93</cx:pt>
          <cx:pt idx="14820">93</cx:pt>
          <cx:pt idx="14821">93</cx:pt>
          <cx:pt idx="14822">93</cx:pt>
          <cx:pt idx="14823">93</cx:pt>
          <cx:pt idx="14824">93</cx:pt>
          <cx:pt idx="14825">93</cx:pt>
          <cx:pt idx="14826">93</cx:pt>
          <cx:pt idx="14827">93</cx:pt>
          <cx:pt idx="14828">93</cx:pt>
          <cx:pt idx="14829">93</cx:pt>
          <cx:pt idx="14830">93</cx:pt>
          <cx:pt idx="14831">93</cx:pt>
          <cx:pt idx="14832">93</cx:pt>
          <cx:pt idx="14833">93</cx:pt>
          <cx:pt idx="14834">93</cx:pt>
          <cx:pt idx="14835">93</cx:pt>
          <cx:pt idx="14836">93</cx:pt>
          <cx:pt idx="14837">93</cx:pt>
          <cx:pt idx="14838">93</cx:pt>
          <cx:pt idx="14839">93</cx:pt>
          <cx:pt idx="14840">93</cx:pt>
          <cx:pt idx="14841">93</cx:pt>
          <cx:pt idx="14842">93</cx:pt>
          <cx:pt idx="14843">93</cx:pt>
          <cx:pt idx="14844">93</cx:pt>
          <cx:pt idx="14845">93</cx:pt>
          <cx:pt idx="14846">93</cx:pt>
          <cx:pt idx="14847">93</cx:pt>
          <cx:pt idx="14848">93</cx:pt>
          <cx:pt idx="14849">93</cx:pt>
          <cx:pt idx="14850">93</cx:pt>
          <cx:pt idx="14851">93</cx:pt>
          <cx:pt idx="14852">93</cx:pt>
          <cx:pt idx="14853">93</cx:pt>
          <cx:pt idx="14854">93</cx:pt>
          <cx:pt idx="14855">93</cx:pt>
          <cx:pt idx="14856">93</cx:pt>
          <cx:pt idx="14857">93</cx:pt>
          <cx:pt idx="14858">93</cx:pt>
          <cx:pt idx="14859">93</cx:pt>
          <cx:pt idx="14860">93</cx:pt>
          <cx:pt idx="14861">93</cx:pt>
          <cx:pt idx="14862">93</cx:pt>
          <cx:pt idx="14863">93</cx:pt>
          <cx:pt idx="14864">93</cx:pt>
          <cx:pt idx="14865">93</cx:pt>
          <cx:pt idx="14866">93</cx:pt>
          <cx:pt idx="14867">93</cx:pt>
          <cx:pt idx="14868">93</cx:pt>
          <cx:pt idx="14869">93</cx:pt>
          <cx:pt idx="14870">93</cx:pt>
          <cx:pt idx="14871">93</cx:pt>
          <cx:pt idx="14872">93</cx:pt>
          <cx:pt idx="14873">93</cx:pt>
          <cx:pt idx="14874">93</cx:pt>
          <cx:pt idx="14875">93</cx:pt>
          <cx:pt idx="14876">93</cx:pt>
          <cx:pt idx="14877">93</cx:pt>
          <cx:pt idx="14878">93</cx:pt>
          <cx:pt idx="14879">93</cx:pt>
          <cx:pt idx="14880">93</cx:pt>
          <cx:pt idx="14881">93</cx:pt>
          <cx:pt idx="14882">93</cx:pt>
          <cx:pt idx="14883">93</cx:pt>
          <cx:pt idx="14884">93</cx:pt>
          <cx:pt idx="14885">93</cx:pt>
          <cx:pt idx="14886">93</cx:pt>
          <cx:pt idx="14887">93</cx:pt>
          <cx:pt idx="14888">93</cx:pt>
          <cx:pt idx="14889">93</cx:pt>
          <cx:pt idx="14890">93</cx:pt>
          <cx:pt idx="14891">93</cx:pt>
          <cx:pt idx="14892">93</cx:pt>
          <cx:pt idx="14893">93</cx:pt>
          <cx:pt idx="14894">93</cx:pt>
          <cx:pt idx="14895">93</cx:pt>
          <cx:pt idx="14896">93</cx:pt>
          <cx:pt idx="14897">93</cx:pt>
          <cx:pt idx="14898">93</cx:pt>
          <cx:pt idx="14899">93</cx:pt>
          <cx:pt idx="14900">93</cx:pt>
          <cx:pt idx="14901">92</cx:pt>
          <cx:pt idx="14902">92</cx:pt>
          <cx:pt idx="14903">92</cx:pt>
          <cx:pt idx="14904">92</cx:pt>
          <cx:pt idx="14905">92</cx:pt>
          <cx:pt idx="14906">92</cx:pt>
          <cx:pt idx="14907">92</cx:pt>
          <cx:pt idx="14908">92</cx:pt>
          <cx:pt idx="14909">92</cx:pt>
          <cx:pt idx="14910">92</cx:pt>
          <cx:pt idx="14911">92</cx:pt>
          <cx:pt idx="14912">92</cx:pt>
          <cx:pt idx="14913">92</cx:pt>
          <cx:pt idx="14914">92</cx:pt>
          <cx:pt idx="14915">92</cx:pt>
          <cx:pt idx="14916">92</cx:pt>
          <cx:pt idx="14917">92</cx:pt>
          <cx:pt idx="14918">92</cx:pt>
          <cx:pt idx="14919">92</cx:pt>
          <cx:pt idx="14920">92</cx:pt>
          <cx:pt idx="14921">92</cx:pt>
          <cx:pt idx="14922">92</cx:pt>
          <cx:pt idx="14923">92</cx:pt>
          <cx:pt idx="14924">92</cx:pt>
          <cx:pt idx="14925">92</cx:pt>
          <cx:pt idx="14926">92</cx:pt>
          <cx:pt idx="14927">92</cx:pt>
          <cx:pt idx="14928">92</cx:pt>
          <cx:pt idx="14929">92</cx:pt>
          <cx:pt idx="14930">92</cx:pt>
          <cx:pt idx="14931">92</cx:pt>
          <cx:pt idx="14932">92</cx:pt>
          <cx:pt idx="14933">92</cx:pt>
          <cx:pt idx="14934">92</cx:pt>
          <cx:pt idx="14935">92</cx:pt>
          <cx:pt idx="14936">92</cx:pt>
          <cx:pt idx="14937">92</cx:pt>
          <cx:pt idx="14938">92</cx:pt>
          <cx:pt idx="14939">92</cx:pt>
          <cx:pt idx="14940">92</cx:pt>
          <cx:pt idx="14941">92</cx:pt>
          <cx:pt idx="14942">92</cx:pt>
          <cx:pt idx="14943">92</cx:pt>
          <cx:pt idx="14944">92</cx:pt>
          <cx:pt idx="14945">92</cx:pt>
          <cx:pt idx="14946">92</cx:pt>
          <cx:pt idx="14947">92</cx:pt>
          <cx:pt idx="14948">92</cx:pt>
          <cx:pt idx="14949">92</cx:pt>
          <cx:pt idx="14950">92</cx:pt>
          <cx:pt idx="14951">92</cx:pt>
          <cx:pt idx="14952">92</cx:pt>
          <cx:pt idx="14953">92</cx:pt>
          <cx:pt idx="14954">92</cx:pt>
          <cx:pt idx="14955">92</cx:pt>
          <cx:pt idx="14956">92</cx:pt>
          <cx:pt idx="14957">92</cx:pt>
          <cx:pt idx="14958">92</cx:pt>
          <cx:pt idx="14959">92</cx:pt>
          <cx:pt idx="14960">92</cx:pt>
          <cx:pt idx="14961">92</cx:pt>
          <cx:pt idx="14962">92</cx:pt>
          <cx:pt idx="14963">92</cx:pt>
          <cx:pt idx="14964">92</cx:pt>
          <cx:pt idx="14965">92</cx:pt>
          <cx:pt idx="14966">92</cx:pt>
          <cx:pt idx="14967">92</cx:pt>
          <cx:pt idx="14968">92</cx:pt>
          <cx:pt idx="14969">92</cx:pt>
          <cx:pt idx="14970">92</cx:pt>
          <cx:pt idx="14971">92</cx:pt>
          <cx:pt idx="14972">92</cx:pt>
          <cx:pt idx="14973">92</cx:pt>
          <cx:pt idx="14974">92</cx:pt>
          <cx:pt idx="14975">92</cx:pt>
          <cx:pt idx="14976">92</cx:pt>
          <cx:pt idx="14977">92</cx:pt>
          <cx:pt idx="14978">92</cx:pt>
          <cx:pt idx="14979">92</cx:pt>
          <cx:pt idx="14980">92</cx:pt>
          <cx:pt idx="14981">92</cx:pt>
          <cx:pt idx="14982">92</cx:pt>
          <cx:pt idx="14983">92</cx:pt>
          <cx:pt idx="14984">92</cx:pt>
          <cx:pt idx="14985">92</cx:pt>
          <cx:pt idx="14986">92</cx:pt>
          <cx:pt idx="14987">92</cx:pt>
          <cx:pt idx="14988">92</cx:pt>
          <cx:pt idx="14989">92</cx:pt>
          <cx:pt idx="14990">92</cx:pt>
          <cx:pt idx="14991">92</cx:pt>
          <cx:pt idx="14992">92</cx:pt>
          <cx:pt idx="14993">92</cx:pt>
          <cx:pt idx="14994">92</cx:pt>
          <cx:pt idx="14995">92</cx:pt>
          <cx:pt idx="14996">92</cx:pt>
          <cx:pt idx="14997">92</cx:pt>
          <cx:pt idx="14998">92</cx:pt>
          <cx:pt idx="14999">92</cx:pt>
          <cx:pt idx="15000">92</cx:pt>
          <cx:pt idx="15001">92</cx:pt>
          <cx:pt idx="15002">92</cx:pt>
          <cx:pt idx="15003">92</cx:pt>
          <cx:pt idx="15004">92</cx:pt>
          <cx:pt idx="15005">92</cx:pt>
          <cx:pt idx="15006">92</cx:pt>
          <cx:pt idx="15007">92</cx:pt>
          <cx:pt idx="15008">92</cx:pt>
          <cx:pt idx="15009">92</cx:pt>
          <cx:pt idx="15010">92</cx:pt>
          <cx:pt idx="15011">92</cx:pt>
          <cx:pt idx="15012">92</cx:pt>
          <cx:pt idx="15013">92</cx:pt>
          <cx:pt idx="15014">92</cx:pt>
          <cx:pt idx="15015">92</cx:pt>
          <cx:pt idx="15016">92</cx:pt>
          <cx:pt idx="15017">92</cx:pt>
          <cx:pt idx="15018">92</cx:pt>
          <cx:pt idx="15019">92</cx:pt>
          <cx:pt idx="15020">92</cx:pt>
          <cx:pt idx="15021">92</cx:pt>
          <cx:pt idx="15022">92</cx:pt>
          <cx:pt idx="15023">92</cx:pt>
          <cx:pt idx="15024">92</cx:pt>
          <cx:pt idx="15025">92</cx:pt>
          <cx:pt idx="15026">92</cx:pt>
          <cx:pt idx="15027">92</cx:pt>
          <cx:pt idx="15028">92</cx:pt>
          <cx:pt idx="15029">92</cx:pt>
          <cx:pt idx="15030">92</cx:pt>
          <cx:pt idx="15031">92</cx:pt>
          <cx:pt idx="15032">92</cx:pt>
          <cx:pt idx="15033">92</cx:pt>
          <cx:pt idx="15034">92</cx:pt>
          <cx:pt idx="15035">92</cx:pt>
          <cx:pt idx="15036">92</cx:pt>
          <cx:pt idx="15037">92</cx:pt>
          <cx:pt idx="15038">92</cx:pt>
          <cx:pt idx="15039">92</cx:pt>
          <cx:pt idx="15040">92</cx:pt>
          <cx:pt idx="15041">92</cx:pt>
          <cx:pt idx="15042">92</cx:pt>
          <cx:pt idx="15043">92</cx:pt>
          <cx:pt idx="15044">92</cx:pt>
          <cx:pt idx="15045">92</cx:pt>
          <cx:pt idx="15046">92</cx:pt>
          <cx:pt idx="15047">92</cx:pt>
          <cx:pt idx="15048">92</cx:pt>
          <cx:pt idx="15049">92</cx:pt>
          <cx:pt idx="15050">92</cx:pt>
          <cx:pt idx="15051">92</cx:pt>
          <cx:pt idx="15052">92</cx:pt>
          <cx:pt idx="15053">92</cx:pt>
          <cx:pt idx="15054">92</cx:pt>
          <cx:pt idx="15055">92</cx:pt>
          <cx:pt idx="15056">92</cx:pt>
          <cx:pt idx="15057">92</cx:pt>
          <cx:pt idx="15058">92</cx:pt>
          <cx:pt idx="15059">92</cx:pt>
          <cx:pt idx="15060">92</cx:pt>
          <cx:pt idx="15061">92</cx:pt>
          <cx:pt idx="15062">92</cx:pt>
          <cx:pt idx="15063">92</cx:pt>
          <cx:pt idx="15064">92</cx:pt>
          <cx:pt idx="15065">92</cx:pt>
          <cx:pt idx="15066">92</cx:pt>
          <cx:pt idx="15067">92</cx:pt>
          <cx:pt idx="15068">92</cx:pt>
          <cx:pt idx="15069">92</cx:pt>
          <cx:pt idx="15070">92</cx:pt>
          <cx:pt idx="15071">92</cx:pt>
          <cx:pt idx="15072">92</cx:pt>
          <cx:pt idx="15073">92</cx:pt>
          <cx:pt idx="15074">92</cx:pt>
          <cx:pt idx="15075">92</cx:pt>
          <cx:pt idx="15076">92</cx:pt>
          <cx:pt idx="15077">92</cx:pt>
          <cx:pt idx="15078">92</cx:pt>
          <cx:pt idx="15079">92</cx:pt>
          <cx:pt idx="15080">92</cx:pt>
          <cx:pt idx="15081">92</cx:pt>
          <cx:pt idx="15082">92</cx:pt>
          <cx:pt idx="15083">92</cx:pt>
          <cx:pt idx="15084">92</cx:pt>
          <cx:pt idx="15085">92</cx:pt>
          <cx:pt idx="15086">92</cx:pt>
          <cx:pt idx="15087">92</cx:pt>
          <cx:pt idx="15088">92</cx:pt>
          <cx:pt idx="15089">92</cx:pt>
          <cx:pt idx="15090">92</cx:pt>
          <cx:pt idx="15091">92</cx:pt>
          <cx:pt idx="15092">92</cx:pt>
          <cx:pt idx="15093">92</cx:pt>
          <cx:pt idx="15094">92</cx:pt>
          <cx:pt idx="15095">92</cx:pt>
          <cx:pt idx="15096">92</cx:pt>
          <cx:pt idx="15097">92</cx:pt>
          <cx:pt idx="15098">92</cx:pt>
          <cx:pt idx="15099">92</cx:pt>
          <cx:pt idx="15100">92</cx:pt>
          <cx:pt idx="15101">92</cx:pt>
          <cx:pt idx="15102">92</cx:pt>
          <cx:pt idx="15103">92</cx:pt>
          <cx:pt idx="15104">92</cx:pt>
          <cx:pt idx="15105">92</cx:pt>
          <cx:pt idx="15106">92</cx:pt>
          <cx:pt idx="15107">92</cx:pt>
          <cx:pt idx="15108">92</cx:pt>
          <cx:pt idx="15109">92</cx:pt>
          <cx:pt idx="15110">92</cx:pt>
          <cx:pt idx="15111">92</cx:pt>
          <cx:pt idx="15112">92</cx:pt>
          <cx:pt idx="15113">92</cx:pt>
          <cx:pt idx="15114">92</cx:pt>
          <cx:pt idx="15115">92</cx:pt>
          <cx:pt idx="15116">92</cx:pt>
          <cx:pt idx="15117">92</cx:pt>
          <cx:pt idx="15118">92</cx:pt>
          <cx:pt idx="15119">92</cx:pt>
          <cx:pt idx="15120">92</cx:pt>
          <cx:pt idx="15121">92</cx:pt>
          <cx:pt idx="15122">92</cx:pt>
          <cx:pt idx="15123">92</cx:pt>
          <cx:pt idx="15124">92</cx:pt>
          <cx:pt idx="15125">92</cx:pt>
          <cx:pt idx="15126">92</cx:pt>
          <cx:pt idx="15127">92</cx:pt>
          <cx:pt idx="15128">92</cx:pt>
          <cx:pt idx="15129">92</cx:pt>
          <cx:pt idx="15130">92</cx:pt>
          <cx:pt idx="15131">92</cx:pt>
          <cx:pt idx="15132">92</cx:pt>
          <cx:pt idx="15133">92</cx:pt>
          <cx:pt idx="15134">92</cx:pt>
          <cx:pt idx="15135">92</cx:pt>
          <cx:pt idx="15136">92</cx:pt>
          <cx:pt idx="15137">92</cx:pt>
          <cx:pt idx="15138">92</cx:pt>
          <cx:pt idx="15139">92</cx:pt>
          <cx:pt idx="15140">92</cx:pt>
          <cx:pt idx="15141">92</cx:pt>
          <cx:pt idx="15142">92</cx:pt>
          <cx:pt idx="15143">92</cx:pt>
          <cx:pt idx="15144">92</cx:pt>
          <cx:pt idx="15145">92</cx:pt>
          <cx:pt idx="15146">92</cx:pt>
          <cx:pt idx="15147">92</cx:pt>
          <cx:pt idx="15148">92</cx:pt>
          <cx:pt idx="15149">92</cx:pt>
          <cx:pt idx="15150">92</cx:pt>
          <cx:pt idx="15151">92</cx:pt>
          <cx:pt idx="15152">92</cx:pt>
          <cx:pt idx="15153">92</cx:pt>
          <cx:pt idx="15154">92</cx:pt>
          <cx:pt idx="15155">92</cx:pt>
          <cx:pt idx="15156">92</cx:pt>
          <cx:pt idx="15157">92</cx:pt>
          <cx:pt idx="15158">92</cx:pt>
          <cx:pt idx="15159">92</cx:pt>
          <cx:pt idx="15160">92</cx:pt>
          <cx:pt idx="15161">92</cx:pt>
          <cx:pt idx="15162">92</cx:pt>
          <cx:pt idx="15163">92</cx:pt>
          <cx:pt idx="15164">92</cx:pt>
          <cx:pt idx="15165">92</cx:pt>
          <cx:pt idx="15166">92</cx:pt>
          <cx:pt idx="15167">92</cx:pt>
          <cx:pt idx="15168">92</cx:pt>
          <cx:pt idx="15169">92</cx:pt>
          <cx:pt idx="15170">92</cx:pt>
          <cx:pt idx="15171">92</cx:pt>
          <cx:pt idx="15172">92</cx:pt>
          <cx:pt idx="15173">92</cx:pt>
          <cx:pt idx="15174">92</cx:pt>
          <cx:pt idx="15175">92</cx:pt>
          <cx:pt idx="15176">92</cx:pt>
          <cx:pt idx="15177">92</cx:pt>
          <cx:pt idx="15178">92</cx:pt>
          <cx:pt idx="15179">92</cx:pt>
          <cx:pt idx="15180">92</cx:pt>
          <cx:pt idx="15181">92</cx:pt>
          <cx:pt idx="15182">92</cx:pt>
          <cx:pt idx="15183">92</cx:pt>
          <cx:pt idx="15184">92</cx:pt>
          <cx:pt idx="15185">92</cx:pt>
          <cx:pt idx="15186">92</cx:pt>
          <cx:pt idx="15187">92</cx:pt>
          <cx:pt idx="15188">92</cx:pt>
          <cx:pt idx="15189">92</cx:pt>
          <cx:pt idx="15190">92</cx:pt>
          <cx:pt idx="15191">92</cx:pt>
          <cx:pt idx="15192">92</cx:pt>
          <cx:pt idx="15193">92</cx:pt>
          <cx:pt idx="15194">92</cx:pt>
          <cx:pt idx="15195">92</cx:pt>
          <cx:pt idx="15196">92</cx:pt>
          <cx:pt idx="15197">92</cx:pt>
          <cx:pt idx="15198">92</cx:pt>
          <cx:pt idx="15199">92</cx:pt>
          <cx:pt idx="15200">92</cx:pt>
          <cx:pt idx="15201">92</cx:pt>
          <cx:pt idx="15202">92</cx:pt>
          <cx:pt idx="15203">92</cx:pt>
          <cx:pt idx="15204">92</cx:pt>
          <cx:pt idx="15205">92</cx:pt>
          <cx:pt idx="15206">92</cx:pt>
          <cx:pt idx="15207">92</cx:pt>
          <cx:pt idx="15208">92</cx:pt>
          <cx:pt idx="15209">92</cx:pt>
          <cx:pt idx="15210">92</cx:pt>
          <cx:pt idx="15211">92</cx:pt>
          <cx:pt idx="15212">92</cx:pt>
          <cx:pt idx="15213">92</cx:pt>
          <cx:pt idx="15214">92</cx:pt>
          <cx:pt idx="15215">92</cx:pt>
          <cx:pt idx="15216">92</cx:pt>
          <cx:pt idx="15217">92</cx:pt>
          <cx:pt idx="15218">92</cx:pt>
          <cx:pt idx="15219">92</cx:pt>
          <cx:pt idx="15220">92</cx:pt>
          <cx:pt idx="15221">92</cx:pt>
          <cx:pt idx="15222">92</cx:pt>
          <cx:pt idx="15223">92</cx:pt>
          <cx:pt idx="15224">92</cx:pt>
          <cx:pt idx="15225">92</cx:pt>
          <cx:pt idx="15226">92</cx:pt>
          <cx:pt idx="15227">92</cx:pt>
          <cx:pt idx="15228">92</cx:pt>
          <cx:pt idx="15229">92</cx:pt>
          <cx:pt idx="15230">92</cx:pt>
          <cx:pt idx="15231">92</cx:pt>
          <cx:pt idx="15232">92</cx:pt>
          <cx:pt idx="15233">92</cx:pt>
          <cx:pt idx="15234">92</cx:pt>
          <cx:pt idx="15235">92</cx:pt>
          <cx:pt idx="15236">92</cx:pt>
          <cx:pt idx="15237">92</cx:pt>
          <cx:pt idx="15238">92</cx:pt>
          <cx:pt idx="15239">92</cx:pt>
          <cx:pt idx="15240">92</cx:pt>
          <cx:pt idx="15241">92</cx:pt>
          <cx:pt idx="15242">92</cx:pt>
          <cx:pt idx="15243">92</cx:pt>
          <cx:pt idx="15244">92</cx:pt>
          <cx:pt idx="15245">91</cx:pt>
          <cx:pt idx="15246">91</cx:pt>
          <cx:pt idx="15247">91</cx:pt>
          <cx:pt idx="15248">91</cx:pt>
          <cx:pt idx="15249">91</cx:pt>
          <cx:pt idx="15250">91</cx:pt>
          <cx:pt idx="15251">91</cx:pt>
          <cx:pt idx="15252">91</cx:pt>
          <cx:pt idx="15253">91</cx:pt>
          <cx:pt idx="15254">91</cx:pt>
          <cx:pt idx="15255">91</cx:pt>
          <cx:pt idx="15256">91</cx:pt>
          <cx:pt idx="15257">91</cx:pt>
          <cx:pt idx="15258">91</cx:pt>
          <cx:pt idx="15259">91</cx:pt>
          <cx:pt idx="15260">91</cx:pt>
          <cx:pt idx="15261">91</cx:pt>
          <cx:pt idx="15262">91</cx:pt>
          <cx:pt idx="15263">91</cx:pt>
          <cx:pt idx="15264">91</cx:pt>
          <cx:pt idx="15265">91</cx:pt>
          <cx:pt idx="15266">91</cx:pt>
          <cx:pt idx="15267">91</cx:pt>
          <cx:pt idx="15268">91</cx:pt>
          <cx:pt idx="15269">91</cx:pt>
          <cx:pt idx="15270">91</cx:pt>
          <cx:pt idx="15271">91</cx:pt>
          <cx:pt idx="15272">91</cx:pt>
          <cx:pt idx="15273">91</cx:pt>
          <cx:pt idx="15274">91</cx:pt>
          <cx:pt idx="15275">91</cx:pt>
          <cx:pt idx="15276">91</cx:pt>
          <cx:pt idx="15277">91</cx:pt>
          <cx:pt idx="15278">91</cx:pt>
          <cx:pt idx="15279">91</cx:pt>
          <cx:pt idx="15280">91</cx:pt>
          <cx:pt idx="15281">91</cx:pt>
          <cx:pt idx="15282">91</cx:pt>
          <cx:pt idx="15283">91</cx:pt>
          <cx:pt idx="15284">91</cx:pt>
          <cx:pt idx="15285">91</cx:pt>
          <cx:pt idx="15286">91</cx:pt>
          <cx:pt idx="15287">91</cx:pt>
          <cx:pt idx="15288">91</cx:pt>
          <cx:pt idx="15289">91</cx:pt>
          <cx:pt idx="15290">91</cx:pt>
          <cx:pt idx="15291">91</cx:pt>
          <cx:pt idx="15292">91</cx:pt>
          <cx:pt idx="15293">91</cx:pt>
          <cx:pt idx="15294">91</cx:pt>
          <cx:pt idx="15295">91</cx:pt>
          <cx:pt idx="15296">91</cx:pt>
          <cx:pt idx="15297">91</cx:pt>
          <cx:pt idx="15298">91</cx:pt>
          <cx:pt idx="15299">91</cx:pt>
          <cx:pt idx="15300">91</cx:pt>
          <cx:pt idx="15301">91</cx:pt>
          <cx:pt idx="15302">91</cx:pt>
          <cx:pt idx="15303">91</cx:pt>
          <cx:pt idx="15304">91</cx:pt>
          <cx:pt idx="15305">91</cx:pt>
          <cx:pt idx="15306">91</cx:pt>
          <cx:pt idx="15307">91</cx:pt>
          <cx:pt idx="15308">91</cx:pt>
          <cx:pt idx="15309">91</cx:pt>
          <cx:pt idx="15310">91</cx:pt>
          <cx:pt idx="15311">91</cx:pt>
          <cx:pt idx="15312">91</cx:pt>
          <cx:pt idx="15313">91</cx:pt>
          <cx:pt idx="15314">91</cx:pt>
          <cx:pt idx="15315">91</cx:pt>
          <cx:pt idx="15316">91</cx:pt>
          <cx:pt idx="15317">91</cx:pt>
          <cx:pt idx="15318">91</cx:pt>
          <cx:pt idx="15319">91</cx:pt>
          <cx:pt idx="15320">91</cx:pt>
          <cx:pt idx="15321">91</cx:pt>
          <cx:pt idx="15322">91</cx:pt>
          <cx:pt idx="15323">91</cx:pt>
          <cx:pt idx="15324">91</cx:pt>
          <cx:pt idx="15325">91</cx:pt>
          <cx:pt idx="15326">91</cx:pt>
          <cx:pt idx="15327">91</cx:pt>
          <cx:pt idx="15328">91</cx:pt>
          <cx:pt idx="15329">91</cx:pt>
          <cx:pt idx="15330">91</cx:pt>
          <cx:pt idx="15331">91</cx:pt>
          <cx:pt idx="15332">91</cx:pt>
          <cx:pt idx="15333">91</cx:pt>
          <cx:pt idx="15334">91</cx:pt>
          <cx:pt idx="15335">91</cx:pt>
          <cx:pt idx="15336">91</cx:pt>
          <cx:pt idx="15337">91</cx:pt>
          <cx:pt idx="15338">91</cx:pt>
          <cx:pt idx="15339">91</cx:pt>
          <cx:pt idx="15340">91</cx:pt>
          <cx:pt idx="15341">91</cx:pt>
          <cx:pt idx="15342">91</cx:pt>
          <cx:pt idx="15343">91</cx:pt>
          <cx:pt idx="15344">91</cx:pt>
          <cx:pt idx="15345">91</cx:pt>
          <cx:pt idx="15346">91</cx:pt>
          <cx:pt idx="15347">91</cx:pt>
          <cx:pt idx="15348">91</cx:pt>
          <cx:pt idx="15349">91</cx:pt>
          <cx:pt idx="15350">91</cx:pt>
          <cx:pt idx="15351">91</cx:pt>
          <cx:pt idx="15352">91</cx:pt>
          <cx:pt idx="15353">91</cx:pt>
          <cx:pt idx="15354">91</cx:pt>
          <cx:pt idx="15355">91</cx:pt>
          <cx:pt idx="15356">91</cx:pt>
          <cx:pt idx="15357">91</cx:pt>
          <cx:pt idx="15358">91</cx:pt>
          <cx:pt idx="15359">91</cx:pt>
          <cx:pt idx="15360">91</cx:pt>
          <cx:pt idx="15361">91</cx:pt>
          <cx:pt idx="15362">91</cx:pt>
          <cx:pt idx="15363">91</cx:pt>
          <cx:pt idx="15364">91</cx:pt>
          <cx:pt idx="15365">91</cx:pt>
          <cx:pt idx="15366">91</cx:pt>
          <cx:pt idx="15367">91</cx:pt>
          <cx:pt idx="15368">91</cx:pt>
          <cx:pt idx="15369">91</cx:pt>
          <cx:pt idx="15370">91</cx:pt>
          <cx:pt idx="15371">91</cx:pt>
          <cx:pt idx="15372">91</cx:pt>
          <cx:pt idx="15373">91</cx:pt>
          <cx:pt idx="15374">91</cx:pt>
          <cx:pt idx="15375">91</cx:pt>
          <cx:pt idx="15376">91</cx:pt>
          <cx:pt idx="15377">91</cx:pt>
          <cx:pt idx="15378">91</cx:pt>
          <cx:pt idx="15379">91</cx:pt>
          <cx:pt idx="15380">91</cx:pt>
          <cx:pt idx="15381">91</cx:pt>
          <cx:pt idx="15382">91</cx:pt>
          <cx:pt idx="15383">91</cx:pt>
          <cx:pt idx="15384">91</cx:pt>
          <cx:pt idx="15385">91</cx:pt>
          <cx:pt idx="15386">91</cx:pt>
          <cx:pt idx="15387">91</cx:pt>
          <cx:pt idx="15388">91</cx:pt>
          <cx:pt idx="15389">91</cx:pt>
          <cx:pt idx="15390">91</cx:pt>
          <cx:pt idx="15391">91</cx:pt>
          <cx:pt idx="15392">91</cx:pt>
          <cx:pt idx="15393">91</cx:pt>
          <cx:pt idx="15394">91</cx:pt>
          <cx:pt idx="15395">91</cx:pt>
          <cx:pt idx="15396">91</cx:pt>
          <cx:pt idx="15397">91</cx:pt>
          <cx:pt idx="15398">91</cx:pt>
          <cx:pt idx="15399">91</cx:pt>
          <cx:pt idx="15400">91</cx:pt>
          <cx:pt idx="15401">91</cx:pt>
          <cx:pt idx="15402">91</cx:pt>
          <cx:pt idx="15403">91</cx:pt>
          <cx:pt idx="15404">91</cx:pt>
          <cx:pt idx="15405">91</cx:pt>
          <cx:pt idx="15406">91</cx:pt>
          <cx:pt idx="15407">91</cx:pt>
          <cx:pt idx="15408">91</cx:pt>
          <cx:pt idx="15409">91</cx:pt>
          <cx:pt idx="15410">91</cx:pt>
          <cx:pt idx="15411">91</cx:pt>
          <cx:pt idx="15412">91</cx:pt>
          <cx:pt idx="15413">91</cx:pt>
          <cx:pt idx="15414">91</cx:pt>
          <cx:pt idx="15415">91</cx:pt>
          <cx:pt idx="15416">91</cx:pt>
          <cx:pt idx="15417">91</cx:pt>
          <cx:pt idx="15418">91</cx:pt>
          <cx:pt idx="15419">91</cx:pt>
          <cx:pt idx="15420">91</cx:pt>
          <cx:pt idx="15421">91</cx:pt>
          <cx:pt idx="15422">91</cx:pt>
          <cx:pt idx="15423">91</cx:pt>
          <cx:pt idx="15424">91</cx:pt>
          <cx:pt idx="15425">91</cx:pt>
          <cx:pt idx="15426">91</cx:pt>
          <cx:pt idx="15427">91</cx:pt>
          <cx:pt idx="15428">91</cx:pt>
          <cx:pt idx="15429">91</cx:pt>
          <cx:pt idx="15430">91</cx:pt>
          <cx:pt idx="15431">91</cx:pt>
          <cx:pt idx="15432">91</cx:pt>
          <cx:pt idx="15433">91</cx:pt>
          <cx:pt idx="15434">91</cx:pt>
          <cx:pt idx="15435">91</cx:pt>
          <cx:pt idx="15436">91</cx:pt>
          <cx:pt idx="15437">91</cx:pt>
          <cx:pt idx="15438">91</cx:pt>
          <cx:pt idx="15439">91</cx:pt>
          <cx:pt idx="15440">91</cx:pt>
          <cx:pt idx="15441">91</cx:pt>
          <cx:pt idx="15442">91</cx:pt>
          <cx:pt idx="15443">91</cx:pt>
          <cx:pt idx="15444">91</cx:pt>
          <cx:pt idx="15445">91</cx:pt>
          <cx:pt idx="15446">91</cx:pt>
          <cx:pt idx="15447">91</cx:pt>
          <cx:pt idx="15448">91</cx:pt>
          <cx:pt idx="15449">91</cx:pt>
          <cx:pt idx="15450">91</cx:pt>
          <cx:pt idx="15451">91</cx:pt>
          <cx:pt idx="15452">91</cx:pt>
          <cx:pt idx="15453">91</cx:pt>
          <cx:pt idx="15454">91</cx:pt>
          <cx:pt idx="15455">91</cx:pt>
          <cx:pt idx="15456">91</cx:pt>
          <cx:pt idx="15457">91</cx:pt>
          <cx:pt idx="15458">91</cx:pt>
          <cx:pt idx="15459">91</cx:pt>
          <cx:pt idx="15460">91</cx:pt>
          <cx:pt idx="15461">91</cx:pt>
          <cx:pt idx="15462">91</cx:pt>
          <cx:pt idx="15463">91</cx:pt>
          <cx:pt idx="15464">91</cx:pt>
          <cx:pt idx="15465">91</cx:pt>
          <cx:pt idx="15466">91</cx:pt>
          <cx:pt idx="15467">91</cx:pt>
          <cx:pt idx="15468">91</cx:pt>
          <cx:pt idx="15469">91</cx:pt>
          <cx:pt idx="15470">91</cx:pt>
          <cx:pt idx="15471">91</cx:pt>
          <cx:pt idx="15472">91</cx:pt>
          <cx:pt idx="15473">91</cx:pt>
          <cx:pt idx="15474">91</cx:pt>
          <cx:pt idx="15475">91</cx:pt>
          <cx:pt idx="15476">91</cx:pt>
          <cx:pt idx="15477">91</cx:pt>
          <cx:pt idx="15478">91</cx:pt>
          <cx:pt idx="15479">91</cx:pt>
          <cx:pt idx="15480">91</cx:pt>
          <cx:pt idx="15481">91</cx:pt>
          <cx:pt idx="15482">91</cx:pt>
          <cx:pt idx="15483">91</cx:pt>
          <cx:pt idx="15484">91</cx:pt>
          <cx:pt idx="15485">91</cx:pt>
          <cx:pt idx="15486">91</cx:pt>
          <cx:pt idx="15487">91</cx:pt>
          <cx:pt idx="15488">91</cx:pt>
          <cx:pt idx="15489">91</cx:pt>
          <cx:pt idx="15490">91</cx:pt>
          <cx:pt idx="15491">91</cx:pt>
          <cx:pt idx="15492">91</cx:pt>
          <cx:pt idx="15493">91</cx:pt>
          <cx:pt idx="15494">91</cx:pt>
          <cx:pt idx="15495">91</cx:pt>
          <cx:pt idx="15496">91</cx:pt>
          <cx:pt idx="15497">91</cx:pt>
          <cx:pt idx="15498">91</cx:pt>
          <cx:pt idx="15499">91</cx:pt>
          <cx:pt idx="15500">91</cx:pt>
          <cx:pt idx="15501">91</cx:pt>
          <cx:pt idx="15502">91</cx:pt>
          <cx:pt idx="15503">91</cx:pt>
          <cx:pt idx="15504">91</cx:pt>
          <cx:pt idx="15505">91</cx:pt>
          <cx:pt idx="15506">91</cx:pt>
          <cx:pt idx="15507">91</cx:pt>
          <cx:pt idx="15508">91</cx:pt>
          <cx:pt idx="15509">91</cx:pt>
          <cx:pt idx="15510">91</cx:pt>
          <cx:pt idx="15511">91</cx:pt>
          <cx:pt idx="15512">91</cx:pt>
          <cx:pt idx="15513">91</cx:pt>
          <cx:pt idx="15514">91</cx:pt>
          <cx:pt idx="15515">91</cx:pt>
          <cx:pt idx="15516">91</cx:pt>
          <cx:pt idx="15517">91</cx:pt>
          <cx:pt idx="15518">91</cx:pt>
          <cx:pt idx="15519">91</cx:pt>
          <cx:pt idx="15520">91</cx:pt>
          <cx:pt idx="15521">91</cx:pt>
          <cx:pt idx="15522">91</cx:pt>
          <cx:pt idx="15523">91</cx:pt>
          <cx:pt idx="15524">91</cx:pt>
          <cx:pt idx="15525">91</cx:pt>
          <cx:pt idx="15526">91</cx:pt>
          <cx:pt idx="15527">91</cx:pt>
          <cx:pt idx="15528">91</cx:pt>
          <cx:pt idx="15529">91</cx:pt>
          <cx:pt idx="15530">91</cx:pt>
          <cx:pt idx="15531">91</cx:pt>
          <cx:pt idx="15532">91</cx:pt>
          <cx:pt idx="15533">91</cx:pt>
          <cx:pt idx="15534">91</cx:pt>
          <cx:pt idx="15535">91</cx:pt>
          <cx:pt idx="15536">91</cx:pt>
          <cx:pt idx="15537">91</cx:pt>
          <cx:pt idx="15538">91</cx:pt>
          <cx:pt idx="15539">91</cx:pt>
          <cx:pt idx="15540">91</cx:pt>
          <cx:pt idx="15541">91</cx:pt>
          <cx:pt idx="15542">91</cx:pt>
          <cx:pt idx="15543">91</cx:pt>
          <cx:pt idx="15544">91</cx:pt>
          <cx:pt idx="15545">91</cx:pt>
          <cx:pt idx="15546">91</cx:pt>
          <cx:pt idx="15547">91</cx:pt>
          <cx:pt idx="15548">91</cx:pt>
          <cx:pt idx="15549">91</cx:pt>
          <cx:pt idx="15550">91</cx:pt>
          <cx:pt idx="15551">91</cx:pt>
          <cx:pt idx="15552">91</cx:pt>
          <cx:pt idx="15553">91</cx:pt>
          <cx:pt idx="15554">91</cx:pt>
          <cx:pt idx="15555">91</cx:pt>
          <cx:pt idx="15556">91</cx:pt>
          <cx:pt idx="15557">91</cx:pt>
          <cx:pt idx="15558">91</cx:pt>
          <cx:pt idx="15559">91</cx:pt>
          <cx:pt idx="15560">91</cx:pt>
          <cx:pt idx="15561">91</cx:pt>
          <cx:pt idx="15562">91</cx:pt>
          <cx:pt idx="15563">91</cx:pt>
          <cx:pt idx="15564">91</cx:pt>
          <cx:pt idx="15565">91</cx:pt>
          <cx:pt idx="15566">91</cx:pt>
          <cx:pt idx="15567">91</cx:pt>
          <cx:pt idx="15568">91</cx:pt>
          <cx:pt idx="15569">91</cx:pt>
          <cx:pt idx="15570">91</cx:pt>
          <cx:pt idx="15571">91</cx:pt>
          <cx:pt idx="15572">91</cx:pt>
          <cx:pt idx="15573">91</cx:pt>
          <cx:pt idx="15574">91</cx:pt>
          <cx:pt idx="15575">91</cx:pt>
          <cx:pt idx="15576">91</cx:pt>
          <cx:pt idx="15577">91</cx:pt>
          <cx:pt idx="15578">91</cx:pt>
          <cx:pt idx="15579">91</cx:pt>
          <cx:pt idx="15580">91</cx:pt>
          <cx:pt idx="15581">91</cx:pt>
          <cx:pt idx="15582">91</cx:pt>
          <cx:pt idx="15583">91</cx:pt>
          <cx:pt idx="15584">91</cx:pt>
          <cx:pt idx="15585">91</cx:pt>
          <cx:pt idx="15586">91</cx:pt>
          <cx:pt idx="15587">91</cx:pt>
          <cx:pt idx="15588">91</cx:pt>
          <cx:pt idx="15589">91</cx:pt>
          <cx:pt idx="15590">91</cx:pt>
          <cx:pt idx="15591">91</cx:pt>
          <cx:pt idx="15592">91</cx:pt>
          <cx:pt idx="15593">91</cx:pt>
          <cx:pt idx="15594">91</cx:pt>
          <cx:pt idx="15595">91</cx:pt>
          <cx:pt idx="15596">91</cx:pt>
          <cx:pt idx="15597">91</cx:pt>
          <cx:pt idx="15598">91</cx:pt>
          <cx:pt idx="15599">90</cx:pt>
          <cx:pt idx="15600">90</cx:pt>
          <cx:pt idx="15601">90</cx:pt>
          <cx:pt idx="15602">90</cx:pt>
          <cx:pt idx="15603">90</cx:pt>
          <cx:pt idx="15604">90</cx:pt>
          <cx:pt idx="15605">90</cx:pt>
          <cx:pt idx="15606">90</cx:pt>
          <cx:pt idx="15607">90</cx:pt>
          <cx:pt idx="15608">90</cx:pt>
          <cx:pt idx="15609">90</cx:pt>
          <cx:pt idx="15610">90</cx:pt>
          <cx:pt idx="15611">90</cx:pt>
          <cx:pt idx="15612">90</cx:pt>
          <cx:pt idx="15613">90</cx:pt>
          <cx:pt idx="15614">90</cx:pt>
          <cx:pt idx="15615">90</cx:pt>
          <cx:pt idx="15616">90</cx:pt>
          <cx:pt idx="15617">90</cx:pt>
          <cx:pt idx="15618">90</cx:pt>
          <cx:pt idx="15619">90</cx:pt>
          <cx:pt idx="15620">90</cx:pt>
          <cx:pt idx="15621">90</cx:pt>
          <cx:pt idx="15622">90</cx:pt>
          <cx:pt idx="15623">90</cx:pt>
          <cx:pt idx="15624">90</cx:pt>
          <cx:pt idx="15625">90</cx:pt>
          <cx:pt idx="15626">90</cx:pt>
          <cx:pt idx="15627">90</cx:pt>
          <cx:pt idx="15628">90</cx:pt>
          <cx:pt idx="15629">90</cx:pt>
          <cx:pt idx="15630">90</cx:pt>
          <cx:pt idx="15631">90</cx:pt>
          <cx:pt idx="15632">90</cx:pt>
          <cx:pt idx="15633">90</cx:pt>
          <cx:pt idx="15634">90</cx:pt>
          <cx:pt idx="15635">90</cx:pt>
          <cx:pt idx="15636">90</cx:pt>
          <cx:pt idx="15637">90</cx:pt>
          <cx:pt idx="15638">90</cx:pt>
          <cx:pt idx="15639">90</cx:pt>
          <cx:pt idx="15640">90</cx:pt>
          <cx:pt idx="15641">90</cx:pt>
          <cx:pt idx="15642">90</cx:pt>
          <cx:pt idx="15643">90</cx:pt>
          <cx:pt idx="15644">90</cx:pt>
          <cx:pt idx="15645">90</cx:pt>
          <cx:pt idx="15646">90</cx:pt>
          <cx:pt idx="15647">90</cx:pt>
          <cx:pt idx="15648">90</cx:pt>
          <cx:pt idx="15649">90</cx:pt>
          <cx:pt idx="15650">90</cx:pt>
          <cx:pt idx="15651">90</cx:pt>
          <cx:pt idx="15652">90</cx:pt>
          <cx:pt idx="15653">90</cx:pt>
          <cx:pt idx="15654">90</cx:pt>
          <cx:pt idx="15655">90</cx:pt>
          <cx:pt idx="15656">90</cx:pt>
          <cx:pt idx="15657">90</cx:pt>
          <cx:pt idx="15658">90</cx:pt>
          <cx:pt idx="15659">90</cx:pt>
          <cx:pt idx="15660">90</cx:pt>
          <cx:pt idx="15661">90</cx:pt>
          <cx:pt idx="15662">90</cx:pt>
          <cx:pt idx="15663">90</cx:pt>
          <cx:pt idx="15664">90</cx:pt>
          <cx:pt idx="15665">90</cx:pt>
          <cx:pt idx="15666">90</cx:pt>
          <cx:pt idx="15667">90</cx:pt>
          <cx:pt idx="15668">90</cx:pt>
          <cx:pt idx="15669">90</cx:pt>
          <cx:pt idx="15670">90</cx:pt>
          <cx:pt idx="15671">90</cx:pt>
          <cx:pt idx="15672">90</cx:pt>
          <cx:pt idx="15673">90</cx:pt>
          <cx:pt idx="15674">90</cx:pt>
          <cx:pt idx="15675">90</cx:pt>
          <cx:pt idx="15676">90</cx:pt>
          <cx:pt idx="15677">90</cx:pt>
          <cx:pt idx="15678">90</cx:pt>
          <cx:pt idx="15679">90</cx:pt>
          <cx:pt idx="15680">90</cx:pt>
          <cx:pt idx="15681">90</cx:pt>
          <cx:pt idx="15682">90</cx:pt>
          <cx:pt idx="15683">90</cx:pt>
          <cx:pt idx="15684">90</cx:pt>
          <cx:pt idx="15685">90</cx:pt>
          <cx:pt idx="15686">90</cx:pt>
          <cx:pt idx="15687">90</cx:pt>
          <cx:pt idx="15688">90</cx:pt>
          <cx:pt idx="15689">90</cx:pt>
          <cx:pt idx="15690">90</cx:pt>
          <cx:pt idx="15691">90</cx:pt>
          <cx:pt idx="15692">90</cx:pt>
          <cx:pt idx="15693">90</cx:pt>
          <cx:pt idx="15694">90</cx:pt>
          <cx:pt idx="15695">90</cx:pt>
          <cx:pt idx="15696">90</cx:pt>
          <cx:pt idx="15697">90</cx:pt>
          <cx:pt idx="15698">90</cx:pt>
          <cx:pt idx="15699">90</cx:pt>
          <cx:pt idx="15700">90</cx:pt>
          <cx:pt idx="15701">90</cx:pt>
          <cx:pt idx="15702">90</cx:pt>
          <cx:pt idx="15703">90</cx:pt>
          <cx:pt idx="15704">90</cx:pt>
          <cx:pt idx="15705">90</cx:pt>
          <cx:pt idx="15706">90</cx:pt>
          <cx:pt idx="15707">90</cx:pt>
          <cx:pt idx="15708">90</cx:pt>
          <cx:pt idx="15709">90</cx:pt>
          <cx:pt idx="15710">90</cx:pt>
          <cx:pt idx="15711">90</cx:pt>
          <cx:pt idx="15712">90</cx:pt>
          <cx:pt idx="15713">90</cx:pt>
          <cx:pt idx="15714">90</cx:pt>
          <cx:pt idx="15715">90</cx:pt>
          <cx:pt idx="15716">90</cx:pt>
          <cx:pt idx="15717">90</cx:pt>
          <cx:pt idx="15718">90</cx:pt>
          <cx:pt idx="15719">90</cx:pt>
          <cx:pt idx="15720">90</cx:pt>
          <cx:pt idx="15721">90</cx:pt>
          <cx:pt idx="15722">90</cx:pt>
          <cx:pt idx="15723">90</cx:pt>
          <cx:pt idx="15724">90</cx:pt>
          <cx:pt idx="15725">90</cx:pt>
          <cx:pt idx="15726">90</cx:pt>
          <cx:pt idx="15727">90</cx:pt>
          <cx:pt idx="15728">90</cx:pt>
          <cx:pt idx="15729">90</cx:pt>
          <cx:pt idx="15730">90</cx:pt>
          <cx:pt idx="15731">90</cx:pt>
          <cx:pt idx="15732">90</cx:pt>
          <cx:pt idx="15733">90</cx:pt>
          <cx:pt idx="15734">90</cx:pt>
          <cx:pt idx="15735">90</cx:pt>
          <cx:pt idx="15736">90</cx:pt>
          <cx:pt idx="15737">90</cx:pt>
          <cx:pt idx="15738">90</cx:pt>
          <cx:pt idx="15739">90</cx:pt>
          <cx:pt idx="15740">90</cx:pt>
          <cx:pt idx="15741">90</cx:pt>
          <cx:pt idx="15742">90</cx:pt>
          <cx:pt idx="15743">90</cx:pt>
          <cx:pt idx="15744">90</cx:pt>
          <cx:pt idx="15745">90</cx:pt>
          <cx:pt idx="15746">90</cx:pt>
          <cx:pt idx="15747">90</cx:pt>
          <cx:pt idx="15748">90</cx:pt>
          <cx:pt idx="15749">90</cx:pt>
          <cx:pt idx="15750">90</cx:pt>
          <cx:pt idx="15751">90</cx:pt>
          <cx:pt idx="15752">90</cx:pt>
          <cx:pt idx="15753">90</cx:pt>
          <cx:pt idx="15754">90</cx:pt>
          <cx:pt idx="15755">90</cx:pt>
          <cx:pt idx="15756">90</cx:pt>
          <cx:pt idx="15757">90</cx:pt>
          <cx:pt idx="15758">90</cx:pt>
          <cx:pt idx="15759">90</cx:pt>
          <cx:pt idx="15760">90</cx:pt>
          <cx:pt idx="15761">90</cx:pt>
          <cx:pt idx="15762">90</cx:pt>
          <cx:pt idx="15763">90</cx:pt>
          <cx:pt idx="15764">90</cx:pt>
          <cx:pt idx="15765">90</cx:pt>
          <cx:pt idx="15766">90</cx:pt>
          <cx:pt idx="15767">90</cx:pt>
          <cx:pt idx="15768">90</cx:pt>
          <cx:pt idx="15769">90</cx:pt>
          <cx:pt idx="15770">90</cx:pt>
          <cx:pt idx="15771">90</cx:pt>
          <cx:pt idx="15772">90</cx:pt>
          <cx:pt idx="15773">90</cx:pt>
          <cx:pt idx="15774">90</cx:pt>
          <cx:pt idx="15775">90</cx:pt>
          <cx:pt idx="15776">90</cx:pt>
          <cx:pt idx="15777">90</cx:pt>
          <cx:pt idx="15778">90</cx:pt>
          <cx:pt idx="15779">90</cx:pt>
          <cx:pt idx="15780">90</cx:pt>
          <cx:pt idx="15781">90</cx:pt>
          <cx:pt idx="15782">90</cx:pt>
          <cx:pt idx="15783">90</cx:pt>
          <cx:pt idx="15784">90</cx:pt>
          <cx:pt idx="15785">90</cx:pt>
          <cx:pt idx="15786">90</cx:pt>
          <cx:pt idx="15787">90</cx:pt>
          <cx:pt idx="15788">90</cx:pt>
          <cx:pt idx="15789">90</cx:pt>
          <cx:pt idx="15790">90</cx:pt>
          <cx:pt idx="15791">90</cx:pt>
          <cx:pt idx="15792">90</cx:pt>
          <cx:pt idx="15793">90</cx:pt>
          <cx:pt idx="15794">90</cx:pt>
          <cx:pt idx="15795">90</cx:pt>
          <cx:pt idx="15796">90</cx:pt>
          <cx:pt idx="15797">90</cx:pt>
          <cx:pt idx="15798">90</cx:pt>
          <cx:pt idx="15799">90</cx:pt>
          <cx:pt idx="15800">90</cx:pt>
          <cx:pt idx="15801">90</cx:pt>
          <cx:pt idx="15802">90</cx:pt>
          <cx:pt idx="15803">90</cx:pt>
          <cx:pt idx="15804">90</cx:pt>
          <cx:pt idx="15805">90</cx:pt>
          <cx:pt idx="15806">90</cx:pt>
          <cx:pt idx="15807">90</cx:pt>
          <cx:pt idx="15808">90</cx:pt>
          <cx:pt idx="15809">90</cx:pt>
          <cx:pt idx="15810">90</cx:pt>
          <cx:pt idx="15811">90</cx:pt>
          <cx:pt idx="15812">90</cx:pt>
          <cx:pt idx="15813">90</cx:pt>
          <cx:pt idx="15814">90</cx:pt>
          <cx:pt idx="15815">90</cx:pt>
          <cx:pt idx="15816">90</cx:pt>
          <cx:pt idx="15817">90</cx:pt>
          <cx:pt idx="15818">90</cx:pt>
          <cx:pt idx="15819">90</cx:pt>
          <cx:pt idx="15820">90</cx:pt>
          <cx:pt idx="15821">90</cx:pt>
          <cx:pt idx="15822">90</cx:pt>
          <cx:pt idx="15823">90</cx:pt>
          <cx:pt idx="15824">90</cx:pt>
          <cx:pt idx="15825">90</cx:pt>
          <cx:pt idx="15826">90</cx:pt>
          <cx:pt idx="15827">90</cx:pt>
          <cx:pt idx="15828">90</cx:pt>
          <cx:pt idx="15829">90</cx:pt>
          <cx:pt idx="15830">90</cx:pt>
          <cx:pt idx="15831">90</cx:pt>
          <cx:pt idx="15832">90</cx:pt>
          <cx:pt idx="15833">90</cx:pt>
          <cx:pt idx="15834">90</cx:pt>
          <cx:pt idx="15835">90</cx:pt>
          <cx:pt idx="15836">90</cx:pt>
          <cx:pt idx="15837">90</cx:pt>
          <cx:pt idx="15838">90</cx:pt>
          <cx:pt idx="15839">90</cx:pt>
          <cx:pt idx="15840">90</cx:pt>
          <cx:pt idx="15841">90</cx:pt>
          <cx:pt idx="15842">90</cx:pt>
          <cx:pt idx="15843">90</cx:pt>
          <cx:pt idx="15844">90</cx:pt>
          <cx:pt idx="15845">90</cx:pt>
          <cx:pt idx="15846">90</cx:pt>
          <cx:pt idx="15847">90</cx:pt>
          <cx:pt idx="15848">90</cx:pt>
          <cx:pt idx="15849">90</cx:pt>
          <cx:pt idx="15850">90</cx:pt>
          <cx:pt idx="15851">90</cx:pt>
          <cx:pt idx="15852">90</cx:pt>
          <cx:pt idx="15853">90</cx:pt>
          <cx:pt idx="15854">90</cx:pt>
          <cx:pt idx="15855">90</cx:pt>
          <cx:pt idx="15856">90</cx:pt>
          <cx:pt idx="15857">90</cx:pt>
          <cx:pt idx="15858">90</cx:pt>
          <cx:pt idx="15859">90</cx:pt>
          <cx:pt idx="15860">90</cx:pt>
          <cx:pt idx="15861">90</cx:pt>
          <cx:pt idx="15862">90</cx:pt>
          <cx:pt idx="15863">90</cx:pt>
          <cx:pt idx="15864">90</cx:pt>
          <cx:pt idx="15865">90</cx:pt>
          <cx:pt idx="15866">90</cx:pt>
          <cx:pt idx="15867">90</cx:pt>
          <cx:pt idx="15868">90</cx:pt>
          <cx:pt idx="15869">90</cx:pt>
          <cx:pt idx="15870">90</cx:pt>
          <cx:pt idx="15871">90</cx:pt>
          <cx:pt idx="15872">90</cx:pt>
          <cx:pt idx="15873">90</cx:pt>
          <cx:pt idx="15874">90</cx:pt>
          <cx:pt idx="15875">90</cx:pt>
          <cx:pt idx="15876">90</cx:pt>
          <cx:pt idx="15877">90</cx:pt>
          <cx:pt idx="15878">90</cx:pt>
          <cx:pt idx="15879">90</cx:pt>
          <cx:pt idx="15880">90</cx:pt>
          <cx:pt idx="15881">90</cx:pt>
          <cx:pt idx="15882">90</cx:pt>
          <cx:pt idx="15883">90</cx:pt>
          <cx:pt idx="15884">90</cx:pt>
          <cx:pt idx="15885">90</cx:pt>
          <cx:pt idx="15886">90</cx:pt>
          <cx:pt idx="15887">90</cx:pt>
          <cx:pt idx="15888">90</cx:pt>
          <cx:pt idx="15889">90</cx:pt>
          <cx:pt idx="15890">90</cx:pt>
          <cx:pt idx="15891">90</cx:pt>
          <cx:pt idx="15892">90</cx:pt>
          <cx:pt idx="15893">90</cx:pt>
          <cx:pt idx="15894">90</cx:pt>
          <cx:pt idx="15895">90</cx:pt>
          <cx:pt idx="15896">90</cx:pt>
          <cx:pt idx="15897">90</cx:pt>
          <cx:pt idx="15898">90</cx:pt>
          <cx:pt idx="15899">90</cx:pt>
          <cx:pt idx="15900">90</cx:pt>
          <cx:pt idx="15901">90</cx:pt>
          <cx:pt idx="15902">90</cx:pt>
          <cx:pt idx="15903">90</cx:pt>
          <cx:pt idx="15904">90</cx:pt>
          <cx:pt idx="15905">90</cx:pt>
          <cx:pt idx="15906">90</cx:pt>
          <cx:pt idx="15907">90</cx:pt>
          <cx:pt idx="15908">90</cx:pt>
          <cx:pt idx="15909">90</cx:pt>
          <cx:pt idx="15910">90</cx:pt>
          <cx:pt idx="15911">90</cx:pt>
          <cx:pt idx="15912">90</cx:pt>
          <cx:pt idx="15913">90</cx:pt>
          <cx:pt idx="15914">89</cx:pt>
          <cx:pt idx="15915">89</cx:pt>
          <cx:pt idx="15916">89</cx:pt>
          <cx:pt idx="15917">89</cx:pt>
          <cx:pt idx="15918">89</cx:pt>
          <cx:pt idx="15919">89</cx:pt>
          <cx:pt idx="15920">89</cx:pt>
          <cx:pt idx="15921">89</cx:pt>
          <cx:pt idx="15922">89</cx:pt>
          <cx:pt idx="15923">89</cx:pt>
          <cx:pt idx="15924">89</cx:pt>
          <cx:pt idx="15925">89</cx:pt>
          <cx:pt idx="15926">89</cx:pt>
          <cx:pt idx="15927">89</cx:pt>
          <cx:pt idx="15928">89</cx:pt>
          <cx:pt idx="15929">89</cx:pt>
          <cx:pt idx="15930">89</cx:pt>
          <cx:pt idx="15931">89</cx:pt>
          <cx:pt idx="15932">89</cx:pt>
          <cx:pt idx="15933">89</cx:pt>
          <cx:pt idx="15934">89</cx:pt>
          <cx:pt idx="15935">89</cx:pt>
          <cx:pt idx="15936">89</cx:pt>
          <cx:pt idx="15937">89</cx:pt>
          <cx:pt idx="15938">89</cx:pt>
          <cx:pt idx="15939">89</cx:pt>
          <cx:pt idx="15940">89</cx:pt>
          <cx:pt idx="15941">89</cx:pt>
          <cx:pt idx="15942">89</cx:pt>
          <cx:pt idx="15943">89</cx:pt>
          <cx:pt idx="15944">89</cx:pt>
          <cx:pt idx="15945">89</cx:pt>
          <cx:pt idx="15946">89</cx:pt>
          <cx:pt idx="15947">89</cx:pt>
          <cx:pt idx="15948">89</cx:pt>
          <cx:pt idx="15949">89</cx:pt>
          <cx:pt idx="15950">89</cx:pt>
          <cx:pt idx="15951">89</cx:pt>
          <cx:pt idx="15952">89</cx:pt>
          <cx:pt idx="15953">89</cx:pt>
          <cx:pt idx="15954">89</cx:pt>
          <cx:pt idx="15955">89</cx:pt>
          <cx:pt idx="15956">89</cx:pt>
          <cx:pt idx="15957">89</cx:pt>
          <cx:pt idx="15958">89</cx:pt>
          <cx:pt idx="15959">89</cx:pt>
          <cx:pt idx="15960">89</cx:pt>
          <cx:pt idx="15961">89</cx:pt>
          <cx:pt idx="15962">89</cx:pt>
          <cx:pt idx="15963">89</cx:pt>
          <cx:pt idx="15964">89</cx:pt>
          <cx:pt idx="15965">89</cx:pt>
          <cx:pt idx="15966">89</cx:pt>
          <cx:pt idx="15967">89</cx:pt>
          <cx:pt idx="15968">89</cx:pt>
          <cx:pt idx="15969">89</cx:pt>
          <cx:pt idx="15970">89</cx:pt>
          <cx:pt idx="15971">89</cx:pt>
          <cx:pt idx="15972">89</cx:pt>
          <cx:pt idx="15973">89</cx:pt>
          <cx:pt idx="15974">89</cx:pt>
          <cx:pt idx="15975">89</cx:pt>
          <cx:pt idx="15976">89</cx:pt>
          <cx:pt idx="15977">89</cx:pt>
          <cx:pt idx="15978">89</cx:pt>
          <cx:pt idx="15979">89</cx:pt>
          <cx:pt idx="15980">89</cx:pt>
          <cx:pt idx="15981">89</cx:pt>
          <cx:pt idx="15982">89</cx:pt>
          <cx:pt idx="15983">89</cx:pt>
          <cx:pt idx="15984">89</cx:pt>
          <cx:pt idx="15985">89</cx:pt>
          <cx:pt idx="15986">89</cx:pt>
          <cx:pt idx="15987">89</cx:pt>
          <cx:pt idx="15988">89</cx:pt>
          <cx:pt idx="15989">89</cx:pt>
          <cx:pt idx="15990">89</cx:pt>
          <cx:pt idx="15991">89</cx:pt>
          <cx:pt idx="15992">89</cx:pt>
          <cx:pt idx="15993">89</cx:pt>
          <cx:pt idx="15994">89</cx:pt>
          <cx:pt idx="15995">89</cx:pt>
          <cx:pt idx="15996">89</cx:pt>
          <cx:pt idx="15997">89</cx:pt>
          <cx:pt idx="15998">89</cx:pt>
          <cx:pt idx="15999">89</cx:pt>
          <cx:pt idx="16000">89</cx:pt>
          <cx:pt idx="16001">89</cx:pt>
          <cx:pt idx="16002">89</cx:pt>
          <cx:pt idx="16003">89</cx:pt>
          <cx:pt idx="16004">89</cx:pt>
          <cx:pt idx="16005">89</cx:pt>
          <cx:pt idx="16006">89</cx:pt>
          <cx:pt idx="16007">89</cx:pt>
          <cx:pt idx="16008">89</cx:pt>
          <cx:pt idx="16009">89</cx:pt>
          <cx:pt idx="16010">89</cx:pt>
          <cx:pt idx="16011">89</cx:pt>
          <cx:pt idx="16012">89</cx:pt>
          <cx:pt idx="16013">89</cx:pt>
          <cx:pt idx="16014">89</cx:pt>
          <cx:pt idx="16015">89</cx:pt>
          <cx:pt idx="16016">89</cx:pt>
          <cx:pt idx="16017">89</cx:pt>
          <cx:pt idx="16018">89</cx:pt>
          <cx:pt idx="16019">89</cx:pt>
          <cx:pt idx="16020">89</cx:pt>
          <cx:pt idx="16021">89</cx:pt>
          <cx:pt idx="16022">89</cx:pt>
          <cx:pt idx="16023">89</cx:pt>
          <cx:pt idx="16024">89</cx:pt>
          <cx:pt idx="16025">89</cx:pt>
          <cx:pt idx="16026">89</cx:pt>
          <cx:pt idx="16027">89</cx:pt>
          <cx:pt idx="16028">89</cx:pt>
          <cx:pt idx="16029">89</cx:pt>
          <cx:pt idx="16030">89</cx:pt>
          <cx:pt idx="16031">89</cx:pt>
          <cx:pt idx="16032">89</cx:pt>
          <cx:pt idx="16033">89</cx:pt>
          <cx:pt idx="16034">89</cx:pt>
          <cx:pt idx="16035">89</cx:pt>
          <cx:pt idx="16036">89</cx:pt>
          <cx:pt idx="16037">89</cx:pt>
          <cx:pt idx="16038">89</cx:pt>
          <cx:pt idx="16039">89</cx:pt>
          <cx:pt idx="16040">89</cx:pt>
          <cx:pt idx="16041">89</cx:pt>
          <cx:pt idx="16042">89</cx:pt>
          <cx:pt idx="16043">89</cx:pt>
          <cx:pt idx="16044">89</cx:pt>
          <cx:pt idx="16045">89</cx:pt>
          <cx:pt idx="16046">89</cx:pt>
          <cx:pt idx="16047">89</cx:pt>
          <cx:pt idx="16048">89</cx:pt>
          <cx:pt idx="16049">89</cx:pt>
          <cx:pt idx="16050">89</cx:pt>
          <cx:pt idx="16051">89</cx:pt>
          <cx:pt idx="16052">89</cx:pt>
          <cx:pt idx="16053">89</cx:pt>
          <cx:pt idx="16054">89</cx:pt>
          <cx:pt idx="16055">89</cx:pt>
          <cx:pt idx="16056">89</cx:pt>
          <cx:pt idx="16057">89</cx:pt>
          <cx:pt idx="16058">89</cx:pt>
          <cx:pt idx="16059">89</cx:pt>
          <cx:pt idx="16060">89</cx:pt>
          <cx:pt idx="16061">89</cx:pt>
          <cx:pt idx="16062">89</cx:pt>
          <cx:pt idx="16063">89</cx:pt>
          <cx:pt idx="16064">89</cx:pt>
          <cx:pt idx="16065">89</cx:pt>
          <cx:pt idx="16066">89</cx:pt>
          <cx:pt idx="16067">89</cx:pt>
          <cx:pt idx="16068">89</cx:pt>
          <cx:pt idx="16069">89</cx:pt>
          <cx:pt idx="16070">89</cx:pt>
          <cx:pt idx="16071">89</cx:pt>
          <cx:pt idx="16072">89</cx:pt>
          <cx:pt idx="16073">89</cx:pt>
          <cx:pt idx="16074">89</cx:pt>
          <cx:pt idx="16075">89</cx:pt>
          <cx:pt idx="16076">89</cx:pt>
          <cx:pt idx="16077">89</cx:pt>
          <cx:pt idx="16078">89</cx:pt>
          <cx:pt idx="16079">89</cx:pt>
          <cx:pt idx="16080">89</cx:pt>
          <cx:pt idx="16081">89</cx:pt>
          <cx:pt idx="16082">89</cx:pt>
          <cx:pt idx="16083">89</cx:pt>
          <cx:pt idx="16084">89</cx:pt>
          <cx:pt idx="16085">89</cx:pt>
          <cx:pt idx="16086">89</cx:pt>
          <cx:pt idx="16087">89</cx:pt>
          <cx:pt idx="16088">89</cx:pt>
          <cx:pt idx="16089">89</cx:pt>
          <cx:pt idx="16090">89</cx:pt>
          <cx:pt idx="16091">89</cx:pt>
          <cx:pt idx="16092">89</cx:pt>
          <cx:pt idx="16093">89</cx:pt>
          <cx:pt idx="16094">89</cx:pt>
          <cx:pt idx="16095">89</cx:pt>
          <cx:pt idx="16096">89</cx:pt>
          <cx:pt idx="16097">89</cx:pt>
          <cx:pt idx="16098">89</cx:pt>
          <cx:pt idx="16099">89</cx:pt>
          <cx:pt idx="16100">89</cx:pt>
          <cx:pt idx="16101">89</cx:pt>
          <cx:pt idx="16102">89</cx:pt>
          <cx:pt idx="16103">89</cx:pt>
          <cx:pt idx="16104">89</cx:pt>
          <cx:pt idx="16105">89</cx:pt>
          <cx:pt idx="16106">89</cx:pt>
          <cx:pt idx="16107">89</cx:pt>
          <cx:pt idx="16108">89</cx:pt>
          <cx:pt idx="16109">89</cx:pt>
          <cx:pt idx="16110">89</cx:pt>
          <cx:pt idx="16111">89</cx:pt>
          <cx:pt idx="16112">89</cx:pt>
          <cx:pt idx="16113">89</cx:pt>
          <cx:pt idx="16114">89</cx:pt>
          <cx:pt idx="16115">89</cx:pt>
          <cx:pt idx="16116">89</cx:pt>
          <cx:pt idx="16117">89</cx:pt>
          <cx:pt idx="16118">89</cx:pt>
          <cx:pt idx="16119">89</cx:pt>
          <cx:pt idx="16120">89</cx:pt>
          <cx:pt idx="16121">89</cx:pt>
          <cx:pt idx="16122">89</cx:pt>
          <cx:pt idx="16123">89</cx:pt>
          <cx:pt idx="16124">89</cx:pt>
          <cx:pt idx="16125">89</cx:pt>
          <cx:pt idx="16126">89</cx:pt>
          <cx:pt idx="16127">89</cx:pt>
          <cx:pt idx="16128">89</cx:pt>
          <cx:pt idx="16129">89</cx:pt>
          <cx:pt idx="16130">89</cx:pt>
          <cx:pt idx="16131">89</cx:pt>
          <cx:pt idx="16132">89</cx:pt>
          <cx:pt idx="16133">89</cx:pt>
          <cx:pt idx="16134">89</cx:pt>
          <cx:pt idx="16135">89</cx:pt>
          <cx:pt idx="16136">89</cx:pt>
          <cx:pt idx="16137">89</cx:pt>
          <cx:pt idx="16138">89</cx:pt>
          <cx:pt idx="16139">89</cx:pt>
          <cx:pt idx="16140">89</cx:pt>
          <cx:pt idx="16141">89</cx:pt>
          <cx:pt idx="16142">89</cx:pt>
          <cx:pt idx="16143">89</cx:pt>
          <cx:pt idx="16144">89</cx:pt>
          <cx:pt idx="16145">89</cx:pt>
          <cx:pt idx="16146">89</cx:pt>
          <cx:pt idx="16147">89</cx:pt>
          <cx:pt idx="16148">89</cx:pt>
          <cx:pt idx="16149">89</cx:pt>
          <cx:pt idx="16150">89</cx:pt>
          <cx:pt idx="16151">89</cx:pt>
          <cx:pt idx="16152">89</cx:pt>
          <cx:pt idx="16153">89</cx:pt>
          <cx:pt idx="16154">89</cx:pt>
          <cx:pt idx="16155">89</cx:pt>
          <cx:pt idx="16156">89</cx:pt>
          <cx:pt idx="16157">89</cx:pt>
          <cx:pt idx="16158">89</cx:pt>
          <cx:pt idx="16159">89</cx:pt>
          <cx:pt idx="16160">89</cx:pt>
          <cx:pt idx="16161">89</cx:pt>
          <cx:pt idx="16162">89</cx:pt>
          <cx:pt idx="16163">89</cx:pt>
          <cx:pt idx="16164">89</cx:pt>
          <cx:pt idx="16165">89</cx:pt>
          <cx:pt idx="16166">89</cx:pt>
          <cx:pt idx="16167">89</cx:pt>
          <cx:pt idx="16168">89</cx:pt>
          <cx:pt idx="16169">89</cx:pt>
          <cx:pt idx="16170">89</cx:pt>
          <cx:pt idx="16171">89</cx:pt>
          <cx:pt idx="16172">89</cx:pt>
          <cx:pt idx="16173">89</cx:pt>
          <cx:pt idx="16174">89</cx:pt>
          <cx:pt idx="16175">89</cx:pt>
          <cx:pt idx="16176">89</cx:pt>
          <cx:pt idx="16177">89</cx:pt>
          <cx:pt idx="16178">89</cx:pt>
          <cx:pt idx="16179">89</cx:pt>
          <cx:pt idx="16180">89</cx:pt>
          <cx:pt idx="16181">89</cx:pt>
          <cx:pt idx="16182">89</cx:pt>
          <cx:pt idx="16183">89</cx:pt>
          <cx:pt idx="16184">89</cx:pt>
          <cx:pt idx="16185">89</cx:pt>
          <cx:pt idx="16186">89</cx:pt>
          <cx:pt idx="16187">89</cx:pt>
          <cx:pt idx="16188">89</cx:pt>
          <cx:pt idx="16189">89</cx:pt>
          <cx:pt idx="16190">89</cx:pt>
          <cx:pt idx="16191">89</cx:pt>
          <cx:pt idx="16192">89</cx:pt>
          <cx:pt idx="16193">89</cx:pt>
          <cx:pt idx="16194">89</cx:pt>
          <cx:pt idx="16195">89</cx:pt>
          <cx:pt idx="16196">89</cx:pt>
          <cx:pt idx="16197">89</cx:pt>
          <cx:pt idx="16198">89</cx:pt>
          <cx:pt idx="16199">89</cx:pt>
          <cx:pt idx="16200">89</cx:pt>
          <cx:pt idx="16201">89</cx:pt>
          <cx:pt idx="16202">89</cx:pt>
          <cx:pt idx="16203">89</cx:pt>
          <cx:pt idx="16204">89</cx:pt>
          <cx:pt idx="16205">89</cx:pt>
          <cx:pt idx="16206">89</cx:pt>
          <cx:pt idx="16207">89</cx:pt>
          <cx:pt idx="16208">89</cx:pt>
          <cx:pt idx="16209">89</cx:pt>
          <cx:pt idx="16210">89</cx:pt>
          <cx:pt idx="16211">89</cx:pt>
          <cx:pt idx="16212">89</cx:pt>
          <cx:pt idx="16213">89</cx:pt>
          <cx:pt idx="16214">89</cx:pt>
          <cx:pt idx="16215">89</cx:pt>
          <cx:pt idx="16216">89</cx:pt>
          <cx:pt idx="16217">89</cx:pt>
          <cx:pt idx="16218">89</cx:pt>
          <cx:pt idx="16219">89</cx:pt>
          <cx:pt idx="16220">89</cx:pt>
          <cx:pt idx="16221">89</cx:pt>
          <cx:pt idx="16222">89</cx:pt>
          <cx:pt idx="16223">89</cx:pt>
          <cx:pt idx="16224">89</cx:pt>
          <cx:pt idx="16225">89</cx:pt>
          <cx:pt idx="16226">89</cx:pt>
          <cx:pt idx="16227">89</cx:pt>
          <cx:pt idx="16228">89</cx:pt>
          <cx:pt idx="16229">89</cx:pt>
          <cx:pt idx="16230">89</cx:pt>
          <cx:pt idx="16231">89</cx:pt>
          <cx:pt idx="16232">89</cx:pt>
          <cx:pt idx="16233">89</cx:pt>
          <cx:pt idx="16234">89</cx:pt>
          <cx:pt idx="16235">89</cx:pt>
          <cx:pt idx="16236">89</cx:pt>
          <cx:pt idx="16237">89</cx:pt>
          <cx:pt idx="16238">89</cx:pt>
          <cx:pt idx="16239">89</cx:pt>
          <cx:pt idx="16240">89</cx:pt>
          <cx:pt idx="16241">89</cx:pt>
          <cx:pt idx="16242">89</cx:pt>
          <cx:pt idx="16243">89</cx:pt>
          <cx:pt idx="16244">89</cx:pt>
          <cx:pt idx="16245">89</cx:pt>
          <cx:pt idx="16246">89</cx:pt>
          <cx:pt idx="16247">89</cx:pt>
          <cx:pt idx="16248">89</cx:pt>
          <cx:pt idx="16249">89</cx:pt>
          <cx:pt idx="16250">89</cx:pt>
          <cx:pt idx="16251">89</cx:pt>
          <cx:pt idx="16252">89</cx:pt>
          <cx:pt idx="16253">89</cx:pt>
          <cx:pt idx="16254">89</cx:pt>
          <cx:pt idx="16255">89</cx:pt>
          <cx:pt idx="16256">89</cx:pt>
          <cx:pt idx="16257">89</cx:pt>
          <cx:pt idx="16258">89</cx:pt>
          <cx:pt idx="16259">89</cx:pt>
          <cx:pt idx="16260">89</cx:pt>
          <cx:pt idx="16261">89</cx:pt>
          <cx:pt idx="16262">89</cx:pt>
          <cx:pt idx="16263">89</cx:pt>
          <cx:pt idx="16264">89</cx:pt>
          <cx:pt idx="16265">89</cx:pt>
          <cx:pt idx="16266">89</cx:pt>
          <cx:pt idx="16267">89</cx:pt>
          <cx:pt idx="16268">89</cx:pt>
          <cx:pt idx="16269">89</cx:pt>
          <cx:pt idx="16270">89</cx:pt>
          <cx:pt idx="16271">89</cx:pt>
          <cx:pt idx="16272">89</cx:pt>
          <cx:pt idx="16273">89</cx:pt>
          <cx:pt idx="16274">89</cx:pt>
          <cx:pt idx="16275">89</cx:pt>
          <cx:pt idx="16276">89</cx:pt>
          <cx:pt idx="16277">89</cx:pt>
          <cx:pt idx="16278">89</cx:pt>
          <cx:pt idx="16279">89</cx:pt>
          <cx:pt idx="16280">89</cx:pt>
          <cx:pt idx="16281">89</cx:pt>
          <cx:pt idx="16282">89</cx:pt>
          <cx:pt idx="16283">89</cx:pt>
          <cx:pt idx="16284">89</cx:pt>
          <cx:pt idx="16285">89</cx:pt>
          <cx:pt idx="16286">89</cx:pt>
          <cx:pt idx="16287">89</cx:pt>
          <cx:pt idx="16288">89</cx:pt>
          <cx:pt idx="16289">89</cx:pt>
          <cx:pt idx="16290">89</cx:pt>
          <cx:pt idx="16291">89</cx:pt>
          <cx:pt idx="16292">89</cx:pt>
          <cx:pt idx="16293">89</cx:pt>
          <cx:pt idx="16294">89</cx:pt>
          <cx:pt idx="16295">89</cx:pt>
          <cx:pt idx="16296">89</cx:pt>
          <cx:pt idx="16297">89</cx:pt>
          <cx:pt idx="16298">89</cx:pt>
          <cx:pt idx="16299">89</cx:pt>
          <cx:pt idx="16300">89</cx:pt>
          <cx:pt idx="16301">89</cx:pt>
          <cx:pt idx="16302">89</cx:pt>
          <cx:pt idx="16303">89</cx:pt>
          <cx:pt idx="16304">89</cx:pt>
          <cx:pt idx="16305">88</cx:pt>
          <cx:pt idx="16306">88</cx:pt>
          <cx:pt idx="16307">88</cx:pt>
          <cx:pt idx="16308">88</cx:pt>
          <cx:pt idx="16309">88</cx:pt>
          <cx:pt idx="16310">88</cx:pt>
          <cx:pt idx="16311">88</cx:pt>
          <cx:pt idx="16312">88</cx:pt>
          <cx:pt idx="16313">88</cx:pt>
          <cx:pt idx="16314">88</cx:pt>
          <cx:pt idx="16315">88</cx:pt>
          <cx:pt idx="16316">88</cx:pt>
          <cx:pt idx="16317">88</cx:pt>
          <cx:pt idx="16318">88</cx:pt>
          <cx:pt idx="16319">88</cx:pt>
          <cx:pt idx="16320">88</cx:pt>
          <cx:pt idx="16321">88</cx:pt>
          <cx:pt idx="16322">88</cx:pt>
          <cx:pt idx="16323">88</cx:pt>
          <cx:pt idx="16324">88</cx:pt>
          <cx:pt idx="16325">88</cx:pt>
          <cx:pt idx="16326">88</cx:pt>
          <cx:pt idx="16327">88</cx:pt>
          <cx:pt idx="16328">88</cx:pt>
          <cx:pt idx="16329">88</cx:pt>
          <cx:pt idx="16330">88</cx:pt>
          <cx:pt idx="16331">88</cx:pt>
          <cx:pt idx="16332">88</cx:pt>
          <cx:pt idx="16333">88</cx:pt>
          <cx:pt idx="16334">88</cx:pt>
          <cx:pt idx="16335">88</cx:pt>
          <cx:pt idx="16336">88</cx:pt>
          <cx:pt idx="16337">88</cx:pt>
          <cx:pt idx="16338">88</cx:pt>
          <cx:pt idx="16339">88</cx:pt>
          <cx:pt idx="16340">88</cx:pt>
          <cx:pt idx="16341">88</cx:pt>
          <cx:pt idx="16342">88</cx:pt>
          <cx:pt idx="16343">88</cx:pt>
          <cx:pt idx="16344">88</cx:pt>
          <cx:pt idx="16345">88</cx:pt>
          <cx:pt idx="16346">88</cx:pt>
          <cx:pt idx="16347">88</cx:pt>
          <cx:pt idx="16348">88</cx:pt>
          <cx:pt idx="16349">88</cx:pt>
          <cx:pt idx="16350">88</cx:pt>
          <cx:pt idx="16351">88</cx:pt>
          <cx:pt idx="16352">88</cx:pt>
          <cx:pt idx="16353">88</cx:pt>
          <cx:pt idx="16354">88</cx:pt>
          <cx:pt idx="16355">88</cx:pt>
          <cx:pt idx="16356">88</cx:pt>
          <cx:pt idx="16357">88</cx:pt>
          <cx:pt idx="16358">88</cx:pt>
          <cx:pt idx="16359">88</cx:pt>
          <cx:pt idx="16360">88</cx:pt>
          <cx:pt idx="16361">88</cx:pt>
          <cx:pt idx="16362">88</cx:pt>
          <cx:pt idx="16363">88</cx:pt>
          <cx:pt idx="16364">88</cx:pt>
          <cx:pt idx="16365">88</cx:pt>
          <cx:pt idx="16366">88</cx:pt>
          <cx:pt idx="16367">88</cx:pt>
          <cx:pt idx="16368">88</cx:pt>
          <cx:pt idx="16369">88</cx:pt>
          <cx:pt idx="16370">88</cx:pt>
          <cx:pt idx="16371">88</cx:pt>
          <cx:pt idx="16372">88</cx:pt>
          <cx:pt idx="16373">88</cx:pt>
          <cx:pt idx="16374">88</cx:pt>
          <cx:pt idx="16375">88</cx:pt>
          <cx:pt idx="16376">88</cx:pt>
          <cx:pt idx="16377">88</cx:pt>
          <cx:pt idx="16378">88</cx:pt>
          <cx:pt idx="16379">88</cx:pt>
          <cx:pt idx="16380">88</cx:pt>
          <cx:pt idx="16381">88</cx:pt>
          <cx:pt idx="16382">88</cx:pt>
          <cx:pt idx="16383">88</cx:pt>
          <cx:pt idx="16384">88</cx:pt>
          <cx:pt idx="16385">88</cx:pt>
          <cx:pt idx="16386">88</cx:pt>
          <cx:pt idx="16387">88</cx:pt>
          <cx:pt idx="16388">88</cx:pt>
          <cx:pt idx="16389">88</cx:pt>
          <cx:pt idx="16390">88</cx:pt>
          <cx:pt idx="16391">88</cx:pt>
          <cx:pt idx="16392">88</cx:pt>
          <cx:pt idx="16393">88</cx:pt>
          <cx:pt idx="16394">88</cx:pt>
          <cx:pt idx="16395">88</cx:pt>
          <cx:pt idx="16396">88</cx:pt>
          <cx:pt idx="16397">88</cx:pt>
          <cx:pt idx="16398">88</cx:pt>
          <cx:pt idx="16399">88</cx:pt>
          <cx:pt idx="16400">88</cx:pt>
          <cx:pt idx="16401">88</cx:pt>
          <cx:pt idx="16402">88</cx:pt>
          <cx:pt idx="16403">88</cx:pt>
          <cx:pt idx="16404">88</cx:pt>
          <cx:pt idx="16405">88</cx:pt>
          <cx:pt idx="16406">88</cx:pt>
          <cx:pt idx="16407">88</cx:pt>
          <cx:pt idx="16408">88</cx:pt>
          <cx:pt idx="16409">88</cx:pt>
          <cx:pt idx="16410">88</cx:pt>
          <cx:pt idx="16411">88</cx:pt>
          <cx:pt idx="16412">88</cx:pt>
          <cx:pt idx="16413">88</cx:pt>
          <cx:pt idx="16414">88</cx:pt>
          <cx:pt idx="16415">88</cx:pt>
          <cx:pt idx="16416">88</cx:pt>
          <cx:pt idx="16417">88</cx:pt>
          <cx:pt idx="16418">88</cx:pt>
          <cx:pt idx="16419">88</cx:pt>
          <cx:pt idx="16420">88</cx:pt>
          <cx:pt idx="16421">88</cx:pt>
          <cx:pt idx="16422">88</cx:pt>
          <cx:pt idx="16423">88</cx:pt>
          <cx:pt idx="16424">88</cx:pt>
          <cx:pt idx="16425">88</cx:pt>
          <cx:pt idx="16426">88</cx:pt>
          <cx:pt idx="16427">88</cx:pt>
          <cx:pt idx="16428">88</cx:pt>
          <cx:pt idx="16429">88</cx:pt>
          <cx:pt idx="16430">88</cx:pt>
          <cx:pt idx="16431">88</cx:pt>
          <cx:pt idx="16432">88</cx:pt>
          <cx:pt idx="16433">88</cx:pt>
          <cx:pt idx="16434">88</cx:pt>
          <cx:pt idx="16435">88</cx:pt>
          <cx:pt idx="16436">88</cx:pt>
          <cx:pt idx="16437">88</cx:pt>
          <cx:pt idx="16438">88</cx:pt>
          <cx:pt idx="16439">88</cx:pt>
          <cx:pt idx="16440">88</cx:pt>
          <cx:pt idx="16441">88</cx:pt>
          <cx:pt idx="16442">88</cx:pt>
          <cx:pt idx="16443">88</cx:pt>
          <cx:pt idx="16444">88</cx:pt>
          <cx:pt idx="16445">88</cx:pt>
          <cx:pt idx="16446">88</cx:pt>
          <cx:pt idx="16447">88</cx:pt>
          <cx:pt idx="16448">88</cx:pt>
          <cx:pt idx="16449">88</cx:pt>
          <cx:pt idx="16450">88</cx:pt>
          <cx:pt idx="16451">88</cx:pt>
          <cx:pt idx="16452">88</cx:pt>
          <cx:pt idx="16453">88</cx:pt>
          <cx:pt idx="16454">88</cx:pt>
          <cx:pt idx="16455">88</cx:pt>
          <cx:pt idx="16456">88</cx:pt>
          <cx:pt idx="16457">88</cx:pt>
          <cx:pt idx="16458">88</cx:pt>
          <cx:pt idx="16459">88</cx:pt>
          <cx:pt idx="16460">88</cx:pt>
          <cx:pt idx="16461">88</cx:pt>
          <cx:pt idx="16462">88</cx:pt>
          <cx:pt idx="16463">88</cx:pt>
          <cx:pt idx="16464">88</cx:pt>
          <cx:pt idx="16465">88</cx:pt>
          <cx:pt idx="16466">88</cx:pt>
          <cx:pt idx="16467">88</cx:pt>
          <cx:pt idx="16468">88</cx:pt>
          <cx:pt idx="16469">88</cx:pt>
          <cx:pt idx="16470">88</cx:pt>
          <cx:pt idx="16471">88</cx:pt>
          <cx:pt idx="16472">88</cx:pt>
          <cx:pt idx="16473">88</cx:pt>
          <cx:pt idx="16474">88</cx:pt>
          <cx:pt idx="16475">88</cx:pt>
          <cx:pt idx="16476">88</cx:pt>
          <cx:pt idx="16477">88</cx:pt>
          <cx:pt idx="16478">88</cx:pt>
          <cx:pt idx="16479">88</cx:pt>
          <cx:pt idx="16480">88</cx:pt>
          <cx:pt idx="16481">88</cx:pt>
          <cx:pt idx="16482">88</cx:pt>
          <cx:pt idx="16483">88</cx:pt>
          <cx:pt idx="16484">88</cx:pt>
          <cx:pt idx="16485">88</cx:pt>
          <cx:pt idx="16486">88</cx:pt>
          <cx:pt idx="16487">88</cx:pt>
          <cx:pt idx="16488">88</cx:pt>
          <cx:pt idx="16489">88</cx:pt>
          <cx:pt idx="16490">88</cx:pt>
          <cx:pt idx="16491">88</cx:pt>
          <cx:pt idx="16492">88</cx:pt>
          <cx:pt idx="16493">88</cx:pt>
          <cx:pt idx="16494">88</cx:pt>
          <cx:pt idx="16495">88</cx:pt>
          <cx:pt idx="16496">88</cx:pt>
          <cx:pt idx="16497">88</cx:pt>
          <cx:pt idx="16498">88</cx:pt>
          <cx:pt idx="16499">88</cx:pt>
          <cx:pt idx="16500">88</cx:pt>
          <cx:pt idx="16501">88</cx:pt>
          <cx:pt idx="16502">88</cx:pt>
          <cx:pt idx="16503">88</cx:pt>
          <cx:pt idx="16504">88</cx:pt>
          <cx:pt idx="16505">88</cx:pt>
          <cx:pt idx="16506">88</cx:pt>
          <cx:pt idx="16507">88</cx:pt>
          <cx:pt idx="16508">88</cx:pt>
          <cx:pt idx="16509">88</cx:pt>
          <cx:pt idx="16510">88</cx:pt>
          <cx:pt idx="16511">88</cx:pt>
          <cx:pt idx="16512">88</cx:pt>
          <cx:pt idx="16513">88</cx:pt>
          <cx:pt idx="16514">88</cx:pt>
          <cx:pt idx="16515">88</cx:pt>
          <cx:pt idx="16516">88</cx:pt>
          <cx:pt idx="16517">88</cx:pt>
          <cx:pt idx="16518">88</cx:pt>
          <cx:pt idx="16519">88</cx:pt>
          <cx:pt idx="16520">88</cx:pt>
          <cx:pt idx="16521">88</cx:pt>
          <cx:pt idx="16522">88</cx:pt>
          <cx:pt idx="16523">88</cx:pt>
          <cx:pt idx="16524">88</cx:pt>
          <cx:pt idx="16525">88</cx:pt>
          <cx:pt idx="16526">88</cx:pt>
          <cx:pt idx="16527">88</cx:pt>
          <cx:pt idx="16528">88</cx:pt>
          <cx:pt idx="16529">88</cx:pt>
          <cx:pt idx="16530">88</cx:pt>
          <cx:pt idx="16531">88</cx:pt>
          <cx:pt idx="16532">88</cx:pt>
          <cx:pt idx="16533">88</cx:pt>
          <cx:pt idx="16534">88</cx:pt>
          <cx:pt idx="16535">88</cx:pt>
          <cx:pt idx="16536">88</cx:pt>
          <cx:pt idx="16537">88</cx:pt>
          <cx:pt idx="16538">88</cx:pt>
          <cx:pt idx="16539">88</cx:pt>
          <cx:pt idx="16540">88</cx:pt>
          <cx:pt idx="16541">88</cx:pt>
          <cx:pt idx="16542">88</cx:pt>
          <cx:pt idx="16543">88</cx:pt>
          <cx:pt idx="16544">88</cx:pt>
          <cx:pt idx="16545">88</cx:pt>
          <cx:pt idx="16546">88</cx:pt>
          <cx:pt idx="16547">88</cx:pt>
          <cx:pt idx="16548">88</cx:pt>
          <cx:pt idx="16549">88</cx:pt>
          <cx:pt idx="16550">88</cx:pt>
          <cx:pt idx="16551">88</cx:pt>
          <cx:pt idx="16552">88</cx:pt>
          <cx:pt idx="16553">88</cx:pt>
          <cx:pt idx="16554">88</cx:pt>
          <cx:pt idx="16555">88</cx:pt>
          <cx:pt idx="16556">88</cx:pt>
          <cx:pt idx="16557">88</cx:pt>
          <cx:pt idx="16558">88</cx:pt>
          <cx:pt idx="16559">88</cx:pt>
          <cx:pt idx="16560">88</cx:pt>
          <cx:pt idx="16561">88</cx:pt>
          <cx:pt idx="16562">88</cx:pt>
          <cx:pt idx="16563">88</cx:pt>
          <cx:pt idx="16564">88</cx:pt>
          <cx:pt idx="16565">88</cx:pt>
          <cx:pt idx="16566">88</cx:pt>
          <cx:pt idx="16567">88</cx:pt>
          <cx:pt idx="16568">88</cx:pt>
          <cx:pt idx="16569">88</cx:pt>
          <cx:pt idx="16570">88</cx:pt>
          <cx:pt idx="16571">88</cx:pt>
          <cx:pt idx="16572">88</cx:pt>
          <cx:pt idx="16573">88</cx:pt>
          <cx:pt idx="16574">88</cx:pt>
          <cx:pt idx="16575">88</cx:pt>
          <cx:pt idx="16576">88</cx:pt>
          <cx:pt idx="16577">88</cx:pt>
          <cx:pt idx="16578">88</cx:pt>
          <cx:pt idx="16579">88</cx:pt>
          <cx:pt idx="16580">88</cx:pt>
          <cx:pt idx="16581">88</cx:pt>
          <cx:pt idx="16582">88</cx:pt>
          <cx:pt idx="16583">88</cx:pt>
          <cx:pt idx="16584">88</cx:pt>
          <cx:pt idx="16585">88</cx:pt>
          <cx:pt idx="16586">88</cx:pt>
          <cx:pt idx="16587">88</cx:pt>
          <cx:pt idx="16588">88</cx:pt>
          <cx:pt idx="16589">88</cx:pt>
          <cx:pt idx="16590">88</cx:pt>
          <cx:pt idx="16591">88</cx:pt>
          <cx:pt idx="16592">88</cx:pt>
          <cx:pt idx="16593">88</cx:pt>
          <cx:pt idx="16594">88</cx:pt>
          <cx:pt idx="16595">88</cx:pt>
          <cx:pt idx="16596">88</cx:pt>
          <cx:pt idx="16597">88</cx:pt>
          <cx:pt idx="16598">88</cx:pt>
          <cx:pt idx="16599">88</cx:pt>
          <cx:pt idx="16600">88</cx:pt>
          <cx:pt idx="16601">88</cx:pt>
          <cx:pt idx="16602">88</cx:pt>
          <cx:pt idx="16603">88</cx:pt>
          <cx:pt idx="16604">88</cx:pt>
          <cx:pt idx="16605">88</cx:pt>
          <cx:pt idx="16606">88</cx:pt>
          <cx:pt idx="16607">88</cx:pt>
          <cx:pt idx="16608">88</cx:pt>
          <cx:pt idx="16609">88</cx:pt>
          <cx:pt idx="16610">88</cx:pt>
          <cx:pt idx="16611">88</cx:pt>
          <cx:pt idx="16612">88</cx:pt>
          <cx:pt idx="16613">88</cx:pt>
          <cx:pt idx="16614">88</cx:pt>
          <cx:pt idx="16615">88</cx:pt>
          <cx:pt idx="16616">88</cx:pt>
          <cx:pt idx="16617">88</cx:pt>
          <cx:pt idx="16618">88</cx:pt>
          <cx:pt idx="16619">88</cx:pt>
          <cx:pt idx="16620">88</cx:pt>
          <cx:pt idx="16621">88</cx:pt>
          <cx:pt idx="16622">88</cx:pt>
          <cx:pt idx="16623">88</cx:pt>
          <cx:pt idx="16624">88</cx:pt>
          <cx:pt idx="16625">88</cx:pt>
          <cx:pt idx="16626">88</cx:pt>
          <cx:pt idx="16627">88</cx:pt>
          <cx:pt idx="16628">88</cx:pt>
          <cx:pt idx="16629">88</cx:pt>
          <cx:pt idx="16630">88</cx:pt>
          <cx:pt idx="16631">88</cx:pt>
          <cx:pt idx="16632">88</cx:pt>
          <cx:pt idx="16633">88</cx:pt>
          <cx:pt idx="16634">88</cx:pt>
          <cx:pt idx="16635">88</cx:pt>
          <cx:pt idx="16636">88</cx:pt>
          <cx:pt idx="16637">88</cx:pt>
          <cx:pt idx="16638">88</cx:pt>
          <cx:pt idx="16639">88</cx:pt>
          <cx:pt idx="16640">88</cx:pt>
          <cx:pt idx="16641">88</cx:pt>
          <cx:pt idx="16642">88</cx:pt>
          <cx:pt idx="16643">88</cx:pt>
          <cx:pt idx="16644">88</cx:pt>
          <cx:pt idx="16645">88</cx:pt>
          <cx:pt idx="16646">88</cx:pt>
          <cx:pt idx="16647">88</cx:pt>
          <cx:pt idx="16648">88</cx:pt>
          <cx:pt idx="16649">88</cx:pt>
          <cx:pt idx="16650">88</cx:pt>
          <cx:pt idx="16651">88</cx:pt>
          <cx:pt idx="16652">87</cx:pt>
          <cx:pt idx="16653">87</cx:pt>
          <cx:pt idx="16654">87</cx:pt>
          <cx:pt idx="16655">87</cx:pt>
          <cx:pt idx="16656">87</cx:pt>
          <cx:pt idx="16657">87</cx:pt>
          <cx:pt idx="16658">87</cx:pt>
          <cx:pt idx="16659">87</cx:pt>
          <cx:pt idx="16660">87</cx:pt>
          <cx:pt idx="16661">87</cx:pt>
          <cx:pt idx="16662">87</cx:pt>
          <cx:pt idx="16663">87</cx:pt>
          <cx:pt idx="16664">87</cx:pt>
          <cx:pt idx="16665">87</cx:pt>
          <cx:pt idx="16666">87</cx:pt>
          <cx:pt idx="16667">87</cx:pt>
          <cx:pt idx="16668">87</cx:pt>
          <cx:pt idx="16669">87</cx:pt>
          <cx:pt idx="16670">87</cx:pt>
          <cx:pt idx="16671">87</cx:pt>
          <cx:pt idx="16672">87</cx:pt>
          <cx:pt idx="16673">87</cx:pt>
          <cx:pt idx="16674">87</cx:pt>
          <cx:pt idx="16675">87</cx:pt>
          <cx:pt idx="16676">87</cx:pt>
          <cx:pt idx="16677">87</cx:pt>
          <cx:pt idx="16678">87</cx:pt>
          <cx:pt idx="16679">87</cx:pt>
          <cx:pt idx="16680">87</cx:pt>
          <cx:pt idx="16681">87</cx:pt>
          <cx:pt idx="16682">87</cx:pt>
          <cx:pt idx="16683">87</cx:pt>
          <cx:pt idx="16684">87</cx:pt>
          <cx:pt idx="16685">87</cx:pt>
          <cx:pt idx="16686">87</cx:pt>
          <cx:pt idx="16687">87</cx:pt>
          <cx:pt idx="16688">87</cx:pt>
          <cx:pt idx="16689">87</cx:pt>
          <cx:pt idx="16690">87</cx:pt>
          <cx:pt idx="16691">87</cx:pt>
          <cx:pt idx="16692">87</cx:pt>
          <cx:pt idx="16693">87</cx:pt>
          <cx:pt idx="16694">87</cx:pt>
          <cx:pt idx="16695">87</cx:pt>
          <cx:pt idx="16696">87</cx:pt>
          <cx:pt idx="16697">87</cx:pt>
          <cx:pt idx="16698">87</cx:pt>
          <cx:pt idx="16699">87</cx:pt>
          <cx:pt idx="16700">87</cx:pt>
          <cx:pt idx="16701">87</cx:pt>
          <cx:pt idx="16702">87</cx:pt>
          <cx:pt idx="16703">87</cx:pt>
          <cx:pt idx="16704">87</cx:pt>
          <cx:pt idx="16705">87</cx:pt>
          <cx:pt idx="16706">87</cx:pt>
          <cx:pt idx="16707">87</cx:pt>
          <cx:pt idx="16708">87</cx:pt>
          <cx:pt idx="16709">87</cx:pt>
          <cx:pt idx="16710">87</cx:pt>
          <cx:pt idx="16711">87</cx:pt>
          <cx:pt idx="16712">87</cx:pt>
          <cx:pt idx="16713">87</cx:pt>
          <cx:pt idx="16714">87</cx:pt>
          <cx:pt idx="16715">87</cx:pt>
          <cx:pt idx="16716">87</cx:pt>
          <cx:pt idx="16717">87</cx:pt>
          <cx:pt idx="16718">87</cx:pt>
          <cx:pt idx="16719">87</cx:pt>
          <cx:pt idx="16720">87</cx:pt>
          <cx:pt idx="16721">87</cx:pt>
          <cx:pt idx="16722">87</cx:pt>
          <cx:pt idx="16723">87</cx:pt>
          <cx:pt idx="16724">87</cx:pt>
          <cx:pt idx="16725">87</cx:pt>
          <cx:pt idx="16726">87</cx:pt>
          <cx:pt idx="16727">87</cx:pt>
          <cx:pt idx="16728">87</cx:pt>
          <cx:pt idx="16729">87</cx:pt>
          <cx:pt idx="16730">87</cx:pt>
          <cx:pt idx="16731">87</cx:pt>
          <cx:pt idx="16732">87</cx:pt>
          <cx:pt idx="16733">87</cx:pt>
          <cx:pt idx="16734">87</cx:pt>
          <cx:pt idx="16735">87</cx:pt>
          <cx:pt idx="16736">87</cx:pt>
          <cx:pt idx="16737">87</cx:pt>
          <cx:pt idx="16738">87</cx:pt>
          <cx:pt idx="16739">87</cx:pt>
          <cx:pt idx="16740">87</cx:pt>
          <cx:pt idx="16741">87</cx:pt>
          <cx:pt idx="16742">87</cx:pt>
          <cx:pt idx="16743">87</cx:pt>
          <cx:pt idx="16744">87</cx:pt>
          <cx:pt idx="16745">87</cx:pt>
          <cx:pt idx="16746">87</cx:pt>
          <cx:pt idx="16747">87</cx:pt>
          <cx:pt idx="16748">87</cx:pt>
          <cx:pt idx="16749">87</cx:pt>
          <cx:pt idx="16750">87</cx:pt>
          <cx:pt idx="16751">87</cx:pt>
          <cx:pt idx="16752">87</cx:pt>
          <cx:pt idx="16753">87</cx:pt>
          <cx:pt idx="16754">87</cx:pt>
          <cx:pt idx="16755">87</cx:pt>
          <cx:pt idx="16756">87</cx:pt>
          <cx:pt idx="16757">87</cx:pt>
          <cx:pt idx="16758">87</cx:pt>
          <cx:pt idx="16759">87</cx:pt>
          <cx:pt idx="16760">87</cx:pt>
          <cx:pt idx="16761">87</cx:pt>
          <cx:pt idx="16762">87</cx:pt>
          <cx:pt idx="16763">87</cx:pt>
          <cx:pt idx="16764">87</cx:pt>
          <cx:pt idx="16765">87</cx:pt>
          <cx:pt idx="16766">87</cx:pt>
          <cx:pt idx="16767">87</cx:pt>
          <cx:pt idx="16768">87</cx:pt>
          <cx:pt idx="16769">87</cx:pt>
          <cx:pt idx="16770">87</cx:pt>
          <cx:pt idx="16771">87</cx:pt>
          <cx:pt idx="16772">87</cx:pt>
          <cx:pt idx="16773">87</cx:pt>
          <cx:pt idx="16774">87</cx:pt>
          <cx:pt idx="16775">87</cx:pt>
          <cx:pt idx="16776">87</cx:pt>
          <cx:pt idx="16777">87</cx:pt>
          <cx:pt idx="16778">87</cx:pt>
          <cx:pt idx="16779">87</cx:pt>
          <cx:pt idx="16780">87</cx:pt>
          <cx:pt idx="16781">87</cx:pt>
          <cx:pt idx="16782">87</cx:pt>
          <cx:pt idx="16783">87</cx:pt>
          <cx:pt idx="16784">87</cx:pt>
          <cx:pt idx="16785">87</cx:pt>
          <cx:pt idx="16786">87</cx:pt>
          <cx:pt idx="16787">87</cx:pt>
          <cx:pt idx="16788">87</cx:pt>
          <cx:pt idx="16789">87</cx:pt>
          <cx:pt idx="16790">87</cx:pt>
          <cx:pt idx="16791">87</cx:pt>
          <cx:pt idx="16792">87</cx:pt>
          <cx:pt idx="16793">87</cx:pt>
          <cx:pt idx="16794">87</cx:pt>
          <cx:pt idx="16795">87</cx:pt>
          <cx:pt idx="16796">87</cx:pt>
          <cx:pt idx="16797">87</cx:pt>
          <cx:pt idx="16798">87</cx:pt>
          <cx:pt idx="16799">87</cx:pt>
          <cx:pt idx="16800">87</cx:pt>
          <cx:pt idx="16801">87</cx:pt>
          <cx:pt idx="16802">87</cx:pt>
          <cx:pt idx="16803">87</cx:pt>
          <cx:pt idx="16804">87</cx:pt>
          <cx:pt idx="16805">87</cx:pt>
          <cx:pt idx="16806">87</cx:pt>
          <cx:pt idx="16807">87</cx:pt>
          <cx:pt idx="16808">87</cx:pt>
          <cx:pt idx="16809">87</cx:pt>
          <cx:pt idx="16810">87</cx:pt>
          <cx:pt idx="16811">87</cx:pt>
          <cx:pt idx="16812">87</cx:pt>
          <cx:pt idx="16813">87</cx:pt>
          <cx:pt idx="16814">87</cx:pt>
          <cx:pt idx="16815">87</cx:pt>
          <cx:pt idx="16816">87</cx:pt>
          <cx:pt idx="16817">87</cx:pt>
          <cx:pt idx="16818">87</cx:pt>
          <cx:pt idx="16819">87</cx:pt>
          <cx:pt idx="16820">87</cx:pt>
          <cx:pt idx="16821">87</cx:pt>
          <cx:pt idx="16822">87</cx:pt>
          <cx:pt idx="16823">87</cx:pt>
          <cx:pt idx="16824">87</cx:pt>
          <cx:pt idx="16825">87</cx:pt>
          <cx:pt idx="16826">87</cx:pt>
          <cx:pt idx="16827">87</cx:pt>
          <cx:pt idx="16828">87</cx:pt>
          <cx:pt idx="16829">87</cx:pt>
          <cx:pt idx="16830">87</cx:pt>
          <cx:pt idx="16831">87</cx:pt>
          <cx:pt idx="16832">87</cx:pt>
          <cx:pt idx="16833">87</cx:pt>
          <cx:pt idx="16834">87</cx:pt>
          <cx:pt idx="16835">87</cx:pt>
          <cx:pt idx="16836">87</cx:pt>
          <cx:pt idx="16837">87</cx:pt>
          <cx:pt idx="16838">87</cx:pt>
          <cx:pt idx="16839">87</cx:pt>
          <cx:pt idx="16840">87</cx:pt>
          <cx:pt idx="16841">87</cx:pt>
          <cx:pt idx="16842">87</cx:pt>
          <cx:pt idx="16843">87</cx:pt>
          <cx:pt idx="16844">87</cx:pt>
          <cx:pt idx="16845">87</cx:pt>
          <cx:pt idx="16846">87</cx:pt>
          <cx:pt idx="16847">87</cx:pt>
          <cx:pt idx="16848">87</cx:pt>
          <cx:pt idx="16849">87</cx:pt>
          <cx:pt idx="16850">87</cx:pt>
          <cx:pt idx="16851">87</cx:pt>
          <cx:pt idx="16852">87</cx:pt>
          <cx:pt idx="16853">87</cx:pt>
          <cx:pt idx="16854">87</cx:pt>
          <cx:pt idx="16855">87</cx:pt>
          <cx:pt idx="16856">87</cx:pt>
          <cx:pt idx="16857">87</cx:pt>
          <cx:pt idx="16858">87</cx:pt>
          <cx:pt idx="16859">87</cx:pt>
          <cx:pt idx="16860">87</cx:pt>
          <cx:pt idx="16861">87</cx:pt>
          <cx:pt idx="16862">87</cx:pt>
          <cx:pt idx="16863">87</cx:pt>
          <cx:pt idx="16864">87</cx:pt>
          <cx:pt idx="16865">87</cx:pt>
          <cx:pt idx="16866">87</cx:pt>
          <cx:pt idx="16867">87</cx:pt>
          <cx:pt idx="16868">87</cx:pt>
          <cx:pt idx="16869">87</cx:pt>
          <cx:pt idx="16870">87</cx:pt>
          <cx:pt idx="16871">87</cx:pt>
          <cx:pt idx="16872">87</cx:pt>
          <cx:pt idx="16873">87</cx:pt>
          <cx:pt idx="16874">87</cx:pt>
          <cx:pt idx="16875">87</cx:pt>
          <cx:pt idx="16876">87</cx:pt>
          <cx:pt idx="16877">87</cx:pt>
          <cx:pt idx="16878">87</cx:pt>
          <cx:pt idx="16879">87</cx:pt>
          <cx:pt idx="16880">87</cx:pt>
          <cx:pt idx="16881">87</cx:pt>
          <cx:pt idx="16882">87</cx:pt>
          <cx:pt idx="16883">87</cx:pt>
          <cx:pt idx="16884">87</cx:pt>
          <cx:pt idx="16885">87</cx:pt>
          <cx:pt idx="16886">87</cx:pt>
          <cx:pt idx="16887">87</cx:pt>
          <cx:pt idx="16888">87</cx:pt>
          <cx:pt idx="16889">87</cx:pt>
          <cx:pt idx="16890">87</cx:pt>
          <cx:pt idx="16891">87</cx:pt>
          <cx:pt idx="16892">87</cx:pt>
          <cx:pt idx="16893">87</cx:pt>
          <cx:pt idx="16894">87</cx:pt>
          <cx:pt idx="16895">87</cx:pt>
          <cx:pt idx="16896">87</cx:pt>
          <cx:pt idx="16897">87</cx:pt>
          <cx:pt idx="16898">87</cx:pt>
          <cx:pt idx="16899">87</cx:pt>
          <cx:pt idx="16900">87</cx:pt>
          <cx:pt idx="16901">87</cx:pt>
          <cx:pt idx="16902">87</cx:pt>
          <cx:pt idx="16903">87</cx:pt>
          <cx:pt idx="16904">87</cx:pt>
          <cx:pt idx="16905">87</cx:pt>
          <cx:pt idx="16906">87</cx:pt>
          <cx:pt idx="16907">87</cx:pt>
          <cx:pt idx="16908">87</cx:pt>
          <cx:pt idx="16909">87</cx:pt>
          <cx:pt idx="16910">87</cx:pt>
          <cx:pt idx="16911">87</cx:pt>
          <cx:pt idx="16912">87</cx:pt>
          <cx:pt idx="16913">87</cx:pt>
          <cx:pt idx="16914">87</cx:pt>
          <cx:pt idx="16915">87</cx:pt>
          <cx:pt idx="16916">87</cx:pt>
          <cx:pt idx="16917">87</cx:pt>
          <cx:pt idx="16918">87</cx:pt>
          <cx:pt idx="16919">87</cx:pt>
          <cx:pt idx="16920">87</cx:pt>
          <cx:pt idx="16921">87</cx:pt>
          <cx:pt idx="16922">87</cx:pt>
          <cx:pt idx="16923">87</cx:pt>
          <cx:pt idx="16924">87</cx:pt>
          <cx:pt idx="16925">87</cx:pt>
          <cx:pt idx="16926">87</cx:pt>
          <cx:pt idx="16927">87</cx:pt>
          <cx:pt idx="16928">87</cx:pt>
          <cx:pt idx="16929">87</cx:pt>
          <cx:pt idx="16930">87</cx:pt>
          <cx:pt idx="16931">87</cx:pt>
          <cx:pt idx="16932">87</cx:pt>
          <cx:pt idx="16933">87</cx:pt>
          <cx:pt idx="16934">87</cx:pt>
          <cx:pt idx="16935">87</cx:pt>
          <cx:pt idx="16936">87</cx:pt>
          <cx:pt idx="16937">87</cx:pt>
          <cx:pt idx="16938">87</cx:pt>
          <cx:pt idx="16939">87</cx:pt>
          <cx:pt idx="16940">87</cx:pt>
          <cx:pt idx="16941">87</cx:pt>
          <cx:pt idx="16942">87</cx:pt>
          <cx:pt idx="16943">87</cx:pt>
          <cx:pt idx="16944">87</cx:pt>
          <cx:pt idx="16945">87</cx:pt>
          <cx:pt idx="16946">87</cx:pt>
          <cx:pt idx="16947">87</cx:pt>
          <cx:pt idx="16948">87</cx:pt>
          <cx:pt idx="16949">87</cx:pt>
          <cx:pt idx="16950">87</cx:pt>
          <cx:pt idx="16951">87</cx:pt>
          <cx:pt idx="16952">87</cx:pt>
          <cx:pt idx="16953">87</cx:pt>
          <cx:pt idx="16954">87</cx:pt>
          <cx:pt idx="16955">87</cx:pt>
          <cx:pt idx="16956">87</cx:pt>
          <cx:pt idx="16957">87</cx:pt>
          <cx:pt idx="16958">87</cx:pt>
          <cx:pt idx="16959">87</cx:pt>
          <cx:pt idx="16960">87</cx:pt>
          <cx:pt idx="16961">87</cx:pt>
          <cx:pt idx="16962">87</cx:pt>
          <cx:pt idx="16963">87</cx:pt>
          <cx:pt idx="16964">87</cx:pt>
          <cx:pt idx="16965">87</cx:pt>
          <cx:pt idx="16966">87</cx:pt>
          <cx:pt idx="16967">87</cx:pt>
          <cx:pt idx="16968">87</cx:pt>
          <cx:pt idx="16969">87</cx:pt>
          <cx:pt idx="16970">87</cx:pt>
          <cx:pt idx="16971">87</cx:pt>
          <cx:pt idx="16972">87</cx:pt>
          <cx:pt idx="16973">87</cx:pt>
          <cx:pt idx="16974">87</cx:pt>
          <cx:pt idx="16975">87</cx:pt>
          <cx:pt idx="16976">87</cx:pt>
          <cx:pt idx="16977">87</cx:pt>
          <cx:pt idx="16978">87</cx:pt>
          <cx:pt idx="16979">87</cx:pt>
          <cx:pt idx="16980">87</cx:pt>
          <cx:pt idx="16981">87</cx:pt>
          <cx:pt idx="16982">87</cx:pt>
          <cx:pt idx="16983">87</cx:pt>
          <cx:pt idx="16984">87</cx:pt>
          <cx:pt idx="16985">86</cx:pt>
          <cx:pt idx="16986">86</cx:pt>
          <cx:pt idx="16987">86</cx:pt>
          <cx:pt idx="16988">86</cx:pt>
          <cx:pt idx="16989">86</cx:pt>
          <cx:pt idx="16990">86</cx:pt>
          <cx:pt idx="16991">86</cx:pt>
          <cx:pt idx="16992">86</cx:pt>
          <cx:pt idx="16993">86</cx:pt>
          <cx:pt idx="16994">86</cx:pt>
          <cx:pt idx="16995">86</cx:pt>
          <cx:pt idx="16996">86</cx:pt>
          <cx:pt idx="16997">86</cx:pt>
          <cx:pt idx="16998">86</cx:pt>
          <cx:pt idx="16999">86</cx:pt>
          <cx:pt idx="17000">86</cx:pt>
          <cx:pt idx="17001">86</cx:pt>
          <cx:pt idx="17002">86</cx:pt>
          <cx:pt idx="17003">86</cx:pt>
          <cx:pt idx="17004">86</cx:pt>
          <cx:pt idx="17005">86</cx:pt>
          <cx:pt idx="17006">86</cx:pt>
          <cx:pt idx="17007">86</cx:pt>
          <cx:pt idx="17008">86</cx:pt>
          <cx:pt idx="17009">86</cx:pt>
          <cx:pt idx="17010">86</cx:pt>
          <cx:pt idx="17011">86</cx:pt>
          <cx:pt idx="17012">86</cx:pt>
          <cx:pt idx="17013">86</cx:pt>
          <cx:pt idx="17014">86</cx:pt>
          <cx:pt idx="17015">86</cx:pt>
          <cx:pt idx="17016">86</cx:pt>
          <cx:pt idx="17017">86</cx:pt>
          <cx:pt idx="17018">86</cx:pt>
          <cx:pt idx="17019">86</cx:pt>
          <cx:pt idx="17020">86</cx:pt>
          <cx:pt idx="17021">86</cx:pt>
          <cx:pt idx="17022">86</cx:pt>
          <cx:pt idx="17023">86</cx:pt>
          <cx:pt idx="17024">86</cx:pt>
          <cx:pt idx="17025">86</cx:pt>
          <cx:pt idx="17026">86</cx:pt>
          <cx:pt idx="17027">86</cx:pt>
          <cx:pt idx="17028">86</cx:pt>
          <cx:pt idx="17029">86</cx:pt>
          <cx:pt idx="17030">86</cx:pt>
          <cx:pt idx="17031">86</cx:pt>
          <cx:pt idx="17032">86</cx:pt>
          <cx:pt idx="17033">86</cx:pt>
          <cx:pt idx="17034">86</cx:pt>
          <cx:pt idx="17035">86</cx:pt>
          <cx:pt idx="17036">86</cx:pt>
          <cx:pt idx="17037">86</cx:pt>
          <cx:pt idx="17038">86</cx:pt>
          <cx:pt idx="17039">86</cx:pt>
          <cx:pt idx="17040">86</cx:pt>
          <cx:pt idx="17041">86</cx:pt>
          <cx:pt idx="17042">86</cx:pt>
          <cx:pt idx="17043">86</cx:pt>
          <cx:pt idx="17044">86</cx:pt>
          <cx:pt idx="17045">86</cx:pt>
          <cx:pt idx="17046">86</cx:pt>
          <cx:pt idx="17047">86</cx:pt>
          <cx:pt idx="17048">86</cx:pt>
          <cx:pt idx="17049">86</cx:pt>
          <cx:pt idx="17050">86</cx:pt>
          <cx:pt idx="17051">86</cx:pt>
          <cx:pt idx="17052">86</cx:pt>
          <cx:pt idx="17053">86</cx:pt>
          <cx:pt idx="17054">86</cx:pt>
          <cx:pt idx="17055">86</cx:pt>
          <cx:pt idx="17056">86</cx:pt>
          <cx:pt idx="17057">86</cx:pt>
          <cx:pt idx="17058">86</cx:pt>
          <cx:pt idx="17059">86</cx:pt>
          <cx:pt idx="17060">86</cx:pt>
          <cx:pt idx="17061">86</cx:pt>
          <cx:pt idx="17062">86</cx:pt>
          <cx:pt idx="17063">86</cx:pt>
          <cx:pt idx="17064">86</cx:pt>
          <cx:pt idx="17065">86</cx:pt>
          <cx:pt idx="17066">86</cx:pt>
          <cx:pt idx="17067">86</cx:pt>
          <cx:pt idx="17068">86</cx:pt>
          <cx:pt idx="17069">86</cx:pt>
          <cx:pt idx="17070">86</cx:pt>
          <cx:pt idx="17071">86</cx:pt>
          <cx:pt idx="17072">86</cx:pt>
          <cx:pt idx="17073">86</cx:pt>
          <cx:pt idx="17074">86</cx:pt>
          <cx:pt idx="17075">86</cx:pt>
          <cx:pt idx="17076">86</cx:pt>
          <cx:pt idx="17077">86</cx:pt>
          <cx:pt idx="17078">86</cx:pt>
          <cx:pt idx="17079">86</cx:pt>
          <cx:pt idx="17080">86</cx:pt>
          <cx:pt idx="17081">86</cx:pt>
          <cx:pt idx="17082">86</cx:pt>
          <cx:pt idx="17083">86</cx:pt>
          <cx:pt idx="17084">86</cx:pt>
          <cx:pt idx="17085">86</cx:pt>
          <cx:pt idx="17086">86</cx:pt>
          <cx:pt idx="17087">86</cx:pt>
          <cx:pt idx="17088">86</cx:pt>
          <cx:pt idx="17089">86</cx:pt>
          <cx:pt idx="17090">86</cx:pt>
          <cx:pt idx="17091">86</cx:pt>
          <cx:pt idx="17092">86</cx:pt>
          <cx:pt idx="17093">86</cx:pt>
          <cx:pt idx="17094">86</cx:pt>
          <cx:pt idx="17095">86</cx:pt>
          <cx:pt idx="17096">86</cx:pt>
          <cx:pt idx="17097">86</cx:pt>
          <cx:pt idx="17098">86</cx:pt>
          <cx:pt idx="17099">86</cx:pt>
          <cx:pt idx="17100">86</cx:pt>
          <cx:pt idx="17101">86</cx:pt>
          <cx:pt idx="17102">86</cx:pt>
          <cx:pt idx="17103">86</cx:pt>
          <cx:pt idx="17104">86</cx:pt>
          <cx:pt idx="17105">86</cx:pt>
          <cx:pt idx="17106">86</cx:pt>
          <cx:pt idx="17107">86</cx:pt>
          <cx:pt idx="17108">86</cx:pt>
          <cx:pt idx="17109">86</cx:pt>
          <cx:pt idx="17110">86</cx:pt>
          <cx:pt idx="17111">86</cx:pt>
          <cx:pt idx="17112">86</cx:pt>
          <cx:pt idx="17113">86</cx:pt>
          <cx:pt idx="17114">86</cx:pt>
          <cx:pt idx="17115">86</cx:pt>
          <cx:pt idx="17116">86</cx:pt>
          <cx:pt idx="17117">86</cx:pt>
          <cx:pt idx="17118">86</cx:pt>
          <cx:pt idx="17119">86</cx:pt>
          <cx:pt idx="17120">86</cx:pt>
          <cx:pt idx="17121">86</cx:pt>
          <cx:pt idx="17122">86</cx:pt>
          <cx:pt idx="17123">86</cx:pt>
          <cx:pt idx="17124">86</cx:pt>
          <cx:pt idx="17125">86</cx:pt>
          <cx:pt idx="17126">86</cx:pt>
          <cx:pt idx="17127">86</cx:pt>
          <cx:pt idx="17128">86</cx:pt>
          <cx:pt idx="17129">86</cx:pt>
          <cx:pt idx="17130">86</cx:pt>
          <cx:pt idx="17131">86</cx:pt>
          <cx:pt idx="17132">86</cx:pt>
          <cx:pt idx="17133">86</cx:pt>
          <cx:pt idx="17134">86</cx:pt>
          <cx:pt idx="17135">86</cx:pt>
          <cx:pt idx="17136">86</cx:pt>
          <cx:pt idx="17137">86</cx:pt>
          <cx:pt idx="17138">86</cx:pt>
          <cx:pt idx="17139">86</cx:pt>
          <cx:pt idx="17140">86</cx:pt>
          <cx:pt idx="17141">86</cx:pt>
          <cx:pt idx="17142">86</cx:pt>
          <cx:pt idx="17143">86</cx:pt>
          <cx:pt idx="17144">86</cx:pt>
          <cx:pt idx="17145">86</cx:pt>
          <cx:pt idx="17146">86</cx:pt>
          <cx:pt idx="17147">86</cx:pt>
          <cx:pt idx="17148">86</cx:pt>
          <cx:pt idx="17149">86</cx:pt>
          <cx:pt idx="17150">86</cx:pt>
          <cx:pt idx="17151">86</cx:pt>
          <cx:pt idx="17152">86</cx:pt>
          <cx:pt idx="17153">86</cx:pt>
          <cx:pt idx="17154">86</cx:pt>
          <cx:pt idx="17155">86</cx:pt>
          <cx:pt idx="17156">86</cx:pt>
          <cx:pt idx="17157">86</cx:pt>
          <cx:pt idx="17158">86</cx:pt>
          <cx:pt idx="17159">86</cx:pt>
          <cx:pt idx="17160">86</cx:pt>
          <cx:pt idx="17161">86</cx:pt>
          <cx:pt idx="17162">86</cx:pt>
          <cx:pt idx="17163">86</cx:pt>
          <cx:pt idx="17164">86</cx:pt>
          <cx:pt idx="17165">86</cx:pt>
          <cx:pt idx="17166">86</cx:pt>
          <cx:pt idx="17167">86</cx:pt>
          <cx:pt idx="17168">86</cx:pt>
          <cx:pt idx="17169">86</cx:pt>
          <cx:pt idx="17170">86</cx:pt>
          <cx:pt idx="17171">86</cx:pt>
          <cx:pt idx="17172">86</cx:pt>
          <cx:pt idx="17173">86</cx:pt>
          <cx:pt idx="17174">86</cx:pt>
          <cx:pt idx="17175">86</cx:pt>
          <cx:pt idx="17176">86</cx:pt>
          <cx:pt idx="17177">86</cx:pt>
          <cx:pt idx="17178">86</cx:pt>
          <cx:pt idx="17179">86</cx:pt>
          <cx:pt idx="17180">86</cx:pt>
          <cx:pt idx="17181">86</cx:pt>
          <cx:pt idx="17182">86</cx:pt>
          <cx:pt idx="17183">86</cx:pt>
          <cx:pt idx="17184">86</cx:pt>
          <cx:pt idx="17185">86</cx:pt>
          <cx:pt idx="17186">86</cx:pt>
          <cx:pt idx="17187">86</cx:pt>
          <cx:pt idx="17188">86</cx:pt>
          <cx:pt idx="17189">86</cx:pt>
          <cx:pt idx="17190">86</cx:pt>
          <cx:pt idx="17191">86</cx:pt>
          <cx:pt idx="17192">86</cx:pt>
          <cx:pt idx="17193">86</cx:pt>
          <cx:pt idx="17194">86</cx:pt>
          <cx:pt idx="17195">86</cx:pt>
          <cx:pt idx="17196">86</cx:pt>
          <cx:pt idx="17197">86</cx:pt>
          <cx:pt idx="17198">86</cx:pt>
          <cx:pt idx="17199">86</cx:pt>
          <cx:pt idx="17200">86</cx:pt>
          <cx:pt idx="17201">86</cx:pt>
          <cx:pt idx="17202">86</cx:pt>
          <cx:pt idx="17203">86</cx:pt>
          <cx:pt idx="17204">86</cx:pt>
          <cx:pt idx="17205">86</cx:pt>
          <cx:pt idx="17206">86</cx:pt>
          <cx:pt idx="17207">86</cx:pt>
          <cx:pt idx="17208">86</cx:pt>
          <cx:pt idx="17209">86</cx:pt>
          <cx:pt idx="17210">86</cx:pt>
          <cx:pt idx="17211">86</cx:pt>
          <cx:pt idx="17212">86</cx:pt>
          <cx:pt idx="17213">86</cx:pt>
          <cx:pt idx="17214">86</cx:pt>
          <cx:pt idx="17215">86</cx:pt>
          <cx:pt idx="17216">86</cx:pt>
          <cx:pt idx="17217">86</cx:pt>
          <cx:pt idx="17218">86</cx:pt>
          <cx:pt idx="17219">86</cx:pt>
          <cx:pt idx="17220">86</cx:pt>
          <cx:pt idx="17221">86</cx:pt>
          <cx:pt idx="17222">86</cx:pt>
          <cx:pt idx="17223">86</cx:pt>
          <cx:pt idx="17224">86</cx:pt>
          <cx:pt idx="17225">86</cx:pt>
          <cx:pt idx="17226">86</cx:pt>
          <cx:pt idx="17227">86</cx:pt>
          <cx:pt idx="17228">86</cx:pt>
          <cx:pt idx="17229">86</cx:pt>
          <cx:pt idx="17230">86</cx:pt>
          <cx:pt idx="17231">86</cx:pt>
          <cx:pt idx="17232">86</cx:pt>
          <cx:pt idx="17233">86</cx:pt>
          <cx:pt idx="17234">86</cx:pt>
          <cx:pt idx="17235">86</cx:pt>
          <cx:pt idx="17236">86</cx:pt>
          <cx:pt idx="17237">86</cx:pt>
          <cx:pt idx="17238">86</cx:pt>
          <cx:pt idx="17239">86</cx:pt>
          <cx:pt idx="17240">86</cx:pt>
          <cx:pt idx="17241">86</cx:pt>
          <cx:pt idx="17242">86</cx:pt>
          <cx:pt idx="17243">86</cx:pt>
          <cx:pt idx="17244">86</cx:pt>
          <cx:pt idx="17245">86</cx:pt>
          <cx:pt idx="17246">86</cx:pt>
          <cx:pt idx="17247">86</cx:pt>
          <cx:pt idx="17248">86</cx:pt>
          <cx:pt idx="17249">86</cx:pt>
          <cx:pt idx="17250">86</cx:pt>
          <cx:pt idx="17251">86</cx:pt>
          <cx:pt idx="17252">86</cx:pt>
          <cx:pt idx="17253">86</cx:pt>
          <cx:pt idx="17254">86</cx:pt>
          <cx:pt idx="17255">86</cx:pt>
          <cx:pt idx="17256">86</cx:pt>
          <cx:pt idx="17257">86</cx:pt>
          <cx:pt idx="17258">86</cx:pt>
          <cx:pt idx="17259">86</cx:pt>
          <cx:pt idx="17260">86</cx:pt>
          <cx:pt idx="17261">86</cx:pt>
          <cx:pt idx="17262">86</cx:pt>
          <cx:pt idx="17263">86</cx:pt>
          <cx:pt idx="17264">86</cx:pt>
          <cx:pt idx="17265">86</cx:pt>
          <cx:pt idx="17266">86</cx:pt>
          <cx:pt idx="17267">86</cx:pt>
          <cx:pt idx="17268">86</cx:pt>
          <cx:pt idx="17269">86</cx:pt>
          <cx:pt idx="17270">86</cx:pt>
          <cx:pt idx="17271">86</cx:pt>
          <cx:pt idx="17272">86</cx:pt>
          <cx:pt idx="17273">86</cx:pt>
          <cx:pt idx="17274">86</cx:pt>
          <cx:pt idx="17275">86</cx:pt>
          <cx:pt idx="17276">86</cx:pt>
          <cx:pt idx="17277">86</cx:pt>
          <cx:pt idx="17278">86</cx:pt>
          <cx:pt idx="17279">86</cx:pt>
          <cx:pt idx="17280">86</cx:pt>
          <cx:pt idx="17281">86</cx:pt>
          <cx:pt idx="17282">86</cx:pt>
          <cx:pt idx="17283">86</cx:pt>
          <cx:pt idx="17284">86</cx:pt>
          <cx:pt idx="17285">86</cx:pt>
          <cx:pt idx="17286">86</cx:pt>
          <cx:pt idx="17287">86</cx:pt>
          <cx:pt idx="17288">86</cx:pt>
          <cx:pt idx="17289">86</cx:pt>
          <cx:pt idx="17290">86</cx:pt>
          <cx:pt idx="17291">86</cx:pt>
          <cx:pt idx="17292">86</cx:pt>
          <cx:pt idx="17293">86</cx:pt>
          <cx:pt idx="17294">86</cx:pt>
          <cx:pt idx="17295">86</cx:pt>
          <cx:pt idx="17296">86</cx:pt>
          <cx:pt idx="17297">86</cx:pt>
          <cx:pt idx="17298">86</cx:pt>
          <cx:pt idx="17299">86</cx:pt>
          <cx:pt idx="17300">86</cx:pt>
          <cx:pt idx="17301">86</cx:pt>
          <cx:pt idx="17302">86</cx:pt>
          <cx:pt idx="17303">86</cx:pt>
          <cx:pt idx="17304">86</cx:pt>
          <cx:pt idx="17305">86</cx:pt>
          <cx:pt idx="17306">86</cx:pt>
          <cx:pt idx="17307">86</cx:pt>
          <cx:pt idx="17308">86</cx:pt>
          <cx:pt idx="17309">86</cx:pt>
          <cx:pt idx="17310">86</cx:pt>
          <cx:pt idx="17311">86</cx:pt>
          <cx:pt idx="17312">86</cx:pt>
          <cx:pt idx="17313">86</cx:pt>
          <cx:pt idx="17314">86</cx:pt>
          <cx:pt idx="17315">86</cx:pt>
          <cx:pt idx="17316">86</cx:pt>
          <cx:pt idx="17317">86</cx:pt>
          <cx:pt idx="17318">86</cx:pt>
          <cx:pt idx="17319">86</cx:pt>
          <cx:pt idx="17320">86</cx:pt>
          <cx:pt idx="17321">86</cx:pt>
          <cx:pt idx="17322">86</cx:pt>
          <cx:pt idx="17323">86</cx:pt>
          <cx:pt idx="17324">86</cx:pt>
          <cx:pt idx="17325">86</cx:pt>
          <cx:pt idx="17326">86</cx:pt>
          <cx:pt idx="17327">86</cx:pt>
          <cx:pt idx="17328">86</cx:pt>
          <cx:pt idx="17329">85</cx:pt>
          <cx:pt idx="17330">85</cx:pt>
          <cx:pt idx="17331">85</cx:pt>
          <cx:pt idx="17332">85</cx:pt>
          <cx:pt idx="17333">85</cx:pt>
          <cx:pt idx="17334">85</cx:pt>
          <cx:pt idx="17335">85</cx:pt>
          <cx:pt idx="17336">85</cx:pt>
          <cx:pt idx="17337">85</cx:pt>
          <cx:pt idx="17338">85</cx:pt>
          <cx:pt idx="17339">85</cx:pt>
          <cx:pt idx="17340">85</cx:pt>
          <cx:pt idx="17341">85</cx:pt>
          <cx:pt idx="17342">85</cx:pt>
          <cx:pt idx="17343">85</cx:pt>
          <cx:pt idx="17344">85</cx:pt>
          <cx:pt idx="17345">85</cx:pt>
          <cx:pt idx="17346">85</cx:pt>
          <cx:pt idx="17347">85</cx:pt>
          <cx:pt idx="17348">85</cx:pt>
          <cx:pt idx="17349">85</cx:pt>
          <cx:pt idx="17350">85</cx:pt>
          <cx:pt idx="17351">85</cx:pt>
          <cx:pt idx="17352">85</cx:pt>
          <cx:pt idx="17353">85</cx:pt>
          <cx:pt idx="17354">85</cx:pt>
          <cx:pt idx="17355">85</cx:pt>
          <cx:pt idx="17356">85</cx:pt>
          <cx:pt idx="17357">85</cx:pt>
          <cx:pt idx="17358">85</cx:pt>
          <cx:pt idx="17359">85</cx:pt>
          <cx:pt idx="17360">85</cx:pt>
          <cx:pt idx="17361">85</cx:pt>
          <cx:pt idx="17362">85</cx:pt>
          <cx:pt idx="17363">85</cx:pt>
          <cx:pt idx="17364">85</cx:pt>
          <cx:pt idx="17365">85</cx:pt>
          <cx:pt idx="17366">85</cx:pt>
          <cx:pt idx="17367">85</cx:pt>
          <cx:pt idx="17368">85</cx:pt>
          <cx:pt idx="17369">85</cx:pt>
          <cx:pt idx="17370">85</cx:pt>
          <cx:pt idx="17371">85</cx:pt>
          <cx:pt idx="17372">85</cx:pt>
          <cx:pt idx="17373">85</cx:pt>
          <cx:pt idx="17374">85</cx:pt>
          <cx:pt idx="17375">85</cx:pt>
          <cx:pt idx="17376">85</cx:pt>
          <cx:pt idx="17377">85</cx:pt>
          <cx:pt idx="17378">85</cx:pt>
          <cx:pt idx="17379">85</cx:pt>
          <cx:pt idx="17380">85</cx:pt>
          <cx:pt idx="17381">85</cx:pt>
          <cx:pt idx="17382">85</cx:pt>
          <cx:pt idx="17383">85</cx:pt>
          <cx:pt idx="17384">85</cx:pt>
          <cx:pt idx="17385">85</cx:pt>
          <cx:pt idx="17386">85</cx:pt>
          <cx:pt idx="17387">85</cx:pt>
          <cx:pt idx="17388">85</cx:pt>
          <cx:pt idx="17389">85</cx:pt>
          <cx:pt idx="17390">85</cx:pt>
          <cx:pt idx="17391">85</cx:pt>
          <cx:pt idx="17392">85</cx:pt>
          <cx:pt idx="17393">85</cx:pt>
          <cx:pt idx="17394">85</cx:pt>
          <cx:pt idx="17395">85</cx:pt>
          <cx:pt idx="17396">85</cx:pt>
          <cx:pt idx="17397">85</cx:pt>
          <cx:pt idx="17398">85</cx:pt>
          <cx:pt idx="17399">85</cx:pt>
          <cx:pt idx="17400">85</cx:pt>
          <cx:pt idx="17401">85</cx:pt>
          <cx:pt idx="17402">85</cx:pt>
          <cx:pt idx="17403">85</cx:pt>
          <cx:pt idx="17404">85</cx:pt>
          <cx:pt idx="17405">85</cx:pt>
          <cx:pt idx="17406">85</cx:pt>
          <cx:pt idx="17407">85</cx:pt>
          <cx:pt idx="17408">85</cx:pt>
          <cx:pt idx="17409">85</cx:pt>
          <cx:pt idx="17410">85</cx:pt>
          <cx:pt idx="17411">85</cx:pt>
          <cx:pt idx="17412">85</cx:pt>
          <cx:pt idx="17413">85</cx:pt>
          <cx:pt idx="17414">85</cx:pt>
          <cx:pt idx="17415">85</cx:pt>
          <cx:pt idx="17416">85</cx:pt>
          <cx:pt idx="17417">85</cx:pt>
          <cx:pt idx="17418">85</cx:pt>
          <cx:pt idx="17419">85</cx:pt>
          <cx:pt idx="17420">85</cx:pt>
          <cx:pt idx="17421">85</cx:pt>
          <cx:pt idx="17422">85</cx:pt>
          <cx:pt idx="17423">85</cx:pt>
          <cx:pt idx="17424">85</cx:pt>
          <cx:pt idx="17425">85</cx:pt>
          <cx:pt idx="17426">85</cx:pt>
          <cx:pt idx="17427">85</cx:pt>
          <cx:pt idx="17428">85</cx:pt>
          <cx:pt idx="17429">85</cx:pt>
          <cx:pt idx="17430">85</cx:pt>
          <cx:pt idx="17431">85</cx:pt>
          <cx:pt idx="17432">85</cx:pt>
          <cx:pt idx="17433">85</cx:pt>
          <cx:pt idx="17434">85</cx:pt>
          <cx:pt idx="17435">85</cx:pt>
          <cx:pt idx="17436">85</cx:pt>
          <cx:pt idx="17437">85</cx:pt>
          <cx:pt idx="17438">85</cx:pt>
          <cx:pt idx="17439">85</cx:pt>
          <cx:pt idx="17440">85</cx:pt>
          <cx:pt idx="17441">85</cx:pt>
          <cx:pt idx="17442">85</cx:pt>
          <cx:pt idx="17443">85</cx:pt>
          <cx:pt idx="17444">85</cx:pt>
          <cx:pt idx="17445">85</cx:pt>
          <cx:pt idx="17446">85</cx:pt>
          <cx:pt idx="17447">85</cx:pt>
          <cx:pt idx="17448">85</cx:pt>
          <cx:pt idx="17449">85</cx:pt>
          <cx:pt idx="17450">85</cx:pt>
          <cx:pt idx="17451">85</cx:pt>
          <cx:pt idx="17452">85</cx:pt>
          <cx:pt idx="17453">85</cx:pt>
          <cx:pt idx="17454">85</cx:pt>
          <cx:pt idx="17455">85</cx:pt>
          <cx:pt idx="17456">85</cx:pt>
          <cx:pt idx="17457">85</cx:pt>
          <cx:pt idx="17458">85</cx:pt>
          <cx:pt idx="17459">85</cx:pt>
          <cx:pt idx="17460">85</cx:pt>
          <cx:pt idx="17461">85</cx:pt>
          <cx:pt idx="17462">85</cx:pt>
          <cx:pt idx="17463">85</cx:pt>
          <cx:pt idx="17464">85</cx:pt>
          <cx:pt idx="17465">85</cx:pt>
          <cx:pt idx="17466">85</cx:pt>
          <cx:pt idx="17467">85</cx:pt>
          <cx:pt idx="17468">85</cx:pt>
          <cx:pt idx="17469">85</cx:pt>
          <cx:pt idx="17470">85</cx:pt>
          <cx:pt idx="17471">85</cx:pt>
          <cx:pt idx="17472">85</cx:pt>
          <cx:pt idx="17473">85</cx:pt>
          <cx:pt idx="17474">85</cx:pt>
          <cx:pt idx="17475">85</cx:pt>
          <cx:pt idx="17476">85</cx:pt>
          <cx:pt idx="17477">85</cx:pt>
          <cx:pt idx="17478">85</cx:pt>
          <cx:pt idx="17479">85</cx:pt>
          <cx:pt idx="17480">85</cx:pt>
          <cx:pt idx="17481">85</cx:pt>
          <cx:pt idx="17482">85</cx:pt>
          <cx:pt idx="17483">85</cx:pt>
          <cx:pt idx="17484">85</cx:pt>
          <cx:pt idx="17485">85</cx:pt>
          <cx:pt idx="17486">85</cx:pt>
          <cx:pt idx="17487">85</cx:pt>
          <cx:pt idx="17488">85</cx:pt>
          <cx:pt idx="17489">85</cx:pt>
          <cx:pt idx="17490">85</cx:pt>
          <cx:pt idx="17491">85</cx:pt>
          <cx:pt idx="17492">85</cx:pt>
          <cx:pt idx="17493">85</cx:pt>
          <cx:pt idx="17494">85</cx:pt>
          <cx:pt idx="17495">85</cx:pt>
          <cx:pt idx="17496">85</cx:pt>
          <cx:pt idx="17497">85</cx:pt>
          <cx:pt idx="17498">85</cx:pt>
          <cx:pt idx="17499">85</cx:pt>
          <cx:pt idx="17500">85</cx:pt>
          <cx:pt idx="17501">85</cx:pt>
          <cx:pt idx="17502">85</cx:pt>
          <cx:pt idx="17503">85</cx:pt>
          <cx:pt idx="17504">85</cx:pt>
          <cx:pt idx="17505">85</cx:pt>
          <cx:pt idx="17506">85</cx:pt>
          <cx:pt idx="17507">85</cx:pt>
          <cx:pt idx="17508">85</cx:pt>
          <cx:pt idx="17509">85</cx:pt>
          <cx:pt idx="17510">85</cx:pt>
          <cx:pt idx="17511">85</cx:pt>
          <cx:pt idx="17512">85</cx:pt>
          <cx:pt idx="17513">85</cx:pt>
          <cx:pt idx="17514">85</cx:pt>
          <cx:pt idx="17515">85</cx:pt>
          <cx:pt idx="17516">85</cx:pt>
          <cx:pt idx="17517">85</cx:pt>
          <cx:pt idx="17518">85</cx:pt>
          <cx:pt idx="17519">85</cx:pt>
          <cx:pt idx="17520">85</cx:pt>
          <cx:pt idx="17521">85</cx:pt>
          <cx:pt idx="17522">85</cx:pt>
          <cx:pt idx="17523">85</cx:pt>
          <cx:pt idx="17524">85</cx:pt>
          <cx:pt idx="17525">85</cx:pt>
          <cx:pt idx="17526">85</cx:pt>
          <cx:pt idx="17527">85</cx:pt>
          <cx:pt idx="17528">85</cx:pt>
          <cx:pt idx="17529">85</cx:pt>
          <cx:pt idx="17530">85</cx:pt>
          <cx:pt idx="17531">85</cx:pt>
          <cx:pt idx="17532">85</cx:pt>
          <cx:pt idx="17533">85</cx:pt>
          <cx:pt idx="17534">85</cx:pt>
          <cx:pt idx="17535">85</cx:pt>
          <cx:pt idx="17536">85</cx:pt>
          <cx:pt idx="17537">85</cx:pt>
          <cx:pt idx="17538">85</cx:pt>
          <cx:pt idx="17539">85</cx:pt>
          <cx:pt idx="17540">85</cx:pt>
          <cx:pt idx="17541">85</cx:pt>
          <cx:pt idx="17542">85</cx:pt>
          <cx:pt idx="17543">85</cx:pt>
          <cx:pt idx="17544">85</cx:pt>
          <cx:pt idx="17545">85</cx:pt>
          <cx:pt idx="17546">85</cx:pt>
          <cx:pt idx="17547">85</cx:pt>
          <cx:pt idx="17548">85</cx:pt>
          <cx:pt idx="17549">85</cx:pt>
          <cx:pt idx="17550">85</cx:pt>
          <cx:pt idx="17551">85</cx:pt>
          <cx:pt idx="17552">85</cx:pt>
          <cx:pt idx="17553">85</cx:pt>
          <cx:pt idx="17554">85</cx:pt>
          <cx:pt idx="17555">85</cx:pt>
          <cx:pt idx="17556">85</cx:pt>
          <cx:pt idx="17557">85</cx:pt>
          <cx:pt idx="17558">85</cx:pt>
          <cx:pt idx="17559">85</cx:pt>
          <cx:pt idx="17560">85</cx:pt>
          <cx:pt idx="17561">85</cx:pt>
          <cx:pt idx="17562">85</cx:pt>
          <cx:pt idx="17563">85</cx:pt>
          <cx:pt idx="17564">85</cx:pt>
          <cx:pt idx="17565">85</cx:pt>
          <cx:pt idx="17566">85</cx:pt>
          <cx:pt idx="17567">85</cx:pt>
          <cx:pt idx="17568">85</cx:pt>
          <cx:pt idx="17569">85</cx:pt>
          <cx:pt idx="17570">85</cx:pt>
          <cx:pt idx="17571">85</cx:pt>
          <cx:pt idx="17572">85</cx:pt>
          <cx:pt idx="17573">85</cx:pt>
          <cx:pt idx="17574">85</cx:pt>
          <cx:pt idx="17575">85</cx:pt>
          <cx:pt idx="17576">85</cx:pt>
          <cx:pt idx="17577">85</cx:pt>
          <cx:pt idx="17578">85</cx:pt>
          <cx:pt idx="17579">85</cx:pt>
          <cx:pt idx="17580">85</cx:pt>
          <cx:pt idx="17581">85</cx:pt>
          <cx:pt idx="17582">85</cx:pt>
          <cx:pt idx="17583">85</cx:pt>
          <cx:pt idx="17584">85</cx:pt>
          <cx:pt idx="17585">85</cx:pt>
          <cx:pt idx="17586">85</cx:pt>
          <cx:pt idx="17587">85</cx:pt>
          <cx:pt idx="17588">85</cx:pt>
          <cx:pt idx="17589">85</cx:pt>
          <cx:pt idx="17590">85</cx:pt>
          <cx:pt idx="17591">85</cx:pt>
          <cx:pt idx="17592">85</cx:pt>
          <cx:pt idx="17593">85</cx:pt>
          <cx:pt idx="17594">85</cx:pt>
          <cx:pt idx="17595">85</cx:pt>
          <cx:pt idx="17596">85</cx:pt>
          <cx:pt idx="17597">85</cx:pt>
          <cx:pt idx="17598">85</cx:pt>
          <cx:pt idx="17599">85</cx:pt>
          <cx:pt idx="17600">85</cx:pt>
          <cx:pt idx="17601">85</cx:pt>
          <cx:pt idx="17602">85</cx:pt>
          <cx:pt idx="17603">85</cx:pt>
          <cx:pt idx="17604">85</cx:pt>
          <cx:pt idx="17605">85</cx:pt>
          <cx:pt idx="17606">85</cx:pt>
          <cx:pt idx="17607">85</cx:pt>
          <cx:pt idx="17608">85</cx:pt>
          <cx:pt idx="17609">85</cx:pt>
          <cx:pt idx="17610">85</cx:pt>
          <cx:pt idx="17611">85</cx:pt>
          <cx:pt idx="17612">85</cx:pt>
          <cx:pt idx="17613">85</cx:pt>
          <cx:pt idx="17614">85</cx:pt>
          <cx:pt idx="17615">85</cx:pt>
          <cx:pt idx="17616">85</cx:pt>
          <cx:pt idx="17617">85</cx:pt>
          <cx:pt idx="17618">85</cx:pt>
          <cx:pt idx="17619">85</cx:pt>
          <cx:pt idx="17620">85</cx:pt>
          <cx:pt idx="17621">85</cx:pt>
          <cx:pt idx="17622">85</cx:pt>
          <cx:pt idx="17623">85</cx:pt>
          <cx:pt idx="17624">85</cx:pt>
          <cx:pt idx="17625">85</cx:pt>
          <cx:pt idx="17626">85</cx:pt>
          <cx:pt idx="17627">85</cx:pt>
          <cx:pt idx="17628">85</cx:pt>
          <cx:pt idx="17629">85</cx:pt>
          <cx:pt idx="17630">85</cx:pt>
          <cx:pt idx="17631">85</cx:pt>
          <cx:pt idx="17632">85</cx:pt>
          <cx:pt idx="17633">85</cx:pt>
          <cx:pt idx="17634">85</cx:pt>
          <cx:pt idx="17635">85</cx:pt>
          <cx:pt idx="17636">85</cx:pt>
          <cx:pt idx="17637">85</cx:pt>
          <cx:pt idx="17638">85</cx:pt>
          <cx:pt idx="17639">85</cx:pt>
          <cx:pt idx="17640">85</cx:pt>
          <cx:pt idx="17641">85</cx:pt>
          <cx:pt idx="17642">85</cx:pt>
          <cx:pt idx="17643">85</cx:pt>
          <cx:pt idx="17644">85</cx:pt>
          <cx:pt idx="17645">85</cx:pt>
          <cx:pt idx="17646">85</cx:pt>
          <cx:pt idx="17647">85</cx:pt>
          <cx:pt idx="17648">85</cx:pt>
          <cx:pt idx="17649">85</cx:pt>
          <cx:pt idx="17650">85</cx:pt>
          <cx:pt idx="17651">85</cx:pt>
          <cx:pt idx="17652">85</cx:pt>
          <cx:pt idx="17653">85</cx:pt>
          <cx:pt idx="17654">85</cx:pt>
          <cx:pt idx="17655">85</cx:pt>
          <cx:pt idx="17656">85</cx:pt>
          <cx:pt idx="17657">85</cx:pt>
          <cx:pt idx="17658">85</cx:pt>
          <cx:pt idx="17659">85</cx:pt>
          <cx:pt idx="17660">84</cx:pt>
          <cx:pt idx="17661">84</cx:pt>
          <cx:pt idx="17662">84</cx:pt>
          <cx:pt idx="17663">84</cx:pt>
          <cx:pt idx="17664">84</cx:pt>
          <cx:pt idx="17665">84</cx:pt>
          <cx:pt idx="17666">84</cx:pt>
          <cx:pt idx="17667">84</cx:pt>
          <cx:pt idx="17668">84</cx:pt>
          <cx:pt idx="17669">84</cx:pt>
          <cx:pt idx="17670">84</cx:pt>
          <cx:pt idx="17671">84</cx:pt>
          <cx:pt idx="17672">84</cx:pt>
          <cx:pt idx="17673">84</cx:pt>
          <cx:pt idx="17674">84</cx:pt>
          <cx:pt idx="17675">84</cx:pt>
          <cx:pt idx="17676">84</cx:pt>
          <cx:pt idx="17677">84</cx:pt>
          <cx:pt idx="17678">84</cx:pt>
          <cx:pt idx="17679">84</cx:pt>
          <cx:pt idx="17680">84</cx:pt>
          <cx:pt idx="17681">84</cx:pt>
          <cx:pt idx="17682">84</cx:pt>
          <cx:pt idx="17683">84</cx:pt>
          <cx:pt idx="17684">84</cx:pt>
          <cx:pt idx="17685">84</cx:pt>
          <cx:pt idx="17686">84</cx:pt>
          <cx:pt idx="17687">84</cx:pt>
          <cx:pt idx="17688">84</cx:pt>
          <cx:pt idx="17689">84</cx:pt>
          <cx:pt idx="17690">84</cx:pt>
          <cx:pt idx="17691">84</cx:pt>
          <cx:pt idx="17692">84</cx:pt>
          <cx:pt idx="17693">84</cx:pt>
          <cx:pt idx="17694">84</cx:pt>
          <cx:pt idx="17695">84</cx:pt>
          <cx:pt idx="17696">84</cx:pt>
          <cx:pt idx="17697">84</cx:pt>
          <cx:pt idx="17698">84</cx:pt>
          <cx:pt idx="17699">84</cx:pt>
          <cx:pt idx="17700">84</cx:pt>
          <cx:pt idx="17701">84</cx:pt>
          <cx:pt idx="17702">84</cx:pt>
          <cx:pt idx="17703">84</cx:pt>
          <cx:pt idx="17704">84</cx:pt>
          <cx:pt idx="17705">84</cx:pt>
          <cx:pt idx="17706">84</cx:pt>
          <cx:pt idx="17707">84</cx:pt>
          <cx:pt idx="17708">84</cx:pt>
          <cx:pt idx="17709">84</cx:pt>
          <cx:pt idx="17710">84</cx:pt>
          <cx:pt idx="17711">84</cx:pt>
          <cx:pt idx="17712">84</cx:pt>
          <cx:pt idx="17713">84</cx:pt>
          <cx:pt idx="17714">84</cx:pt>
          <cx:pt idx="17715">84</cx:pt>
          <cx:pt idx="17716">84</cx:pt>
          <cx:pt idx="17717">84</cx:pt>
          <cx:pt idx="17718">84</cx:pt>
          <cx:pt idx="17719">84</cx:pt>
          <cx:pt idx="17720">84</cx:pt>
          <cx:pt idx="17721">84</cx:pt>
          <cx:pt idx="17722">84</cx:pt>
          <cx:pt idx="17723">84</cx:pt>
          <cx:pt idx="17724">84</cx:pt>
          <cx:pt idx="17725">84</cx:pt>
          <cx:pt idx="17726">84</cx:pt>
          <cx:pt idx="17727">84</cx:pt>
          <cx:pt idx="17728">84</cx:pt>
          <cx:pt idx="17729">84</cx:pt>
          <cx:pt idx="17730">84</cx:pt>
          <cx:pt idx="17731">84</cx:pt>
          <cx:pt idx="17732">84</cx:pt>
          <cx:pt idx="17733">84</cx:pt>
          <cx:pt idx="17734">84</cx:pt>
          <cx:pt idx="17735">84</cx:pt>
          <cx:pt idx="17736">84</cx:pt>
          <cx:pt idx="17737">84</cx:pt>
          <cx:pt idx="17738">84</cx:pt>
          <cx:pt idx="17739">84</cx:pt>
          <cx:pt idx="17740">84</cx:pt>
          <cx:pt idx="17741">84</cx:pt>
          <cx:pt idx="17742">84</cx:pt>
          <cx:pt idx="17743">84</cx:pt>
          <cx:pt idx="17744">84</cx:pt>
          <cx:pt idx="17745">84</cx:pt>
          <cx:pt idx="17746">84</cx:pt>
          <cx:pt idx="17747">84</cx:pt>
          <cx:pt idx="17748">84</cx:pt>
          <cx:pt idx="17749">84</cx:pt>
          <cx:pt idx="17750">84</cx:pt>
          <cx:pt idx="17751">84</cx:pt>
          <cx:pt idx="17752">84</cx:pt>
          <cx:pt idx="17753">84</cx:pt>
          <cx:pt idx="17754">84</cx:pt>
          <cx:pt idx="17755">84</cx:pt>
          <cx:pt idx="17756">84</cx:pt>
          <cx:pt idx="17757">84</cx:pt>
          <cx:pt idx="17758">84</cx:pt>
          <cx:pt idx="17759">84</cx:pt>
          <cx:pt idx="17760">84</cx:pt>
          <cx:pt idx="17761">84</cx:pt>
          <cx:pt idx="17762">84</cx:pt>
          <cx:pt idx="17763">84</cx:pt>
          <cx:pt idx="17764">84</cx:pt>
          <cx:pt idx="17765">84</cx:pt>
          <cx:pt idx="17766">84</cx:pt>
          <cx:pt idx="17767">84</cx:pt>
          <cx:pt idx="17768">84</cx:pt>
          <cx:pt idx="17769">84</cx:pt>
          <cx:pt idx="17770">84</cx:pt>
          <cx:pt idx="17771">84</cx:pt>
          <cx:pt idx="17772">84</cx:pt>
          <cx:pt idx="17773">84</cx:pt>
          <cx:pt idx="17774">84</cx:pt>
          <cx:pt idx="17775">84</cx:pt>
          <cx:pt idx="17776">84</cx:pt>
          <cx:pt idx="17777">84</cx:pt>
          <cx:pt idx="17778">84</cx:pt>
          <cx:pt idx="17779">84</cx:pt>
          <cx:pt idx="17780">84</cx:pt>
          <cx:pt idx="17781">84</cx:pt>
          <cx:pt idx="17782">84</cx:pt>
          <cx:pt idx="17783">84</cx:pt>
          <cx:pt idx="17784">84</cx:pt>
          <cx:pt idx="17785">84</cx:pt>
          <cx:pt idx="17786">84</cx:pt>
          <cx:pt idx="17787">84</cx:pt>
          <cx:pt idx="17788">84</cx:pt>
          <cx:pt idx="17789">84</cx:pt>
          <cx:pt idx="17790">84</cx:pt>
          <cx:pt idx="17791">84</cx:pt>
          <cx:pt idx="17792">84</cx:pt>
          <cx:pt idx="17793">84</cx:pt>
          <cx:pt idx="17794">84</cx:pt>
          <cx:pt idx="17795">84</cx:pt>
          <cx:pt idx="17796">84</cx:pt>
          <cx:pt idx="17797">84</cx:pt>
          <cx:pt idx="17798">84</cx:pt>
          <cx:pt idx="17799">84</cx:pt>
          <cx:pt idx="17800">84</cx:pt>
          <cx:pt idx="17801">84</cx:pt>
          <cx:pt idx="17802">84</cx:pt>
          <cx:pt idx="17803">84</cx:pt>
          <cx:pt idx="17804">84</cx:pt>
          <cx:pt idx="17805">84</cx:pt>
          <cx:pt idx="17806">84</cx:pt>
          <cx:pt idx="17807">84</cx:pt>
          <cx:pt idx="17808">84</cx:pt>
          <cx:pt idx="17809">84</cx:pt>
          <cx:pt idx="17810">84</cx:pt>
          <cx:pt idx="17811">84</cx:pt>
          <cx:pt idx="17812">84</cx:pt>
          <cx:pt idx="17813">84</cx:pt>
          <cx:pt idx="17814">84</cx:pt>
          <cx:pt idx="17815">84</cx:pt>
          <cx:pt idx="17816">84</cx:pt>
          <cx:pt idx="17817">84</cx:pt>
          <cx:pt idx="17818">84</cx:pt>
          <cx:pt idx="17819">84</cx:pt>
          <cx:pt idx="17820">84</cx:pt>
          <cx:pt idx="17821">84</cx:pt>
          <cx:pt idx="17822">84</cx:pt>
          <cx:pt idx="17823">84</cx:pt>
          <cx:pt idx="17824">84</cx:pt>
          <cx:pt idx="17825">84</cx:pt>
          <cx:pt idx="17826">84</cx:pt>
          <cx:pt idx="17827">84</cx:pt>
          <cx:pt idx="17828">84</cx:pt>
          <cx:pt idx="17829">84</cx:pt>
          <cx:pt idx="17830">84</cx:pt>
          <cx:pt idx="17831">84</cx:pt>
          <cx:pt idx="17832">84</cx:pt>
          <cx:pt idx="17833">84</cx:pt>
          <cx:pt idx="17834">84</cx:pt>
          <cx:pt idx="17835">84</cx:pt>
          <cx:pt idx="17836">84</cx:pt>
          <cx:pt idx="17837">84</cx:pt>
          <cx:pt idx="17838">84</cx:pt>
          <cx:pt idx="17839">84</cx:pt>
          <cx:pt idx="17840">84</cx:pt>
          <cx:pt idx="17841">84</cx:pt>
          <cx:pt idx="17842">84</cx:pt>
          <cx:pt idx="17843">84</cx:pt>
          <cx:pt idx="17844">84</cx:pt>
          <cx:pt idx="17845">84</cx:pt>
          <cx:pt idx="17846">84</cx:pt>
          <cx:pt idx="17847">84</cx:pt>
          <cx:pt idx="17848">84</cx:pt>
          <cx:pt idx="17849">84</cx:pt>
          <cx:pt idx="17850">84</cx:pt>
          <cx:pt idx="17851">84</cx:pt>
          <cx:pt idx="17852">84</cx:pt>
          <cx:pt idx="17853">84</cx:pt>
          <cx:pt idx="17854">84</cx:pt>
          <cx:pt idx="17855">84</cx:pt>
          <cx:pt idx="17856">84</cx:pt>
          <cx:pt idx="17857">84</cx:pt>
          <cx:pt idx="17858">84</cx:pt>
          <cx:pt idx="17859">84</cx:pt>
          <cx:pt idx="17860">84</cx:pt>
          <cx:pt idx="17861">84</cx:pt>
          <cx:pt idx="17862">84</cx:pt>
          <cx:pt idx="17863">84</cx:pt>
          <cx:pt idx="17864">84</cx:pt>
          <cx:pt idx="17865">84</cx:pt>
          <cx:pt idx="17866">84</cx:pt>
          <cx:pt idx="17867">84</cx:pt>
          <cx:pt idx="17868">84</cx:pt>
          <cx:pt idx="17869">84</cx:pt>
          <cx:pt idx="17870">84</cx:pt>
          <cx:pt idx="17871">84</cx:pt>
          <cx:pt idx="17872">84</cx:pt>
          <cx:pt idx="17873">84</cx:pt>
          <cx:pt idx="17874">84</cx:pt>
          <cx:pt idx="17875">84</cx:pt>
          <cx:pt idx="17876">84</cx:pt>
          <cx:pt idx="17877">84</cx:pt>
          <cx:pt idx="17878">84</cx:pt>
          <cx:pt idx="17879">84</cx:pt>
          <cx:pt idx="17880">84</cx:pt>
          <cx:pt idx="17881">84</cx:pt>
          <cx:pt idx="17882">84</cx:pt>
          <cx:pt idx="17883">84</cx:pt>
          <cx:pt idx="17884">84</cx:pt>
          <cx:pt idx="17885">84</cx:pt>
          <cx:pt idx="17886">84</cx:pt>
          <cx:pt idx="17887">84</cx:pt>
          <cx:pt idx="17888">84</cx:pt>
          <cx:pt idx="17889">84</cx:pt>
          <cx:pt idx="17890">84</cx:pt>
          <cx:pt idx="17891">84</cx:pt>
          <cx:pt idx="17892">84</cx:pt>
          <cx:pt idx="17893">84</cx:pt>
          <cx:pt idx="17894">84</cx:pt>
          <cx:pt idx="17895">84</cx:pt>
          <cx:pt idx="17896">84</cx:pt>
          <cx:pt idx="17897">84</cx:pt>
          <cx:pt idx="17898">84</cx:pt>
          <cx:pt idx="17899">84</cx:pt>
          <cx:pt idx="17900">84</cx:pt>
          <cx:pt idx="17901">84</cx:pt>
          <cx:pt idx="17902">84</cx:pt>
          <cx:pt idx="17903">84</cx:pt>
          <cx:pt idx="17904">84</cx:pt>
          <cx:pt idx="17905">84</cx:pt>
          <cx:pt idx="17906">84</cx:pt>
          <cx:pt idx="17907">84</cx:pt>
          <cx:pt idx="17908">84</cx:pt>
          <cx:pt idx="17909">84</cx:pt>
          <cx:pt idx="17910">84</cx:pt>
          <cx:pt idx="17911">84</cx:pt>
          <cx:pt idx="17912">84</cx:pt>
          <cx:pt idx="17913">84</cx:pt>
          <cx:pt idx="17914">84</cx:pt>
          <cx:pt idx="17915">84</cx:pt>
          <cx:pt idx="17916">84</cx:pt>
          <cx:pt idx="17917">84</cx:pt>
          <cx:pt idx="17918">84</cx:pt>
          <cx:pt idx="17919">84</cx:pt>
          <cx:pt idx="17920">84</cx:pt>
          <cx:pt idx="17921">84</cx:pt>
          <cx:pt idx="17922">84</cx:pt>
          <cx:pt idx="17923">84</cx:pt>
          <cx:pt idx="17924">84</cx:pt>
          <cx:pt idx="17925">84</cx:pt>
          <cx:pt idx="17926">84</cx:pt>
          <cx:pt idx="17927">84</cx:pt>
          <cx:pt idx="17928">84</cx:pt>
          <cx:pt idx="17929">84</cx:pt>
          <cx:pt idx="17930">84</cx:pt>
          <cx:pt idx="17931">84</cx:pt>
          <cx:pt idx="17932">84</cx:pt>
          <cx:pt idx="17933">84</cx:pt>
          <cx:pt idx="17934">84</cx:pt>
          <cx:pt idx="17935">84</cx:pt>
          <cx:pt idx="17936">84</cx:pt>
          <cx:pt idx="17937">84</cx:pt>
          <cx:pt idx="17938">84</cx:pt>
          <cx:pt idx="17939">84</cx:pt>
          <cx:pt idx="17940">84</cx:pt>
          <cx:pt idx="17941">84</cx:pt>
          <cx:pt idx="17942">84</cx:pt>
          <cx:pt idx="17943">84</cx:pt>
          <cx:pt idx="17944">84</cx:pt>
          <cx:pt idx="17945">84</cx:pt>
          <cx:pt idx="17946">84</cx:pt>
          <cx:pt idx="17947">84</cx:pt>
          <cx:pt idx="17948">84</cx:pt>
          <cx:pt idx="17949">84</cx:pt>
          <cx:pt idx="17950">84</cx:pt>
          <cx:pt idx="17951">84</cx:pt>
          <cx:pt idx="17952">84</cx:pt>
          <cx:pt idx="17953">84</cx:pt>
          <cx:pt idx="17954">84</cx:pt>
          <cx:pt idx="17955">84</cx:pt>
          <cx:pt idx="17956">84</cx:pt>
          <cx:pt idx="17957">84</cx:pt>
          <cx:pt idx="17958">84</cx:pt>
          <cx:pt idx="17959">84</cx:pt>
          <cx:pt idx="17960">84</cx:pt>
          <cx:pt idx="17961">84</cx:pt>
          <cx:pt idx="17962">84</cx:pt>
          <cx:pt idx="17963">84</cx:pt>
          <cx:pt idx="17964">84</cx:pt>
          <cx:pt idx="17965">84</cx:pt>
          <cx:pt idx="17966">84</cx:pt>
          <cx:pt idx="17967">84</cx:pt>
          <cx:pt idx="17968">84</cx:pt>
          <cx:pt idx="17969">84</cx:pt>
          <cx:pt idx="17970">84</cx:pt>
          <cx:pt idx="17971">84</cx:pt>
          <cx:pt idx="17972">84</cx:pt>
          <cx:pt idx="17973">84</cx:pt>
          <cx:pt idx="17974">84</cx:pt>
          <cx:pt idx="17975">84</cx:pt>
          <cx:pt idx="17976">84</cx:pt>
          <cx:pt idx="17977">84</cx:pt>
          <cx:pt idx="17978">84</cx:pt>
          <cx:pt idx="17979">84</cx:pt>
          <cx:pt idx="17980">84</cx:pt>
          <cx:pt idx="17981">84</cx:pt>
          <cx:pt idx="17982">84</cx:pt>
          <cx:pt idx="17983">84</cx:pt>
          <cx:pt idx="17984">84</cx:pt>
          <cx:pt idx="17985">84</cx:pt>
          <cx:pt idx="17986">84</cx:pt>
          <cx:pt idx="17987">84</cx:pt>
          <cx:pt idx="17988">84</cx:pt>
          <cx:pt idx="17989">84</cx:pt>
          <cx:pt idx="17990">84</cx:pt>
          <cx:pt idx="17991">84</cx:pt>
          <cx:pt idx="17992">84</cx:pt>
          <cx:pt idx="17993">84</cx:pt>
          <cx:pt idx="17994">83</cx:pt>
          <cx:pt idx="17995">83</cx:pt>
          <cx:pt idx="17996">83</cx:pt>
          <cx:pt idx="17997">83</cx:pt>
          <cx:pt idx="17998">83</cx:pt>
          <cx:pt idx="17999">83</cx:pt>
          <cx:pt idx="18000">83</cx:pt>
          <cx:pt idx="18001">83</cx:pt>
          <cx:pt idx="18002">83</cx:pt>
          <cx:pt idx="18003">83</cx:pt>
          <cx:pt idx="18004">83</cx:pt>
          <cx:pt idx="18005">83</cx:pt>
          <cx:pt idx="18006">83</cx:pt>
          <cx:pt idx="18007">83</cx:pt>
          <cx:pt idx="18008">83</cx:pt>
          <cx:pt idx="18009">83</cx:pt>
          <cx:pt idx="18010">83</cx:pt>
          <cx:pt idx="18011">83</cx:pt>
          <cx:pt idx="18012">83</cx:pt>
          <cx:pt idx="18013">83</cx:pt>
          <cx:pt idx="18014">83</cx:pt>
          <cx:pt idx="18015">83</cx:pt>
          <cx:pt idx="18016">83</cx:pt>
          <cx:pt idx="18017">83</cx:pt>
          <cx:pt idx="18018">83</cx:pt>
          <cx:pt idx="18019">83</cx:pt>
          <cx:pt idx="18020">83</cx:pt>
          <cx:pt idx="18021">83</cx:pt>
          <cx:pt idx="18022">83</cx:pt>
          <cx:pt idx="18023">83</cx:pt>
          <cx:pt idx="18024">83</cx:pt>
          <cx:pt idx="18025">83</cx:pt>
          <cx:pt idx="18026">83</cx:pt>
          <cx:pt idx="18027">83</cx:pt>
          <cx:pt idx="18028">83</cx:pt>
          <cx:pt idx="18029">83</cx:pt>
          <cx:pt idx="18030">83</cx:pt>
          <cx:pt idx="18031">83</cx:pt>
          <cx:pt idx="18032">83</cx:pt>
          <cx:pt idx="18033">83</cx:pt>
          <cx:pt idx="18034">83</cx:pt>
          <cx:pt idx="18035">83</cx:pt>
          <cx:pt idx="18036">83</cx:pt>
          <cx:pt idx="18037">83</cx:pt>
          <cx:pt idx="18038">83</cx:pt>
          <cx:pt idx="18039">83</cx:pt>
          <cx:pt idx="18040">83</cx:pt>
          <cx:pt idx="18041">83</cx:pt>
          <cx:pt idx="18042">83</cx:pt>
          <cx:pt idx="18043">83</cx:pt>
          <cx:pt idx="18044">83</cx:pt>
          <cx:pt idx="18045">83</cx:pt>
          <cx:pt idx="18046">83</cx:pt>
          <cx:pt idx="18047">83</cx:pt>
          <cx:pt idx="18048">83</cx:pt>
          <cx:pt idx="18049">83</cx:pt>
          <cx:pt idx="18050">83</cx:pt>
          <cx:pt idx="18051">83</cx:pt>
          <cx:pt idx="18052">83</cx:pt>
          <cx:pt idx="18053">83</cx:pt>
          <cx:pt idx="18054">83</cx:pt>
          <cx:pt idx="18055">83</cx:pt>
          <cx:pt idx="18056">83</cx:pt>
          <cx:pt idx="18057">83</cx:pt>
          <cx:pt idx="18058">83</cx:pt>
          <cx:pt idx="18059">83</cx:pt>
          <cx:pt idx="18060">83</cx:pt>
          <cx:pt idx="18061">83</cx:pt>
          <cx:pt idx="18062">83</cx:pt>
          <cx:pt idx="18063">83</cx:pt>
          <cx:pt idx="18064">83</cx:pt>
          <cx:pt idx="18065">83</cx:pt>
          <cx:pt idx="18066">83</cx:pt>
          <cx:pt idx="18067">83</cx:pt>
          <cx:pt idx="18068">83</cx:pt>
          <cx:pt idx="18069">83</cx:pt>
          <cx:pt idx="18070">83</cx:pt>
          <cx:pt idx="18071">83</cx:pt>
          <cx:pt idx="18072">83</cx:pt>
          <cx:pt idx="18073">83</cx:pt>
          <cx:pt idx="18074">83</cx:pt>
          <cx:pt idx="18075">83</cx:pt>
          <cx:pt idx="18076">83</cx:pt>
          <cx:pt idx="18077">83</cx:pt>
          <cx:pt idx="18078">83</cx:pt>
          <cx:pt idx="18079">83</cx:pt>
          <cx:pt idx="18080">83</cx:pt>
          <cx:pt idx="18081">83</cx:pt>
          <cx:pt idx="18082">83</cx:pt>
          <cx:pt idx="18083">83</cx:pt>
          <cx:pt idx="18084">83</cx:pt>
          <cx:pt idx="18085">83</cx:pt>
          <cx:pt idx="18086">83</cx:pt>
          <cx:pt idx="18087">83</cx:pt>
          <cx:pt idx="18088">83</cx:pt>
          <cx:pt idx="18089">83</cx:pt>
          <cx:pt idx="18090">83</cx:pt>
          <cx:pt idx="18091">83</cx:pt>
          <cx:pt idx="18092">83</cx:pt>
          <cx:pt idx="18093">83</cx:pt>
          <cx:pt idx="18094">83</cx:pt>
          <cx:pt idx="18095">83</cx:pt>
          <cx:pt idx="18096">83</cx:pt>
          <cx:pt idx="18097">83</cx:pt>
          <cx:pt idx="18098">83</cx:pt>
          <cx:pt idx="18099">83</cx:pt>
          <cx:pt idx="18100">83</cx:pt>
          <cx:pt idx="18101">83</cx:pt>
          <cx:pt idx="18102">83</cx:pt>
          <cx:pt idx="18103">83</cx:pt>
          <cx:pt idx="18104">83</cx:pt>
          <cx:pt idx="18105">83</cx:pt>
          <cx:pt idx="18106">83</cx:pt>
          <cx:pt idx="18107">83</cx:pt>
          <cx:pt idx="18108">83</cx:pt>
          <cx:pt idx="18109">83</cx:pt>
          <cx:pt idx="18110">83</cx:pt>
          <cx:pt idx="18111">83</cx:pt>
          <cx:pt idx="18112">83</cx:pt>
          <cx:pt idx="18113">83</cx:pt>
          <cx:pt idx="18114">83</cx:pt>
          <cx:pt idx="18115">83</cx:pt>
          <cx:pt idx="18116">83</cx:pt>
          <cx:pt idx="18117">83</cx:pt>
          <cx:pt idx="18118">83</cx:pt>
          <cx:pt idx="18119">83</cx:pt>
          <cx:pt idx="18120">83</cx:pt>
          <cx:pt idx="18121">83</cx:pt>
          <cx:pt idx="18122">83</cx:pt>
          <cx:pt idx="18123">83</cx:pt>
          <cx:pt idx="18124">83</cx:pt>
          <cx:pt idx="18125">83</cx:pt>
          <cx:pt idx="18126">83</cx:pt>
          <cx:pt idx="18127">83</cx:pt>
          <cx:pt idx="18128">83</cx:pt>
          <cx:pt idx="18129">83</cx:pt>
          <cx:pt idx="18130">83</cx:pt>
          <cx:pt idx="18131">83</cx:pt>
          <cx:pt idx="18132">83</cx:pt>
          <cx:pt idx="18133">83</cx:pt>
          <cx:pt idx="18134">83</cx:pt>
          <cx:pt idx="18135">83</cx:pt>
          <cx:pt idx="18136">83</cx:pt>
          <cx:pt idx="18137">83</cx:pt>
          <cx:pt idx="18138">83</cx:pt>
          <cx:pt idx="18139">83</cx:pt>
          <cx:pt idx="18140">83</cx:pt>
          <cx:pt idx="18141">83</cx:pt>
          <cx:pt idx="18142">83</cx:pt>
          <cx:pt idx="18143">83</cx:pt>
          <cx:pt idx="18144">83</cx:pt>
          <cx:pt idx="18145">83</cx:pt>
          <cx:pt idx="18146">83</cx:pt>
          <cx:pt idx="18147">83</cx:pt>
          <cx:pt idx="18148">83</cx:pt>
          <cx:pt idx="18149">83</cx:pt>
          <cx:pt idx="18150">83</cx:pt>
          <cx:pt idx="18151">83</cx:pt>
          <cx:pt idx="18152">83</cx:pt>
          <cx:pt idx="18153">83</cx:pt>
          <cx:pt idx="18154">83</cx:pt>
          <cx:pt idx="18155">83</cx:pt>
          <cx:pt idx="18156">83</cx:pt>
          <cx:pt idx="18157">83</cx:pt>
          <cx:pt idx="18158">83</cx:pt>
          <cx:pt idx="18159">83</cx:pt>
          <cx:pt idx="18160">83</cx:pt>
          <cx:pt idx="18161">83</cx:pt>
          <cx:pt idx="18162">83</cx:pt>
          <cx:pt idx="18163">83</cx:pt>
          <cx:pt idx="18164">83</cx:pt>
          <cx:pt idx="18165">83</cx:pt>
          <cx:pt idx="18166">83</cx:pt>
          <cx:pt idx="18167">83</cx:pt>
          <cx:pt idx="18168">83</cx:pt>
          <cx:pt idx="18169">83</cx:pt>
          <cx:pt idx="18170">83</cx:pt>
          <cx:pt idx="18171">83</cx:pt>
          <cx:pt idx="18172">83</cx:pt>
          <cx:pt idx="18173">83</cx:pt>
          <cx:pt idx="18174">83</cx:pt>
          <cx:pt idx="18175">83</cx:pt>
          <cx:pt idx="18176">83</cx:pt>
          <cx:pt idx="18177">83</cx:pt>
          <cx:pt idx="18178">83</cx:pt>
          <cx:pt idx="18179">83</cx:pt>
          <cx:pt idx="18180">83</cx:pt>
          <cx:pt idx="18181">83</cx:pt>
          <cx:pt idx="18182">83</cx:pt>
          <cx:pt idx="18183">83</cx:pt>
          <cx:pt idx="18184">83</cx:pt>
          <cx:pt idx="18185">83</cx:pt>
          <cx:pt idx="18186">83</cx:pt>
          <cx:pt idx="18187">83</cx:pt>
          <cx:pt idx="18188">83</cx:pt>
          <cx:pt idx="18189">83</cx:pt>
          <cx:pt idx="18190">83</cx:pt>
          <cx:pt idx="18191">83</cx:pt>
          <cx:pt idx="18192">83</cx:pt>
          <cx:pt idx="18193">83</cx:pt>
          <cx:pt idx="18194">83</cx:pt>
          <cx:pt idx="18195">83</cx:pt>
          <cx:pt idx="18196">83</cx:pt>
          <cx:pt idx="18197">83</cx:pt>
          <cx:pt idx="18198">83</cx:pt>
          <cx:pt idx="18199">83</cx:pt>
          <cx:pt idx="18200">83</cx:pt>
          <cx:pt idx="18201">83</cx:pt>
          <cx:pt idx="18202">83</cx:pt>
          <cx:pt idx="18203">83</cx:pt>
          <cx:pt idx="18204">83</cx:pt>
          <cx:pt idx="18205">83</cx:pt>
          <cx:pt idx="18206">83</cx:pt>
          <cx:pt idx="18207">83</cx:pt>
          <cx:pt idx="18208">83</cx:pt>
          <cx:pt idx="18209">83</cx:pt>
          <cx:pt idx="18210">83</cx:pt>
          <cx:pt idx="18211">83</cx:pt>
          <cx:pt idx="18212">83</cx:pt>
          <cx:pt idx="18213">83</cx:pt>
          <cx:pt idx="18214">83</cx:pt>
          <cx:pt idx="18215">83</cx:pt>
          <cx:pt idx="18216">83</cx:pt>
          <cx:pt idx="18217">83</cx:pt>
          <cx:pt idx="18218">83</cx:pt>
          <cx:pt idx="18219">83</cx:pt>
          <cx:pt idx="18220">83</cx:pt>
          <cx:pt idx="18221">83</cx:pt>
          <cx:pt idx="18222">83</cx:pt>
          <cx:pt idx="18223">83</cx:pt>
          <cx:pt idx="18224">83</cx:pt>
          <cx:pt idx="18225">83</cx:pt>
          <cx:pt idx="18226">83</cx:pt>
          <cx:pt idx="18227">83</cx:pt>
          <cx:pt idx="18228">83</cx:pt>
          <cx:pt idx="18229">83</cx:pt>
          <cx:pt idx="18230">83</cx:pt>
          <cx:pt idx="18231">83</cx:pt>
          <cx:pt idx="18232">83</cx:pt>
          <cx:pt idx="18233">83</cx:pt>
          <cx:pt idx="18234">83</cx:pt>
          <cx:pt idx="18235">83</cx:pt>
          <cx:pt idx="18236">83</cx:pt>
          <cx:pt idx="18237">83</cx:pt>
          <cx:pt idx="18238">83</cx:pt>
          <cx:pt idx="18239">83</cx:pt>
          <cx:pt idx="18240">83</cx:pt>
          <cx:pt idx="18241">83</cx:pt>
          <cx:pt idx="18242">83</cx:pt>
          <cx:pt idx="18243">83</cx:pt>
          <cx:pt idx="18244">83</cx:pt>
          <cx:pt idx="18245">83</cx:pt>
          <cx:pt idx="18246">83</cx:pt>
          <cx:pt idx="18247">83</cx:pt>
          <cx:pt idx="18248">83</cx:pt>
          <cx:pt idx="18249">83</cx:pt>
          <cx:pt idx="18250">83</cx:pt>
          <cx:pt idx="18251">83</cx:pt>
          <cx:pt idx="18252">83</cx:pt>
          <cx:pt idx="18253">83</cx:pt>
          <cx:pt idx="18254">83</cx:pt>
          <cx:pt idx="18255">83</cx:pt>
          <cx:pt idx="18256">83</cx:pt>
          <cx:pt idx="18257">83</cx:pt>
          <cx:pt idx="18258">83</cx:pt>
          <cx:pt idx="18259">83</cx:pt>
          <cx:pt idx="18260">83</cx:pt>
          <cx:pt idx="18261">83</cx:pt>
          <cx:pt idx="18262">83</cx:pt>
          <cx:pt idx="18263">83</cx:pt>
          <cx:pt idx="18264">83</cx:pt>
          <cx:pt idx="18265">83</cx:pt>
          <cx:pt idx="18266">83</cx:pt>
          <cx:pt idx="18267">83</cx:pt>
          <cx:pt idx="18268">83</cx:pt>
          <cx:pt idx="18269">83</cx:pt>
          <cx:pt idx="18270">83</cx:pt>
          <cx:pt idx="18271">83</cx:pt>
          <cx:pt idx="18272">83</cx:pt>
          <cx:pt idx="18273">83</cx:pt>
          <cx:pt idx="18274">83</cx:pt>
          <cx:pt idx="18275">83</cx:pt>
          <cx:pt idx="18276">83</cx:pt>
          <cx:pt idx="18277">83</cx:pt>
          <cx:pt idx="18278">83</cx:pt>
          <cx:pt idx="18279">83</cx:pt>
          <cx:pt idx="18280">83</cx:pt>
          <cx:pt idx="18281">83</cx:pt>
          <cx:pt idx="18282">83</cx:pt>
          <cx:pt idx="18283">83</cx:pt>
          <cx:pt idx="18284">83</cx:pt>
          <cx:pt idx="18285">83</cx:pt>
          <cx:pt idx="18286">83</cx:pt>
          <cx:pt idx="18287">83</cx:pt>
          <cx:pt idx="18288">83</cx:pt>
          <cx:pt idx="18289">83</cx:pt>
          <cx:pt idx="18290">83</cx:pt>
          <cx:pt idx="18291">83</cx:pt>
          <cx:pt idx="18292">83</cx:pt>
          <cx:pt idx="18293">83</cx:pt>
          <cx:pt idx="18294">83</cx:pt>
          <cx:pt idx="18295">83</cx:pt>
          <cx:pt idx="18296">83</cx:pt>
          <cx:pt idx="18297">83</cx:pt>
          <cx:pt idx="18298">83</cx:pt>
          <cx:pt idx="18299">83</cx:pt>
          <cx:pt idx="18300">83</cx:pt>
          <cx:pt idx="18301">83</cx:pt>
          <cx:pt idx="18302">83</cx:pt>
          <cx:pt idx="18303">83</cx:pt>
          <cx:pt idx="18304">83</cx:pt>
          <cx:pt idx="18305">83</cx:pt>
          <cx:pt idx="18306">83</cx:pt>
          <cx:pt idx="18307">83</cx:pt>
          <cx:pt idx="18308">83</cx:pt>
          <cx:pt idx="18309">83</cx:pt>
          <cx:pt idx="18310">83</cx:pt>
          <cx:pt idx="18311">83</cx:pt>
          <cx:pt idx="18312">83</cx:pt>
          <cx:pt idx="18313">83</cx:pt>
          <cx:pt idx="18314">83</cx:pt>
          <cx:pt idx="18315">83</cx:pt>
          <cx:pt idx="18316">83</cx:pt>
          <cx:pt idx="18317">83</cx:pt>
          <cx:pt idx="18318">83</cx:pt>
          <cx:pt idx="18319">83</cx:pt>
          <cx:pt idx="18320">83</cx:pt>
          <cx:pt idx="18321">83</cx:pt>
          <cx:pt idx="18322">83</cx:pt>
          <cx:pt idx="18323">83</cx:pt>
          <cx:pt idx="18324">83</cx:pt>
          <cx:pt idx="18325">83</cx:pt>
          <cx:pt idx="18326">83</cx:pt>
          <cx:pt idx="18327">83</cx:pt>
          <cx:pt idx="18328">83</cx:pt>
          <cx:pt idx="18329">83</cx:pt>
          <cx:pt idx="18330">83</cx:pt>
          <cx:pt idx="18331">83</cx:pt>
          <cx:pt idx="18332">83</cx:pt>
          <cx:pt idx="18333">83</cx:pt>
          <cx:pt idx="18334">83</cx:pt>
          <cx:pt idx="18335">83</cx:pt>
          <cx:pt idx="18336">83</cx:pt>
          <cx:pt idx="18337">83</cx:pt>
          <cx:pt idx="18338">82</cx:pt>
          <cx:pt idx="18339">82</cx:pt>
          <cx:pt idx="18340">82</cx:pt>
          <cx:pt idx="18341">82</cx:pt>
          <cx:pt idx="18342">82</cx:pt>
          <cx:pt idx="18343">82</cx:pt>
          <cx:pt idx="18344">82</cx:pt>
          <cx:pt idx="18345">82</cx:pt>
          <cx:pt idx="18346">82</cx:pt>
          <cx:pt idx="18347">82</cx:pt>
          <cx:pt idx="18348">82</cx:pt>
          <cx:pt idx="18349">82</cx:pt>
          <cx:pt idx="18350">82</cx:pt>
          <cx:pt idx="18351">82</cx:pt>
          <cx:pt idx="18352">82</cx:pt>
          <cx:pt idx="18353">82</cx:pt>
          <cx:pt idx="18354">82</cx:pt>
          <cx:pt idx="18355">82</cx:pt>
          <cx:pt idx="18356">82</cx:pt>
          <cx:pt idx="18357">82</cx:pt>
          <cx:pt idx="18358">82</cx:pt>
          <cx:pt idx="18359">82</cx:pt>
          <cx:pt idx="18360">82</cx:pt>
          <cx:pt idx="18361">82</cx:pt>
          <cx:pt idx="18362">82</cx:pt>
          <cx:pt idx="18363">82</cx:pt>
          <cx:pt idx="18364">82</cx:pt>
          <cx:pt idx="18365">82</cx:pt>
          <cx:pt idx="18366">82</cx:pt>
          <cx:pt idx="18367">82</cx:pt>
          <cx:pt idx="18368">82</cx:pt>
          <cx:pt idx="18369">82</cx:pt>
          <cx:pt idx="18370">82</cx:pt>
          <cx:pt idx="18371">82</cx:pt>
          <cx:pt idx="18372">82</cx:pt>
          <cx:pt idx="18373">82</cx:pt>
          <cx:pt idx="18374">82</cx:pt>
          <cx:pt idx="18375">82</cx:pt>
          <cx:pt idx="18376">82</cx:pt>
          <cx:pt idx="18377">82</cx:pt>
          <cx:pt idx="18378">82</cx:pt>
          <cx:pt idx="18379">82</cx:pt>
          <cx:pt idx="18380">82</cx:pt>
          <cx:pt idx="18381">82</cx:pt>
          <cx:pt idx="18382">82</cx:pt>
          <cx:pt idx="18383">82</cx:pt>
          <cx:pt idx="18384">82</cx:pt>
          <cx:pt idx="18385">82</cx:pt>
          <cx:pt idx="18386">82</cx:pt>
          <cx:pt idx="18387">82</cx:pt>
          <cx:pt idx="18388">82</cx:pt>
          <cx:pt idx="18389">82</cx:pt>
          <cx:pt idx="18390">82</cx:pt>
          <cx:pt idx="18391">82</cx:pt>
          <cx:pt idx="18392">82</cx:pt>
          <cx:pt idx="18393">82</cx:pt>
          <cx:pt idx="18394">82</cx:pt>
          <cx:pt idx="18395">82</cx:pt>
          <cx:pt idx="18396">82</cx:pt>
          <cx:pt idx="18397">82</cx:pt>
          <cx:pt idx="18398">82</cx:pt>
          <cx:pt idx="18399">82</cx:pt>
          <cx:pt idx="18400">82</cx:pt>
          <cx:pt idx="18401">82</cx:pt>
          <cx:pt idx="18402">82</cx:pt>
          <cx:pt idx="18403">82</cx:pt>
          <cx:pt idx="18404">82</cx:pt>
          <cx:pt idx="18405">82</cx:pt>
          <cx:pt idx="18406">82</cx:pt>
          <cx:pt idx="18407">82</cx:pt>
          <cx:pt idx="18408">82</cx:pt>
          <cx:pt idx="18409">82</cx:pt>
          <cx:pt idx="18410">82</cx:pt>
          <cx:pt idx="18411">82</cx:pt>
          <cx:pt idx="18412">82</cx:pt>
          <cx:pt idx="18413">82</cx:pt>
          <cx:pt idx="18414">82</cx:pt>
          <cx:pt idx="18415">82</cx:pt>
          <cx:pt idx="18416">82</cx:pt>
          <cx:pt idx="18417">82</cx:pt>
          <cx:pt idx="18418">82</cx:pt>
          <cx:pt idx="18419">82</cx:pt>
          <cx:pt idx="18420">82</cx:pt>
          <cx:pt idx="18421">82</cx:pt>
          <cx:pt idx="18422">82</cx:pt>
          <cx:pt idx="18423">82</cx:pt>
          <cx:pt idx="18424">82</cx:pt>
          <cx:pt idx="18425">82</cx:pt>
          <cx:pt idx="18426">82</cx:pt>
          <cx:pt idx="18427">82</cx:pt>
          <cx:pt idx="18428">82</cx:pt>
          <cx:pt idx="18429">82</cx:pt>
          <cx:pt idx="18430">82</cx:pt>
          <cx:pt idx="18431">82</cx:pt>
          <cx:pt idx="18432">82</cx:pt>
          <cx:pt idx="18433">82</cx:pt>
          <cx:pt idx="18434">82</cx:pt>
          <cx:pt idx="18435">82</cx:pt>
          <cx:pt idx="18436">82</cx:pt>
          <cx:pt idx="18437">82</cx:pt>
          <cx:pt idx="18438">82</cx:pt>
          <cx:pt idx="18439">82</cx:pt>
          <cx:pt idx="18440">82</cx:pt>
          <cx:pt idx="18441">82</cx:pt>
          <cx:pt idx="18442">82</cx:pt>
          <cx:pt idx="18443">82</cx:pt>
          <cx:pt idx="18444">82</cx:pt>
          <cx:pt idx="18445">82</cx:pt>
          <cx:pt idx="18446">82</cx:pt>
          <cx:pt idx="18447">82</cx:pt>
          <cx:pt idx="18448">82</cx:pt>
          <cx:pt idx="18449">82</cx:pt>
          <cx:pt idx="18450">82</cx:pt>
          <cx:pt idx="18451">82</cx:pt>
          <cx:pt idx="18452">82</cx:pt>
          <cx:pt idx="18453">82</cx:pt>
          <cx:pt idx="18454">82</cx:pt>
          <cx:pt idx="18455">82</cx:pt>
          <cx:pt idx="18456">82</cx:pt>
          <cx:pt idx="18457">82</cx:pt>
          <cx:pt idx="18458">82</cx:pt>
          <cx:pt idx="18459">82</cx:pt>
          <cx:pt idx="18460">82</cx:pt>
          <cx:pt idx="18461">82</cx:pt>
          <cx:pt idx="18462">82</cx:pt>
          <cx:pt idx="18463">82</cx:pt>
          <cx:pt idx="18464">82</cx:pt>
          <cx:pt idx="18465">82</cx:pt>
          <cx:pt idx="18466">82</cx:pt>
          <cx:pt idx="18467">82</cx:pt>
          <cx:pt idx="18468">82</cx:pt>
          <cx:pt idx="18469">82</cx:pt>
          <cx:pt idx="18470">82</cx:pt>
          <cx:pt idx="18471">82</cx:pt>
          <cx:pt idx="18472">82</cx:pt>
          <cx:pt idx="18473">82</cx:pt>
          <cx:pt idx="18474">82</cx:pt>
          <cx:pt idx="18475">82</cx:pt>
          <cx:pt idx="18476">82</cx:pt>
          <cx:pt idx="18477">82</cx:pt>
          <cx:pt idx="18478">82</cx:pt>
          <cx:pt idx="18479">82</cx:pt>
          <cx:pt idx="18480">82</cx:pt>
          <cx:pt idx="18481">82</cx:pt>
          <cx:pt idx="18482">82</cx:pt>
          <cx:pt idx="18483">82</cx:pt>
          <cx:pt idx="18484">82</cx:pt>
          <cx:pt idx="18485">82</cx:pt>
          <cx:pt idx="18486">82</cx:pt>
          <cx:pt idx="18487">82</cx:pt>
          <cx:pt idx="18488">82</cx:pt>
          <cx:pt idx="18489">82</cx:pt>
          <cx:pt idx="18490">82</cx:pt>
          <cx:pt idx="18491">82</cx:pt>
          <cx:pt idx="18492">82</cx:pt>
          <cx:pt idx="18493">82</cx:pt>
          <cx:pt idx="18494">82</cx:pt>
          <cx:pt idx="18495">82</cx:pt>
          <cx:pt idx="18496">82</cx:pt>
          <cx:pt idx="18497">82</cx:pt>
          <cx:pt idx="18498">82</cx:pt>
          <cx:pt idx="18499">82</cx:pt>
          <cx:pt idx="18500">82</cx:pt>
          <cx:pt idx="18501">82</cx:pt>
          <cx:pt idx="18502">82</cx:pt>
          <cx:pt idx="18503">82</cx:pt>
          <cx:pt idx="18504">82</cx:pt>
          <cx:pt idx="18505">82</cx:pt>
          <cx:pt idx="18506">82</cx:pt>
          <cx:pt idx="18507">82</cx:pt>
          <cx:pt idx="18508">82</cx:pt>
          <cx:pt idx="18509">82</cx:pt>
          <cx:pt idx="18510">82</cx:pt>
          <cx:pt idx="18511">82</cx:pt>
          <cx:pt idx="18512">82</cx:pt>
          <cx:pt idx="18513">82</cx:pt>
          <cx:pt idx="18514">82</cx:pt>
          <cx:pt idx="18515">82</cx:pt>
          <cx:pt idx="18516">82</cx:pt>
          <cx:pt idx="18517">82</cx:pt>
          <cx:pt idx="18518">82</cx:pt>
          <cx:pt idx="18519">82</cx:pt>
          <cx:pt idx="18520">82</cx:pt>
          <cx:pt idx="18521">82</cx:pt>
          <cx:pt idx="18522">82</cx:pt>
          <cx:pt idx="18523">82</cx:pt>
          <cx:pt idx="18524">82</cx:pt>
          <cx:pt idx="18525">82</cx:pt>
          <cx:pt idx="18526">82</cx:pt>
          <cx:pt idx="18527">82</cx:pt>
          <cx:pt idx="18528">82</cx:pt>
          <cx:pt idx="18529">82</cx:pt>
          <cx:pt idx="18530">82</cx:pt>
          <cx:pt idx="18531">82</cx:pt>
          <cx:pt idx="18532">82</cx:pt>
          <cx:pt idx="18533">82</cx:pt>
          <cx:pt idx="18534">82</cx:pt>
          <cx:pt idx="18535">82</cx:pt>
          <cx:pt idx="18536">82</cx:pt>
          <cx:pt idx="18537">82</cx:pt>
          <cx:pt idx="18538">82</cx:pt>
          <cx:pt idx="18539">82</cx:pt>
          <cx:pt idx="18540">82</cx:pt>
          <cx:pt idx="18541">82</cx:pt>
          <cx:pt idx="18542">82</cx:pt>
          <cx:pt idx="18543">82</cx:pt>
          <cx:pt idx="18544">82</cx:pt>
          <cx:pt idx="18545">82</cx:pt>
          <cx:pt idx="18546">82</cx:pt>
          <cx:pt idx="18547">82</cx:pt>
          <cx:pt idx="18548">82</cx:pt>
          <cx:pt idx="18549">82</cx:pt>
          <cx:pt idx="18550">82</cx:pt>
          <cx:pt idx="18551">82</cx:pt>
          <cx:pt idx="18552">82</cx:pt>
          <cx:pt idx="18553">82</cx:pt>
          <cx:pt idx="18554">82</cx:pt>
          <cx:pt idx="18555">82</cx:pt>
          <cx:pt idx="18556">82</cx:pt>
          <cx:pt idx="18557">82</cx:pt>
          <cx:pt idx="18558">82</cx:pt>
          <cx:pt idx="18559">82</cx:pt>
          <cx:pt idx="18560">82</cx:pt>
          <cx:pt idx="18561">82</cx:pt>
          <cx:pt idx="18562">82</cx:pt>
          <cx:pt idx="18563">82</cx:pt>
          <cx:pt idx="18564">82</cx:pt>
          <cx:pt idx="18565">82</cx:pt>
          <cx:pt idx="18566">82</cx:pt>
          <cx:pt idx="18567">82</cx:pt>
          <cx:pt idx="18568">82</cx:pt>
          <cx:pt idx="18569">82</cx:pt>
          <cx:pt idx="18570">82</cx:pt>
          <cx:pt idx="18571">82</cx:pt>
          <cx:pt idx="18572">82</cx:pt>
          <cx:pt idx="18573">82</cx:pt>
          <cx:pt idx="18574">82</cx:pt>
          <cx:pt idx="18575">82</cx:pt>
          <cx:pt idx="18576">82</cx:pt>
          <cx:pt idx="18577">82</cx:pt>
          <cx:pt idx="18578">82</cx:pt>
          <cx:pt idx="18579">82</cx:pt>
          <cx:pt idx="18580">82</cx:pt>
          <cx:pt idx="18581">82</cx:pt>
          <cx:pt idx="18582">82</cx:pt>
          <cx:pt idx="18583">82</cx:pt>
          <cx:pt idx="18584">82</cx:pt>
          <cx:pt idx="18585">82</cx:pt>
          <cx:pt idx="18586">82</cx:pt>
          <cx:pt idx="18587">82</cx:pt>
          <cx:pt idx="18588">82</cx:pt>
          <cx:pt idx="18589">82</cx:pt>
          <cx:pt idx="18590">82</cx:pt>
          <cx:pt idx="18591">82</cx:pt>
          <cx:pt idx="18592">82</cx:pt>
          <cx:pt idx="18593">82</cx:pt>
          <cx:pt idx="18594">82</cx:pt>
          <cx:pt idx="18595">82</cx:pt>
          <cx:pt idx="18596">82</cx:pt>
          <cx:pt idx="18597">82</cx:pt>
          <cx:pt idx="18598">82</cx:pt>
          <cx:pt idx="18599">82</cx:pt>
          <cx:pt idx="18600">82</cx:pt>
          <cx:pt idx="18601">82</cx:pt>
          <cx:pt idx="18602">82</cx:pt>
          <cx:pt idx="18603">82</cx:pt>
          <cx:pt idx="18604">82</cx:pt>
          <cx:pt idx="18605">82</cx:pt>
          <cx:pt idx="18606">82</cx:pt>
          <cx:pt idx="18607">82</cx:pt>
          <cx:pt idx="18608">82</cx:pt>
          <cx:pt idx="18609">82</cx:pt>
          <cx:pt idx="18610">82</cx:pt>
          <cx:pt idx="18611">82</cx:pt>
          <cx:pt idx="18612">82</cx:pt>
          <cx:pt idx="18613">82</cx:pt>
          <cx:pt idx="18614">82</cx:pt>
          <cx:pt idx="18615">82</cx:pt>
          <cx:pt idx="18616">82</cx:pt>
          <cx:pt idx="18617">82</cx:pt>
          <cx:pt idx="18618">82</cx:pt>
          <cx:pt idx="18619">82</cx:pt>
          <cx:pt idx="18620">82</cx:pt>
          <cx:pt idx="18621">82</cx:pt>
          <cx:pt idx="18622">82</cx:pt>
          <cx:pt idx="18623">82</cx:pt>
          <cx:pt idx="18624">82</cx:pt>
          <cx:pt idx="18625">82</cx:pt>
          <cx:pt idx="18626">82</cx:pt>
          <cx:pt idx="18627">82</cx:pt>
          <cx:pt idx="18628">82</cx:pt>
          <cx:pt idx="18629">82</cx:pt>
          <cx:pt idx="18630">82</cx:pt>
          <cx:pt idx="18631">82</cx:pt>
          <cx:pt idx="18632">82</cx:pt>
          <cx:pt idx="18633">82</cx:pt>
          <cx:pt idx="18634">82</cx:pt>
          <cx:pt idx="18635">82</cx:pt>
          <cx:pt idx="18636">82</cx:pt>
          <cx:pt idx="18637">82</cx:pt>
          <cx:pt idx="18638">82</cx:pt>
          <cx:pt idx="18639">82</cx:pt>
          <cx:pt idx="18640">82</cx:pt>
          <cx:pt idx="18641">82</cx:pt>
          <cx:pt idx="18642">82</cx:pt>
          <cx:pt idx="18643">82</cx:pt>
          <cx:pt idx="18644">82</cx:pt>
          <cx:pt idx="18645">82</cx:pt>
          <cx:pt idx="18646">82</cx:pt>
          <cx:pt idx="18647">82</cx:pt>
          <cx:pt idx="18648">82</cx:pt>
          <cx:pt idx="18649">82</cx:pt>
          <cx:pt idx="18650">82</cx:pt>
          <cx:pt idx="18651">82</cx:pt>
          <cx:pt idx="18652">82</cx:pt>
          <cx:pt idx="18653">82</cx:pt>
          <cx:pt idx="18654">82</cx:pt>
          <cx:pt idx="18655">82</cx:pt>
          <cx:pt idx="18656">82</cx:pt>
          <cx:pt idx="18657">82</cx:pt>
          <cx:pt idx="18658">82</cx:pt>
          <cx:pt idx="18659">82</cx:pt>
          <cx:pt idx="18660">82</cx:pt>
          <cx:pt idx="18661">82</cx:pt>
          <cx:pt idx="18662">82</cx:pt>
          <cx:pt idx="18663">82</cx:pt>
          <cx:pt idx="18664">82</cx:pt>
          <cx:pt idx="18665">82</cx:pt>
          <cx:pt idx="18666">82</cx:pt>
          <cx:pt idx="18667">82</cx:pt>
          <cx:pt idx="18668">82</cx:pt>
          <cx:pt idx="18669">82</cx:pt>
          <cx:pt idx="18670">82</cx:pt>
          <cx:pt idx="18671">82</cx:pt>
          <cx:pt idx="18672">82</cx:pt>
          <cx:pt idx="18673">82</cx:pt>
          <cx:pt idx="18674">82</cx:pt>
          <cx:pt idx="18675">82</cx:pt>
          <cx:pt idx="18676">82</cx:pt>
          <cx:pt idx="18677">82</cx:pt>
          <cx:pt idx="18678">82</cx:pt>
          <cx:pt idx="18679">82</cx:pt>
          <cx:pt idx="18680">82</cx:pt>
          <cx:pt idx="18681">82</cx:pt>
          <cx:pt idx="18682">82</cx:pt>
          <cx:pt idx="18683">82</cx:pt>
          <cx:pt idx="18684">82</cx:pt>
          <cx:pt idx="18685">82</cx:pt>
          <cx:pt idx="18686">82</cx:pt>
          <cx:pt idx="18687">82</cx:pt>
          <cx:pt idx="18688">82</cx:pt>
          <cx:pt idx="18689">82</cx:pt>
          <cx:pt idx="18690">82</cx:pt>
          <cx:pt idx="18691">82</cx:pt>
          <cx:pt idx="18692">82</cx:pt>
          <cx:pt idx="18693">82</cx:pt>
          <cx:pt idx="18694">82</cx:pt>
          <cx:pt idx="18695">82</cx:pt>
          <cx:pt idx="18696">82</cx:pt>
          <cx:pt idx="18697">82</cx:pt>
          <cx:pt idx="18698">82</cx:pt>
          <cx:pt idx="18699">82</cx:pt>
          <cx:pt idx="18700">82</cx:pt>
          <cx:pt idx="18701">82</cx:pt>
          <cx:pt idx="18702">82</cx:pt>
          <cx:pt idx="18703">82</cx:pt>
          <cx:pt idx="18704">82</cx:pt>
          <cx:pt idx="18705">82</cx:pt>
          <cx:pt idx="18706">82</cx:pt>
          <cx:pt idx="18707">82</cx:pt>
          <cx:pt idx="18708">82</cx:pt>
          <cx:pt idx="18709">82</cx:pt>
          <cx:pt idx="18710">82</cx:pt>
          <cx:pt idx="18711">82</cx:pt>
          <cx:pt idx="18712">82</cx:pt>
          <cx:pt idx="18713">82</cx:pt>
          <cx:pt idx="18714">82</cx:pt>
          <cx:pt idx="18715">82</cx:pt>
          <cx:pt idx="18716">82</cx:pt>
          <cx:pt idx="18717">82</cx:pt>
          <cx:pt idx="18718">82</cx:pt>
          <cx:pt idx="18719">82</cx:pt>
          <cx:pt idx="18720">82</cx:pt>
          <cx:pt idx="18721">82</cx:pt>
          <cx:pt idx="18722">82</cx:pt>
          <cx:pt idx="18723">82</cx:pt>
          <cx:pt idx="18724">82</cx:pt>
          <cx:pt idx="18725">82</cx:pt>
          <cx:pt idx="18726">82</cx:pt>
          <cx:pt idx="18727">82</cx:pt>
          <cx:pt idx="18728">82</cx:pt>
          <cx:pt idx="18729">82</cx:pt>
          <cx:pt idx="18730">82</cx:pt>
          <cx:pt idx="18731">82</cx:pt>
          <cx:pt idx="18732">81</cx:pt>
          <cx:pt idx="18733">81</cx:pt>
          <cx:pt idx="18734">81</cx:pt>
          <cx:pt idx="18735">81</cx:pt>
          <cx:pt idx="18736">81</cx:pt>
          <cx:pt idx="18737">81</cx:pt>
          <cx:pt idx="18738">81</cx:pt>
          <cx:pt idx="18739">81</cx:pt>
          <cx:pt idx="18740">81</cx:pt>
          <cx:pt idx="18741">81</cx:pt>
          <cx:pt idx="18742">81</cx:pt>
          <cx:pt idx="18743">81</cx:pt>
          <cx:pt idx="18744">81</cx:pt>
          <cx:pt idx="18745">81</cx:pt>
          <cx:pt idx="18746">81</cx:pt>
          <cx:pt idx="18747">81</cx:pt>
          <cx:pt idx="18748">81</cx:pt>
          <cx:pt idx="18749">81</cx:pt>
          <cx:pt idx="18750">81</cx:pt>
          <cx:pt idx="18751">81</cx:pt>
          <cx:pt idx="18752">81</cx:pt>
          <cx:pt idx="18753">81</cx:pt>
          <cx:pt idx="18754">81</cx:pt>
          <cx:pt idx="18755">81</cx:pt>
          <cx:pt idx="18756">81</cx:pt>
          <cx:pt idx="18757">81</cx:pt>
          <cx:pt idx="18758">81</cx:pt>
          <cx:pt idx="18759">81</cx:pt>
          <cx:pt idx="18760">81</cx:pt>
          <cx:pt idx="18761">81</cx:pt>
          <cx:pt idx="18762">81</cx:pt>
          <cx:pt idx="18763">81</cx:pt>
          <cx:pt idx="18764">81</cx:pt>
          <cx:pt idx="18765">81</cx:pt>
          <cx:pt idx="18766">81</cx:pt>
          <cx:pt idx="18767">81</cx:pt>
          <cx:pt idx="18768">81</cx:pt>
          <cx:pt idx="18769">81</cx:pt>
          <cx:pt idx="18770">81</cx:pt>
          <cx:pt idx="18771">81</cx:pt>
          <cx:pt idx="18772">81</cx:pt>
          <cx:pt idx="18773">81</cx:pt>
          <cx:pt idx="18774">81</cx:pt>
          <cx:pt idx="18775">81</cx:pt>
          <cx:pt idx="18776">81</cx:pt>
          <cx:pt idx="18777">81</cx:pt>
          <cx:pt idx="18778">81</cx:pt>
          <cx:pt idx="18779">81</cx:pt>
          <cx:pt idx="18780">81</cx:pt>
          <cx:pt idx="18781">81</cx:pt>
          <cx:pt idx="18782">81</cx:pt>
          <cx:pt idx="18783">81</cx:pt>
          <cx:pt idx="18784">81</cx:pt>
          <cx:pt idx="18785">81</cx:pt>
          <cx:pt idx="18786">81</cx:pt>
          <cx:pt idx="18787">81</cx:pt>
          <cx:pt idx="18788">81</cx:pt>
          <cx:pt idx="18789">81</cx:pt>
          <cx:pt idx="18790">81</cx:pt>
          <cx:pt idx="18791">81</cx:pt>
          <cx:pt idx="18792">81</cx:pt>
          <cx:pt idx="18793">81</cx:pt>
          <cx:pt idx="18794">81</cx:pt>
          <cx:pt idx="18795">81</cx:pt>
          <cx:pt idx="18796">81</cx:pt>
          <cx:pt idx="18797">81</cx:pt>
          <cx:pt idx="18798">81</cx:pt>
          <cx:pt idx="18799">81</cx:pt>
          <cx:pt idx="18800">81</cx:pt>
          <cx:pt idx="18801">81</cx:pt>
          <cx:pt idx="18802">81</cx:pt>
          <cx:pt idx="18803">81</cx:pt>
          <cx:pt idx="18804">81</cx:pt>
          <cx:pt idx="18805">81</cx:pt>
          <cx:pt idx="18806">81</cx:pt>
          <cx:pt idx="18807">81</cx:pt>
          <cx:pt idx="18808">81</cx:pt>
          <cx:pt idx="18809">81</cx:pt>
          <cx:pt idx="18810">81</cx:pt>
          <cx:pt idx="18811">81</cx:pt>
          <cx:pt idx="18812">81</cx:pt>
          <cx:pt idx="18813">81</cx:pt>
          <cx:pt idx="18814">81</cx:pt>
          <cx:pt idx="18815">81</cx:pt>
          <cx:pt idx="18816">81</cx:pt>
          <cx:pt idx="18817">81</cx:pt>
          <cx:pt idx="18818">81</cx:pt>
          <cx:pt idx="18819">81</cx:pt>
          <cx:pt idx="18820">81</cx:pt>
          <cx:pt idx="18821">81</cx:pt>
          <cx:pt idx="18822">81</cx:pt>
          <cx:pt idx="18823">81</cx:pt>
          <cx:pt idx="18824">81</cx:pt>
          <cx:pt idx="18825">81</cx:pt>
          <cx:pt idx="18826">81</cx:pt>
          <cx:pt idx="18827">81</cx:pt>
          <cx:pt idx="18828">81</cx:pt>
          <cx:pt idx="18829">81</cx:pt>
          <cx:pt idx="18830">81</cx:pt>
          <cx:pt idx="18831">81</cx:pt>
          <cx:pt idx="18832">81</cx:pt>
          <cx:pt idx="18833">81</cx:pt>
          <cx:pt idx="18834">81</cx:pt>
          <cx:pt idx="18835">81</cx:pt>
          <cx:pt idx="18836">81</cx:pt>
          <cx:pt idx="18837">81</cx:pt>
          <cx:pt idx="18838">81</cx:pt>
          <cx:pt idx="18839">81</cx:pt>
          <cx:pt idx="18840">81</cx:pt>
          <cx:pt idx="18841">81</cx:pt>
          <cx:pt idx="18842">81</cx:pt>
          <cx:pt idx="18843">81</cx:pt>
          <cx:pt idx="18844">81</cx:pt>
          <cx:pt idx="18845">81</cx:pt>
          <cx:pt idx="18846">81</cx:pt>
          <cx:pt idx="18847">81</cx:pt>
          <cx:pt idx="18848">81</cx:pt>
          <cx:pt idx="18849">81</cx:pt>
          <cx:pt idx="18850">81</cx:pt>
          <cx:pt idx="18851">81</cx:pt>
          <cx:pt idx="18852">81</cx:pt>
          <cx:pt idx="18853">81</cx:pt>
          <cx:pt idx="18854">81</cx:pt>
          <cx:pt idx="18855">81</cx:pt>
          <cx:pt idx="18856">81</cx:pt>
          <cx:pt idx="18857">81</cx:pt>
          <cx:pt idx="18858">81</cx:pt>
          <cx:pt idx="18859">81</cx:pt>
          <cx:pt idx="18860">81</cx:pt>
          <cx:pt idx="18861">81</cx:pt>
          <cx:pt idx="18862">81</cx:pt>
          <cx:pt idx="18863">81</cx:pt>
          <cx:pt idx="18864">81</cx:pt>
          <cx:pt idx="18865">81</cx:pt>
          <cx:pt idx="18866">81</cx:pt>
          <cx:pt idx="18867">81</cx:pt>
          <cx:pt idx="18868">81</cx:pt>
          <cx:pt idx="18869">81</cx:pt>
          <cx:pt idx="18870">81</cx:pt>
          <cx:pt idx="18871">81</cx:pt>
          <cx:pt idx="18872">81</cx:pt>
          <cx:pt idx="18873">81</cx:pt>
          <cx:pt idx="18874">81</cx:pt>
          <cx:pt idx="18875">81</cx:pt>
          <cx:pt idx="18876">81</cx:pt>
          <cx:pt idx="18877">81</cx:pt>
          <cx:pt idx="18878">81</cx:pt>
          <cx:pt idx="18879">81</cx:pt>
          <cx:pt idx="18880">81</cx:pt>
          <cx:pt idx="18881">81</cx:pt>
          <cx:pt idx="18882">81</cx:pt>
          <cx:pt idx="18883">81</cx:pt>
          <cx:pt idx="18884">81</cx:pt>
          <cx:pt idx="18885">81</cx:pt>
          <cx:pt idx="18886">81</cx:pt>
          <cx:pt idx="18887">81</cx:pt>
          <cx:pt idx="18888">81</cx:pt>
          <cx:pt idx="18889">81</cx:pt>
          <cx:pt idx="18890">81</cx:pt>
          <cx:pt idx="18891">81</cx:pt>
          <cx:pt idx="18892">81</cx:pt>
          <cx:pt idx="18893">81</cx:pt>
          <cx:pt idx="18894">81</cx:pt>
          <cx:pt idx="18895">81</cx:pt>
          <cx:pt idx="18896">81</cx:pt>
          <cx:pt idx="18897">81</cx:pt>
          <cx:pt idx="18898">81</cx:pt>
          <cx:pt idx="18899">81</cx:pt>
          <cx:pt idx="18900">81</cx:pt>
          <cx:pt idx="18901">81</cx:pt>
          <cx:pt idx="18902">81</cx:pt>
          <cx:pt idx="18903">81</cx:pt>
          <cx:pt idx="18904">81</cx:pt>
          <cx:pt idx="18905">81</cx:pt>
          <cx:pt idx="18906">81</cx:pt>
          <cx:pt idx="18907">81</cx:pt>
          <cx:pt idx="18908">81</cx:pt>
          <cx:pt idx="18909">81</cx:pt>
          <cx:pt idx="18910">81</cx:pt>
          <cx:pt idx="18911">81</cx:pt>
          <cx:pt idx="18912">81</cx:pt>
          <cx:pt idx="18913">81</cx:pt>
          <cx:pt idx="18914">81</cx:pt>
          <cx:pt idx="18915">81</cx:pt>
          <cx:pt idx="18916">81</cx:pt>
          <cx:pt idx="18917">81</cx:pt>
          <cx:pt idx="18918">81</cx:pt>
          <cx:pt idx="18919">81</cx:pt>
          <cx:pt idx="18920">81</cx:pt>
          <cx:pt idx="18921">81</cx:pt>
          <cx:pt idx="18922">81</cx:pt>
          <cx:pt idx="18923">81</cx:pt>
          <cx:pt idx="18924">81</cx:pt>
          <cx:pt idx="18925">81</cx:pt>
          <cx:pt idx="18926">81</cx:pt>
          <cx:pt idx="18927">81</cx:pt>
          <cx:pt idx="18928">81</cx:pt>
          <cx:pt idx="18929">81</cx:pt>
          <cx:pt idx="18930">81</cx:pt>
          <cx:pt idx="18931">81</cx:pt>
          <cx:pt idx="18932">81</cx:pt>
          <cx:pt idx="18933">81</cx:pt>
          <cx:pt idx="18934">81</cx:pt>
          <cx:pt idx="18935">81</cx:pt>
          <cx:pt idx="18936">81</cx:pt>
          <cx:pt idx="18937">81</cx:pt>
          <cx:pt idx="18938">81</cx:pt>
          <cx:pt idx="18939">81</cx:pt>
          <cx:pt idx="18940">81</cx:pt>
          <cx:pt idx="18941">81</cx:pt>
          <cx:pt idx="18942">81</cx:pt>
          <cx:pt idx="18943">81</cx:pt>
          <cx:pt idx="18944">81</cx:pt>
          <cx:pt idx="18945">81</cx:pt>
          <cx:pt idx="18946">81</cx:pt>
          <cx:pt idx="18947">81</cx:pt>
          <cx:pt idx="18948">81</cx:pt>
          <cx:pt idx="18949">81</cx:pt>
          <cx:pt idx="18950">81</cx:pt>
          <cx:pt idx="18951">81</cx:pt>
          <cx:pt idx="18952">81</cx:pt>
          <cx:pt idx="18953">81</cx:pt>
          <cx:pt idx="18954">81</cx:pt>
          <cx:pt idx="18955">81</cx:pt>
          <cx:pt idx="18956">81</cx:pt>
          <cx:pt idx="18957">81</cx:pt>
          <cx:pt idx="18958">81</cx:pt>
          <cx:pt idx="18959">81</cx:pt>
          <cx:pt idx="18960">81</cx:pt>
          <cx:pt idx="18961">81</cx:pt>
          <cx:pt idx="18962">81</cx:pt>
          <cx:pt idx="18963">81</cx:pt>
          <cx:pt idx="18964">81</cx:pt>
          <cx:pt idx="18965">81</cx:pt>
          <cx:pt idx="18966">81</cx:pt>
          <cx:pt idx="18967">81</cx:pt>
          <cx:pt idx="18968">81</cx:pt>
          <cx:pt idx="18969">81</cx:pt>
          <cx:pt idx="18970">81</cx:pt>
          <cx:pt idx="18971">81</cx:pt>
          <cx:pt idx="18972">81</cx:pt>
          <cx:pt idx="18973">81</cx:pt>
          <cx:pt idx="18974">81</cx:pt>
          <cx:pt idx="18975">81</cx:pt>
          <cx:pt idx="18976">81</cx:pt>
          <cx:pt idx="18977">81</cx:pt>
          <cx:pt idx="18978">81</cx:pt>
          <cx:pt idx="18979">81</cx:pt>
          <cx:pt idx="18980">81</cx:pt>
          <cx:pt idx="18981">81</cx:pt>
          <cx:pt idx="18982">81</cx:pt>
          <cx:pt idx="18983">81</cx:pt>
          <cx:pt idx="18984">81</cx:pt>
          <cx:pt idx="18985">81</cx:pt>
          <cx:pt idx="18986">81</cx:pt>
          <cx:pt idx="18987">81</cx:pt>
          <cx:pt idx="18988">81</cx:pt>
          <cx:pt idx="18989">81</cx:pt>
          <cx:pt idx="18990">81</cx:pt>
          <cx:pt idx="18991">81</cx:pt>
          <cx:pt idx="18992">81</cx:pt>
          <cx:pt idx="18993">81</cx:pt>
          <cx:pt idx="18994">81</cx:pt>
          <cx:pt idx="18995">81</cx:pt>
          <cx:pt idx="18996">81</cx:pt>
          <cx:pt idx="18997">81</cx:pt>
          <cx:pt idx="18998">81</cx:pt>
          <cx:pt idx="18999">81</cx:pt>
          <cx:pt idx="19000">81</cx:pt>
          <cx:pt idx="19001">81</cx:pt>
          <cx:pt idx="19002">81</cx:pt>
          <cx:pt idx="19003">81</cx:pt>
          <cx:pt idx="19004">81</cx:pt>
          <cx:pt idx="19005">81</cx:pt>
          <cx:pt idx="19006">81</cx:pt>
          <cx:pt idx="19007">81</cx:pt>
          <cx:pt idx="19008">81</cx:pt>
          <cx:pt idx="19009">81</cx:pt>
          <cx:pt idx="19010">81</cx:pt>
          <cx:pt idx="19011">81</cx:pt>
          <cx:pt idx="19012">81</cx:pt>
          <cx:pt idx="19013">81</cx:pt>
          <cx:pt idx="19014">81</cx:pt>
          <cx:pt idx="19015">81</cx:pt>
          <cx:pt idx="19016">81</cx:pt>
          <cx:pt idx="19017">81</cx:pt>
          <cx:pt idx="19018">81</cx:pt>
          <cx:pt idx="19019">81</cx:pt>
          <cx:pt idx="19020">81</cx:pt>
          <cx:pt idx="19021">81</cx:pt>
          <cx:pt idx="19022">81</cx:pt>
          <cx:pt idx="19023">81</cx:pt>
          <cx:pt idx="19024">81</cx:pt>
          <cx:pt idx="19025">81</cx:pt>
          <cx:pt idx="19026">81</cx:pt>
          <cx:pt idx="19027">81</cx:pt>
          <cx:pt idx="19028">81</cx:pt>
          <cx:pt idx="19029">81</cx:pt>
          <cx:pt idx="19030">81</cx:pt>
          <cx:pt idx="19031">81</cx:pt>
          <cx:pt idx="19032">81</cx:pt>
          <cx:pt idx="19033">81</cx:pt>
          <cx:pt idx="19034">81</cx:pt>
          <cx:pt idx="19035">81</cx:pt>
          <cx:pt idx="19036">81</cx:pt>
          <cx:pt idx="19037">81</cx:pt>
          <cx:pt idx="19038">81</cx:pt>
          <cx:pt idx="19039">81</cx:pt>
          <cx:pt idx="19040">81</cx:pt>
          <cx:pt idx="19041">81</cx:pt>
          <cx:pt idx="19042">81</cx:pt>
          <cx:pt idx="19043">81</cx:pt>
          <cx:pt idx="19044">81</cx:pt>
          <cx:pt idx="19045">81</cx:pt>
          <cx:pt idx="19046">81</cx:pt>
          <cx:pt idx="19047">81</cx:pt>
          <cx:pt idx="19048">81</cx:pt>
          <cx:pt idx="19049">81</cx:pt>
          <cx:pt idx="19050">81</cx:pt>
          <cx:pt idx="19051">81</cx:pt>
          <cx:pt idx="19052">81</cx:pt>
          <cx:pt idx="19053">81</cx:pt>
          <cx:pt idx="19054">81</cx:pt>
          <cx:pt idx="19055">81</cx:pt>
          <cx:pt idx="19056">81</cx:pt>
          <cx:pt idx="19057">81</cx:pt>
          <cx:pt idx="19058">81</cx:pt>
          <cx:pt idx="19059">81</cx:pt>
          <cx:pt idx="19060">81</cx:pt>
          <cx:pt idx="19061">81</cx:pt>
          <cx:pt idx="19062">81</cx:pt>
          <cx:pt idx="19063">81</cx:pt>
          <cx:pt idx="19064">81</cx:pt>
          <cx:pt idx="19065">81</cx:pt>
          <cx:pt idx="19066">81</cx:pt>
          <cx:pt idx="19067">81</cx:pt>
          <cx:pt idx="19068">81</cx:pt>
          <cx:pt idx="19069">81</cx:pt>
          <cx:pt idx="19070">81</cx:pt>
          <cx:pt idx="19071">81</cx:pt>
          <cx:pt idx="19072">81</cx:pt>
          <cx:pt idx="19073">81</cx:pt>
          <cx:pt idx="19074">81</cx:pt>
          <cx:pt idx="19075">81</cx:pt>
          <cx:pt idx="19076">81</cx:pt>
          <cx:pt idx="19077">81</cx:pt>
          <cx:pt idx="19078">81</cx:pt>
          <cx:pt idx="19079">81</cx:pt>
          <cx:pt idx="19080">81</cx:pt>
          <cx:pt idx="19081">81</cx:pt>
          <cx:pt idx="19082">81</cx:pt>
          <cx:pt idx="19083">81</cx:pt>
          <cx:pt idx="19084">81</cx:pt>
          <cx:pt idx="19085">81</cx:pt>
          <cx:pt idx="19086">81</cx:pt>
          <cx:pt idx="19087">81</cx:pt>
          <cx:pt idx="19088">81</cx:pt>
          <cx:pt idx="19089">81</cx:pt>
          <cx:pt idx="19090">81</cx:pt>
          <cx:pt idx="19091">81</cx:pt>
          <cx:pt idx="19092">81</cx:pt>
          <cx:pt idx="19093">81</cx:pt>
          <cx:pt idx="19094">81</cx:pt>
          <cx:pt idx="19095">81</cx:pt>
          <cx:pt idx="19096">81</cx:pt>
          <cx:pt idx="19097">80</cx:pt>
          <cx:pt idx="19098">80</cx:pt>
          <cx:pt idx="19099">80</cx:pt>
          <cx:pt idx="19100">80</cx:pt>
          <cx:pt idx="19101">80</cx:pt>
          <cx:pt idx="19102">80</cx:pt>
          <cx:pt idx="19103">80</cx:pt>
          <cx:pt idx="19104">80</cx:pt>
          <cx:pt idx="19105">80</cx:pt>
          <cx:pt idx="19106">80</cx:pt>
          <cx:pt idx="19107">80</cx:pt>
          <cx:pt idx="19108">80</cx:pt>
          <cx:pt idx="19109">80</cx:pt>
          <cx:pt idx="19110">80</cx:pt>
          <cx:pt idx="19111">80</cx:pt>
          <cx:pt idx="19112">80</cx:pt>
          <cx:pt idx="19113">80</cx:pt>
          <cx:pt idx="19114">80</cx:pt>
          <cx:pt idx="19115">80</cx:pt>
          <cx:pt idx="19116">80</cx:pt>
          <cx:pt idx="19117">80</cx:pt>
          <cx:pt idx="19118">80</cx:pt>
          <cx:pt idx="19119">80</cx:pt>
          <cx:pt idx="19120">80</cx:pt>
          <cx:pt idx="19121">80</cx:pt>
          <cx:pt idx="19122">80</cx:pt>
          <cx:pt idx="19123">80</cx:pt>
          <cx:pt idx="19124">80</cx:pt>
          <cx:pt idx="19125">80</cx:pt>
          <cx:pt idx="19126">80</cx:pt>
          <cx:pt idx="19127">80</cx:pt>
          <cx:pt idx="19128">80</cx:pt>
          <cx:pt idx="19129">80</cx:pt>
          <cx:pt idx="19130">80</cx:pt>
          <cx:pt idx="19131">80</cx:pt>
          <cx:pt idx="19132">80</cx:pt>
          <cx:pt idx="19133">80</cx:pt>
          <cx:pt idx="19134">80</cx:pt>
          <cx:pt idx="19135">80</cx:pt>
          <cx:pt idx="19136">80</cx:pt>
          <cx:pt idx="19137">80</cx:pt>
          <cx:pt idx="19138">80</cx:pt>
          <cx:pt idx="19139">80</cx:pt>
          <cx:pt idx="19140">80</cx:pt>
          <cx:pt idx="19141">80</cx:pt>
          <cx:pt idx="19142">80</cx:pt>
          <cx:pt idx="19143">80</cx:pt>
          <cx:pt idx="19144">80</cx:pt>
          <cx:pt idx="19145">80</cx:pt>
          <cx:pt idx="19146">80</cx:pt>
          <cx:pt idx="19147">80</cx:pt>
          <cx:pt idx="19148">80</cx:pt>
          <cx:pt idx="19149">80</cx:pt>
          <cx:pt idx="19150">80</cx:pt>
          <cx:pt idx="19151">80</cx:pt>
          <cx:pt idx="19152">80</cx:pt>
          <cx:pt idx="19153">80</cx:pt>
          <cx:pt idx="19154">80</cx:pt>
          <cx:pt idx="19155">80</cx:pt>
          <cx:pt idx="19156">80</cx:pt>
          <cx:pt idx="19157">80</cx:pt>
          <cx:pt idx="19158">80</cx:pt>
          <cx:pt idx="19159">80</cx:pt>
          <cx:pt idx="19160">80</cx:pt>
          <cx:pt idx="19161">80</cx:pt>
          <cx:pt idx="19162">80</cx:pt>
          <cx:pt idx="19163">80</cx:pt>
          <cx:pt idx="19164">80</cx:pt>
          <cx:pt idx="19165">80</cx:pt>
          <cx:pt idx="19166">80</cx:pt>
          <cx:pt idx="19167">80</cx:pt>
          <cx:pt idx="19168">80</cx:pt>
          <cx:pt idx="19169">80</cx:pt>
          <cx:pt idx="19170">80</cx:pt>
          <cx:pt idx="19171">80</cx:pt>
          <cx:pt idx="19172">80</cx:pt>
          <cx:pt idx="19173">80</cx:pt>
          <cx:pt idx="19174">80</cx:pt>
          <cx:pt idx="19175">80</cx:pt>
          <cx:pt idx="19176">80</cx:pt>
          <cx:pt idx="19177">80</cx:pt>
          <cx:pt idx="19178">80</cx:pt>
          <cx:pt idx="19179">80</cx:pt>
          <cx:pt idx="19180">80</cx:pt>
          <cx:pt idx="19181">80</cx:pt>
          <cx:pt idx="19182">80</cx:pt>
          <cx:pt idx="19183">80</cx:pt>
          <cx:pt idx="19184">80</cx:pt>
          <cx:pt idx="19185">80</cx:pt>
          <cx:pt idx="19186">80</cx:pt>
          <cx:pt idx="19187">80</cx:pt>
          <cx:pt idx="19188">80</cx:pt>
          <cx:pt idx="19189">80</cx:pt>
          <cx:pt idx="19190">80</cx:pt>
          <cx:pt idx="19191">80</cx:pt>
          <cx:pt idx="19192">80</cx:pt>
          <cx:pt idx="19193">80</cx:pt>
          <cx:pt idx="19194">80</cx:pt>
          <cx:pt idx="19195">80</cx:pt>
          <cx:pt idx="19196">80</cx:pt>
          <cx:pt idx="19197">80</cx:pt>
          <cx:pt idx="19198">80</cx:pt>
          <cx:pt idx="19199">80</cx:pt>
          <cx:pt idx="19200">80</cx:pt>
          <cx:pt idx="19201">80</cx:pt>
          <cx:pt idx="19202">80</cx:pt>
          <cx:pt idx="19203">80</cx:pt>
          <cx:pt idx="19204">80</cx:pt>
          <cx:pt idx="19205">80</cx:pt>
          <cx:pt idx="19206">80</cx:pt>
          <cx:pt idx="19207">80</cx:pt>
          <cx:pt idx="19208">80</cx:pt>
          <cx:pt idx="19209">80</cx:pt>
          <cx:pt idx="19210">80</cx:pt>
          <cx:pt idx="19211">80</cx:pt>
          <cx:pt idx="19212">80</cx:pt>
          <cx:pt idx="19213">80</cx:pt>
          <cx:pt idx="19214">80</cx:pt>
          <cx:pt idx="19215">80</cx:pt>
          <cx:pt idx="19216">80</cx:pt>
          <cx:pt idx="19217">80</cx:pt>
          <cx:pt idx="19218">80</cx:pt>
          <cx:pt idx="19219">80</cx:pt>
          <cx:pt idx="19220">80</cx:pt>
          <cx:pt idx="19221">80</cx:pt>
          <cx:pt idx="19222">80</cx:pt>
          <cx:pt idx="19223">80</cx:pt>
          <cx:pt idx="19224">80</cx:pt>
          <cx:pt idx="19225">80</cx:pt>
          <cx:pt idx="19226">80</cx:pt>
          <cx:pt idx="19227">80</cx:pt>
          <cx:pt idx="19228">80</cx:pt>
          <cx:pt idx="19229">80</cx:pt>
          <cx:pt idx="19230">80</cx:pt>
          <cx:pt idx="19231">80</cx:pt>
          <cx:pt idx="19232">80</cx:pt>
          <cx:pt idx="19233">80</cx:pt>
          <cx:pt idx="19234">80</cx:pt>
          <cx:pt idx="19235">80</cx:pt>
          <cx:pt idx="19236">80</cx:pt>
          <cx:pt idx="19237">80</cx:pt>
          <cx:pt idx="19238">80</cx:pt>
          <cx:pt idx="19239">80</cx:pt>
          <cx:pt idx="19240">80</cx:pt>
          <cx:pt idx="19241">80</cx:pt>
          <cx:pt idx="19242">80</cx:pt>
          <cx:pt idx="19243">80</cx:pt>
          <cx:pt idx="19244">80</cx:pt>
          <cx:pt idx="19245">80</cx:pt>
          <cx:pt idx="19246">80</cx:pt>
          <cx:pt idx="19247">80</cx:pt>
          <cx:pt idx="19248">80</cx:pt>
          <cx:pt idx="19249">80</cx:pt>
          <cx:pt idx="19250">80</cx:pt>
          <cx:pt idx="19251">80</cx:pt>
          <cx:pt idx="19252">80</cx:pt>
          <cx:pt idx="19253">80</cx:pt>
          <cx:pt idx="19254">80</cx:pt>
          <cx:pt idx="19255">80</cx:pt>
          <cx:pt idx="19256">80</cx:pt>
          <cx:pt idx="19257">80</cx:pt>
          <cx:pt idx="19258">80</cx:pt>
          <cx:pt idx="19259">80</cx:pt>
          <cx:pt idx="19260">80</cx:pt>
          <cx:pt idx="19261">80</cx:pt>
          <cx:pt idx="19262">80</cx:pt>
          <cx:pt idx="19263">80</cx:pt>
          <cx:pt idx="19264">80</cx:pt>
          <cx:pt idx="19265">80</cx:pt>
          <cx:pt idx="19266">80</cx:pt>
          <cx:pt idx="19267">80</cx:pt>
          <cx:pt idx="19268">80</cx:pt>
          <cx:pt idx="19269">80</cx:pt>
          <cx:pt idx="19270">80</cx:pt>
          <cx:pt idx="19271">80</cx:pt>
          <cx:pt idx="19272">80</cx:pt>
          <cx:pt idx="19273">80</cx:pt>
          <cx:pt idx="19274">80</cx:pt>
          <cx:pt idx="19275">80</cx:pt>
          <cx:pt idx="19276">80</cx:pt>
          <cx:pt idx="19277">80</cx:pt>
          <cx:pt idx="19278">80</cx:pt>
          <cx:pt idx="19279">80</cx:pt>
          <cx:pt idx="19280">80</cx:pt>
          <cx:pt idx="19281">80</cx:pt>
          <cx:pt idx="19282">80</cx:pt>
          <cx:pt idx="19283">80</cx:pt>
          <cx:pt idx="19284">80</cx:pt>
          <cx:pt idx="19285">80</cx:pt>
          <cx:pt idx="19286">80</cx:pt>
          <cx:pt idx="19287">80</cx:pt>
          <cx:pt idx="19288">80</cx:pt>
          <cx:pt idx="19289">80</cx:pt>
          <cx:pt idx="19290">80</cx:pt>
          <cx:pt idx="19291">80</cx:pt>
          <cx:pt idx="19292">80</cx:pt>
          <cx:pt idx="19293">80</cx:pt>
          <cx:pt idx="19294">80</cx:pt>
          <cx:pt idx="19295">80</cx:pt>
          <cx:pt idx="19296">80</cx:pt>
          <cx:pt idx="19297">80</cx:pt>
          <cx:pt idx="19298">80</cx:pt>
          <cx:pt idx="19299">80</cx:pt>
          <cx:pt idx="19300">80</cx:pt>
          <cx:pt idx="19301">80</cx:pt>
          <cx:pt idx="19302">80</cx:pt>
          <cx:pt idx="19303">80</cx:pt>
          <cx:pt idx="19304">80</cx:pt>
          <cx:pt idx="19305">80</cx:pt>
          <cx:pt idx="19306">80</cx:pt>
          <cx:pt idx="19307">80</cx:pt>
          <cx:pt idx="19308">80</cx:pt>
          <cx:pt idx="19309">80</cx:pt>
          <cx:pt idx="19310">80</cx:pt>
          <cx:pt idx="19311">80</cx:pt>
          <cx:pt idx="19312">80</cx:pt>
          <cx:pt idx="19313">80</cx:pt>
          <cx:pt idx="19314">80</cx:pt>
          <cx:pt idx="19315">80</cx:pt>
          <cx:pt idx="19316">80</cx:pt>
          <cx:pt idx="19317">80</cx:pt>
          <cx:pt idx="19318">80</cx:pt>
          <cx:pt idx="19319">80</cx:pt>
          <cx:pt idx="19320">80</cx:pt>
          <cx:pt idx="19321">80</cx:pt>
          <cx:pt idx="19322">80</cx:pt>
          <cx:pt idx="19323">80</cx:pt>
          <cx:pt idx="19324">80</cx:pt>
          <cx:pt idx="19325">80</cx:pt>
          <cx:pt idx="19326">80</cx:pt>
          <cx:pt idx="19327">80</cx:pt>
          <cx:pt idx="19328">80</cx:pt>
          <cx:pt idx="19329">80</cx:pt>
          <cx:pt idx="19330">80</cx:pt>
          <cx:pt idx="19331">80</cx:pt>
          <cx:pt idx="19332">80</cx:pt>
          <cx:pt idx="19333">80</cx:pt>
          <cx:pt idx="19334">80</cx:pt>
          <cx:pt idx="19335">80</cx:pt>
          <cx:pt idx="19336">80</cx:pt>
          <cx:pt idx="19337">80</cx:pt>
          <cx:pt idx="19338">80</cx:pt>
          <cx:pt idx="19339">80</cx:pt>
          <cx:pt idx="19340">80</cx:pt>
          <cx:pt idx="19341">80</cx:pt>
          <cx:pt idx="19342">80</cx:pt>
          <cx:pt idx="19343">80</cx:pt>
          <cx:pt idx="19344">80</cx:pt>
          <cx:pt idx="19345">80</cx:pt>
          <cx:pt idx="19346">80</cx:pt>
          <cx:pt idx="19347">80</cx:pt>
          <cx:pt idx="19348">80</cx:pt>
          <cx:pt idx="19349">80</cx:pt>
          <cx:pt idx="19350">80</cx:pt>
          <cx:pt idx="19351">80</cx:pt>
          <cx:pt idx="19352">80</cx:pt>
          <cx:pt idx="19353">80</cx:pt>
          <cx:pt idx="19354">80</cx:pt>
          <cx:pt idx="19355">80</cx:pt>
          <cx:pt idx="19356">80</cx:pt>
          <cx:pt idx="19357">80</cx:pt>
          <cx:pt idx="19358">80</cx:pt>
          <cx:pt idx="19359">80</cx:pt>
          <cx:pt idx="19360">80</cx:pt>
          <cx:pt idx="19361">80</cx:pt>
          <cx:pt idx="19362">80</cx:pt>
          <cx:pt idx="19363">80</cx:pt>
          <cx:pt idx="19364">80</cx:pt>
          <cx:pt idx="19365">80</cx:pt>
          <cx:pt idx="19366">80</cx:pt>
          <cx:pt idx="19367">80</cx:pt>
          <cx:pt idx="19368">80</cx:pt>
          <cx:pt idx="19369">80</cx:pt>
          <cx:pt idx="19370">80</cx:pt>
          <cx:pt idx="19371">80</cx:pt>
          <cx:pt idx="19372">80</cx:pt>
          <cx:pt idx="19373">80</cx:pt>
          <cx:pt idx="19374">80</cx:pt>
          <cx:pt idx="19375">80</cx:pt>
          <cx:pt idx="19376">80</cx:pt>
          <cx:pt idx="19377">80</cx:pt>
          <cx:pt idx="19378">80</cx:pt>
          <cx:pt idx="19379">80</cx:pt>
          <cx:pt idx="19380">80</cx:pt>
          <cx:pt idx="19381">80</cx:pt>
          <cx:pt idx="19382">80</cx:pt>
          <cx:pt idx="19383">80</cx:pt>
          <cx:pt idx="19384">80</cx:pt>
          <cx:pt idx="19385">80</cx:pt>
          <cx:pt idx="19386">80</cx:pt>
          <cx:pt idx="19387">80</cx:pt>
          <cx:pt idx="19388">80</cx:pt>
          <cx:pt idx="19389">80</cx:pt>
          <cx:pt idx="19390">80</cx:pt>
          <cx:pt idx="19391">80</cx:pt>
          <cx:pt idx="19392">80</cx:pt>
          <cx:pt idx="19393">80</cx:pt>
          <cx:pt idx="19394">80</cx:pt>
          <cx:pt idx="19395">80</cx:pt>
          <cx:pt idx="19396">80</cx:pt>
          <cx:pt idx="19397">80</cx:pt>
          <cx:pt idx="19398">80</cx:pt>
          <cx:pt idx="19399">80</cx:pt>
          <cx:pt idx="19400">80</cx:pt>
          <cx:pt idx="19401">80</cx:pt>
          <cx:pt idx="19402">80</cx:pt>
          <cx:pt idx="19403">80</cx:pt>
          <cx:pt idx="19404">80</cx:pt>
          <cx:pt idx="19405">80</cx:pt>
          <cx:pt idx="19406">80</cx:pt>
          <cx:pt idx="19407">80</cx:pt>
          <cx:pt idx="19408">80</cx:pt>
          <cx:pt idx="19409">80</cx:pt>
          <cx:pt idx="19410">80</cx:pt>
          <cx:pt idx="19411">80</cx:pt>
          <cx:pt idx="19412">80</cx:pt>
          <cx:pt idx="19413">80</cx:pt>
          <cx:pt idx="19414">80</cx:pt>
          <cx:pt idx="19415">80</cx:pt>
          <cx:pt idx="19416">80</cx:pt>
          <cx:pt idx="19417">80</cx:pt>
          <cx:pt idx="19418">80</cx:pt>
          <cx:pt idx="19419">80</cx:pt>
          <cx:pt idx="19420">80</cx:pt>
          <cx:pt idx="19421">80</cx:pt>
          <cx:pt idx="19422">80</cx:pt>
          <cx:pt idx="19423">80</cx:pt>
          <cx:pt idx="19424">80</cx:pt>
          <cx:pt idx="19425">80</cx:pt>
          <cx:pt idx="19426">80</cx:pt>
          <cx:pt idx="19427">80</cx:pt>
          <cx:pt idx="19428">80</cx:pt>
          <cx:pt idx="19429">80</cx:pt>
          <cx:pt idx="19430">80</cx:pt>
          <cx:pt idx="19431">80</cx:pt>
          <cx:pt idx="19432">80</cx:pt>
          <cx:pt idx="19433">80</cx:pt>
          <cx:pt idx="19434">80</cx:pt>
          <cx:pt idx="19435">79</cx:pt>
          <cx:pt idx="19436">79</cx:pt>
          <cx:pt idx="19437">79</cx:pt>
          <cx:pt idx="19438">79</cx:pt>
          <cx:pt idx="19439">79</cx:pt>
          <cx:pt idx="19440">79</cx:pt>
          <cx:pt idx="19441">79</cx:pt>
          <cx:pt idx="19442">79</cx:pt>
          <cx:pt idx="19443">79</cx:pt>
          <cx:pt idx="19444">79</cx:pt>
          <cx:pt idx="19445">79</cx:pt>
          <cx:pt idx="19446">79</cx:pt>
          <cx:pt idx="19447">79</cx:pt>
          <cx:pt idx="19448">79</cx:pt>
          <cx:pt idx="19449">79</cx:pt>
          <cx:pt idx="19450">79</cx:pt>
          <cx:pt idx="19451">79</cx:pt>
          <cx:pt idx="19452">79</cx:pt>
          <cx:pt idx="19453">79</cx:pt>
          <cx:pt idx="19454">79</cx:pt>
          <cx:pt idx="19455">79</cx:pt>
          <cx:pt idx="19456">79</cx:pt>
          <cx:pt idx="19457">79</cx:pt>
          <cx:pt idx="19458">79</cx:pt>
          <cx:pt idx="19459">79</cx:pt>
          <cx:pt idx="19460">79</cx:pt>
          <cx:pt idx="19461">79</cx:pt>
          <cx:pt idx="19462">79</cx:pt>
          <cx:pt idx="19463">79</cx:pt>
          <cx:pt idx="19464">79</cx:pt>
          <cx:pt idx="19465">79</cx:pt>
          <cx:pt idx="19466">79</cx:pt>
          <cx:pt idx="19467">79</cx:pt>
          <cx:pt idx="19468">79</cx:pt>
          <cx:pt idx="19469">79</cx:pt>
          <cx:pt idx="19470">79</cx:pt>
          <cx:pt idx="19471">79</cx:pt>
          <cx:pt idx="19472">79</cx:pt>
          <cx:pt idx="19473">79</cx:pt>
          <cx:pt idx="19474">79</cx:pt>
          <cx:pt idx="19475">79</cx:pt>
          <cx:pt idx="19476">79</cx:pt>
          <cx:pt idx="19477">79</cx:pt>
          <cx:pt idx="19478">79</cx:pt>
          <cx:pt idx="19479">79</cx:pt>
          <cx:pt idx="19480">79</cx:pt>
          <cx:pt idx="19481">79</cx:pt>
          <cx:pt idx="19482">79</cx:pt>
          <cx:pt idx="19483">79</cx:pt>
          <cx:pt idx="19484">79</cx:pt>
          <cx:pt idx="19485">79</cx:pt>
          <cx:pt idx="19486">79</cx:pt>
          <cx:pt idx="19487">79</cx:pt>
          <cx:pt idx="19488">79</cx:pt>
          <cx:pt idx="19489">79</cx:pt>
          <cx:pt idx="19490">79</cx:pt>
          <cx:pt idx="19491">79</cx:pt>
          <cx:pt idx="19492">79</cx:pt>
          <cx:pt idx="19493">79</cx:pt>
          <cx:pt idx="19494">79</cx:pt>
          <cx:pt idx="19495">79</cx:pt>
          <cx:pt idx="19496">79</cx:pt>
          <cx:pt idx="19497">79</cx:pt>
          <cx:pt idx="19498">79</cx:pt>
          <cx:pt idx="19499">79</cx:pt>
          <cx:pt idx="19500">79</cx:pt>
          <cx:pt idx="19501">79</cx:pt>
          <cx:pt idx="19502">79</cx:pt>
          <cx:pt idx="19503">79</cx:pt>
          <cx:pt idx="19504">79</cx:pt>
          <cx:pt idx="19505">79</cx:pt>
          <cx:pt idx="19506">79</cx:pt>
          <cx:pt idx="19507">79</cx:pt>
          <cx:pt idx="19508">79</cx:pt>
          <cx:pt idx="19509">79</cx:pt>
          <cx:pt idx="19510">79</cx:pt>
          <cx:pt idx="19511">79</cx:pt>
          <cx:pt idx="19512">79</cx:pt>
          <cx:pt idx="19513">79</cx:pt>
          <cx:pt idx="19514">79</cx:pt>
          <cx:pt idx="19515">79</cx:pt>
          <cx:pt idx="19516">79</cx:pt>
          <cx:pt idx="19517">79</cx:pt>
          <cx:pt idx="19518">79</cx:pt>
          <cx:pt idx="19519">79</cx:pt>
          <cx:pt idx="19520">79</cx:pt>
          <cx:pt idx="19521">79</cx:pt>
          <cx:pt idx="19522">79</cx:pt>
          <cx:pt idx="19523">79</cx:pt>
          <cx:pt idx="19524">79</cx:pt>
          <cx:pt idx="19525">79</cx:pt>
          <cx:pt idx="19526">79</cx:pt>
          <cx:pt idx="19527">79</cx:pt>
          <cx:pt idx="19528">79</cx:pt>
          <cx:pt idx="19529">79</cx:pt>
          <cx:pt idx="19530">79</cx:pt>
          <cx:pt idx="19531">79</cx:pt>
          <cx:pt idx="19532">79</cx:pt>
          <cx:pt idx="19533">79</cx:pt>
          <cx:pt idx="19534">79</cx:pt>
          <cx:pt idx="19535">79</cx:pt>
          <cx:pt idx="19536">79</cx:pt>
          <cx:pt idx="19537">79</cx:pt>
          <cx:pt idx="19538">79</cx:pt>
          <cx:pt idx="19539">79</cx:pt>
          <cx:pt idx="19540">79</cx:pt>
          <cx:pt idx="19541">79</cx:pt>
          <cx:pt idx="19542">79</cx:pt>
          <cx:pt idx="19543">79</cx:pt>
          <cx:pt idx="19544">79</cx:pt>
          <cx:pt idx="19545">79</cx:pt>
          <cx:pt idx="19546">79</cx:pt>
          <cx:pt idx="19547">79</cx:pt>
          <cx:pt idx="19548">79</cx:pt>
          <cx:pt idx="19549">79</cx:pt>
          <cx:pt idx="19550">79</cx:pt>
          <cx:pt idx="19551">79</cx:pt>
          <cx:pt idx="19552">79</cx:pt>
          <cx:pt idx="19553">79</cx:pt>
          <cx:pt idx="19554">79</cx:pt>
          <cx:pt idx="19555">79</cx:pt>
          <cx:pt idx="19556">79</cx:pt>
          <cx:pt idx="19557">79</cx:pt>
          <cx:pt idx="19558">79</cx:pt>
          <cx:pt idx="19559">79</cx:pt>
          <cx:pt idx="19560">79</cx:pt>
          <cx:pt idx="19561">79</cx:pt>
          <cx:pt idx="19562">79</cx:pt>
          <cx:pt idx="19563">79</cx:pt>
          <cx:pt idx="19564">79</cx:pt>
          <cx:pt idx="19565">79</cx:pt>
          <cx:pt idx="19566">79</cx:pt>
          <cx:pt idx="19567">79</cx:pt>
          <cx:pt idx="19568">79</cx:pt>
          <cx:pt idx="19569">79</cx:pt>
          <cx:pt idx="19570">79</cx:pt>
          <cx:pt idx="19571">79</cx:pt>
          <cx:pt idx="19572">79</cx:pt>
          <cx:pt idx="19573">79</cx:pt>
          <cx:pt idx="19574">79</cx:pt>
          <cx:pt idx="19575">79</cx:pt>
          <cx:pt idx="19576">79</cx:pt>
          <cx:pt idx="19577">79</cx:pt>
          <cx:pt idx="19578">79</cx:pt>
          <cx:pt idx="19579">79</cx:pt>
          <cx:pt idx="19580">79</cx:pt>
          <cx:pt idx="19581">79</cx:pt>
          <cx:pt idx="19582">79</cx:pt>
          <cx:pt idx="19583">79</cx:pt>
          <cx:pt idx="19584">79</cx:pt>
          <cx:pt idx="19585">79</cx:pt>
          <cx:pt idx="19586">79</cx:pt>
          <cx:pt idx="19587">79</cx:pt>
          <cx:pt idx="19588">79</cx:pt>
          <cx:pt idx="19589">79</cx:pt>
          <cx:pt idx="19590">79</cx:pt>
          <cx:pt idx="19591">79</cx:pt>
          <cx:pt idx="19592">79</cx:pt>
          <cx:pt idx="19593">79</cx:pt>
          <cx:pt idx="19594">79</cx:pt>
          <cx:pt idx="19595">79</cx:pt>
          <cx:pt idx="19596">79</cx:pt>
          <cx:pt idx="19597">79</cx:pt>
          <cx:pt idx="19598">79</cx:pt>
          <cx:pt idx="19599">79</cx:pt>
          <cx:pt idx="19600">79</cx:pt>
          <cx:pt idx="19601">79</cx:pt>
          <cx:pt idx="19602">79</cx:pt>
          <cx:pt idx="19603">79</cx:pt>
          <cx:pt idx="19604">79</cx:pt>
          <cx:pt idx="19605">79</cx:pt>
          <cx:pt idx="19606">79</cx:pt>
          <cx:pt idx="19607">79</cx:pt>
          <cx:pt idx="19608">79</cx:pt>
          <cx:pt idx="19609">79</cx:pt>
          <cx:pt idx="19610">79</cx:pt>
          <cx:pt idx="19611">79</cx:pt>
          <cx:pt idx="19612">79</cx:pt>
          <cx:pt idx="19613">79</cx:pt>
          <cx:pt idx="19614">79</cx:pt>
          <cx:pt idx="19615">79</cx:pt>
          <cx:pt idx="19616">79</cx:pt>
          <cx:pt idx="19617">79</cx:pt>
          <cx:pt idx="19618">79</cx:pt>
          <cx:pt idx="19619">79</cx:pt>
          <cx:pt idx="19620">79</cx:pt>
          <cx:pt idx="19621">79</cx:pt>
          <cx:pt idx="19622">79</cx:pt>
          <cx:pt idx="19623">79</cx:pt>
          <cx:pt idx="19624">79</cx:pt>
          <cx:pt idx="19625">79</cx:pt>
          <cx:pt idx="19626">79</cx:pt>
          <cx:pt idx="19627">79</cx:pt>
          <cx:pt idx="19628">79</cx:pt>
          <cx:pt idx="19629">79</cx:pt>
          <cx:pt idx="19630">79</cx:pt>
          <cx:pt idx="19631">79</cx:pt>
          <cx:pt idx="19632">79</cx:pt>
          <cx:pt idx="19633">79</cx:pt>
          <cx:pt idx="19634">79</cx:pt>
          <cx:pt idx="19635">79</cx:pt>
          <cx:pt idx="19636">79</cx:pt>
          <cx:pt idx="19637">79</cx:pt>
          <cx:pt idx="19638">79</cx:pt>
          <cx:pt idx="19639">79</cx:pt>
          <cx:pt idx="19640">79</cx:pt>
          <cx:pt idx="19641">79</cx:pt>
          <cx:pt idx="19642">79</cx:pt>
          <cx:pt idx="19643">79</cx:pt>
          <cx:pt idx="19644">79</cx:pt>
          <cx:pt idx="19645">79</cx:pt>
          <cx:pt idx="19646">79</cx:pt>
          <cx:pt idx="19647">79</cx:pt>
          <cx:pt idx="19648">79</cx:pt>
          <cx:pt idx="19649">79</cx:pt>
          <cx:pt idx="19650">79</cx:pt>
          <cx:pt idx="19651">79</cx:pt>
          <cx:pt idx="19652">79</cx:pt>
          <cx:pt idx="19653">79</cx:pt>
          <cx:pt idx="19654">79</cx:pt>
          <cx:pt idx="19655">79</cx:pt>
          <cx:pt idx="19656">79</cx:pt>
          <cx:pt idx="19657">79</cx:pt>
          <cx:pt idx="19658">79</cx:pt>
          <cx:pt idx="19659">79</cx:pt>
          <cx:pt idx="19660">79</cx:pt>
          <cx:pt idx="19661">79</cx:pt>
          <cx:pt idx="19662">79</cx:pt>
          <cx:pt idx="19663">79</cx:pt>
          <cx:pt idx="19664">79</cx:pt>
          <cx:pt idx="19665">79</cx:pt>
          <cx:pt idx="19666">79</cx:pt>
          <cx:pt idx="19667">79</cx:pt>
          <cx:pt idx="19668">79</cx:pt>
          <cx:pt idx="19669">79</cx:pt>
          <cx:pt idx="19670">79</cx:pt>
          <cx:pt idx="19671">79</cx:pt>
          <cx:pt idx="19672">79</cx:pt>
          <cx:pt idx="19673">79</cx:pt>
          <cx:pt idx="19674">79</cx:pt>
          <cx:pt idx="19675">79</cx:pt>
          <cx:pt idx="19676">79</cx:pt>
          <cx:pt idx="19677">79</cx:pt>
          <cx:pt idx="19678">79</cx:pt>
          <cx:pt idx="19679">79</cx:pt>
          <cx:pt idx="19680">79</cx:pt>
          <cx:pt idx="19681">79</cx:pt>
          <cx:pt idx="19682">79</cx:pt>
          <cx:pt idx="19683">79</cx:pt>
          <cx:pt idx="19684">79</cx:pt>
          <cx:pt idx="19685">79</cx:pt>
          <cx:pt idx="19686">79</cx:pt>
          <cx:pt idx="19687">79</cx:pt>
          <cx:pt idx="19688">79</cx:pt>
          <cx:pt idx="19689">79</cx:pt>
          <cx:pt idx="19690">79</cx:pt>
          <cx:pt idx="19691">79</cx:pt>
          <cx:pt idx="19692">79</cx:pt>
          <cx:pt idx="19693">79</cx:pt>
          <cx:pt idx="19694">79</cx:pt>
          <cx:pt idx="19695">79</cx:pt>
          <cx:pt idx="19696">79</cx:pt>
          <cx:pt idx="19697">79</cx:pt>
          <cx:pt idx="19698">79</cx:pt>
          <cx:pt idx="19699">79</cx:pt>
          <cx:pt idx="19700">79</cx:pt>
          <cx:pt idx="19701">79</cx:pt>
          <cx:pt idx="19702">79</cx:pt>
          <cx:pt idx="19703">79</cx:pt>
          <cx:pt idx="19704">79</cx:pt>
          <cx:pt idx="19705">79</cx:pt>
          <cx:pt idx="19706">79</cx:pt>
          <cx:pt idx="19707">79</cx:pt>
          <cx:pt idx="19708">79</cx:pt>
          <cx:pt idx="19709">79</cx:pt>
          <cx:pt idx="19710">79</cx:pt>
          <cx:pt idx="19711">79</cx:pt>
          <cx:pt idx="19712">79</cx:pt>
          <cx:pt idx="19713">79</cx:pt>
          <cx:pt idx="19714">79</cx:pt>
          <cx:pt idx="19715">79</cx:pt>
          <cx:pt idx="19716">79</cx:pt>
          <cx:pt idx="19717">79</cx:pt>
          <cx:pt idx="19718">79</cx:pt>
          <cx:pt idx="19719">79</cx:pt>
          <cx:pt idx="19720">79</cx:pt>
          <cx:pt idx="19721">79</cx:pt>
          <cx:pt idx="19722">79</cx:pt>
          <cx:pt idx="19723">79</cx:pt>
          <cx:pt idx="19724">79</cx:pt>
          <cx:pt idx="19725">79</cx:pt>
          <cx:pt idx="19726">79</cx:pt>
          <cx:pt idx="19727">79</cx:pt>
          <cx:pt idx="19728">79</cx:pt>
          <cx:pt idx="19729">79</cx:pt>
          <cx:pt idx="19730">79</cx:pt>
          <cx:pt idx="19731">79</cx:pt>
          <cx:pt idx="19732">79</cx:pt>
          <cx:pt idx="19733">79</cx:pt>
          <cx:pt idx="19734">79</cx:pt>
          <cx:pt idx="19735">79</cx:pt>
          <cx:pt idx="19736">79</cx:pt>
          <cx:pt idx="19737">79</cx:pt>
          <cx:pt idx="19738">79</cx:pt>
          <cx:pt idx="19739">79</cx:pt>
          <cx:pt idx="19740">79</cx:pt>
          <cx:pt idx="19741">79</cx:pt>
          <cx:pt idx="19742">79</cx:pt>
          <cx:pt idx="19743">79</cx:pt>
          <cx:pt idx="19744">79</cx:pt>
          <cx:pt idx="19745">79</cx:pt>
          <cx:pt idx="19746">79</cx:pt>
          <cx:pt idx="19747">79</cx:pt>
          <cx:pt idx="19748">79</cx:pt>
          <cx:pt idx="19749">79</cx:pt>
          <cx:pt idx="19750">79</cx:pt>
          <cx:pt idx="19751">79</cx:pt>
          <cx:pt idx="19752">79</cx:pt>
          <cx:pt idx="19753">79</cx:pt>
          <cx:pt idx="19754">79</cx:pt>
          <cx:pt idx="19755">79</cx:pt>
          <cx:pt idx="19756">79</cx:pt>
          <cx:pt idx="19757">79</cx:pt>
          <cx:pt idx="19758">79</cx:pt>
          <cx:pt idx="19759">79</cx:pt>
          <cx:pt idx="19760">79</cx:pt>
          <cx:pt idx="19761">79</cx:pt>
          <cx:pt idx="19762">79</cx:pt>
          <cx:pt idx="19763">79</cx:pt>
          <cx:pt idx="19764">79</cx:pt>
          <cx:pt idx="19765">79</cx:pt>
          <cx:pt idx="19766">79</cx:pt>
          <cx:pt idx="19767">79</cx:pt>
          <cx:pt idx="19768">79</cx:pt>
          <cx:pt idx="19769">79</cx:pt>
          <cx:pt idx="19770">79</cx:pt>
          <cx:pt idx="19771">79</cx:pt>
          <cx:pt idx="19772">79</cx:pt>
          <cx:pt idx="19773">79</cx:pt>
          <cx:pt idx="19774">79</cx:pt>
          <cx:pt idx="19775">79</cx:pt>
          <cx:pt idx="19776">79</cx:pt>
          <cx:pt idx="19777">79</cx:pt>
          <cx:pt idx="19778">79</cx:pt>
          <cx:pt idx="19779">79</cx:pt>
          <cx:pt idx="19780">79</cx:pt>
          <cx:pt idx="19781">79</cx:pt>
          <cx:pt idx="19782">79</cx:pt>
          <cx:pt idx="19783">79</cx:pt>
          <cx:pt idx="19784">79</cx:pt>
          <cx:pt idx="19785">79</cx:pt>
          <cx:pt idx="19786">79</cx:pt>
          <cx:pt idx="19787">79</cx:pt>
          <cx:pt idx="19788">79</cx:pt>
          <cx:pt idx="19789">79</cx:pt>
          <cx:pt idx="19790">79</cx:pt>
          <cx:pt idx="19791">79</cx:pt>
          <cx:pt idx="19792">79</cx:pt>
          <cx:pt idx="19793">79</cx:pt>
          <cx:pt idx="19794">79</cx:pt>
          <cx:pt idx="19795">79</cx:pt>
          <cx:pt idx="19796">79</cx:pt>
          <cx:pt idx="19797">79</cx:pt>
          <cx:pt idx="19798">79</cx:pt>
          <cx:pt idx="19799">79</cx:pt>
          <cx:pt idx="19800">79</cx:pt>
          <cx:pt idx="19801">79</cx:pt>
          <cx:pt idx="19802">79</cx:pt>
          <cx:pt idx="19803">78</cx:pt>
          <cx:pt idx="19804">78</cx:pt>
          <cx:pt idx="19805">78</cx:pt>
          <cx:pt idx="19806">78</cx:pt>
          <cx:pt idx="19807">78</cx:pt>
          <cx:pt idx="19808">78</cx:pt>
          <cx:pt idx="19809">78</cx:pt>
          <cx:pt idx="19810">78</cx:pt>
          <cx:pt idx="19811">78</cx:pt>
          <cx:pt idx="19812">78</cx:pt>
          <cx:pt idx="19813">78</cx:pt>
          <cx:pt idx="19814">78</cx:pt>
          <cx:pt idx="19815">78</cx:pt>
          <cx:pt idx="19816">78</cx:pt>
          <cx:pt idx="19817">78</cx:pt>
          <cx:pt idx="19818">78</cx:pt>
          <cx:pt idx="19819">78</cx:pt>
          <cx:pt idx="19820">78</cx:pt>
          <cx:pt idx="19821">78</cx:pt>
          <cx:pt idx="19822">78</cx:pt>
          <cx:pt idx="19823">78</cx:pt>
          <cx:pt idx="19824">78</cx:pt>
          <cx:pt idx="19825">78</cx:pt>
          <cx:pt idx="19826">78</cx:pt>
          <cx:pt idx="19827">78</cx:pt>
          <cx:pt idx="19828">78</cx:pt>
          <cx:pt idx="19829">78</cx:pt>
          <cx:pt idx="19830">78</cx:pt>
          <cx:pt idx="19831">78</cx:pt>
          <cx:pt idx="19832">78</cx:pt>
          <cx:pt idx="19833">78</cx:pt>
          <cx:pt idx="19834">78</cx:pt>
          <cx:pt idx="19835">78</cx:pt>
          <cx:pt idx="19836">78</cx:pt>
          <cx:pt idx="19837">78</cx:pt>
          <cx:pt idx="19838">78</cx:pt>
          <cx:pt idx="19839">78</cx:pt>
          <cx:pt idx="19840">78</cx:pt>
          <cx:pt idx="19841">78</cx:pt>
          <cx:pt idx="19842">78</cx:pt>
          <cx:pt idx="19843">78</cx:pt>
          <cx:pt idx="19844">78</cx:pt>
          <cx:pt idx="19845">78</cx:pt>
          <cx:pt idx="19846">78</cx:pt>
          <cx:pt idx="19847">78</cx:pt>
          <cx:pt idx="19848">78</cx:pt>
          <cx:pt idx="19849">78</cx:pt>
          <cx:pt idx="19850">78</cx:pt>
          <cx:pt idx="19851">78</cx:pt>
          <cx:pt idx="19852">78</cx:pt>
          <cx:pt idx="19853">78</cx:pt>
          <cx:pt idx="19854">78</cx:pt>
          <cx:pt idx="19855">78</cx:pt>
          <cx:pt idx="19856">78</cx:pt>
          <cx:pt idx="19857">78</cx:pt>
          <cx:pt idx="19858">78</cx:pt>
          <cx:pt idx="19859">78</cx:pt>
          <cx:pt idx="19860">78</cx:pt>
          <cx:pt idx="19861">78</cx:pt>
          <cx:pt idx="19862">78</cx:pt>
          <cx:pt idx="19863">78</cx:pt>
          <cx:pt idx="19864">78</cx:pt>
          <cx:pt idx="19865">78</cx:pt>
          <cx:pt idx="19866">78</cx:pt>
          <cx:pt idx="19867">78</cx:pt>
          <cx:pt idx="19868">78</cx:pt>
          <cx:pt idx="19869">78</cx:pt>
          <cx:pt idx="19870">78</cx:pt>
          <cx:pt idx="19871">78</cx:pt>
          <cx:pt idx="19872">78</cx:pt>
          <cx:pt idx="19873">78</cx:pt>
          <cx:pt idx="19874">78</cx:pt>
          <cx:pt idx="19875">78</cx:pt>
          <cx:pt idx="19876">78</cx:pt>
          <cx:pt idx="19877">78</cx:pt>
          <cx:pt idx="19878">78</cx:pt>
          <cx:pt idx="19879">78</cx:pt>
          <cx:pt idx="19880">78</cx:pt>
          <cx:pt idx="19881">78</cx:pt>
          <cx:pt idx="19882">78</cx:pt>
          <cx:pt idx="19883">78</cx:pt>
          <cx:pt idx="19884">78</cx:pt>
          <cx:pt idx="19885">78</cx:pt>
          <cx:pt idx="19886">78</cx:pt>
          <cx:pt idx="19887">78</cx:pt>
          <cx:pt idx="19888">78</cx:pt>
          <cx:pt idx="19889">78</cx:pt>
          <cx:pt idx="19890">78</cx:pt>
          <cx:pt idx="19891">78</cx:pt>
          <cx:pt idx="19892">78</cx:pt>
          <cx:pt idx="19893">78</cx:pt>
          <cx:pt idx="19894">78</cx:pt>
          <cx:pt idx="19895">78</cx:pt>
          <cx:pt idx="19896">78</cx:pt>
          <cx:pt idx="19897">78</cx:pt>
          <cx:pt idx="19898">78</cx:pt>
          <cx:pt idx="19899">78</cx:pt>
          <cx:pt idx="19900">78</cx:pt>
          <cx:pt idx="19901">78</cx:pt>
          <cx:pt idx="19902">78</cx:pt>
          <cx:pt idx="19903">78</cx:pt>
          <cx:pt idx="19904">78</cx:pt>
          <cx:pt idx="19905">78</cx:pt>
          <cx:pt idx="19906">78</cx:pt>
          <cx:pt idx="19907">78</cx:pt>
          <cx:pt idx="19908">78</cx:pt>
          <cx:pt idx="19909">78</cx:pt>
          <cx:pt idx="19910">78</cx:pt>
          <cx:pt idx="19911">78</cx:pt>
          <cx:pt idx="19912">78</cx:pt>
          <cx:pt idx="19913">78</cx:pt>
          <cx:pt idx="19914">78</cx:pt>
          <cx:pt idx="19915">78</cx:pt>
          <cx:pt idx="19916">78</cx:pt>
          <cx:pt idx="19917">78</cx:pt>
          <cx:pt idx="19918">78</cx:pt>
          <cx:pt idx="19919">78</cx:pt>
          <cx:pt idx="19920">78</cx:pt>
          <cx:pt idx="19921">78</cx:pt>
          <cx:pt idx="19922">78</cx:pt>
          <cx:pt idx="19923">78</cx:pt>
          <cx:pt idx="19924">78</cx:pt>
          <cx:pt idx="19925">78</cx:pt>
          <cx:pt idx="19926">78</cx:pt>
          <cx:pt idx="19927">78</cx:pt>
          <cx:pt idx="19928">78</cx:pt>
          <cx:pt idx="19929">78</cx:pt>
          <cx:pt idx="19930">78</cx:pt>
          <cx:pt idx="19931">78</cx:pt>
          <cx:pt idx="19932">78</cx:pt>
          <cx:pt idx="19933">78</cx:pt>
          <cx:pt idx="19934">78</cx:pt>
          <cx:pt idx="19935">78</cx:pt>
          <cx:pt idx="19936">78</cx:pt>
          <cx:pt idx="19937">78</cx:pt>
          <cx:pt idx="19938">78</cx:pt>
          <cx:pt idx="19939">78</cx:pt>
          <cx:pt idx="19940">78</cx:pt>
          <cx:pt idx="19941">78</cx:pt>
          <cx:pt idx="19942">78</cx:pt>
          <cx:pt idx="19943">78</cx:pt>
          <cx:pt idx="19944">78</cx:pt>
          <cx:pt idx="19945">78</cx:pt>
          <cx:pt idx="19946">78</cx:pt>
          <cx:pt idx="19947">78</cx:pt>
          <cx:pt idx="19948">78</cx:pt>
          <cx:pt idx="19949">78</cx:pt>
          <cx:pt idx="19950">78</cx:pt>
          <cx:pt idx="19951">78</cx:pt>
          <cx:pt idx="19952">78</cx:pt>
          <cx:pt idx="19953">78</cx:pt>
          <cx:pt idx="19954">78</cx:pt>
          <cx:pt idx="19955">78</cx:pt>
          <cx:pt idx="19956">78</cx:pt>
          <cx:pt idx="19957">78</cx:pt>
          <cx:pt idx="19958">78</cx:pt>
          <cx:pt idx="19959">78</cx:pt>
          <cx:pt idx="19960">78</cx:pt>
          <cx:pt idx="19961">78</cx:pt>
          <cx:pt idx="19962">78</cx:pt>
          <cx:pt idx="19963">78</cx:pt>
          <cx:pt idx="19964">78</cx:pt>
          <cx:pt idx="19965">78</cx:pt>
          <cx:pt idx="19966">78</cx:pt>
          <cx:pt idx="19967">78</cx:pt>
          <cx:pt idx="19968">78</cx:pt>
          <cx:pt idx="19969">78</cx:pt>
          <cx:pt idx="19970">78</cx:pt>
          <cx:pt idx="19971">78</cx:pt>
          <cx:pt idx="19972">78</cx:pt>
          <cx:pt idx="19973">78</cx:pt>
          <cx:pt idx="19974">78</cx:pt>
          <cx:pt idx="19975">78</cx:pt>
          <cx:pt idx="19976">78</cx:pt>
          <cx:pt idx="19977">78</cx:pt>
          <cx:pt idx="19978">78</cx:pt>
          <cx:pt idx="19979">78</cx:pt>
          <cx:pt idx="19980">78</cx:pt>
          <cx:pt idx="19981">78</cx:pt>
          <cx:pt idx="19982">78</cx:pt>
          <cx:pt idx="19983">78</cx:pt>
          <cx:pt idx="19984">78</cx:pt>
          <cx:pt idx="19985">78</cx:pt>
          <cx:pt idx="19986">78</cx:pt>
          <cx:pt idx="19987">78</cx:pt>
          <cx:pt idx="19988">78</cx:pt>
          <cx:pt idx="19989">78</cx:pt>
          <cx:pt idx="19990">78</cx:pt>
          <cx:pt idx="19991">78</cx:pt>
          <cx:pt idx="19992">78</cx:pt>
          <cx:pt idx="19993">78</cx:pt>
          <cx:pt idx="19994">78</cx:pt>
          <cx:pt idx="19995">78</cx:pt>
          <cx:pt idx="19996">78</cx:pt>
          <cx:pt idx="19997">78</cx:pt>
          <cx:pt idx="19998">78</cx:pt>
          <cx:pt idx="19999">78</cx:pt>
          <cx:pt idx="20000">78</cx:pt>
          <cx:pt idx="20001">78</cx:pt>
          <cx:pt idx="20002">78</cx:pt>
          <cx:pt idx="20003">78</cx:pt>
          <cx:pt idx="20004">78</cx:pt>
          <cx:pt idx="20005">78</cx:pt>
          <cx:pt idx="20006">78</cx:pt>
          <cx:pt idx="20007">78</cx:pt>
          <cx:pt idx="20008">78</cx:pt>
          <cx:pt idx="20009">78</cx:pt>
          <cx:pt idx="20010">78</cx:pt>
          <cx:pt idx="20011">78</cx:pt>
          <cx:pt idx="20012">78</cx:pt>
          <cx:pt idx="20013">78</cx:pt>
          <cx:pt idx="20014">78</cx:pt>
          <cx:pt idx="20015">78</cx:pt>
          <cx:pt idx="20016">78</cx:pt>
          <cx:pt idx="20017">78</cx:pt>
          <cx:pt idx="20018">78</cx:pt>
          <cx:pt idx="20019">78</cx:pt>
          <cx:pt idx="20020">78</cx:pt>
          <cx:pt idx="20021">78</cx:pt>
          <cx:pt idx="20022">78</cx:pt>
          <cx:pt idx="20023">78</cx:pt>
          <cx:pt idx="20024">78</cx:pt>
          <cx:pt idx="20025">78</cx:pt>
          <cx:pt idx="20026">78</cx:pt>
          <cx:pt idx="20027">78</cx:pt>
          <cx:pt idx="20028">78</cx:pt>
          <cx:pt idx="20029">78</cx:pt>
          <cx:pt idx="20030">78</cx:pt>
          <cx:pt idx="20031">78</cx:pt>
          <cx:pt idx="20032">78</cx:pt>
          <cx:pt idx="20033">78</cx:pt>
          <cx:pt idx="20034">78</cx:pt>
          <cx:pt idx="20035">78</cx:pt>
          <cx:pt idx="20036">78</cx:pt>
          <cx:pt idx="20037">78</cx:pt>
          <cx:pt idx="20038">78</cx:pt>
          <cx:pt idx="20039">78</cx:pt>
          <cx:pt idx="20040">78</cx:pt>
          <cx:pt idx="20041">78</cx:pt>
          <cx:pt idx="20042">78</cx:pt>
          <cx:pt idx="20043">78</cx:pt>
          <cx:pt idx="20044">78</cx:pt>
          <cx:pt idx="20045">78</cx:pt>
          <cx:pt idx="20046">78</cx:pt>
          <cx:pt idx="20047">78</cx:pt>
          <cx:pt idx="20048">78</cx:pt>
          <cx:pt idx="20049">78</cx:pt>
          <cx:pt idx="20050">78</cx:pt>
          <cx:pt idx="20051">78</cx:pt>
          <cx:pt idx="20052">78</cx:pt>
          <cx:pt idx="20053">78</cx:pt>
          <cx:pt idx="20054">78</cx:pt>
          <cx:pt idx="20055">78</cx:pt>
          <cx:pt idx="20056">78</cx:pt>
          <cx:pt idx="20057">78</cx:pt>
          <cx:pt idx="20058">78</cx:pt>
          <cx:pt idx="20059">78</cx:pt>
          <cx:pt idx="20060">78</cx:pt>
          <cx:pt idx="20061">78</cx:pt>
          <cx:pt idx="20062">78</cx:pt>
          <cx:pt idx="20063">78</cx:pt>
          <cx:pt idx="20064">78</cx:pt>
          <cx:pt idx="20065">78</cx:pt>
          <cx:pt idx="20066">78</cx:pt>
          <cx:pt idx="20067">78</cx:pt>
          <cx:pt idx="20068">78</cx:pt>
          <cx:pt idx="20069">78</cx:pt>
          <cx:pt idx="20070">78</cx:pt>
          <cx:pt idx="20071">78</cx:pt>
          <cx:pt idx="20072">78</cx:pt>
          <cx:pt idx="20073">78</cx:pt>
          <cx:pt idx="20074">78</cx:pt>
          <cx:pt idx="20075">78</cx:pt>
          <cx:pt idx="20076">78</cx:pt>
          <cx:pt idx="20077">78</cx:pt>
          <cx:pt idx="20078">78</cx:pt>
          <cx:pt idx="20079">78</cx:pt>
          <cx:pt idx="20080">78</cx:pt>
          <cx:pt idx="20081">78</cx:pt>
          <cx:pt idx="20082">78</cx:pt>
          <cx:pt idx="20083">78</cx:pt>
          <cx:pt idx="20084">78</cx:pt>
          <cx:pt idx="20085">78</cx:pt>
          <cx:pt idx="20086">78</cx:pt>
          <cx:pt idx="20087">78</cx:pt>
          <cx:pt idx="20088">78</cx:pt>
          <cx:pt idx="20089">78</cx:pt>
          <cx:pt idx="20090">78</cx:pt>
          <cx:pt idx="20091">78</cx:pt>
          <cx:pt idx="20092">78</cx:pt>
          <cx:pt idx="20093">78</cx:pt>
          <cx:pt idx="20094">78</cx:pt>
          <cx:pt idx="20095">78</cx:pt>
          <cx:pt idx="20096">78</cx:pt>
          <cx:pt idx="20097">78</cx:pt>
          <cx:pt idx="20098">78</cx:pt>
          <cx:pt idx="20099">78</cx:pt>
          <cx:pt idx="20100">78</cx:pt>
          <cx:pt idx="20101">78</cx:pt>
          <cx:pt idx="20102">78</cx:pt>
          <cx:pt idx="20103">78</cx:pt>
          <cx:pt idx="20104">78</cx:pt>
          <cx:pt idx="20105">78</cx:pt>
          <cx:pt idx="20106">78</cx:pt>
          <cx:pt idx="20107">78</cx:pt>
          <cx:pt idx="20108">78</cx:pt>
          <cx:pt idx="20109">78</cx:pt>
          <cx:pt idx="20110">78</cx:pt>
          <cx:pt idx="20111">78</cx:pt>
          <cx:pt idx="20112">78</cx:pt>
          <cx:pt idx="20113">78</cx:pt>
          <cx:pt idx="20114">78</cx:pt>
          <cx:pt idx="20115">78</cx:pt>
          <cx:pt idx="20116">78</cx:pt>
          <cx:pt idx="20117">78</cx:pt>
          <cx:pt idx="20118">78</cx:pt>
          <cx:pt idx="20119">78</cx:pt>
          <cx:pt idx="20120">78</cx:pt>
          <cx:pt idx="20121">78</cx:pt>
          <cx:pt idx="20122">78</cx:pt>
          <cx:pt idx="20123">78</cx:pt>
          <cx:pt idx="20124">78</cx:pt>
          <cx:pt idx="20125">78</cx:pt>
          <cx:pt idx="20126">78</cx:pt>
          <cx:pt idx="20127">78</cx:pt>
          <cx:pt idx="20128">78</cx:pt>
          <cx:pt idx="20129">78</cx:pt>
          <cx:pt idx="20130">78</cx:pt>
          <cx:pt idx="20131">78</cx:pt>
          <cx:pt idx="20132">78</cx:pt>
          <cx:pt idx="20133">78</cx:pt>
          <cx:pt idx="20134">78</cx:pt>
          <cx:pt idx="20135">78</cx:pt>
          <cx:pt idx="20136">78</cx:pt>
          <cx:pt idx="20137">78</cx:pt>
          <cx:pt idx="20138">78</cx:pt>
          <cx:pt idx="20139">78</cx:pt>
          <cx:pt idx="20140">78</cx:pt>
          <cx:pt idx="20141">78</cx:pt>
          <cx:pt idx="20142">78</cx:pt>
          <cx:pt idx="20143">78</cx:pt>
          <cx:pt idx="20144">78</cx:pt>
          <cx:pt idx="20145">78</cx:pt>
          <cx:pt idx="20146">78</cx:pt>
          <cx:pt idx="20147">78</cx:pt>
          <cx:pt idx="20148">78</cx:pt>
          <cx:pt idx="20149">78</cx:pt>
          <cx:pt idx="20150">78</cx:pt>
          <cx:pt idx="20151">78</cx:pt>
          <cx:pt idx="20152">78</cx:pt>
          <cx:pt idx="20153">78</cx:pt>
          <cx:pt idx="20154">78</cx:pt>
          <cx:pt idx="20155">78</cx:pt>
          <cx:pt idx="20156">78</cx:pt>
          <cx:pt idx="20157">78</cx:pt>
          <cx:pt idx="20158">78</cx:pt>
          <cx:pt idx="20159">78</cx:pt>
          <cx:pt idx="20160">78</cx:pt>
          <cx:pt idx="20161">78</cx:pt>
          <cx:pt idx="20162">78</cx:pt>
          <cx:pt idx="20163">78</cx:pt>
          <cx:pt idx="20164">78</cx:pt>
          <cx:pt idx="20165">78</cx:pt>
          <cx:pt idx="20166">78</cx:pt>
          <cx:pt idx="20167">78</cx:pt>
          <cx:pt idx="20168">78</cx:pt>
          <cx:pt idx="20169">78</cx:pt>
          <cx:pt idx="20170">78</cx:pt>
          <cx:pt idx="20171">78</cx:pt>
          <cx:pt idx="20172">78</cx:pt>
          <cx:pt idx="20173">78</cx:pt>
          <cx:pt idx="20174">78</cx:pt>
          <cx:pt idx="20175">78</cx:pt>
          <cx:pt idx="20176">78</cx:pt>
          <cx:pt idx="20177">78</cx:pt>
          <cx:pt idx="20178">78</cx:pt>
          <cx:pt idx="20179">78</cx:pt>
          <cx:pt idx="20180">77</cx:pt>
          <cx:pt idx="20181">77</cx:pt>
          <cx:pt idx="20182">77</cx:pt>
          <cx:pt idx="20183">77</cx:pt>
          <cx:pt idx="20184">77</cx:pt>
          <cx:pt idx="20185">77</cx:pt>
          <cx:pt idx="20186">77</cx:pt>
          <cx:pt idx="20187">77</cx:pt>
          <cx:pt idx="20188">77</cx:pt>
          <cx:pt idx="20189">77</cx:pt>
          <cx:pt idx="20190">77</cx:pt>
          <cx:pt idx="20191">77</cx:pt>
          <cx:pt idx="20192">77</cx:pt>
          <cx:pt idx="20193">77</cx:pt>
          <cx:pt idx="20194">77</cx:pt>
          <cx:pt idx="20195">77</cx:pt>
          <cx:pt idx="20196">77</cx:pt>
          <cx:pt idx="20197">77</cx:pt>
          <cx:pt idx="20198">77</cx:pt>
          <cx:pt idx="20199">77</cx:pt>
          <cx:pt idx="20200">77</cx:pt>
          <cx:pt idx="20201">77</cx:pt>
          <cx:pt idx="20202">77</cx:pt>
          <cx:pt idx="20203">77</cx:pt>
          <cx:pt idx="20204">77</cx:pt>
          <cx:pt idx="20205">77</cx:pt>
          <cx:pt idx="20206">77</cx:pt>
          <cx:pt idx="20207">77</cx:pt>
          <cx:pt idx="20208">77</cx:pt>
          <cx:pt idx="20209">77</cx:pt>
          <cx:pt idx="20210">77</cx:pt>
          <cx:pt idx="20211">77</cx:pt>
          <cx:pt idx="20212">77</cx:pt>
          <cx:pt idx="20213">77</cx:pt>
          <cx:pt idx="20214">77</cx:pt>
          <cx:pt idx="20215">77</cx:pt>
          <cx:pt idx="20216">77</cx:pt>
          <cx:pt idx="20217">77</cx:pt>
          <cx:pt idx="20218">77</cx:pt>
          <cx:pt idx="20219">77</cx:pt>
          <cx:pt idx="20220">77</cx:pt>
          <cx:pt idx="20221">77</cx:pt>
          <cx:pt idx="20222">77</cx:pt>
          <cx:pt idx="20223">77</cx:pt>
          <cx:pt idx="20224">77</cx:pt>
          <cx:pt idx="20225">77</cx:pt>
          <cx:pt idx="20226">77</cx:pt>
          <cx:pt idx="20227">77</cx:pt>
          <cx:pt idx="20228">77</cx:pt>
          <cx:pt idx="20229">77</cx:pt>
          <cx:pt idx="20230">77</cx:pt>
          <cx:pt idx="20231">77</cx:pt>
          <cx:pt idx="20232">77</cx:pt>
          <cx:pt idx="20233">77</cx:pt>
          <cx:pt idx="20234">77</cx:pt>
          <cx:pt idx="20235">77</cx:pt>
          <cx:pt idx="20236">77</cx:pt>
          <cx:pt idx="20237">77</cx:pt>
          <cx:pt idx="20238">77</cx:pt>
          <cx:pt idx="20239">77</cx:pt>
          <cx:pt idx="20240">77</cx:pt>
          <cx:pt idx="20241">77</cx:pt>
          <cx:pt idx="20242">77</cx:pt>
          <cx:pt idx="20243">77</cx:pt>
          <cx:pt idx="20244">77</cx:pt>
          <cx:pt idx="20245">77</cx:pt>
          <cx:pt idx="20246">77</cx:pt>
          <cx:pt idx="20247">77</cx:pt>
          <cx:pt idx="20248">77</cx:pt>
          <cx:pt idx="20249">77</cx:pt>
          <cx:pt idx="20250">77</cx:pt>
          <cx:pt idx="20251">77</cx:pt>
          <cx:pt idx="20252">77</cx:pt>
          <cx:pt idx="20253">77</cx:pt>
          <cx:pt idx="20254">77</cx:pt>
          <cx:pt idx="20255">77</cx:pt>
          <cx:pt idx="20256">77</cx:pt>
          <cx:pt idx="20257">77</cx:pt>
          <cx:pt idx="20258">77</cx:pt>
          <cx:pt idx="20259">77</cx:pt>
          <cx:pt idx="20260">77</cx:pt>
          <cx:pt idx="20261">77</cx:pt>
          <cx:pt idx="20262">77</cx:pt>
          <cx:pt idx="20263">77</cx:pt>
          <cx:pt idx="20264">77</cx:pt>
          <cx:pt idx="20265">77</cx:pt>
          <cx:pt idx="20266">77</cx:pt>
          <cx:pt idx="20267">77</cx:pt>
          <cx:pt idx="20268">77</cx:pt>
          <cx:pt idx="20269">77</cx:pt>
          <cx:pt idx="20270">77</cx:pt>
          <cx:pt idx="20271">77</cx:pt>
          <cx:pt idx="20272">77</cx:pt>
          <cx:pt idx="20273">77</cx:pt>
          <cx:pt idx="20274">77</cx:pt>
          <cx:pt idx="20275">77</cx:pt>
          <cx:pt idx="20276">77</cx:pt>
          <cx:pt idx="20277">77</cx:pt>
          <cx:pt idx="20278">77</cx:pt>
          <cx:pt idx="20279">77</cx:pt>
          <cx:pt idx="20280">77</cx:pt>
          <cx:pt idx="20281">77</cx:pt>
          <cx:pt idx="20282">77</cx:pt>
          <cx:pt idx="20283">77</cx:pt>
          <cx:pt idx="20284">77</cx:pt>
          <cx:pt idx="20285">77</cx:pt>
          <cx:pt idx="20286">77</cx:pt>
          <cx:pt idx="20287">77</cx:pt>
          <cx:pt idx="20288">77</cx:pt>
          <cx:pt idx="20289">77</cx:pt>
          <cx:pt idx="20290">77</cx:pt>
          <cx:pt idx="20291">77</cx:pt>
          <cx:pt idx="20292">77</cx:pt>
          <cx:pt idx="20293">77</cx:pt>
          <cx:pt idx="20294">77</cx:pt>
          <cx:pt idx="20295">77</cx:pt>
          <cx:pt idx="20296">77</cx:pt>
          <cx:pt idx="20297">77</cx:pt>
          <cx:pt idx="20298">77</cx:pt>
          <cx:pt idx="20299">77</cx:pt>
          <cx:pt idx="20300">77</cx:pt>
          <cx:pt idx="20301">77</cx:pt>
          <cx:pt idx="20302">77</cx:pt>
          <cx:pt idx="20303">77</cx:pt>
          <cx:pt idx="20304">77</cx:pt>
          <cx:pt idx="20305">77</cx:pt>
          <cx:pt idx="20306">77</cx:pt>
          <cx:pt idx="20307">77</cx:pt>
          <cx:pt idx="20308">77</cx:pt>
          <cx:pt idx="20309">77</cx:pt>
          <cx:pt idx="20310">77</cx:pt>
          <cx:pt idx="20311">77</cx:pt>
          <cx:pt idx="20312">77</cx:pt>
          <cx:pt idx="20313">77</cx:pt>
          <cx:pt idx="20314">77</cx:pt>
          <cx:pt idx="20315">77</cx:pt>
          <cx:pt idx="20316">77</cx:pt>
          <cx:pt idx="20317">77</cx:pt>
          <cx:pt idx="20318">77</cx:pt>
          <cx:pt idx="20319">77</cx:pt>
          <cx:pt idx="20320">77</cx:pt>
          <cx:pt idx="20321">77</cx:pt>
          <cx:pt idx="20322">77</cx:pt>
          <cx:pt idx="20323">77</cx:pt>
          <cx:pt idx="20324">77</cx:pt>
          <cx:pt idx="20325">77</cx:pt>
          <cx:pt idx="20326">77</cx:pt>
          <cx:pt idx="20327">77</cx:pt>
          <cx:pt idx="20328">77</cx:pt>
          <cx:pt idx="20329">77</cx:pt>
          <cx:pt idx="20330">77</cx:pt>
          <cx:pt idx="20331">77</cx:pt>
          <cx:pt idx="20332">77</cx:pt>
          <cx:pt idx="20333">77</cx:pt>
          <cx:pt idx="20334">77</cx:pt>
          <cx:pt idx="20335">77</cx:pt>
          <cx:pt idx="20336">77</cx:pt>
          <cx:pt idx="20337">77</cx:pt>
          <cx:pt idx="20338">77</cx:pt>
          <cx:pt idx="20339">77</cx:pt>
          <cx:pt idx="20340">77</cx:pt>
          <cx:pt idx="20341">77</cx:pt>
          <cx:pt idx="20342">77</cx:pt>
          <cx:pt idx="20343">77</cx:pt>
          <cx:pt idx="20344">77</cx:pt>
          <cx:pt idx="20345">77</cx:pt>
          <cx:pt idx="20346">77</cx:pt>
          <cx:pt idx="20347">77</cx:pt>
          <cx:pt idx="20348">77</cx:pt>
          <cx:pt idx="20349">77</cx:pt>
          <cx:pt idx="20350">77</cx:pt>
          <cx:pt idx="20351">77</cx:pt>
          <cx:pt idx="20352">77</cx:pt>
          <cx:pt idx="20353">77</cx:pt>
          <cx:pt idx="20354">77</cx:pt>
          <cx:pt idx="20355">77</cx:pt>
          <cx:pt idx="20356">77</cx:pt>
          <cx:pt idx="20357">77</cx:pt>
          <cx:pt idx="20358">77</cx:pt>
          <cx:pt idx="20359">77</cx:pt>
          <cx:pt idx="20360">77</cx:pt>
          <cx:pt idx="20361">77</cx:pt>
          <cx:pt idx="20362">77</cx:pt>
          <cx:pt idx="20363">77</cx:pt>
          <cx:pt idx="20364">77</cx:pt>
          <cx:pt idx="20365">77</cx:pt>
          <cx:pt idx="20366">77</cx:pt>
          <cx:pt idx="20367">77</cx:pt>
          <cx:pt idx="20368">77</cx:pt>
          <cx:pt idx="20369">77</cx:pt>
          <cx:pt idx="20370">77</cx:pt>
          <cx:pt idx="20371">77</cx:pt>
          <cx:pt idx="20372">77</cx:pt>
          <cx:pt idx="20373">77</cx:pt>
          <cx:pt idx="20374">77</cx:pt>
          <cx:pt idx="20375">77</cx:pt>
          <cx:pt idx="20376">77</cx:pt>
          <cx:pt idx="20377">77</cx:pt>
          <cx:pt idx="20378">77</cx:pt>
          <cx:pt idx="20379">77</cx:pt>
          <cx:pt idx="20380">77</cx:pt>
          <cx:pt idx="20381">77</cx:pt>
          <cx:pt idx="20382">77</cx:pt>
          <cx:pt idx="20383">77</cx:pt>
          <cx:pt idx="20384">77</cx:pt>
          <cx:pt idx="20385">77</cx:pt>
          <cx:pt idx="20386">77</cx:pt>
          <cx:pt idx="20387">77</cx:pt>
          <cx:pt idx="20388">77</cx:pt>
          <cx:pt idx="20389">77</cx:pt>
          <cx:pt idx="20390">77</cx:pt>
          <cx:pt idx="20391">77</cx:pt>
          <cx:pt idx="20392">77</cx:pt>
          <cx:pt idx="20393">77</cx:pt>
          <cx:pt idx="20394">77</cx:pt>
          <cx:pt idx="20395">77</cx:pt>
          <cx:pt idx="20396">77</cx:pt>
          <cx:pt idx="20397">77</cx:pt>
          <cx:pt idx="20398">77</cx:pt>
          <cx:pt idx="20399">77</cx:pt>
          <cx:pt idx="20400">77</cx:pt>
          <cx:pt idx="20401">77</cx:pt>
          <cx:pt idx="20402">77</cx:pt>
          <cx:pt idx="20403">77</cx:pt>
          <cx:pt idx="20404">77</cx:pt>
          <cx:pt idx="20405">77</cx:pt>
          <cx:pt idx="20406">77</cx:pt>
          <cx:pt idx="20407">77</cx:pt>
          <cx:pt idx="20408">77</cx:pt>
          <cx:pt idx="20409">77</cx:pt>
          <cx:pt idx="20410">77</cx:pt>
          <cx:pt idx="20411">77</cx:pt>
          <cx:pt idx="20412">77</cx:pt>
          <cx:pt idx="20413">77</cx:pt>
          <cx:pt idx="20414">77</cx:pt>
          <cx:pt idx="20415">77</cx:pt>
          <cx:pt idx="20416">77</cx:pt>
          <cx:pt idx="20417">77</cx:pt>
          <cx:pt idx="20418">77</cx:pt>
          <cx:pt idx="20419">77</cx:pt>
          <cx:pt idx="20420">77</cx:pt>
          <cx:pt idx="20421">77</cx:pt>
          <cx:pt idx="20422">77</cx:pt>
          <cx:pt idx="20423">77</cx:pt>
          <cx:pt idx="20424">77</cx:pt>
          <cx:pt idx="20425">77</cx:pt>
          <cx:pt idx="20426">77</cx:pt>
          <cx:pt idx="20427">77</cx:pt>
          <cx:pt idx="20428">77</cx:pt>
          <cx:pt idx="20429">77</cx:pt>
          <cx:pt idx="20430">77</cx:pt>
          <cx:pt idx="20431">77</cx:pt>
          <cx:pt idx="20432">77</cx:pt>
          <cx:pt idx="20433">77</cx:pt>
          <cx:pt idx="20434">77</cx:pt>
          <cx:pt idx="20435">77</cx:pt>
          <cx:pt idx="20436">77</cx:pt>
          <cx:pt idx="20437">77</cx:pt>
          <cx:pt idx="20438">77</cx:pt>
          <cx:pt idx="20439">77</cx:pt>
          <cx:pt idx="20440">77</cx:pt>
          <cx:pt idx="20441">77</cx:pt>
          <cx:pt idx="20442">77</cx:pt>
          <cx:pt idx="20443">77</cx:pt>
          <cx:pt idx="20444">77</cx:pt>
          <cx:pt idx="20445">77</cx:pt>
          <cx:pt idx="20446">77</cx:pt>
          <cx:pt idx="20447">77</cx:pt>
          <cx:pt idx="20448">77</cx:pt>
          <cx:pt idx="20449">77</cx:pt>
          <cx:pt idx="20450">77</cx:pt>
          <cx:pt idx="20451">77</cx:pt>
          <cx:pt idx="20452">77</cx:pt>
          <cx:pt idx="20453">77</cx:pt>
          <cx:pt idx="20454">77</cx:pt>
          <cx:pt idx="20455">77</cx:pt>
          <cx:pt idx="20456">77</cx:pt>
          <cx:pt idx="20457">77</cx:pt>
          <cx:pt idx="20458">77</cx:pt>
          <cx:pt idx="20459">77</cx:pt>
          <cx:pt idx="20460">77</cx:pt>
          <cx:pt idx="20461">77</cx:pt>
          <cx:pt idx="20462">77</cx:pt>
          <cx:pt idx="20463">77</cx:pt>
          <cx:pt idx="20464">77</cx:pt>
          <cx:pt idx="20465">77</cx:pt>
          <cx:pt idx="20466">77</cx:pt>
          <cx:pt idx="20467">77</cx:pt>
          <cx:pt idx="20468">77</cx:pt>
          <cx:pt idx="20469">77</cx:pt>
          <cx:pt idx="20470">77</cx:pt>
          <cx:pt idx="20471">77</cx:pt>
          <cx:pt idx="20472">77</cx:pt>
          <cx:pt idx="20473">77</cx:pt>
          <cx:pt idx="20474">77</cx:pt>
          <cx:pt idx="20475">77</cx:pt>
          <cx:pt idx="20476">77</cx:pt>
          <cx:pt idx="20477">77</cx:pt>
          <cx:pt idx="20478">77</cx:pt>
          <cx:pt idx="20479">77</cx:pt>
          <cx:pt idx="20480">77</cx:pt>
          <cx:pt idx="20481">77</cx:pt>
          <cx:pt idx="20482">77</cx:pt>
          <cx:pt idx="20483">77</cx:pt>
          <cx:pt idx="20484">77</cx:pt>
          <cx:pt idx="20485">77</cx:pt>
          <cx:pt idx="20486">77</cx:pt>
          <cx:pt idx="20487">77</cx:pt>
          <cx:pt idx="20488">77</cx:pt>
          <cx:pt idx="20489">77</cx:pt>
          <cx:pt idx="20490">77</cx:pt>
          <cx:pt idx="20491">77</cx:pt>
          <cx:pt idx="20492">77</cx:pt>
          <cx:pt idx="20493">77</cx:pt>
          <cx:pt idx="20494">77</cx:pt>
          <cx:pt idx="20495">77</cx:pt>
          <cx:pt idx="20496">77</cx:pt>
          <cx:pt idx="20497">77</cx:pt>
          <cx:pt idx="20498">77</cx:pt>
          <cx:pt idx="20499">77</cx:pt>
          <cx:pt idx="20500">77</cx:pt>
          <cx:pt idx="20501">77</cx:pt>
          <cx:pt idx="20502">77</cx:pt>
          <cx:pt idx="20503">77</cx:pt>
          <cx:pt idx="20504">77</cx:pt>
          <cx:pt idx="20505">77</cx:pt>
          <cx:pt idx="20506">77</cx:pt>
          <cx:pt idx="20507">77</cx:pt>
          <cx:pt idx="20508">77</cx:pt>
          <cx:pt idx="20509">77</cx:pt>
          <cx:pt idx="20510">77</cx:pt>
          <cx:pt idx="20511">77</cx:pt>
          <cx:pt idx="20512">77</cx:pt>
          <cx:pt idx="20513">77</cx:pt>
          <cx:pt idx="20514">77</cx:pt>
          <cx:pt idx="20515">77</cx:pt>
          <cx:pt idx="20516">77</cx:pt>
          <cx:pt idx="20517">77</cx:pt>
          <cx:pt idx="20518">77</cx:pt>
          <cx:pt idx="20519">77</cx:pt>
          <cx:pt idx="20520">77</cx:pt>
          <cx:pt idx="20521">77</cx:pt>
          <cx:pt idx="20522">77</cx:pt>
          <cx:pt idx="20523">76</cx:pt>
          <cx:pt idx="20524">76</cx:pt>
          <cx:pt idx="20525">76</cx:pt>
          <cx:pt idx="20526">76</cx:pt>
          <cx:pt idx="20527">76</cx:pt>
          <cx:pt idx="20528">76</cx:pt>
          <cx:pt idx="20529">76</cx:pt>
          <cx:pt idx="20530">76</cx:pt>
          <cx:pt idx="20531">76</cx:pt>
          <cx:pt idx="20532">76</cx:pt>
          <cx:pt idx="20533">76</cx:pt>
          <cx:pt idx="20534">76</cx:pt>
          <cx:pt idx="20535">76</cx:pt>
          <cx:pt idx="20536">76</cx:pt>
          <cx:pt idx="20537">76</cx:pt>
          <cx:pt idx="20538">76</cx:pt>
          <cx:pt idx="20539">76</cx:pt>
          <cx:pt idx="20540">76</cx:pt>
          <cx:pt idx="20541">76</cx:pt>
          <cx:pt idx="20542">76</cx:pt>
          <cx:pt idx="20543">76</cx:pt>
          <cx:pt idx="20544">76</cx:pt>
          <cx:pt idx="20545">76</cx:pt>
          <cx:pt idx="20546">76</cx:pt>
          <cx:pt idx="20547">76</cx:pt>
          <cx:pt idx="20548">76</cx:pt>
          <cx:pt idx="20549">76</cx:pt>
          <cx:pt idx="20550">76</cx:pt>
          <cx:pt idx="20551">76</cx:pt>
          <cx:pt idx="20552">76</cx:pt>
          <cx:pt idx="20553">76</cx:pt>
          <cx:pt idx="20554">76</cx:pt>
          <cx:pt idx="20555">76</cx:pt>
          <cx:pt idx="20556">76</cx:pt>
          <cx:pt idx="20557">76</cx:pt>
          <cx:pt idx="20558">76</cx:pt>
          <cx:pt idx="20559">76</cx:pt>
          <cx:pt idx="20560">76</cx:pt>
          <cx:pt idx="20561">76</cx:pt>
          <cx:pt idx="20562">76</cx:pt>
          <cx:pt idx="20563">76</cx:pt>
          <cx:pt idx="20564">76</cx:pt>
          <cx:pt idx="20565">76</cx:pt>
          <cx:pt idx="20566">76</cx:pt>
          <cx:pt idx="20567">76</cx:pt>
          <cx:pt idx="20568">76</cx:pt>
          <cx:pt idx="20569">76</cx:pt>
          <cx:pt idx="20570">76</cx:pt>
          <cx:pt idx="20571">76</cx:pt>
          <cx:pt idx="20572">76</cx:pt>
          <cx:pt idx="20573">76</cx:pt>
          <cx:pt idx="20574">76</cx:pt>
          <cx:pt idx="20575">76</cx:pt>
          <cx:pt idx="20576">76</cx:pt>
          <cx:pt idx="20577">76</cx:pt>
          <cx:pt idx="20578">76</cx:pt>
          <cx:pt idx="20579">76</cx:pt>
          <cx:pt idx="20580">76</cx:pt>
          <cx:pt idx="20581">76</cx:pt>
          <cx:pt idx="20582">76</cx:pt>
          <cx:pt idx="20583">76</cx:pt>
          <cx:pt idx="20584">76</cx:pt>
          <cx:pt idx="20585">76</cx:pt>
          <cx:pt idx="20586">76</cx:pt>
          <cx:pt idx="20587">76</cx:pt>
          <cx:pt idx="20588">76</cx:pt>
          <cx:pt idx="20589">76</cx:pt>
          <cx:pt idx="20590">76</cx:pt>
          <cx:pt idx="20591">76</cx:pt>
          <cx:pt idx="20592">76</cx:pt>
          <cx:pt idx="20593">76</cx:pt>
          <cx:pt idx="20594">76</cx:pt>
          <cx:pt idx="20595">76</cx:pt>
          <cx:pt idx="20596">76</cx:pt>
          <cx:pt idx="20597">76</cx:pt>
          <cx:pt idx="20598">76</cx:pt>
          <cx:pt idx="20599">76</cx:pt>
          <cx:pt idx="20600">76</cx:pt>
          <cx:pt idx="20601">76</cx:pt>
          <cx:pt idx="20602">76</cx:pt>
          <cx:pt idx="20603">76</cx:pt>
          <cx:pt idx="20604">76</cx:pt>
          <cx:pt idx="20605">76</cx:pt>
          <cx:pt idx="20606">76</cx:pt>
          <cx:pt idx="20607">76</cx:pt>
          <cx:pt idx="20608">76</cx:pt>
          <cx:pt idx="20609">76</cx:pt>
          <cx:pt idx="20610">76</cx:pt>
          <cx:pt idx="20611">76</cx:pt>
          <cx:pt idx="20612">76</cx:pt>
          <cx:pt idx="20613">76</cx:pt>
          <cx:pt idx="20614">76</cx:pt>
          <cx:pt idx="20615">76</cx:pt>
          <cx:pt idx="20616">76</cx:pt>
          <cx:pt idx="20617">76</cx:pt>
          <cx:pt idx="20618">76</cx:pt>
          <cx:pt idx="20619">76</cx:pt>
          <cx:pt idx="20620">76</cx:pt>
          <cx:pt idx="20621">76</cx:pt>
          <cx:pt idx="20622">76</cx:pt>
          <cx:pt idx="20623">76</cx:pt>
          <cx:pt idx="20624">76</cx:pt>
          <cx:pt idx="20625">76</cx:pt>
          <cx:pt idx="20626">76</cx:pt>
          <cx:pt idx="20627">76</cx:pt>
          <cx:pt idx="20628">76</cx:pt>
          <cx:pt idx="20629">76</cx:pt>
          <cx:pt idx="20630">76</cx:pt>
          <cx:pt idx="20631">76</cx:pt>
          <cx:pt idx="20632">76</cx:pt>
          <cx:pt idx="20633">76</cx:pt>
          <cx:pt idx="20634">76</cx:pt>
          <cx:pt idx="20635">76</cx:pt>
          <cx:pt idx="20636">76</cx:pt>
          <cx:pt idx="20637">76</cx:pt>
          <cx:pt idx="20638">76</cx:pt>
          <cx:pt idx="20639">76</cx:pt>
          <cx:pt idx="20640">76</cx:pt>
          <cx:pt idx="20641">76</cx:pt>
          <cx:pt idx="20642">76</cx:pt>
          <cx:pt idx="20643">76</cx:pt>
          <cx:pt idx="20644">76</cx:pt>
          <cx:pt idx="20645">76</cx:pt>
          <cx:pt idx="20646">76</cx:pt>
          <cx:pt idx="20647">76</cx:pt>
          <cx:pt idx="20648">76</cx:pt>
          <cx:pt idx="20649">76</cx:pt>
          <cx:pt idx="20650">76</cx:pt>
          <cx:pt idx="20651">76</cx:pt>
          <cx:pt idx="20652">76</cx:pt>
          <cx:pt idx="20653">76</cx:pt>
          <cx:pt idx="20654">76</cx:pt>
          <cx:pt idx="20655">76</cx:pt>
          <cx:pt idx="20656">76</cx:pt>
          <cx:pt idx="20657">76</cx:pt>
          <cx:pt idx="20658">76</cx:pt>
          <cx:pt idx="20659">76</cx:pt>
          <cx:pt idx="20660">76</cx:pt>
          <cx:pt idx="20661">76</cx:pt>
          <cx:pt idx="20662">76</cx:pt>
          <cx:pt idx="20663">76</cx:pt>
          <cx:pt idx="20664">76</cx:pt>
          <cx:pt idx="20665">76</cx:pt>
          <cx:pt idx="20666">76</cx:pt>
          <cx:pt idx="20667">76</cx:pt>
          <cx:pt idx="20668">76</cx:pt>
          <cx:pt idx="20669">76</cx:pt>
          <cx:pt idx="20670">76</cx:pt>
          <cx:pt idx="20671">76</cx:pt>
          <cx:pt idx="20672">76</cx:pt>
          <cx:pt idx="20673">76</cx:pt>
          <cx:pt idx="20674">76</cx:pt>
          <cx:pt idx="20675">76</cx:pt>
          <cx:pt idx="20676">76</cx:pt>
          <cx:pt idx="20677">76</cx:pt>
          <cx:pt idx="20678">76</cx:pt>
          <cx:pt idx="20679">76</cx:pt>
          <cx:pt idx="20680">76</cx:pt>
          <cx:pt idx="20681">76</cx:pt>
          <cx:pt idx="20682">76</cx:pt>
          <cx:pt idx="20683">76</cx:pt>
          <cx:pt idx="20684">76</cx:pt>
          <cx:pt idx="20685">76</cx:pt>
          <cx:pt idx="20686">76</cx:pt>
          <cx:pt idx="20687">76</cx:pt>
          <cx:pt idx="20688">76</cx:pt>
          <cx:pt idx="20689">76</cx:pt>
          <cx:pt idx="20690">76</cx:pt>
          <cx:pt idx="20691">76</cx:pt>
          <cx:pt idx="20692">76</cx:pt>
          <cx:pt idx="20693">76</cx:pt>
          <cx:pt idx="20694">76</cx:pt>
          <cx:pt idx="20695">76</cx:pt>
          <cx:pt idx="20696">76</cx:pt>
          <cx:pt idx="20697">76</cx:pt>
          <cx:pt idx="20698">76</cx:pt>
          <cx:pt idx="20699">76</cx:pt>
          <cx:pt idx="20700">76</cx:pt>
          <cx:pt idx="20701">76</cx:pt>
          <cx:pt idx="20702">76</cx:pt>
          <cx:pt idx="20703">76</cx:pt>
          <cx:pt idx="20704">76</cx:pt>
          <cx:pt idx="20705">76</cx:pt>
          <cx:pt idx="20706">76</cx:pt>
          <cx:pt idx="20707">76</cx:pt>
          <cx:pt idx="20708">76</cx:pt>
          <cx:pt idx="20709">76</cx:pt>
          <cx:pt idx="20710">76</cx:pt>
          <cx:pt idx="20711">76</cx:pt>
          <cx:pt idx="20712">76</cx:pt>
          <cx:pt idx="20713">76</cx:pt>
          <cx:pt idx="20714">76</cx:pt>
          <cx:pt idx="20715">76</cx:pt>
          <cx:pt idx="20716">76</cx:pt>
          <cx:pt idx="20717">76</cx:pt>
          <cx:pt idx="20718">76</cx:pt>
          <cx:pt idx="20719">76</cx:pt>
          <cx:pt idx="20720">76</cx:pt>
          <cx:pt idx="20721">76</cx:pt>
          <cx:pt idx="20722">76</cx:pt>
          <cx:pt idx="20723">76</cx:pt>
          <cx:pt idx="20724">76</cx:pt>
          <cx:pt idx="20725">76</cx:pt>
          <cx:pt idx="20726">76</cx:pt>
          <cx:pt idx="20727">76</cx:pt>
          <cx:pt idx="20728">76</cx:pt>
          <cx:pt idx="20729">76</cx:pt>
          <cx:pt idx="20730">76</cx:pt>
          <cx:pt idx="20731">76</cx:pt>
          <cx:pt idx="20732">76</cx:pt>
          <cx:pt idx="20733">76</cx:pt>
          <cx:pt idx="20734">76</cx:pt>
          <cx:pt idx="20735">76</cx:pt>
          <cx:pt idx="20736">76</cx:pt>
          <cx:pt idx="20737">76</cx:pt>
          <cx:pt idx="20738">76</cx:pt>
          <cx:pt idx="20739">76</cx:pt>
          <cx:pt idx="20740">76</cx:pt>
          <cx:pt idx="20741">76</cx:pt>
          <cx:pt idx="20742">76</cx:pt>
          <cx:pt idx="20743">76</cx:pt>
          <cx:pt idx="20744">76</cx:pt>
          <cx:pt idx="20745">76</cx:pt>
          <cx:pt idx="20746">76</cx:pt>
          <cx:pt idx="20747">76</cx:pt>
          <cx:pt idx="20748">76</cx:pt>
          <cx:pt idx="20749">76</cx:pt>
          <cx:pt idx="20750">76</cx:pt>
          <cx:pt idx="20751">76</cx:pt>
          <cx:pt idx="20752">76</cx:pt>
          <cx:pt idx="20753">76</cx:pt>
          <cx:pt idx="20754">76</cx:pt>
          <cx:pt idx="20755">76</cx:pt>
          <cx:pt idx="20756">76</cx:pt>
          <cx:pt idx="20757">76</cx:pt>
          <cx:pt idx="20758">76</cx:pt>
          <cx:pt idx="20759">76</cx:pt>
          <cx:pt idx="20760">76</cx:pt>
          <cx:pt idx="20761">76</cx:pt>
          <cx:pt idx="20762">76</cx:pt>
          <cx:pt idx="20763">76</cx:pt>
          <cx:pt idx="20764">76</cx:pt>
          <cx:pt idx="20765">76</cx:pt>
          <cx:pt idx="20766">76</cx:pt>
          <cx:pt idx="20767">76</cx:pt>
          <cx:pt idx="20768">76</cx:pt>
          <cx:pt idx="20769">76</cx:pt>
          <cx:pt idx="20770">76</cx:pt>
          <cx:pt idx="20771">76</cx:pt>
          <cx:pt idx="20772">76</cx:pt>
          <cx:pt idx="20773">76</cx:pt>
          <cx:pt idx="20774">76</cx:pt>
          <cx:pt idx="20775">76</cx:pt>
          <cx:pt idx="20776">76</cx:pt>
          <cx:pt idx="20777">76</cx:pt>
          <cx:pt idx="20778">76</cx:pt>
          <cx:pt idx="20779">76</cx:pt>
          <cx:pt idx="20780">76</cx:pt>
          <cx:pt idx="20781">76</cx:pt>
          <cx:pt idx="20782">76</cx:pt>
          <cx:pt idx="20783">76</cx:pt>
          <cx:pt idx="20784">76</cx:pt>
          <cx:pt idx="20785">76</cx:pt>
          <cx:pt idx="20786">76</cx:pt>
          <cx:pt idx="20787">76</cx:pt>
          <cx:pt idx="20788">76</cx:pt>
          <cx:pt idx="20789">76</cx:pt>
          <cx:pt idx="20790">76</cx:pt>
          <cx:pt idx="20791">76</cx:pt>
          <cx:pt idx="20792">76</cx:pt>
          <cx:pt idx="20793">76</cx:pt>
          <cx:pt idx="20794">76</cx:pt>
          <cx:pt idx="20795">76</cx:pt>
          <cx:pt idx="20796">76</cx:pt>
          <cx:pt idx="20797">76</cx:pt>
          <cx:pt idx="20798">76</cx:pt>
          <cx:pt idx="20799">76</cx:pt>
          <cx:pt idx="20800">76</cx:pt>
          <cx:pt idx="20801">76</cx:pt>
          <cx:pt idx="20802">76</cx:pt>
          <cx:pt idx="20803">76</cx:pt>
          <cx:pt idx="20804">76</cx:pt>
          <cx:pt idx="20805">76</cx:pt>
          <cx:pt idx="20806">76</cx:pt>
          <cx:pt idx="20807">76</cx:pt>
          <cx:pt idx="20808">76</cx:pt>
          <cx:pt idx="20809">76</cx:pt>
          <cx:pt idx="20810">76</cx:pt>
          <cx:pt idx="20811">76</cx:pt>
          <cx:pt idx="20812">76</cx:pt>
          <cx:pt idx="20813">76</cx:pt>
          <cx:pt idx="20814">76</cx:pt>
          <cx:pt idx="20815">76</cx:pt>
          <cx:pt idx="20816">76</cx:pt>
          <cx:pt idx="20817">76</cx:pt>
          <cx:pt idx="20818">76</cx:pt>
          <cx:pt idx="20819">76</cx:pt>
          <cx:pt idx="20820">76</cx:pt>
          <cx:pt idx="20821">76</cx:pt>
          <cx:pt idx="20822">76</cx:pt>
          <cx:pt idx="20823">76</cx:pt>
          <cx:pt idx="20824">76</cx:pt>
          <cx:pt idx="20825">76</cx:pt>
          <cx:pt idx="20826">76</cx:pt>
          <cx:pt idx="20827">76</cx:pt>
          <cx:pt idx="20828">76</cx:pt>
          <cx:pt idx="20829">76</cx:pt>
          <cx:pt idx="20830">76</cx:pt>
          <cx:pt idx="20831">76</cx:pt>
          <cx:pt idx="20832">76</cx:pt>
          <cx:pt idx="20833">76</cx:pt>
          <cx:pt idx="20834">76</cx:pt>
          <cx:pt idx="20835">76</cx:pt>
          <cx:pt idx="20836">76</cx:pt>
          <cx:pt idx="20837">76</cx:pt>
          <cx:pt idx="20838">76</cx:pt>
          <cx:pt idx="20839">76</cx:pt>
          <cx:pt idx="20840">76</cx:pt>
          <cx:pt idx="20841">76</cx:pt>
          <cx:pt idx="20842">76</cx:pt>
          <cx:pt idx="20843">76</cx:pt>
          <cx:pt idx="20844">76</cx:pt>
          <cx:pt idx="20845">76</cx:pt>
          <cx:pt idx="20846">76</cx:pt>
          <cx:pt idx="20847">76</cx:pt>
          <cx:pt idx="20848">76</cx:pt>
          <cx:pt idx="20849">76</cx:pt>
          <cx:pt idx="20850">76</cx:pt>
          <cx:pt idx="20851">76</cx:pt>
          <cx:pt idx="20852">76</cx:pt>
          <cx:pt idx="20853">76</cx:pt>
          <cx:pt idx="20854">76</cx:pt>
          <cx:pt idx="20855">76</cx:pt>
          <cx:pt idx="20856">76</cx:pt>
          <cx:pt idx="20857">76</cx:pt>
          <cx:pt idx="20858">76</cx:pt>
          <cx:pt idx="20859">76</cx:pt>
          <cx:pt idx="20860">76</cx:pt>
          <cx:pt idx="20861">76</cx:pt>
          <cx:pt idx="20862">76</cx:pt>
          <cx:pt idx="20863">76</cx:pt>
          <cx:pt idx="20864">76</cx:pt>
          <cx:pt idx="20865">76</cx:pt>
          <cx:pt idx="20866">76</cx:pt>
          <cx:pt idx="20867">76</cx:pt>
          <cx:pt idx="20868">76</cx:pt>
          <cx:pt idx="20869">76</cx:pt>
          <cx:pt idx="20870">76</cx:pt>
          <cx:pt idx="20871">76</cx:pt>
          <cx:pt idx="20872">76</cx:pt>
          <cx:pt idx="20873">76</cx:pt>
          <cx:pt idx="20874">76</cx:pt>
          <cx:pt idx="20875">76</cx:pt>
          <cx:pt idx="20876">76</cx:pt>
          <cx:pt idx="20877">76</cx:pt>
          <cx:pt idx="20878">76</cx:pt>
          <cx:pt idx="20879">76</cx:pt>
          <cx:pt idx="20880">76</cx:pt>
          <cx:pt idx="20881">76</cx:pt>
          <cx:pt idx="20882">76</cx:pt>
          <cx:pt idx="20883">76</cx:pt>
          <cx:pt idx="20884">76</cx:pt>
          <cx:pt idx="20885">76</cx:pt>
          <cx:pt idx="20886">76</cx:pt>
          <cx:pt idx="20887">76</cx:pt>
          <cx:pt idx="20888">76</cx:pt>
          <cx:pt idx="20889">76</cx:pt>
          <cx:pt idx="20890">76</cx:pt>
          <cx:pt idx="20891">76</cx:pt>
          <cx:pt idx="20892">76</cx:pt>
          <cx:pt idx="20893">76</cx:pt>
          <cx:pt idx="20894">76</cx:pt>
          <cx:pt idx="20895">76</cx:pt>
          <cx:pt idx="20896">76</cx:pt>
          <cx:pt idx="20897">76</cx:pt>
          <cx:pt idx="20898">76</cx:pt>
          <cx:pt idx="20899">76</cx:pt>
          <cx:pt idx="20900">76</cx:pt>
          <cx:pt idx="20901">76</cx:pt>
          <cx:pt idx="20902">76</cx:pt>
          <cx:pt idx="20903">76</cx:pt>
          <cx:pt idx="20904">76</cx:pt>
          <cx:pt idx="20905">76</cx:pt>
          <cx:pt idx="20906">76</cx:pt>
          <cx:pt idx="20907">76</cx:pt>
          <cx:pt idx="20908">76</cx:pt>
          <cx:pt idx="20909">76</cx:pt>
          <cx:pt idx="20910">76</cx:pt>
          <cx:pt idx="20911">76</cx:pt>
          <cx:pt idx="20912">76</cx:pt>
          <cx:pt idx="20913">76</cx:pt>
          <cx:pt idx="20914">76</cx:pt>
          <cx:pt idx="20915">76</cx:pt>
          <cx:pt idx="20916">76</cx:pt>
          <cx:pt idx="20917">76</cx:pt>
          <cx:pt idx="20918">76</cx:pt>
          <cx:pt idx="20919">76</cx:pt>
          <cx:pt idx="20920">76</cx:pt>
          <cx:pt idx="20921">76</cx:pt>
          <cx:pt idx="20922">76</cx:pt>
          <cx:pt idx="20923">76</cx:pt>
          <cx:pt idx="20924">76</cx:pt>
          <cx:pt idx="20925">76</cx:pt>
          <cx:pt idx="20926">76</cx:pt>
          <cx:pt idx="20927">76</cx:pt>
          <cx:pt idx="20928">76</cx:pt>
          <cx:pt idx="20929">76</cx:pt>
          <cx:pt idx="20930">76</cx:pt>
          <cx:pt idx="20931">76</cx:pt>
          <cx:pt idx="20932">76</cx:pt>
          <cx:pt idx="20933">76</cx:pt>
          <cx:pt idx="20934">76</cx:pt>
          <cx:pt idx="20935">76</cx:pt>
          <cx:pt idx="20936">76</cx:pt>
          <cx:pt idx="20937">76</cx:pt>
          <cx:pt idx="20938">76</cx:pt>
          <cx:pt idx="20939">76</cx:pt>
          <cx:pt idx="20940">76</cx:pt>
          <cx:pt idx="20941">76</cx:pt>
          <cx:pt idx="20942">76</cx:pt>
          <cx:pt idx="20943">75</cx:pt>
          <cx:pt idx="20944">75</cx:pt>
          <cx:pt idx="20945">75</cx:pt>
          <cx:pt idx="20946">75</cx:pt>
          <cx:pt idx="20947">75</cx:pt>
          <cx:pt idx="20948">75</cx:pt>
          <cx:pt idx="20949">75</cx:pt>
          <cx:pt idx="20950">75</cx:pt>
          <cx:pt idx="20951">75</cx:pt>
          <cx:pt idx="20952">75</cx:pt>
          <cx:pt idx="20953">75</cx:pt>
          <cx:pt idx="20954">75</cx:pt>
          <cx:pt idx="20955">75</cx:pt>
          <cx:pt idx="20956">75</cx:pt>
          <cx:pt idx="20957">75</cx:pt>
          <cx:pt idx="20958">75</cx:pt>
          <cx:pt idx="20959">75</cx:pt>
          <cx:pt idx="20960">75</cx:pt>
          <cx:pt idx="20961">75</cx:pt>
          <cx:pt idx="20962">75</cx:pt>
          <cx:pt idx="20963">75</cx:pt>
          <cx:pt idx="20964">75</cx:pt>
          <cx:pt idx="20965">75</cx:pt>
          <cx:pt idx="20966">75</cx:pt>
          <cx:pt idx="20967">75</cx:pt>
          <cx:pt idx="20968">75</cx:pt>
          <cx:pt idx="20969">75</cx:pt>
          <cx:pt idx="20970">75</cx:pt>
          <cx:pt idx="20971">75</cx:pt>
          <cx:pt idx="20972">75</cx:pt>
          <cx:pt idx="20973">75</cx:pt>
          <cx:pt idx="20974">75</cx:pt>
          <cx:pt idx="20975">75</cx:pt>
          <cx:pt idx="20976">75</cx:pt>
          <cx:pt idx="20977">75</cx:pt>
          <cx:pt idx="20978">75</cx:pt>
          <cx:pt idx="20979">75</cx:pt>
          <cx:pt idx="20980">75</cx:pt>
          <cx:pt idx="20981">75</cx:pt>
          <cx:pt idx="20982">75</cx:pt>
          <cx:pt idx="20983">75</cx:pt>
          <cx:pt idx="20984">75</cx:pt>
          <cx:pt idx="20985">75</cx:pt>
          <cx:pt idx="20986">75</cx:pt>
          <cx:pt idx="20987">75</cx:pt>
          <cx:pt idx="20988">75</cx:pt>
          <cx:pt idx="20989">75</cx:pt>
          <cx:pt idx="20990">75</cx:pt>
          <cx:pt idx="20991">75</cx:pt>
          <cx:pt idx="20992">75</cx:pt>
          <cx:pt idx="20993">75</cx:pt>
          <cx:pt idx="20994">75</cx:pt>
          <cx:pt idx="20995">75</cx:pt>
          <cx:pt idx="20996">75</cx:pt>
          <cx:pt idx="20997">75</cx:pt>
          <cx:pt idx="20998">75</cx:pt>
          <cx:pt idx="20999">75</cx:pt>
          <cx:pt idx="21000">75</cx:pt>
          <cx:pt idx="21001">75</cx:pt>
          <cx:pt idx="21002">75</cx:pt>
          <cx:pt idx="21003">75</cx:pt>
          <cx:pt idx="21004">75</cx:pt>
          <cx:pt idx="21005">75</cx:pt>
          <cx:pt idx="21006">75</cx:pt>
          <cx:pt idx="21007">75</cx:pt>
          <cx:pt idx="21008">75</cx:pt>
          <cx:pt idx="21009">75</cx:pt>
          <cx:pt idx="21010">75</cx:pt>
          <cx:pt idx="21011">75</cx:pt>
          <cx:pt idx="21012">75</cx:pt>
          <cx:pt idx="21013">75</cx:pt>
          <cx:pt idx="21014">75</cx:pt>
          <cx:pt idx="21015">75</cx:pt>
          <cx:pt idx="21016">75</cx:pt>
          <cx:pt idx="21017">75</cx:pt>
          <cx:pt idx="21018">75</cx:pt>
          <cx:pt idx="21019">75</cx:pt>
          <cx:pt idx="21020">75</cx:pt>
          <cx:pt idx="21021">75</cx:pt>
          <cx:pt idx="21022">75</cx:pt>
          <cx:pt idx="21023">75</cx:pt>
          <cx:pt idx="21024">75</cx:pt>
          <cx:pt idx="21025">75</cx:pt>
          <cx:pt idx="21026">75</cx:pt>
          <cx:pt idx="21027">75</cx:pt>
          <cx:pt idx="21028">75</cx:pt>
          <cx:pt idx="21029">75</cx:pt>
          <cx:pt idx="21030">75</cx:pt>
          <cx:pt idx="21031">75</cx:pt>
          <cx:pt idx="21032">75</cx:pt>
          <cx:pt idx="21033">75</cx:pt>
          <cx:pt idx="21034">75</cx:pt>
          <cx:pt idx="21035">75</cx:pt>
          <cx:pt idx="21036">75</cx:pt>
          <cx:pt idx="21037">75</cx:pt>
          <cx:pt idx="21038">75</cx:pt>
          <cx:pt idx="21039">75</cx:pt>
          <cx:pt idx="21040">75</cx:pt>
          <cx:pt idx="21041">75</cx:pt>
          <cx:pt idx="21042">75</cx:pt>
          <cx:pt idx="21043">75</cx:pt>
          <cx:pt idx="21044">75</cx:pt>
          <cx:pt idx="21045">75</cx:pt>
          <cx:pt idx="21046">75</cx:pt>
          <cx:pt idx="21047">75</cx:pt>
          <cx:pt idx="21048">75</cx:pt>
          <cx:pt idx="21049">75</cx:pt>
          <cx:pt idx="21050">75</cx:pt>
          <cx:pt idx="21051">75</cx:pt>
          <cx:pt idx="21052">75</cx:pt>
          <cx:pt idx="21053">75</cx:pt>
          <cx:pt idx="21054">75</cx:pt>
          <cx:pt idx="21055">75</cx:pt>
          <cx:pt idx="21056">75</cx:pt>
          <cx:pt idx="21057">75</cx:pt>
          <cx:pt idx="21058">75</cx:pt>
          <cx:pt idx="21059">75</cx:pt>
          <cx:pt idx="21060">75</cx:pt>
          <cx:pt idx="21061">75</cx:pt>
          <cx:pt idx="21062">75</cx:pt>
          <cx:pt idx="21063">75</cx:pt>
          <cx:pt idx="21064">75</cx:pt>
          <cx:pt idx="21065">75</cx:pt>
          <cx:pt idx="21066">75</cx:pt>
          <cx:pt idx="21067">75</cx:pt>
          <cx:pt idx="21068">75</cx:pt>
          <cx:pt idx="21069">75</cx:pt>
          <cx:pt idx="21070">75</cx:pt>
          <cx:pt idx="21071">75</cx:pt>
          <cx:pt idx="21072">75</cx:pt>
          <cx:pt idx="21073">75</cx:pt>
          <cx:pt idx="21074">75</cx:pt>
          <cx:pt idx="21075">75</cx:pt>
          <cx:pt idx="21076">75</cx:pt>
          <cx:pt idx="21077">75</cx:pt>
          <cx:pt idx="21078">75</cx:pt>
          <cx:pt idx="21079">75</cx:pt>
          <cx:pt idx="21080">75</cx:pt>
          <cx:pt idx="21081">75</cx:pt>
          <cx:pt idx="21082">75</cx:pt>
          <cx:pt idx="21083">75</cx:pt>
          <cx:pt idx="21084">75</cx:pt>
          <cx:pt idx="21085">75</cx:pt>
          <cx:pt idx="21086">75</cx:pt>
          <cx:pt idx="21087">75</cx:pt>
          <cx:pt idx="21088">75</cx:pt>
          <cx:pt idx="21089">75</cx:pt>
          <cx:pt idx="21090">75</cx:pt>
          <cx:pt idx="21091">75</cx:pt>
          <cx:pt idx="21092">75</cx:pt>
          <cx:pt idx="21093">75</cx:pt>
          <cx:pt idx="21094">75</cx:pt>
          <cx:pt idx="21095">75</cx:pt>
          <cx:pt idx="21096">75</cx:pt>
          <cx:pt idx="21097">75</cx:pt>
          <cx:pt idx="21098">75</cx:pt>
          <cx:pt idx="21099">75</cx:pt>
          <cx:pt idx="21100">75</cx:pt>
          <cx:pt idx="21101">75</cx:pt>
          <cx:pt idx="21102">75</cx:pt>
          <cx:pt idx="21103">75</cx:pt>
          <cx:pt idx="21104">75</cx:pt>
          <cx:pt idx="21105">75</cx:pt>
          <cx:pt idx="21106">75</cx:pt>
          <cx:pt idx="21107">75</cx:pt>
          <cx:pt idx="21108">75</cx:pt>
          <cx:pt idx="21109">75</cx:pt>
          <cx:pt idx="21110">75</cx:pt>
          <cx:pt idx="21111">75</cx:pt>
          <cx:pt idx="21112">75</cx:pt>
          <cx:pt idx="21113">75</cx:pt>
          <cx:pt idx="21114">75</cx:pt>
          <cx:pt idx="21115">75</cx:pt>
          <cx:pt idx="21116">75</cx:pt>
          <cx:pt idx="21117">75</cx:pt>
          <cx:pt idx="21118">75</cx:pt>
          <cx:pt idx="21119">75</cx:pt>
          <cx:pt idx="21120">75</cx:pt>
          <cx:pt idx="21121">75</cx:pt>
          <cx:pt idx="21122">75</cx:pt>
          <cx:pt idx="21123">75</cx:pt>
          <cx:pt idx="21124">75</cx:pt>
          <cx:pt idx="21125">75</cx:pt>
          <cx:pt idx="21126">75</cx:pt>
          <cx:pt idx="21127">75</cx:pt>
          <cx:pt idx="21128">75</cx:pt>
          <cx:pt idx="21129">75</cx:pt>
          <cx:pt idx="21130">75</cx:pt>
          <cx:pt idx="21131">75</cx:pt>
          <cx:pt idx="21132">75</cx:pt>
          <cx:pt idx="21133">75</cx:pt>
          <cx:pt idx="21134">75</cx:pt>
          <cx:pt idx="21135">75</cx:pt>
          <cx:pt idx="21136">75</cx:pt>
          <cx:pt idx="21137">75</cx:pt>
          <cx:pt idx="21138">75</cx:pt>
          <cx:pt idx="21139">75</cx:pt>
          <cx:pt idx="21140">75</cx:pt>
          <cx:pt idx="21141">75</cx:pt>
          <cx:pt idx="21142">75</cx:pt>
          <cx:pt idx="21143">75</cx:pt>
          <cx:pt idx="21144">75</cx:pt>
          <cx:pt idx="21145">75</cx:pt>
          <cx:pt idx="21146">75</cx:pt>
          <cx:pt idx="21147">75</cx:pt>
          <cx:pt idx="21148">75</cx:pt>
          <cx:pt idx="21149">75</cx:pt>
          <cx:pt idx="21150">75</cx:pt>
          <cx:pt idx="21151">75</cx:pt>
          <cx:pt idx="21152">75</cx:pt>
          <cx:pt idx="21153">75</cx:pt>
          <cx:pt idx="21154">75</cx:pt>
          <cx:pt idx="21155">75</cx:pt>
          <cx:pt idx="21156">75</cx:pt>
          <cx:pt idx="21157">75</cx:pt>
          <cx:pt idx="21158">75</cx:pt>
          <cx:pt idx="21159">75</cx:pt>
          <cx:pt idx="21160">75</cx:pt>
          <cx:pt idx="21161">75</cx:pt>
          <cx:pt idx="21162">75</cx:pt>
          <cx:pt idx="21163">75</cx:pt>
          <cx:pt idx="21164">75</cx:pt>
          <cx:pt idx="21165">75</cx:pt>
          <cx:pt idx="21166">75</cx:pt>
          <cx:pt idx="21167">75</cx:pt>
          <cx:pt idx="21168">75</cx:pt>
          <cx:pt idx="21169">75</cx:pt>
          <cx:pt idx="21170">75</cx:pt>
          <cx:pt idx="21171">75</cx:pt>
          <cx:pt idx="21172">75</cx:pt>
          <cx:pt idx="21173">75</cx:pt>
          <cx:pt idx="21174">75</cx:pt>
          <cx:pt idx="21175">75</cx:pt>
          <cx:pt idx="21176">75</cx:pt>
          <cx:pt idx="21177">75</cx:pt>
          <cx:pt idx="21178">75</cx:pt>
          <cx:pt idx="21179">75</cx:pt>
          <cx:pt idx="21180">75</cx:pt>
          <cx:pt idx="21181">75</cx:pt>
          <cx:pt idx="21182">75</cx:pt>
          <cx:pt idx="21183">75</cx:pt>
          <cx:pt idx="21184">75</cx:pt>
          <cx:pt idx="21185">75</cx:pt>
          <cx:pt idx="21186">75</cx:pt>
          <cx:pt idx="21187">75</cx:pt>
          <cx:pt idx="21188">75</cx:pt>
          <cx:pt idx="21189">75</cx:pt>
          <cx:pt idx="21190">75</cx:pt>
          <cx:pt idx="21191">75</cx:pt>
          <cx:pt idx="21192">75</cx:pt>
          <cx:pt idx="21193">75</cx:pt>
          <cx:pt idx="21194">75</cx:pt>
          <cx:pt idx="21195">75</cx:pt>
          <cx:pt idx="21196">75</cx:pt>
          <cx:pt idx="21197">75</cx:pt>
          <cx:pt idx="21198">75</cx:pt>
          <cx:pt idx="21199">75</cx:pt>
          <cx:pt idx="21200">75</cx:pt>
          <cx:pt idx="21201">75</cx:pt>
          <cx:pt idx="21202">75</cx:pt>
          <cx:pt idx="21203">75</cx:pt>
          <cx:pt idx="21204">75</cx:pt>
          <cx:pt idx="21205">75</cx:pt>
          <cx:pt idx="21206">75</cx:pt>
          <cx:pt idx="21207">75</cx:pt>
          <cx:pt idx="21208">75</cx:pt>
          <cx:pt idx="21209">75</cx:pt>
          <cx:pt idx="21210">75</cx:pt>
          <cx:pt idx="21211">75</cx:pt>
          <cx:pt idx="21212">75</cx:pt>
          <cx:pt idx="21213">75</cx:pt>
          <cx:pt idx="21214">75</cx:pt>
          <cx:pt idx="21215">75</cx:pt>
          <cx:pt idx="21216">75</cx:pt>
          <cx:pt idx="21217">75</cx:pt>
          <cx:pt idx="21218">75</cx:pt>
          <cx:pt idx="21219">75</cx:pt>
          <cx:pt idx="21220">75</cx:pt>
          <cx:pt idx="21221">75</cx:pt>
          <cx:pt idx="21222">75</cx:pt>
          <cx:pt idx="21223">75</cx:pt>
          <cx:pt idx="21224">75</cx:pt>
          <cx:pt idx="21225">75</cx:pt>
          <cx:pt idx="21226">75</cx:pt>
          <cx:pt idx="21227">75</cx:pt>
          <cx:pt idx="21228">75</cx:pt>
          <cx:pt idx="21229">75</cx:pt>
          <cx:pt idx="21230">75</cx:pt>
          <cx:pt idx="21231">75</cx:pt>
          <cx:pt idx="21232">75</cx:pt>
          <cx:pt idx="21233">75</cx:pt>
          <cx:pt idx="21234">75</cx:pt>
          <cx:pt idx="21235">75</cx:pt>
          <cx:pt idx="21236">75</cx:pt>
          <cx:pt idx="21237">75</cx:pt>
          <cx:pt idx="21238">75</cx:pt>
          <cx:pt idx="21239">75</cx:pt>
          <cx:pt idx="21240">75</cx:pt>
          <cx:pt idx="21241">75</cx:pt>
          <cx:pt idx="21242">75</cx:pt>
          <cx:pt idx="21243">75</cx:pt>
          <cx:pt idx="21244">75</cx:pt>
          <cx:pt idx="21245">75</cx:pt>
          <cx:pt idx="21246">75</cx:pt>
          <cx:pt idx="21247">75</cx:pt>
          <cx:pt idx="21248">75</cx:pt>
          <cx:pt idx="21249">75</cx:pt>
          <cx:pt idx="21250">75</cx:pt>
          <cx:pt idx="21251">75</cx:pt>
          <cx:pt idx="21252">75</cx:pt>
          <cx:pt idx="21253">75</cx:pt>
          <cx:pt idx="21254">75</cx:pt>
          <cx:pt idx="21255">75</cx:pt>
          <cx:pt idx="21256">75</cx:pt>
          <cx:pt idx="21257">75</cx:pt>
          <cx:pt idx="21258">75</cx:pt>
          <cx:pt idx="21259">75</cx:pt>
          <cx:pt idx="21260">75</cx:pt>
          <cx:pt idx="21261">75</cx:pt>
          <cx:pt idx="21262">75</cx:pt>
          <cx:pt idx="21263">75</cx:pt>
          <cx:pt idx="21264">75</cx:pt>
          <cx:pt idx="21265">75</cx:pt>
          <cx:pt idx="21266">75</cx:pt>
          <cx:pt idx="21267">75</cx:pt>
          <cx:pt idx="21268">75</cx:pt>
          <cx:pt idx="21269">75</cx:pt>
          <cx:pt idx="21270">75</cx:pt>
          <cx:pt idx="21271">75</cx:pt>
          <cx:pt idx="21272">75</cx:pt>
          <cx:pt idx="21273">75</cx:pt>
          <cx:pt idx="21274">75</cx:pt>
          <cx:pt idx="21275">75</cx:pt>
          <cx:pt idx="21276">75</cx:pt>
          <cx:pt idx="21277">75</cx:pt>
          <cx:pt idx="21278">75</cx:pt>
          <cx:pt idx="21279">75</cx:pt>
          <cx:pt idx="21280">75</cx:pt>
          <cx:pt idx="21281">75</cx:pt>
          <cx:pt idx="21282">75</cx:pt>
          <cx:pt idx="21283">75</cx:pt>
          <cx:pt idx="21284">75</cx:pt>
          <cx:pt idx="21285">75</cx:pt>
          <cx:pt idx="21286">75</cx:pt>
          <cx:pt idx="21287">75</cx:pt>
          <cx:pt idx="21288">75</cx:pt>
          <cx:pt idx="21289">75</cx:pt>
          <cx:pt idx="21290">75</cx:pt>
          <cx:pt idx="21291">75</cx:pt>
          <cx:pt idx="21292">75</cx:pt>
          <cx:pt idx="21293">75</cx:pt>
          <cx:pt idx="21294">75</cx:pt>
          <cx:pt idx="21295">75</cx:pt>
          <cx:pt idx="21296">75</cx:pt>
          <cx:pt idx="21297">75</cx:pt>
          <cx:pt idx="21298">75</cx:pt>
          <cx:pt idx="21299">75</cx:pt>
          <cx:pt idx="21300">75</cx:pt>
          <cx:pt idx="21301">75</cx:pt>
          <cx:pt idx="21302">75</cx:pt>
          <cx:pt idx="21303">75</cx:pt>
          <cx:pt idx="21304">75</cx:pt>
          <cx:pt idx="21305">75</cx:pt>
          <cx:pt idx="21306">75</cx:pt>
          <cx:pt idx="21307">75</cx:pt>
          <cx:pt idx="21308">75</cx:pt>
          <cx:pt idx="21309">75</cx:pt>
          <cx:pt idx="21310">75</cx:pt>
          <cx:pt idx="21311">75</cx:pt>
          <cx:pt idx="21312">75</cx:pt>
          <cx:pt idx="21313">75</cx:pt>
          <cx:pt idx="21314">75</cx:pt>
          <cx:pt idx="21315">75</cx:pt>
          <cx:pt idx="21316">75</cx:pt>
          <cx:pt idx="21317">75</cx:pt>
          <cx:pt idx="21318">75</cx:pt>
          <cx:pt idx="21319">75</cx:pt>
          <cx:pt idx="21320">75</cx:pt>
          <cx:pt idx="21321">75</cx:pt>
          <cx:pt idx="21322">75</cx:pt>
          <cx:pt idx="21323">75</cx:pt>
          <cx:pt idx="21324">75</cx:pt>
          <cx:pt idx="21325">75</cx:pt>
          <cx:pt idx="21326">75</cx:pt>
          <cx:pt idx="21327">75</cx:pt>
          <cx:pt idx="21328">75</cx:pt>
          <cx:pt idx="21329">75</cx:pt>
          <cx:pt idx="21330">75</cx:pt>
          <cx:pt idx="21331">75</cx:pt>
          <cx:pt idx="21332">75</cx:pt>
          <cx:pt idx="21333">75</cx:pt>
          <cx:pt idx="21334">75</cx:pt>
          <cx:pt idx="21335">75</cx:pt>
          <cx:pt idx="21336">75</cx:pt>
          <cx:pt idx="21337">75</cx:pt>
          <cx:pt idx="21338">75</cx:pt>
          <cx:pt idx="21339">75</cx:pt>
          <cx:pt idx="21340">75</cx:pt>
          <cx:pt idx="21341">75</cx:pt>
          <cx:pt idx="21342">75</cx:pt>
          <cx:pt idx="21343">75</cx:pt>
          <cx:pt idx="21344">75</cx:pt>
          <cx:pt idx="21345">75</cx:pt>
          <cx:pt idx="21346">75</cx:pt>
          <cx:pt idx="21347">75</cx:pt>
          <cx:pt idx="21348">75</cx:pt>
          <cx:pt idx="21349">75</cx:pt>
          <cx:pt idx="21350">75</cx:pt>
          <cx:pt idx="21351">75</cx:pt>
          <cx:pt idx="21352">74</cx:pt>
          <cx:pt idx="21353">74</cx:pt>
          <cx:pt idx="21354">74</cx:pt>
          <cx:pt idx="21355">74</cx:pt>
          <cx:pt idx="21356">74</cx:pt>
          <cx:pt idx="21357">74</cx:pt>
          <cx:pt idx="21358">74</cx:pt>
          <cx:pt idx="21359">74</cx:pt>
          <cx:pt idx="21360">74</cx:pt>
          <cx:pt idx="21361">74</cx:pt>
          <cx:pt idx="21362">74</cx:pt>
          <cx:pt idx="21363">74</cx:pt>
          <cx:pt idx="21364">74</cx:pt>
          <cx:pt idx="21365">74</cx:pt>
          <cx:pt idx="21366">74</cx:pt>
          <cx:pt idx="21367">74</cx:pt>
          <cx:pt idx="21368">74</cx:pt>
          <cx:pt idx="21369">74</cx:pt>
          <cx:pt idx="21370">74</cx:pt>
          <cx:pt idx="21371">74</cx:pt>
          <cx:pt idx="21372">74</cx:pt>
          <cx:pt idx="21373">74</cx:pt>
          <cx:pt idx="21374">74</cx:pt>
          <cx:pt idx="21375">74</cx:pt>
          <cx:pt idx="21376">74</cx:pt>
          <cx:pt idx="21377">74</cx:pt>
          <cx:pt idx="21378">74</cx:pt>
          <cx:pt idx="21379">74</cx:pt>
          <cx:pt idx="21380">74</cx:pt>
          <cx:pt idx="21381">74</cx:pt>
          <cx:pt idx="21382">74</cx:pt>
          <cx:pt idx="21383">74</cx:pt>
          <cx:pt idx="21384">74</cx:pt>
          <cx:pt idx="21385">74</cx:pt>
          <cx:pt idx="21386">74</cx:pt>
          <cx:pt idx="21387">74</cx:pt>
          <cx:pt idx="21388">74</cx:pt>
          <cx:pt idx="21389">74</cx:pt>
          <cx:pt idx="21390">74</cx:pt>
          <cx:pt idx="21391">74</cx:pt>
          <cx:pt idx="21392">74</cx:pt>
          <cx:pt idx="21393">74</cx:pt>
          <cx:pt idx="21394">74</cx:pt>
          <cx:pt idx="21395">74</cx:pt>
          <cx:pt idx="21396">74</cx:pt>
          <cx:pt idx="21397">74</cx:pt>
          <cx:pt idx="21398">74</cx:pt>
          <cx:pt idx="21399">74</cx:pt>
          <cx:pt idx="21400">74</cx:pt>
          <cx:pt idx="21401">74</cx:pt>
          <cx:pt idx="21402">74</cx:pt>
          <cx:pt idx="21403">74</cx:pt>
          <cx:pt idx="21404">74</cx:pt>
          <cx:pt idx="21405">74</cx:pt>
          <cx:pt idx="21406">74</cx:pt>
          <cx:pt idx="21407">74</cx:pt>
          <cx:pt idx="21408">74</cx:pt>
          <cx:pt idx="21409">74</cx:pt>
          <cx:pt idx="21410">74</cx:pt>
          <cx:pt idx="21411">74</cx:pt>
          <cx:pt idx="21412">74</cx:pt>
          <cx:pt idx="21413">74</cx:pt>
          <cx:pt idx="21414">74</cx:pt>
          <cx:pt idx="21415">74</cx:pt>
          <cx:pt idx="21416">74</cx:pt>
          <cx:pt idx="21417">74</cx:pt>
          <cx:pt idx="21418">74</cx:pt>
          <cx:pt idx="21419">74</cx:pt>
          <cx:pt idx="21420">74</cx:pt>
          <cx:pt idx="21421">74</cx:pt>
          <cx:pt idx="21422">74</cx:pt>
          <cx:pt idx="21423">74</cx:pt>
          <cx:pt idx="21424">74</cx:pt>
          <cx:pt idx="21425">74</cx:pt>
          <cx:pt idx="21426">74</cx:pt>
          <cx:pt idx="21427">74</cx:pt>
          <cx:pt idx="21428">74</cx:pt>
          <cx:pt idx="21429">74</cx:pt>
          <cx:pt idx="21430">74</cx:pt>
          <cx:pt idx="21431">74</cx:pt>
          <cx:pt idx="21432">74</cx:pt>
          <cx:pt idx="21433">74</cx:pt>
          <cx:pt idx="21434">74</cx:pt>
          <cx:pt idx="21435">74</cx:pt>
          <cx:pt idx="21436">74</cx:pt>
          <cx:pt idx="21437">74</cx:pt>
          <cx:pt idx="21438">74</cx:pt>
          <cx:pt idx="21439">74</cx:pt>
          <cx:pt idx="21440">74</cx:pt>
          <cx:pt idx="21441">74</cx:pt>
          <cx:pt idx="21442">74</cx:pt>
          <cx:pt idx="21443">74</cx:pt>
          <cx:pt idx="21444">74</cx:pt>
          <cx:pt idx="21445">74</cx:pt>
          <cx:pt idx="21446">74</cx:pt>
          <cx:pt idx="21447">74</cx:pt>
          <cx:pt idx="21448">74</cx:pt>
          <cx:pt idx="21449">74</cx:pt>
          <cx:pt idx="21450">74</cx:pt>
          <cx:pt idx="21451">74</cx:pt>
          <cx:pt idx="21452">74</cx:pt>
          <cx:pt idx="21453">74</cx:pt>
          <cx:pt idx="21454">74</cx:pt>
          <cx:pt idx="21455">74</cx:pt>
          <cx:pt idx="21456">74</cx:pt>
          <cx:pt idx="21457">74</cx:pt>
          <cx:pt idx="21458">74</cx:pt>
          <cx:pt idx="21459">74</cx:pt>
          <cx:pt idx="21460">74</cx:pt>
          <cx:pt idx="21461">74</cx:pt>
          <cx:pt idx="21462">74</cx:pt>
          <cx:pt idx="21463">74</cx:pt>
          <cx:pt idx="21464">74</cx:pt>
          <cx:pt idx="21465">74</cx:pt>
          <cx:pt idx="21466">74</cx:pt>
          <cx:pt idx="21467">74</cx:pt>
          <cx:pt idx="21468">74</cx:pt>
          <cx:pt idx="21469">74</cx:pt>
          <cx:pt idx="21470">74</cx:pt>
          <cx:pt idx="21471">74</cx:pt>
          <cx:pt idx="21472">74</cx:pt>
          <cx:pt idx="21473">74</cx:pt>
          <cx:pt idx="21474">74</cx:pt>
          <cx:pt idx="21475">74</cx:pt>
          <cx:pt idx="21476">74</cx:pt>
          <cx:pt idx="21477">74</cx:pt>
          <cx:pt idx="21478">74</cx:pt>
          <cx:pt idx="21479">74</cx:pt>
          <cx:pt idx="21480">74</cx:pt>
          <cx:pt idx="21481">74</cx:pt>
          <cx:pt idx="21482">74</cx:pt>
          <cx:pt idx="21483">74</cx:pt>
          <cx:pt idx="21484">74</cx:pt>
          <cx:pt idx="21485">74</cx:pt>
          <cx:pt idx="21486">74</cx:pt>
          <cx:pt idx="21487">74</cx:pt>
          <cx:pt idx="21488">74</cx:pt>
          <cx:pt idx="21489">74</cx:pt>
          <cx:pt idx="21490">74</cx:pt>
          <cx:pt idx="21491">74</cx:pt>
          <cx:pt idx="21492">74</cx:pt>
          <cx:pt idx="21493">74</cx:pt>
          <cx:pt idx="21494">74</cx:pt>
          <cx:pt idx="21495">74</cx:pt>
          <cx:pt idx="21496">74</cx:pt>
          <cx:pt idx="21497">74</cx:pt>
          <cx:pt idx="21498">74</cx:pt>
          <cx:pt idx="21499">74</cx:pt>
          <cx:pt idx="21500">74</cx:pt>
          <cx:pt idx="21501">74</cx:pt>
          <cx:pt idx="21502">74</cx:pt>
          <cx:pt idx="21503">74</cx:pt>
          <cx:pt idx="21504">74</cx:pt>
          <cx:pt idx="21505">74</cx:pt>
          <cx:pt idx="21506">74</cx:pt>
          <cx:pt idx="21507">74</cx:pt>
          <cx:pt idx="21508">74</cx:pt>
          <cx:pt idx="21509">74</cx:pt>
          <cx:pt idx="21510">74</cx:pt>
          <cx:pt idx="21511">74</cx:pt>
          <cx:pt idx="21512">74</cx:pt>
          <cx:pt idx="21513">74</cx:pt>
          <cx:pt idx="21514">74</cx:pt>
          <cx:pt idx="21515">74</cx:pt>
          <cx:pt idx="21516">74</cx:pt>
          <cx:pt idx="21517">74</cx:pt>
          <cx:pt idx="21518">74</cx:pt>
          <cx:pt idx="21519">74</cx:pt>
          <cx:pt idx="21520">74</cx:pt>
          <cx:pt idx="21521">74</cx:pt>
          <cx:pt idx="21522">74</cx:pt>
          <cx:pt idx="21523">74</cx:pt>
          <cx:pt idx="21524">74</cx:pt>
          <cx:pt idx="21525">74</cx:pt>
          <cx:pt idx="21526">74</cx:pt>
          <cx:pt idx="21527">74</cx:pt>
          <cx:pt idx="21528">74</cx:pt>
          <cx:pt idx="21529">74</cx:pt>
          <cx:pt idx="21530">74</cx:pt>
          <cx:pt idx="21531">74</cx:pt>
          <cx:pt idx="21532">74</cx:pt>
          <cx:pt idx="21533">74</cx:pt>
          <cx:pt idx="21534">74</cx:pt>
          <cx:pt idx="21535">74</cx:pt>
          <cx:pt idx="21536">74</cx:pt>
          <cx:pt idx="21537">74</cx:pt>
          <cx:pt idx="21538">74</cx:pt>
          <cx:pt idx="21539">74</cx:pt>
          <cx:pt idx="21540">74</cx:pt>
          <cx:pt idx="21541">74</cx:pt>
          <cx:pt idx="21542">74</cx:pt>
          <cx:pt idx="21543">74</cx:pt>
          <cx:pt idx="21544">74</cx:pt>
          <cx:pt idx="21545">74</cx:pt>
          <cx:pt idx="21546">74</cx:pt>
          <cx:pt idx="21547">74</cx:pt>
          <cx:pt idx="21548">74</cx:pt>
          <cx:pt idx="21549">74</cx:pt>
          <cx:pt idx="21550">74</cx:pt>
          <cx:pt idx="21551">74</cx:pt>
          <cx:pt idx="21552">74</cx:pt>
          <cx:pt idx="21553">74</cx:pt>
          <cx:pt idx="21554">74</cx:pt>
          <cx:pt idx="21555">74</cx:pt>
          <cx:pt idx="21556">74</cx:pt>
          <cx:pt idx="21557">74</cx:pt>
          <cx:pt idx="21558">74</cx:pt>
          <cx:pt idx="21559">74</cx:pt>
          <cx:pt idx="21560">74</cx:pt>
          <cx:pt idx="21561">74</cx:pt>
          <cx:pt idx="21562">74</cx:pt>
          <cx:pt idx="21563">74</cx:pt>
          <cx:pt idx="21564">74</cx:pt>
          <cx:pt idx="21565">74</cx:pt>
          <cx:pt idx="21566">74</cx:pt>
          <cx:pt idx="21567">74</cx:pt>
          <cx:pt idx="21568">74</cx:pt>
          <cx:pt idx="21569">74</cx:pt>
          <cx:pt idx="21570">74</cx:pt>
          <cx:pt idx="21571">74</cx:pt>
          <cx:pt idx="21572">74</cx:pt>
          <cx:pt idx="21573">74</cx:pt>
          <cx:pt idx="21574">74</cx:pt>
          <cx:pt idx="21575">74</cx:pt>
          <cx:pt idx="21576">74</cx:pt>
          <cx:pt idx="21577">74</cx:pt>
          <cx:pt idx="21578">74</cx:pt>
          <cx:pt idx="21579">74</cx:pt>
          <cx:pt idx="21580">74</cx:pt>
          <cx:pt idx="21581">74</cx:pt>
          <cx:pt idx="21582">74</cx:pt>
          <cx:pt idx="21583">74</cx:pt>
          <cx:pt idx="21584">74</cx:pt>
          <cx:pt idx="21585">74</cx:pt>
          <cx:pt idx="21586">74</cx:pt>
          <cx:pt idx="21587">74</cx:pt>
          <cx:pt idx="21588">74</cx:pt>
          <cx:pt idx="21589">74</cx:pt>
          <cx:pt idx="21590">74</cx:pt>
          <cx:pt idx="21591">74</cx:pt>
          <cx:pt idx="21592">74</cx:pt>
          <cx:pt idx="21593">74</cx:pt>
          <cx:pt idx="21594">74</cx:pt>
          <cx:pt idx="21595">74</cx:pt>
          <cx:pt idx="21596">74</cx:pt>
          <cx:pt idx="21597">74</cx:pt>
          <cx:pt idx="21598">74</cx:pt>
          <cx:pt idx="21599">74</cx:pt>
          <cx:pt idx="21600">74</cx:pt>
          <cx:pt idx="21601">74</cx:pt>
          <cx:pt idx="21602">74</cx:pt>
          <cx:pt idx="21603">74</cx:pt>
          <cx:pt idx="21604">74</cx:pt>
          <cx:pt idx="21605">74</cx:pt>
          <cx:pt idx="21606">74</cx:pt>
          <cx:pt idx="21607">74</cx:pt>
          <cx:pt idx="21608">74</cx:pt>
          <cx:pt idx="21609">74</cx:pt>
          <cx:pt idx="21610">74</cx:pt>
          <cx:pt idx="21611">74</cx:pt>
          <cx:pt idx="21612">74</cx:pt>
          <cx:pt idx="21613">74</cx:pt>
          <cx:pt idx="21614">74</cx:pt>
          <cx:pt idx="21615">74</cx:pt>
          <cx:pt idx="21616">74</cx:pt>
          <cx:pt idx="21617">74</cx:pt>
          <cx:pt idx="21618">74</cx:pt>
          <cx:pt idx="21619">74</cx:pt>
          <cx:pt idx="21620">74</cx:pt>
          <cx:pt idx="21621">74</cx:pt>
          <cx:pt idx="21622">74</cx:pt>
          <cx:pt idx="21623">74</cx:pt>
          <cx:pt idx="21624">74</cx:pt>
          <cx:pt idx="21625">74</cx:pt>
          <cx:pt idx="21626">74</cx:pt>
          <cx:pt idx="21627">74</cx:pt>
          <cx:pt idx="21628">74</cx:pt>
          <cx:pt idx="21629">74</cx:pt>
          <cx:pt idx="21630">74</cx:pt>
          <cx:pt idx="21631">74</cx:pt>
          <cx:pt idx="21632">74</cx:pt>
          <cx:pt idx="21633">74</cx:pt>
          <cx:pt idx="21634">74</cx:pt>
          <cx:pt idx="21635">74</cx:pt>
          <cx:pt idx="21636">74</cx:pt>
          <cx:pt idx="21637">74</cx:pt>
          <cx:pt idx="21638">74</cx:pt>
          <cx:pt idx="21639">74</cx:pt>
          <cx:pt idx="21640">74</cx:pt>
          <cx:pt idx="21641">74</cx:pt>
          <cx:pt idx="21642">74</cx:pt>
          <cx:pt idx="21643">74</cx:pt>
          <cx:pt idx="21644">74</cx:pt>
          <cx:pt idx="21645">74</cx:pt>
          <cx:pt idx="21646">74</cx:pt>
          <cx:pt idx="21647">74</cx:pt>
          <cx:pt idx="21648">74</cx:pt>
          <cx:pt idx="21649">74</cx:pt>
          <cx:pt idx="21650">74</cx:pt>
          <cx:pt idx="21651">74</cx:pt>
          <cx:pt idx="21652">74</cx:pt>
          <cx:pt idx="21653">74</cx:pt>
          <cx:pt idx="21654">74</cx:pt>
          <cx:pt idx="21655">74</cx:pt>
          <cx:pt idx="21656">74</cx:pt>
          <cx:pt idx="21657">74</cx:pt>
          <cx:pt idx="21658">74</cx:pt>
          <cx:pt idx="21659">74</cx:pt>
          <cx:pt idx="21660">74</cx:pt>
          <cx:pt idx="21661">74</cx:pt>
          <cx:pt idx="21662">74</cx:pt>
          <cx:pt idx="21663">74</cx:pt>
          <cx:pt idx="21664">74</cx:pt>
          <cx:pt idx="21665">74</cx:pt>
          <cx:pt idx="21666">74</cx:pt>
          <cx:pt idx="21667">74</cx:pt>
          <cx:pt idx="21668">74</cx:pt>
          <cx:pt idx="21669">74</cx:pt>
          <cx:pt idx="21670">74</cx:pt>
          <cx:pt idx="21671">74</cx:pt>
          <cx:pt idx="21672">74</cx:pt>
          <cx:pt idx="21673">74</cx:pt>
          <cx:pt idx="21674">74</cx:pt>
          <cx:pt idx="21675">74</cx:pt>
          <cx:pt idx="21676">74</cx:pt>
          <cx:pt idx="21677">74</cx:pt>
          <cx:pt idx="21678">74</cx:pt>
          <cx:pt idx="21679">74</cx:pt>
          <cx:pt idx="21680">74</cx:pt>
          <cx:pt idx="21681">74</cx:pt>
          <cx:pt idx="21682">74</cx:pt>
          <cx:pt idx="21683">74</cx:pt>
          <cx:pt idx="21684">74</cx:pt>
          <cx:pt idx="21685">74</cx:pt>
          <cx:pt idx="21686">74</cx:pt>
          <cx:pt idx="21687">74</cx:pt>
          <cx:pt idx="21688">74</cx:pt>
          <cx:pt idx="21689">74</cx:pt>
          <cx:pt idx="21690">74</cx:pt>
          <cx:pt idx="21691">74</cx:pt>
          <cx:pt idx="21692">74</cx:pt>
          <cx:pt idx="21693">74</cx:pt>
          <cx:pt idx="21694">74</cx:pt>
          <cx:pt idx="21695">74</cx:pt>
          <cx:pt idx="21696">74</cx:pt>
          <cx:pt idx="21697">74</cx:pt>
          <cx:pt idx="21698">74</cx:pt>
          <cx:pt idx="21699">74</cx:pt>
          <cx:pt idx="21700">74</cx:pt>
          <cx:pt idx="21701">74</cx:pt>
          <cx:pt idx="21702">74</cx:pt>
          <cx:pt idx="21703">74</cx:pt>
          <cx:pt idx="21704">74</cx:pt>
          <cx:pt idx="21705">74</cx:pt>
          <cx:pt idx="21706">74</cx:pt>
          <cx:pt idx="21707">74</cx:pt>
          <cx:pt idx="21708">74</cx:pt>
          <cx:pt idx="21709">74</cx:pt>
          <cx:pt idx="21710">74</cx:pt>
          <cx:pt idx="21711">74</cx:pt>
          <cx:pt idx="21712">74</cx:pt>
          <cx:pt idx="21713">74</cx:pt>
          <cx:pt idx="21714">74</cx:pt>
          <cx:pt idx="21715">74</cx:pt>
          <cx:pt idx="21716">74</cx:pt>
          <cx:pt idx="21717">74</cx:pt>
          <cx:pt idx="21718">74</cx:pt>
          <cx:pt idx="21719">74</cx:pt>
          <cx:pt idx="21720">74</cx:pt>
          <cx:pt idx="21721">74</cx:pt>
          <cx:pt idx="21722">74</cx:pt>
          <cx:pt idx="21723">74</cx:pt>
          <cx:pt idx="21724">74</cx:pt>
          <cx:pt idx="21725">74</cx:pt>
          <cx:pt idx="21726">74</cx:pt>
          <cx:pt idx="21727">74</cx:pt>
          <cx:pt idx="21728">74</cx:pt>
          <cx:pt idx="21729">74</cx:pt>
          <cx:pt idx="21730">74</cx:pt>
          <cx:pt idx="21731">74</cx:pt>
          <cx:pt idx="21732">74</cx:pt>
          <cx:pt idx="21733">74</cx:pt>
          <cx:pt idx="21734">74</cx:pt>
          <cx:pt idx="21735">74</cx:pt>
          <cx:pt idx="21736">74</cx:pt>
          <cx:pt idx="21737">74</cx:pt>
          <cx:pt idx="21738">74</cx:pt>
          <cx:pt idx="21739">74</cx:pt>
          <cx:pt idx="21740">74</cx:pt>
          <cx:pt idx="21741">74</cx:pt>
          <cx:pt idx="21742">74</cx:pt>
          <cx:pt idx="21743">74</cx:pt>
          <cx:pt idx="21744">74</cx:pt>
          <cx:pt idx="21745">74</cx:pt>
          <cx:pt idx="21746">74</cx:pt>
          <cx:pt idx="21747">74</cx:pt>
          <cx:pt idx="21748">74</cx:pt>
          <cx:pt idx="21749">74</cx:pt>
          <cx:pt idx="21750">74</cx:pt>
          <cx:pt idx="21751">74</cx:pt>
          <cx:pt idx="21752">74</cx:pt>
          <cx:pt idx="21753">74</cx:pt>
          <cx:pt idx="21754">74</cx:pt>
          <cx:pt idx="21755">74</cx:pt>
          <cx:pt idx="21756">74</cx:pt>
          <cx:pt idx="21757">74</cx:pt>
          <cx:pt idx="21758">73</cx:pt>
          <cx:pt idx="21759">73</cx:pt>
          <cx:pt idx="21760">73</cx:pt>
          <cx:pt idx="21761">73</cx:pt>
          <cx:pt idx="21762">73</cx:pt>
          <cx:pt idx="21763">73</cx:pt>
          <cx:pt idx="21764">73</cx:pt>
          <cx:pt idx="21765">73</cx:pt>
          <cx:pt idx="21766">73</cx:pt>
          <cx:pt idx="21767">73</cx:pt>
          <cx:pt idx="21768">73</cx:pt>
          <cx:pt idx="21769">73</cx:pt>
          <cx:pt idx="21770">73</cx:pt>
          <cx:pt idx="21771">73</cx:pt>
          <cx:pt idx="21772">73</cx:pt>
          <cx:pt idx="21773">73</cx:pt>
          <cx:pt idx="21774">73</cx:pt>
          <cx:pt idx="21775">73</cx:pt>
          <cx:pt idx="21776">73</cx:pt>
          <cx:pt idx="21777">73</cx:pt>
          <cx:pt idx="21778">73</cx:pt>
          <cx:pt idx="21779">73</cx:pt>
          <cx:pt idx="21780">73</cx:pt>
          <cx:pt idx="21781">73</cx:pt>
          <cx:pt idx="21782">73</cx:pt>
          <cx:pt idx="21783">73</cx:pt>
          <cx:pt idx="21784">73</cx:pt>
          <cx:pt idx="21785">73</cx:pt>
          <cx:pt idx="21786">73</cx:pt>
          <cx:pt idx="21787">73</cx:pt>
          <cx:pt idx="21788">73</cx:pt>
          <cx:pt idx="21789">73</cx:pt>
          <cx:pt idx="21790">73</cx:pt>
          <cx:pt idx="21791">73</cx:pt>
          <cx:pt idx="21792">73</cx:pt>
          <cx:pt idx="21793">73</cx:pt>
          <cx:pt idx="21794">73</cx:pt>
          <cx:pt idx="21795">73</cx:pt>
          <cx:pt idx="21796">73</cx:pt>
          <cx:pt idx="21797">73</cx:pt>
          <cx:pt idx="21798">73</cx:pt>
          <cx:pt idx="21799">73</cx:pt>
          <cx:pt idx="21800">73</cx:pt>
          <cx:pt idx="21801">73</cx:pt>
          <cx:pt idx="21802">73</cx:pt>
          <cx:pt idx="21803">73</cx:pt>
          <cx:pt idx="21804">73</cx:pt>
          <cx:pt idx="21805">73</cx:pt>
          <cx:pt idx="21806">73</cx:pt>
          <cx:pt idx="21807">73</cx:pt>
          <cx:pt idx="21808">73</cx:pt>
          <cx:pt idx="21809">73</cx:pt>
          <cx:pt idx="21810">73</cx:pt>
          <cx:pt idx="21811">73</cx:pt>
          <cx:pt idx="21812">73</cx:pt>
          <cx:pt idx="21813">73</cx:pt>
          <cx:pt idx="21814">73</cx:pt>
          <cx:pt idx="21815">73</cx:pt>
          <cx:pt idx="21816">73</cx:pt>
          <cx:pt idx="21817">73</cx:pt>
          <cx:pt idx="21818">73</cx:pt>
          <cx:pt idx="21819">73</cx:pt>
          <cx:pt idx="21820">73</cx:pt>
          <cx:pt idx="21821">73</cx:pt>
          <cx:pt idx="21822">73</cx:pt>
          <cx:pt idx="21823">73</cx:pt>
          <cx:pt idx="21824">73</cx:pt>
          <cx:pt idx="21825">73</cx:pt>
          <cx:pt idx="21826">73</cx:pt>
          <cx:pt idx="21827">73</cx:pt>
          <cx:pt idx="21828">73</cx:pt>
          <cx:pt idx="21829">73</cx:pt>
          <cx:pt idx="21830">73</cx:pt>
          <cx:pt idx="21831">73</cx:pt>
          <cx:pt idx="21832">73</cx:pt>
          <cx:pt idx="21833">73</cx:pt>
          <cx:pt idx="21834">73</cx:pt>
          <cx:pt idx="21835">73</cx:pt>
          <cx:pt idx="21836">73</cx:pt>
          <cx:pt idx="21837">73</cx:pt>
          <cx:pt idx="21838">73</cx:pt>
          <cx:pt idx="21839">73</cx:pt>
          <cx:pt idx="21840">73</cx:pt>
          <cx:pt idx="21841">73</cx:pt>
          <cx:pt idx="21842">73</cx:pt>
          <cx:pt idx="21843">73</cx:pt>
          <cx:pt idx="21844">73</cx:pt>
          <cx:pt idx="21845">73</cx:pt>
          <cx:pt idx="21846">73</cx:pt>
          <cx:pt idx="21847">73</cx:pt>
          <cx:pt idx="21848">73</cx:pt>
          <cx:pt idx="21849">73</cx:pt>
          <cx:pt idx="21850">73</cx:pt>
          <cx:pt idx="21851">73</cx:pt>
          <cx:pt idx="21852">73</cx:pt>
          <cx:pt idx="21853">73</cx:pt>
          <cx:pt idx="21854">73</cx:pt>
          <cx:pt idx="21855">73</cx:pt>
          <cx:pt idx="21856">73</cx:pt>
          <cx:pt idx="21857">73</cx:pt>
          <cx:pt idx="21858">73</cx:pt>
          <cx:pt idx="21859">73</cx:pt>
          <cx:pt idx="21860">73</cx:pt>
          <cx:pt idx="21861">73</cx:pt>
          <cx:pt idx="21862">73</cx:pt>
          <cx:pt idx="21863">73</cx:pt>
          <cx:pt idx="21864">73</cx:pt>
          <cx:pt idx="21865">73</cx:pt>
          <cx:pt idx="21866">73</cx:pt>
          <cx:pt idx="21867">73</cx:pt>
          <cx:pt idx="21868">73</cx:pt>
          <cx:pt idx="21869">73</cx:pt>
          <cx:pt idx="21870">73</cx:pt>
          <cx:pt idx="21871">73</cx:pt>
          <cx:pt idx="21872">73</cx:pt>
          <cx:pt idx="21873">73</cx:pt>
          <cx:pt idx="21874">73</cx:pt>
          <cx:pt idx="21875">73</cx:pt>
          <cx:pt idx="21876">73</cx:pt>
          <cx:pt idx="21877">73</cx:pt>
          <cx:pt idx="21878">73</cx:pt>
          <cx:pt idx="21879">73</cx:pt>
          <cx:pt idx="21880">73</cx:pt>
          <cx:pt idx="21881">73</cx:pt>
          <cx:pt idx="21882">73</cx:pt>
          <cx:pt idx="21883">73</cx:pt>
          <cx:pt idx="21884">73</cx:pt>
          <cx:pt idx="21885">73</cx:pt>
          <cx:pt idx="21886">73</cx:pt>
          <cx:pt idx="21887">73</cx:pt>
          <cx:pt idx="21888">73</cx:pt>
          <cx:pt idx="21889">73</cx:pt>
          <cx:pt idx="21890">73</cx:pt>
          <cx:pt idx="21891">73</cx:pt>
          <cx:pt idx="21892">73</cx:pt>
          <cx:pt idx="21893">73</cx:pt>
          <cx:pt idx="21894">73</cx:pt>
          <cx:pt idx="21895">73</cx:pt>
          <cx:pt idx="21896">73</cx:pt>
          <cx:pt idx="21897">73</cx:pt>
          <cx:pt idx="21898">73</cx:pt>
          <cx:pt idx="21899">73</cx:pt>
          <cx:pt idx="21900">73</cx:pt>
          <cx:pt idx="21901">73</cx:pt>
          <cx:pt idx="21902">73</cx:pt>
          <cx:pt idx="21903">73</cx:pt>
          <cx:pt idx="21904">73</cx:pt>
          <cx:pt idx="21905">73</cx:pt>
          <cx:pt idx="21906">73</cx:pt>
          <cx:pt idx="21907">73</cx:pt>
          <cx:pt idx="21908">73</cx:pt>
          <cx:pt idx="21909">73</cx:pt>
          <cx:pt idx="21910">73</cx:pt>
          <cx:pt idx="21911">73</cx:pt>
          <cx:pt idx="21912">73</cx:pt>
          <cx:pt idx="21913">73</cx:pt>
          <cx:pt idx="21914">73</cx:pt>
          <cx:pt idx="21915">73</cx:pt>
          <cx:pt idx="21916">73</cx:pt>
          <cx:pt idx="21917">73</cx:pt>
          <cx:pt idx="21918">73</cx:pt>
          <cx:pt idx="21919">73</cx:pt>
          <cx:pt idx="21920">73</cx:pt>
          <cx:pt idx="21921">73</cx:pt>
          <cx:pt idx="21922">73</cx:pt>
          <cx:pt idx="21923">73</cx:pt>
          <cx:pt idx="21924">73</cx:pt>
          <cx:pt idx="21925">73</cx:pt>
          <cx:pt idx="21926">73</cx:pt>
          <cx:pt idx="21927">73</cx:pt>
          <cx:pt idx="21928">73</cx:pt>
          <cx:pt idx="21929">73</cx:pt>
          <cx:pt idx="21930">73</cx:pt>
          <cx:pt idx="21931">73</cx:pt>
          <cx:pt idx="21932">73</cx:pt>
          <cx:pt idx="21933">73</cx:pt>
          <cx:pt idx="21934">73</cx:pt>
          <cx:pt idx="21935">73</cx:pt>
          <cx:pt idx="21936">73</cx:pt>
          <cx:pt idx="21937">73</cx:pt>
          <cx:pt idx="21938">73</cx:pt>
          <cx:pt idx="21939">73</cx:pt>
          <cx:pt idx="21940">73</cx:pt>
          <cx:pt idx="21941">73</cx:pt>
          <cx:pt idx="21942">73</cx:pt>
          <cx:pt idx="21943">73</cx:pt>
          <cx:pt idx="21944">73</cx:pt>
          <cx:pt idx="21945">73</cx:pt>
          <cx:pt idx="21946">73</cx:pt>
          <cx:pt idx="21947">73</cx:pt>
          <cx:pt idx="21948">73</cx:pt>
          <cx:pt idx="21949">73</cx:pt>
          <cx:pt idx="21950">73</cx:pt>
          <cx:pt idx="21951">73</cx:pt>
          <cx:pt idx="21952">73</cx:pt>
          <cx:pt idx="21953">73</cx:pt>
          <cx:pt idx="21954">73</cx:pt>
          <cx:pt idx="21955">73</cx:pt>
          <cx:pt idx="21956">73</cx:pt>
          <cx:pt idx="21957">73</cx:pt>
          <cx:pt idx="21958">73</cx:pt>
          <cx:pt idx="21959">73</cx:pt>
          <cx:pt idx="21960">73</cx:pt>
          <cx:pt idx="21961">73</cx:pt>
          <cx:pt idx="21962">73</cx:pt>
          <cx:pt idx="21963">73</cx:pt>
          <cx:pt idx="21964">73</cx:pt>
          <cx:pt idx="21965">73</cx:pt>
          <cx:pt idx="21966">73</cx:pt>
          <cx:pt idx="21967">73</cx:pt>
          <cx:pt idx="21968">73</cx:pt>
          <cx:pt idx="21969">73</cx:pt>
          <cx:pt idx="21970">73</cx:pt>
          <cx:pt idx="21971">73</cx:pt>
          <cx:pt idx="21972">73</cx:pt>
          <cx:pt idx="21973">73</cx:pt>
          <cx:pt idx="21974">73</cx:pt>
          <cx:pt idx="21975">73</cx:pt>
          <cx:pt idx="21976">73</cx:pt>
          <cx:pt idx="21977">73</cx:pt>
          <cx:pt idx="21978">73</cx:pt>
          <cx:pt idx="21979">73</cx:pt>
          <cx:pt idx="21980">73</cx:pt>
          <cx:pt idx="21981">73</cx:pt>
          <cx:pt idx="21982">73</cx:pt>
          <cx:pt idx="21983">73</cx:pt>
          <cx:pt idx="21984">73</cx:pt>
          <cx:pt idx="21985">73</cx:pt>
          <cx:pt idx="21986">73</cx:pt>
          <cx:pt idx="21987">73</cx:pt>
          <cx:pt idx="21988">73</cx:pt>
          <cx:pt idx="21989">73</cx:pt>
          <cx:pt idx="21990">73</cx:pt>
          <cx:pt idx="21991">73</cx:pt>
          <cx:pt idx="21992">73</cx:pt>
          <cx:pt idx="21993">73</cx:pt>
          <cx:pt idx="21994">73</cx:pt>
          <cx:pt idx="21995">73</cx:pt>
          <cx:pt idx="21996">73</cx:pt>
          <cx:pt idx="21997">73</cx:pt>
          <cx:pt idx="21998">73</cx:pt>
          <cx:pt idx="21999">73</cx:pt>
          <cx:pt idx="22000">73</cx:pt>
          <cx:pt idx="22001">73</cx:pt>
          <cx:pt idx="22002">73</cx:pt>
          <cx:pt idx="22003">73</cx:pt>
          <cx:pt idx="22004">73</cx:pt>
          <cx:pt idx="22005">73</cx:pt>
          <cx:pt idx="22006">73</cx:pt>
          <cx:pt idx="22007">73</cx:pt>
          <cx:pt idx="22008">73</cx:pt>
          <cx:pt idx="22009">73</cx:pt>
          <cx:pt idx="22010">73</cx:pt>
          <cx:pt idx="22011">73</cx:pt>
          <cx:pt idx="22012">73</cx:pt>
          <cx:pt idx="22013">73</cx:pt>
          <cx:pt idx="22014">73</cx:pt>
          <cx:pt idx="22015">73</cx:pt>
          <cx:pt idx="22016">73</cx:pt>
          <cx:pt idx="22017">73</cx:pt>
          <cx:pt idx="22018">73</cx:pt>
          <cx:pt idx="22019">73</cx:pt>
          <cx:pt idx="22020">73</cx:pt>
          <cx:pt idx="22021">73</cx:pt>
          <cx:pt idx="22022">73</cx:pt>
          <cx:pt idx="22023">73</cx:pt>
          <cx:pt idx="22024">73</cx:pt>
          <cx:pt idx="22025">73</cx:pt>
          <cx:pt idx="22026">73</cx:pt>
          <cx:pt idx="22027">73</cx:pt>
          <cx:pt idx="22028">73</cx:pt>
          <cx:pt idx="22029">73</cx:pt>
          <cx:pt idx="22030">73</cx:pt>
          <cx:pt idx="22031">73</cx:pt>
          <cx:pt idx="22032">73</cx:pt>
          <cx:pt idx="22033">73</cx:pt>
          <cx:pt idx="22034">73</cx:pt>
          <cx:pt idx="22035">73</cx:pt>
          <cx:pt idx="22036">73</cx:pt>
          <cx:pt idx="22037">73</cx:pt>
          <cx:pt idx="22038">73</cx:pt>
          <cx:pt idx="22039">73</cx:pt>
          <cx:pt idx="22040">73</cx:pt>
          <cx:pt idx="22041">73</cx:pt>
          <cx:pt idx="22042">73</cx:pt>
          <cx:pt idx="22043">73</cx:pt>
          <cx:pt idx="22044">73</cx:pt>
          <cx:pt idx="22045">73</cx:pt>
          <cx:pt idx="22046">73</cx:pt>
          <cx:pt idx="22047">73</cx:pt>
          <cx:pt idx="22048">73</cx:pt>
          <cx:pt idx="22049">73</cx:pt>
          <cx:pt idx="22050">73</cx:pt>
          <cx:pt idx="22051">73</cx:pt>
          <cx:pt idx="22052">73</cx:pt>
          <cx:pt idx="22053">73</cx:pt>
          <cx:pt idx="22054">73</cx:pt>
          <cx:pt idx="22055">73</cx:pt>
          <cx:pt idx="22056">73</cx:pt>
          <cx:pt idx="22057">73</cx:pt>
          <cx:pt idx="22058">73</cx:pt>
          <cx:pt idx="22059">73</cx:pt>
          <cx:pt idx="22060">73</cx:pt>
          <cx:pt idx="22061">73</cx:pt>
          <cx:pt idx="22062">73</cx:pt>
          <cx:pt idx="22063">73</cx:pt>
          <cx:pt idx="22064">73</cx:pt>
          <cx:pt idx="22065">73</cx:pt>
          <cx:pt idx="22066">73</cx:pt>
          <cx:pt idx="22067">73</cx:pt>
          <cx:pt idx="22068">73</cx:pt>
          <cx:pt idx="22069">73</cx:pt>
          <cx:pt idx="22070">73</cx:pt>
          <cx:pt idx="22071">73</cx:pt>
          <cx:pt idx="22072">73</cx:pt>
          <cx:pt idx="22073">73</cx:pt>
          <cx:pt idx="22074">73</cx:pt>
          <cx:pt idx="22075">73</cx:pt>
          <cx:pt idx="22076">73</cx:pt>
          <cx:pt idx="22077">73</cx:pt>
          <cx:pt idx="22078">73</cx:pt>
          <cx:pt idx="22079">73</cx:pt>
          <cx:pt idx="22080">73</cx:pt>
          <cx:pt idx="22081">73</cx:pt>
          <cx:pt idx="22082">73</cx:pt>
          <cx:pt idx="22083">73</cx:pt>
          <cx:pt idx="22084">73</cx:pt>
          <cx:pt idx="22085">73</cx:pt>
          <cx:pt idx="22086">73</cx:pt>
          <cx:pt idx="22087">73</cx:pt>
          <cx:pt idx="22088">73</cx:pt>
          <cx:pt idx="22089">73</cx:pt>
          <cx:pt idx="22090">73</cx:pt>
          <cx:pt idx="22091">73</cx:pt>
          <cx:pt idx="22092">73</cx:pt>
          <cx:pt idx="22093">73</cx:pt>
          <cx:pt idx="22094">73</cx:pt>
          <cx:pt idx="22095">73</cx:pt>
          <cx:pt idx="22096">73</cx:pt>
          <cx:pt idx="22097">73</cx:pt>
          <cx:pt idx="22098">73</cx:pt>
          <cx:pt idx="22099">73</cx:pt>
          <cx:pt idx="22100">73</cx:pt>
          <cx:pt idx="22101">73</cx:pt>
          <cx:pt idx="22102">73</cx:pt>
          <cx:pt idx="22103">73</cx:pt>
          <cx:pt idx="22104">73</cx:pt>
          <cx:pt idx="22105">73</cx:pt>
          <cx:pt idx="22106">73</cx:pt>
          <cx:pt idx="22107">73</cx:pt>
          <cx:pt idx="22108">73</cx:pt>
          <cx:pt idx="22109">73</cx:pt>
          <cx:pt idx="22110">73</cx:pt>
          <cx:pt idx="22111">73</cx:pt>
          <cx:pt idx="22112">73</cx:pt>
          <cx:pt idx="22113">73</cx:pt>
          <cx:pt idx="22114">73</cx:pt>
          <cx:pt idx="22115">73</cx:pt>
          <cx:pt idx="22116">73</cx:pt>
          <cx:pt idx="22117">73</cx:pt>
          <cx:pt idx="22118">73</cx:pt>
          <cx:pt idx="22119">73</cx:pt>
          <cx:pt idx="22120">73</cx:pt>
          <cx:pt idx="22121">73</cx:pt>
          <cx:pt idx="22122">73</cx:pt>
          <cx:pt idx="22123">73</cx:pt>
          <cx:pt idx="22124">73</cx:pt>
          <cx:pt idx="22125">73</cx:pt>
          <cx:pt idx="22126">73</cx:pt>
          <cx:pt idx="22127">73</cx:pt>
          <cx:pt idx="22128">73</cx:pt>
          <cx:pt idx="22129">73</cx:pt>
          <cx:pt idx="22130">73</cx:pt>
          <cx:pt idx="22131">73</cx:pt>
          <cx:pt idx="22132">73</cx:pt>
          <cx:pt idx="22133">73</cx:pt>
          <cx:pt idx="22134">73</cx:pt>
          <cx:pt idx="22135">73</cx:pt>
          <cx:pt idx="22136">73</cx:pt>
          <cx:pt idx="22137">73</cx:pt>
          <cx:pt idx="22138">73</cx:pt>
          <cx:pt idx="22139">73</cx:pt>
          <cx:pt idx="22140">73</cx:pt>
          <cx:pt idx="22141">73</cx:pt>
          <cx:pt idx="22142">73</cx:pt>
          <cx:pt idx="22143">73</cx:pt>
          <cx:pt idx="22144">73</cx:pt>
          <cx:pt idx="22145">73</cx:pt>
          <cx:pt idx="22146">73</cx:pt>
          <cx:pt idx="22147">73</cx:pt>
          <cx:pt idx="22148">73</cx:pt>
          <cx:pt idx="22149">73</cx:pt>
          <cx:pt idx="22150">73</cx:pt>
          <cx:pt idx="22151">73</cx:pt>
          <cx:pt idx="22152">73</cx:pt>
          <cx:pt idx="22153">73</cx:pt>
          <cx:pt idx="22154">73</cx:pt>
          <cx:pt idx="22155">73</cx:pt>
          <cx:pt idx="22156">73</cx:pt>
          <cx:pt idx="22157">73</cx:pt>
          <cx:pt idx="22158">73</cx:pt>
          <cx:pt idx="22159">73</cx:pt>
          <cx:pt idx="22160">73</cx:pt>
          <cx:pt idx="22161">73</cx:pt>
          <cx:pt idx="22162">72</cx:pt>
          <cx:pt idx="22163">72</cx:pt>
          <cx:pt idx="22164">72</cx:pt>
          <cx:pt idx="22165">72</cx:pt>
          <cx:pt idx="22166">72</cx:pt>
          <cx:pt idx="22167">72</cx:pt>
          <cx:pt idx="22168">72</cx:pt>
          <cx:pt idx="22169">72</cx:pt>
          <cx:pt idx="22170">72</cx:pt>
          <cx:pt idx="22171">72</cx:pt>
          <cx:pt idx="22172">72</cx:pt>
          <cx:pt idx="22173">72</cx:pt>
          <cx:pt idx="22174">72</cx:pt>
          <cx:pt idx="22175">72</cx:pt>
          <cx:pt idx="22176">72</cx:pt>
          <cx:pt idx="22177">72</cx:pt>
          <cx:pt idx="22178">72</cx:pt>
          <cx:pt idx="22179">72</cx:pt>
          <cx:pt idx="22180">72</cx:pt>
          <cx:pt idx="22181">72</cx:pt>
          <cx:pt idx="22182">72</cx:pt>
          <cx:pt idx="22183">72</cx:pt>
          <cx:pt idx="22184">72</cx:pt>
          <cx:pt idx="22185">72</cx:pt>
          <cx:pt idx="22186">72</cx:pt>
          <cx:pt idx="22187">72</cx:pt>
          <cx:pt idx="22188">72</cx:pt>
          <cx:pt idx="22189">72</cx:pt>
          <cx:pt idx="22190">72</cx:pt>
          <cx:pt idx="22191">72</cx:pt>
          <cx:pt idx="22192">72</cx:pt>
          <cx:pt idx="22193">72</cx:pt>
          <cx:pt idx="22194">72</cx:pt>
          <cx:pt idx="22195">72</cx:pt>
          <cx:pt idx="22196">72</cx:pt>
          <cx:pt idx="22197">72</cx:pt>
          <cx:pt idx="22198">72</cx:pt>
          <cx:pt idx="22199">72</cx:pt>
          <cx:pt idx="22200">72</cx:pt>
          <cx:pt idx="22201">72</cx:pt>
          <cx:pt idx="22202">72</cx:pt>
          <cx:pt idx="22203">72</cx:pt>
          <cx:pt idx="22204">72</cx:pt>
          <cx:pt idx="22205">72</cx:pt>
          <cx:pt idx="22206">72</cx:pt>
          <cx:pt idx="22207">72</cx:pt>
          <cx:pt idx="22208">72</cx:pt>
          <cx:pt idx="22209">72</cx:pt>
          <cx:pt idx="22210">72</cx:pt>
          <cx:pt idx="22211">72</cx:pt>
          <cx:pt idx="22212">72</cx:pt>
          <cx:pt idx="22213">72</cx:pt>
          <cx:pt idx="22214">72</cx:pt>
          <cx:pt idx="22215">72</cx:pt>
          <cx:pt idx="22216">72</cx:pt>
          <cx:pt idx="22217">72</cx:pt>
          <cx:pt idx="22218">72</cx:pt>
          <cx:pt idx="22219">72</cx:pt>
          <cx:pt idx="22220">72</cx:pt>
          <cx:pt idx="22221">72</cx:pt>
          <cx:pt idx="22222">72</cx:pt>
          <cx:pt idx="22223">72</cx:pt>
          <cx:pt idx="22224">72</cx:pt>
          <cx:pt idx="22225">72</cx:pt>
          <cx:pt idx="22226">72</cx:pt>
          <cx:pt idx="22227">72</cx:pt>
          <cx:pt idx="22228">72</cx:pt>
          <cx:pt idx="22229">72</cx:pt>
          <cx:pt idx="22230">72</cx:pt>
          <cx:pt idx="22231">72</cx:pt>
          <cx:pt idx="22232">72</cx:pt>
          <cx:pt idx="22233">72</cx:pt>
          <cx:pt idx="22234">72</cx:pt>
          <cx:pt idx="22235">72</cx:pt>
          <cx:pt idx="22236">72</cx:pt>
          <cx:pt idx="22237">72</cx:pt>
          <cx:pt idx="22238">72</cx:pt>
          <cx:pt idx="22239">72</cx:pt>
          <cx:pt idx="22240">72</cx:pt>
          <cx:pt idx="22241">72</cx:pt>
          <cx:pt idx="22242">72</cx:pt>
          <cx:pt idx="22243">72</cx:pt>
          <cx:pt idx="22244">72</cx:pt>
          <cx:pt idx="22245">72</cx:pt>
          <cx:pt idx="22246">72</cx:pt>
          <cx:pt idx="22247">72</cx:pt>
          <cx:pt idx="22248">72</cx:pt>
          <cx:pt idx="22249">72</cx:pt>
          <cx:pt idx="22250">72</cx:pt>
          <cx:pt idx="22251">72</cx:pt>
          <cx:pt idx="22252">72</cx:pt>
          <cx:pt idx="22253">72</cx:pt>
          <cx:pt idx="22254">72</cx:pt>
          <cx:pt idx="22255">72</cx:pt>
          <cx:pt idx="22256">72</cx:pt>
          <cx:pt idx="22257">72</cx:pt>
          <cx:pt idx="22258">72</cx:pt>
          <cx:pt idx="22259">72</cx:pt>
          <cx:pt idx="22260">72</cx:pt>
          <cx:pt idx="22261">72</cx:pt>
          <cx:pt idx="22262">72</cx:pt>
          <cx:pt idx="22263">72</cx:pt>
          <cx:pt idx="22264">72</cx:pt>
          <cx:pt idx="22265">72</cx:pt>
          <cx:pt idx="22266">72</cx:pt>
          <cx:pt idx="22267">72</cx:pt>
          <cx:pt idx="22268">72</cx:pt>
          <cx:pt idx="22269">72</cx:pt>
          <cx:pt idx="22270">72</cx:pt>
          <cx:pt idx="22271">72</cx:pt>
          <cx:pt idx="22272">72</cx:pt>
          <cx:pt idx="22273">72</cx:pt>
          <cx:pt idx="22274">72</cx:pt>
          <cx:pt idx="22275">72</cx:pt>
          <cx:pt idx="22276">72</cx:pt>
          <cx:pt idx="22277">72</cx:pt>
          <cx:pt idx="22278">72</cx:pt>
          <cx:pt idx="22279">72</cx:pt>
          <cx:pt idx="22280">72</cx:pt>
          <cx:pt idx="22281">72</cx:pt>
          <cx:pt idx="22282">72</cx:pt>
          <cx:pt idx="22283">72</cx:pt>
          <cx:pt idx="22284">72</cx:pt>
          <cx:pt idx="22285">72</cx:pt>
          <cx:pt idx="22286">72</cx:pt>
          <cx:pt idx="22287">72</cx:pt>
          <cx:pt idx="22288">72</cx:pt>
          <cx:pt idx="22289">72</cx:pt>
          <cx:pt idx="22290">72</cx:pt>
          <cx:pt idx="22291">72</cx:pt>
          <cx:pt idx="22292">72</cx:pt>
          <cx:pt idx="22293">72</cx:pt>
          <cx:pt idx="22294">72</cx:pt>
          <cx:pt idx="22295">72</cx:pt>
          <cx:pt idx="22296">72</cx:pt>
          <cx:pt idx="22297">72</cx:pt>
          <cx:pt idx="22298">72</cx:pt>
          <cx:pt idx="22299">72</cx:pt>
          <cx:pt idx="22300">72</cx:pt>
          <cx:pt idx="22301">72</cx:pt>
          <cx:pt idx="22302">72</cx:pt>
          <cx:pt idx="22303">72</cx:pt>
          <cx:pt idx="22304">72</cx:pt>
          <cx:pt idx="22305">72</cx:pt>
          <cx:pt idx="22306">72</cx:pt>
          <cx:pt idx="22307">72</cx:pt>
          <cx:pt idx="22308">72</cx:pt>
          <cx:pt idx="22309">72</cx:pt>
          <cx:pt idx="22310">72</cx:pt>
          <cx:pt idx="22311">72</cx:pt>
          <cx:pt idx="22312">72</cx:pt>
          <cx:pt idx="22313">72</cx:pt>
          <cx:pt idx="22314">72</cx:pt>
          <cx:pt idx="22315">72</cx:pt>
          <cx:pt idx="22316">72</cx:pt>
          <cx:pt idx="22317">72</cx:pt>
          <cx:pt idx="22318">72</cx:pt>
          <cx:pt idx="22319">72</cx:pt>
          <cx:pt idx="22320">72</cx:pt>
          <cx:pt idx="22321">72</cx:pt>
          <cx:pt idx="22322">72</cx:pt>
          <cx:pt idx="22323">72</cx:pt>
          <cx:pt idx="22324">72</cx:pt>
          <cx:pt idx="22325">72</cx:pt>
          <cx:pt idx="22326">72</cx:pt>
          <cx:pt idx="22327">72</cx:pt>
          <cx:pt idx="22328">72</cx:pt>
          <cx:pt idx="22329">72</cx:pt>
          <cx:pt idx="22330">72</cx:pt>
          <cx:pt idx="22331">72</cx:pt>
          <cx:pt idx="22332">72</cx:pt>
          <cx:pt idx="22333">72</cx:pt>
          <cx:pt idx="22334">72</cx:pt>
          <cx:pt idx="22335">72</cx:pt>
          <cx:pt idx="22336">72</cx:pt>
          <cx:pt idx="22337">72</cx:pt>
          <cx:pt idx="22338">72</cx:pt>
          <cx:pt idx="22339">72</cx:pt>
          <cx:pt idx="22340">72</cx:pt>
          <cx:pt idx="22341">72</cx:pt>
          <cx:pt idx="22342">72</cx:pt>
          <cx:pt idx="22343">72</cx:pt>
          <cx:pt idx="22344">72</cx:pt>
          <cx:pt idx="22345">72</cx:pt>
          <cx:pt idx="22346">72</cx:pt>
          <cx:pt idx="22347">72</cx:pt>
          <cx:pt idx="22348">72</cx:pt>
          <cx:pt idx="22349">72</cx:pt>
          <cx:pt idx="22350">72</cx:pt>
          <cx:pt idx="22351">72</cx:pt>
          <cx:pt idx="22352">72</cx:pt>
          <cx:pt idx="22353">72</cx:pt>
          <cx:pt idx="22354">72</cx:pt>
          <cx:pt idx="22355">72</cx:pt>
          <cx:pt idx="22356">72</cx:pt>
          <cx:pt idx="22357">72</cx:pt>
          <cx:pt idx="22358">72</cx:pt>
          <cx:pt idx="22359">72</cx:pt>
          <cx:pt idx="22360">72</cx:pt>
          <cx:pt idx="22361">72</cx:pt>
          <cx:pt idx="22362">72</cx:pt>
          <cx:pt idx="22363">72</cx:pt>
          <cx:pt idx="22364">72</cx:pt>
          <cx:pt idx="22365">72</cx:pt>
          <cx:pt idx="22366">72</cx:pt>
          <cx:pt idx="22367">72</cx:pt>
          <cx:pt idx="22368">72</cx:pt>
          <cx:pt idx="22369">72</cx:pt>
          <cx:pt idx="22370">72</cx:pt>
          <cx:pt idx="22371">72</cx:pt>
          <cx:pt idx="22372">72</cx:pt>
          <cx:pt idx="22373">72</cx:pt>
          <cx:pt idx="22374">72</cx:pt>
          <cx:pt idx="22375">72</cx:pt>
          <cx:pt idx="22376">72</cx:pt>
          <cx:pt idx="22377">72</cx:pt>
          <cx:pt idx="22378">72</cx:pt>
          <cx:pt idx="22379">72</cx:pt>
          <cx:pt idx="22380">72</cx:pt>
          <cx:pt idx="22381">72</cx:pt>
          <cx:pt idx="22382">72</cx:pt>
          <cx:pt idx="22383">72</cx:pt>
          <cx:pt idx="22384">72</cx:pt>
          <cx:pt idx="22385">72</cx:pt>
          <cx:pt idx="22386">72</cx:pt>
          <cx:pt idx="22387">72</cx:pt>
          <cx:pt idx="22388">72</cx:pt>
          <cx:pt idx="22389">72</cx:pt>
          <cx:pt idx="22390">72</cx:pt>
          <cx:pt idx="22391">72</cx:pt>
          <cx:pt idx="22392">72</cx:pt>
          <cx:pt idx="22393">72</cx:pt>
          <cx:pt idx="22394">72</cx:pt>
          <cx:pt idx="22395">72</cx:pt>
          <cx:pt idx="22396">72</cx:pt>
          <cx:pt idx="22397">72</cx:pt>
          <cx:pt idx="22398">72</cx:pt>
          <cx:pt idx="22399">72</cx:pt>
          <cx:pt idx="22400">72</cx:pt>
          <cx:pt idx="22401">72</cx:pt>
          <cx:pt idx="22402">72</cx:pt>
          <cx:pt idx="22403">72</cx:pt>
          <cx:pt idx="22404">72</cx:pt>
          <cx:pt idx="22405">72</cx:pt>
          <cx:pt idx="22406">72</cx:pt>
          <cx:pt idx="22407">72</cx:pt>
          <cx:pt idx="22408">72</cx:pt>
          <cx:pt idx="22409">72</cx:pt>
          <cx:pt idx="22410">72</cx:pt>
          <cx:pt idx="22411">72</cx:pt>
          <cx:pt idx="22412">72</cx:pt>
          <cx:pt idx="22413">72</cx:pt>
          <cx:pt idx="22414">72</cx:pt>
          <cx:pt idx="22415">72</cx:pt>
          <cx:pt idx="22416">72</cx:pt>
          <cx:pt idx="22417">72</cx:pt>
          <cx:pt idx="22418">72</cx:pt>
          <cx:pt idx="22419">72</cx:pt>
          <cx:pt idx="22420">72</cx:pt>
          <cx:pt idx="22421">72</cx:pt>
          <cx:pt idx="22422">72</cx:pt>
          <cx:pt idx="22423">72</cx:pt>
          <cx:pt idx="22424">72</cx:pt>
          <cx:pt idx="22425">72</cx:pt>
          <cx:pt idx="22426">72</cx:pt>
          <cx:pt idx="22427">72</cx:pt>
          <cx:pt idx="22428">72</cx:pt>
          <cx:pt idx="22429">72</cx:pt>
          <cx:pt idx="22430">72</cx:pt>
          <cx:pt idx="22431">72</cx:pt>
          <cx:pt idx="22432">72</cx:pt>
          <cx:pt idx="22433">72</cx:pt>
          <cx:pt idx="22434">72</cx:pt>
          <cx:pt idx="22435">72</cx:pt>
          <cx:pt idx="22436">72</cx:pt>
          <cx:pt idx="22437">72</cx:pt>
          <cx:pt idx="22438">72</cx:pt>
          <cx:pt idx="22439">72</cx:pt>
          <cx:pt idx="22440">72</cx:pt>
          <cx:pt idx="22441">72</cx:pt>
          <cx:pt idx="22442">72</cx:pt>
          <cx:pt idx="22443">72</cx:pt>
          <cx:pt idx="22444">72</cx:pt>
          <cx:pt idx="22445">72</cx:pt>
          <cx:pt idx="22446">72</cx:pt>
          <cx:pt idx="22447">72</cx:pt>
          <cx:pt idx="22448">72</cx:pt>
          <cx:pt idx="22449">72</cx:pt>
          <cx:pt idx="22450">72</cx:pt>
          <cx:pt idx="22451">72</cx:pt>
          <cx:pt idx="22452">72</cx:pt>
          <cx:pt idx="22453">72</cx:pt>
          <cx:pt idx="22454">72</cx:pt>
          <cx:pt idx="22455">72</cx:pt>
          <cx:pt idx="22456">72</cx:pt>
          <cx:pt idx="22457">72</cx:pt>
          <cx:pt idx="22458">72</cx:pt>
          <cx:pt idx="22459">72</cx:pt>
          <cx:pt idx="22460">72</cx:pt>
          <cx:pt idx="22461">72</cx:pt>
          <cx:pt idx="22462">72</cx:pt>
          <cx:pt idx="22463">72</cx:pt>
          <cx:pt idx="22464">72</cx:pt>
          <cx:pt idx="22465">72</cx:pt>
          <cx:pt idx="22466">72</cx:pt>
          <cx:pt idx="22467">72</cx:pt>
          <cx:pt idx="22468">72</cx:pt>
          <cx:pt idx="22469">72</cx:pt>
          <cx:pt idx="22470">72</cx:pt>
          <cx:pt idx="22471">72</cx:pt>
          <cx:pt idx="22472">72</cx:pt>
          <cx:pt idx="22473">72</cx:pt>
          <cx:pt idx="22474">72</cx:pt>
          <cx:pt idx="22475">72</cx:pt>
          <cx:pt idx="22476">72</cx:pt>
          <cx:pt idx="22477">72</cx:pt>
          <cx:pt idx="22478">72</cx:pt>
          <cx:pt idx="22479">72</cx:pt>
          <cx:pt idx="22480">72</cx:pt>
          <cx:pt idx="22481">72</cx:pt>
          <cx:pt idx="22482">72</cx:pt>
          <cx:pt idx="22483">72</cx:pt>
          <cx:pt idx="22484">72</cx:pt>
          <cx:pt idx="22485">72</cx:pt>
          <cx:pt idx="22486">72</cx:pt>
          <cx:pt idx="22487">72</cx:pt>
          <cx:pt idx="22488">72</cx:pt>
          <cx:pt idx="22489">72</cx:pt>
          <cx:pt idx="22490">72</cx:pt>
          <cx:pt idx="22491">72</cx:pt>
          <cx:pt idx="22492">72</cx:pt>
          <cx:pt idx="22493">72</cx:pt>
          <cx:pt idx="22494">72</cx:pt>
          <cx:pt idx="22495">72</cx:pt>
          <cx:pt idx="22496">72</cx:pt>
          <cx:pt idx="22497">72</cx:pt>
          <cx:pt idx="22498">72</cx:pt>
          <cx:pt idx="22499">72</cx:pt>
          <cx:pt idx="22500">72</cx:pt>
          <cx:pt idx="22501">72</cx:pt>
          <cx:pt idx="22502">72</cx:pt>
          <cx:pt idx="22503">72</cx:pt>
          <cx:pt idx="22504">72</cx:pt>
          <cx:pt idx="22505">72</cx:pt>
          <cx:pt idx="22506">72</cx:pt>
          <cx:pt idx="22507">72</cx:pt>
          <cx:pt idx="22508">72</cx:pt>
          <cx:pt idx="22509">72</cx:pt>
          <cx:pt idx="22510">72</cx:pt>
          <cx:pt idx="22511">72</cx:pt>
          <cx:pt idx="22512">72</cx:pt>
          <cx:pt idx="22513">72</cx:pt>
          <cx:pt idx="22514">72</cx:pt>
          <cx:pt idx="22515">72</cx:pt>
          <cx:pt idx="22516">72</cx:pt>
          <cx:pt idx="22517">72</cx:pt>
          <cx:pt idx="22518">72</cx:pt>
          <cx:pt idx="22519">72</cx:pt>
          <cx:pt idx="22520">72</cx:pt>
          <cx:pt idx="22521">72</cx:pt>
          <cx:pt idx="22522">72</cx:pt>
          <cx:pt idx="22523">72</cx:pt>
          <cx:pt idx="22524">72</cx:pt>
          <cx:pt idx="22525">72</cx:pt>
          <cx:pt idx="22526">72</cx:pt>
          <cx:pt idx="22527">72</cx:pt>
          <cx:pt idx="22528">72</cx:pt>
          <cx:pt idx="22529">72</cx:pt>
          <cx:pt idx="22530">72</cx:pt>
          <cx:pt idx="22531">72</cx:pt>
          <cx:pt idx="22532">72</cx:pt>
          <cx:pt idx="22533">72</cx:pt>
          <cx:pt idx="22534">72</cx:pt>
          <cx:pt idx="22535">72</cx:pt>
          <cx:pt idx="22536">72</cx:pt>
          <cx:pt idx="22537">72</cx:pt>
          <cx:pt idx="22538">72</cx:pt>
          <cx:pt idx="22539">72</cx:pt>
          <cx:pt idx="22540">72</cx:pt>
          <cx:pt idx="22541">72</cx:pt>
          <cx:pt idx="22542">72</cx:pt>
          <cx:pt idx="22543">72</cx:pt>
          <cx:pt idx="22544">72</cx:pt>
          <cx:pt idx="22545">72</cx:pt>
          <cx:pt idx="22546">72</cx:pt>
          <cx:pt idx="22547">72</cx:pt>
          <cx:pt idx="22548">72</cx:pt>
          <cx:pt idx="22549">72</cx:pt>
          <cx:pt idx="22550">72</cx:pt>
          <cx:pt idx="22551">72</cx:pt>
          <cx:pt idx="22552">72</cx:pt>
          <cx:pt idx="22553">72</cx:pt>
          <cx:pt idx="22554">72</cx:pt>
          <cx:pt idx="22555">72</cx:pt>
          <cx:pt idx="22556">72</cx:pt>
          <cx:pt idx="22557">72</cx:pt>
          <cx:pt idx="22558">72</cx:pt>
          <cx:pt idx="22559">72</cx:pt>
          <cx:pt idx="22560">72</cx:pt>
          <cx:pt idx="22561">72</cx:pt>
          <cx:pt idx="22562">72</cx:pt>
          <cx:pt idx="22563">72</cx:pt>
          <cx:pt idx="22564">72</cx:pt>
          <cx:pt idx="22565">72</cx:pt>
          <cx:pt idx="22566">72</cx:pt>
          <cx:pt idx="22567">72</cx:pt>
          <cx:pt idx="22568">72</cx:pt>
          <cx:pt idx="22569">72</cx:pt>
          <cx:pt idx="22570">72</cx:pt>
          <cx:pt idx="22571">72</cx:pt>
          <cx:pt idx="22572">72</cx:pt>
          <cx:pt idx="22573">72</cx:pt>
          <cx:pt idx="22574">72</cx:pt>
          <cx:pt idx="22575">72</cx:pt>
          <cx:pt idx="22576">72</cx:pt>
          <cx:pt idx="22577">72</cx:pt>
          <cx:pt idx="22578">72</cx:pt>
          <cx:pt idx="22579">72</cx:pt>
          <cx:pt idx="22580">72</cx:pt>
          <cx:pt idx="22581">72</cx:pt>
          <cx:pt idx="22582">72</cx:pt>
          <cx:pt idx="22583">72</cx:pt>
          <cx:pt idx="22584">72</cx:pt>
          <cx:pt idx="22585">72</cx:pt>
          <cx:pt idx="22586">72</cx:pt>
          <cx:pt idx="22587">72</cx:pt>
          <cx:pt idx="22588">72</cx:pt>
          <cx:pt idx="22589">72</cx:pt>
          <cx:pt idx="22590">72</cx:pt>
          <cx:pt idx="22591">72</cx:pt>
          <cx:pt idx="22592">72</cx:pt>
          <cx:pt idx="22593">72</cx:pt>
          <cx:pt idx="22594">72</cx:pt>
          <cx:pt idx="22595">72</cx:pt>
          <cx:pt idx="22596">72</cx:pt>
          <cx:pt idx="22597">72</cx:pt>
          <cx:pt idx="22598">72</cx:pt>
          <cx:pt idx="22599">72</cx:pt>
          <cx:pt idx="22600">72</cx:pt>
          <cx:pt idx="22601">72</cx:pt>
          <cx:pt idx="22602">72</cx:pt>
          <cx:pt idx="22603">72</cx:pt>
          <cx:pt idx="22604">72</cx:pt>
          <cx:pt idx="22605">72</cx:pt>
          <cx:pt idx="22606">72</cx:pt>
          <cx:pt idx="22607">72</cx:pt>
          <cx:pt idx="22608">72</cx:pt>
          <cx:pt idx="22609">72</cx:pt>
          <cx:pt idx="22610">72</cx:pt>
          <cx:pt idx="22611">72</cx:pt>
          <cx:pt idx="22612">72</cx:pt>
          <cx:pt idx="22613">72</cx:pt>
          <cx:pt idx="22614">72</cx:pt>
          <cx:pt idx="22615">72</cx:pt>
          <cx:pt idx="22616">71</cx:pt>
          <cx:pt idx="22617">71</cx:pt>
          <cx:pt idx="22618">71</cx:pt>
          <cx:pt idx="22619">71</cx:pt>
          <cx:pt idx="22620">71</cx:pt>
          <cx:pt idx="22621">71</cx:pt>
          <cx:pt idx="22622">71</cx:pt>
          <cx:pt idx="22623">71</cx:pt>
          <cx:pt idx="22624">71</cx:pt>
          <cx:pt idx="22625">71</cx:pt>
          <cx:pt idx="22626">71</cx:pt>
          <cx:pt idx="22627">71</cx:pt>
          <cx:pt idx="22628">71</cx:pt>
          <cx:pt idx="22629">71</cx:pt>
          <cx:pt idx="22630">71</cx:pt>
          <cx:pt idx="22631">71</cx:pt>
          <cx:pt idx="22632">71</cx:pt>
          <cx:pt idx="22633">71</cx:pt>
          <cx:pt idx="22634">71</cx:pt>
          <cx:pt idx="22635">71</cx:pt>
          <cx:pt idx="22636">71</cx:pt>
          <cx:pt idx="22637">71</cx:pt>
          <cx:pt idx="22638">71</cx:pt>
          <cx:pt idx="22639">71</cx:pt>
          <cx:pt idx="22640">71</cx:pt>
          <cx:pt idx="22641">71</cx:pt>
          <cx:pt idx="22642">71</cx:pt>
          <cx:pt idx="22643">71</cx:pt>
          <cx:pt idx="22644">71</cx:pt>
          <cx:pt idx="22645">71</cx:pt>
          <cx:pt idx="22646">71</cx:pt>
          <cx:pt idx="22647">71</cx:pt>
          <cx:pt idx="22648">71</cx:pt>
          <cx:pt idx="22649">71</cx:pt>
          <cx:pt idx="22650">71</cx:pt>
          <cx:pt idx="22651">71</cx:pt>
          <cx:pt idx="22652">71</cx:pt>
          <cx:pt idx="22653">71</cx:pt>
          <cx:pt idx="22654">71</cx:pt>
          <cx:pt idx="22655">71</cx:pt>
          <cx:pt idx="22656">71</cx:pt>
          <cx:pt idx="22657">71</cx:pt>
          <cx:pt idx="22658">71</cx:pt>
          <cx:pt idx="22659">71</cx:pt>
          <cx:pt idx="22660">71</cx:pt>
          <cx:pt idx="22661">71</cx:pt>
          <cx:pt idx="22662">71</cx:pt>
          <cx:pt idx="22663">71</cx:pt>
          <cx:pt idx="22664">71</cx:pt>
          <cx:pt idx="22665">71</cx:pt>
          <cx:pt idx="22666">71</cx:pt>
          <cx:pt idx="22667">71</cx:pt>
          <cx:pt idx="22668">71</cx:pt>
          <cx:pt idx="22669">71</cx:pt>
          <cx:pt idx="22670">71</cx:pt>
          <cx:pt idx="22671">71</cx:pt>
          <cx:pt idx="22672">71</cx:pt>
          <cx:pt idx="22673">71</cx:pt>
          <cx:pt idx="22674">71</cx:pt>
          <cx:pt idx="22675">71</cx:pt>
          <cx:pt idx="22676">71</cx:pt>
          <cx:pt idx="22677">71</cx:pt>
          <cx:pt idx="22678">71</cx:pt>
          <cx:pt idx="22679">71</cx:pt>
          <cx:pt idx="22680">71</cx:pt>
          <cx:pt idx="22681">71</cx:pt>
          <cx:pt idx="22682">71</cx:pt>
          <cx:pt idx="22683">71</cx:pt>
          <cx:pt idx="22684">71</cx:pt>
          <cx:pt idx="22685">71</cx:pt>
          <cx:pt idx="22686">71</cx:pt>
          <cx:pt idx="22687">71</cx:pt>
          <cx:pt idx="22688">71</cx:pt>
          <cx:pt idx="22689">71</cx:pt>
          <cx:pt idx="22690">71</cx:pt>
          <cx:pt idx="22691">71</cx:pt>
          <cx:pt idx="22692">71</cx:pt>
          <cx:pt idx="22693">71</cx:pt>
          <cx:pt idx="22694">71</cx:pt>
          <cx:pt idx="22695">71</cx:pt>
          <cx:pt idx="22696">71</cx:pt>
          <cx:pt idx="22697">71</cx:pt>
          <cx:pt idx="22698">71</cx:pt>
          <cx:pt idx="22699">71</cx:pt>
          <cx:pt idx="22700">71</cx:pt>
          <cx:pt idx="22701">71</cx:pt>
          <cx:pt idx="22702">71</cx:pt>
          <cx:pt idx="22703">71</cx:pt>
          <cx:pt idx="22704">71</cx:pt>
          <cx:pt idx="22705">71</cx:pt>
          <cx:pt idx="22706">71</cx:pt>
          <cx:pt idx="22707">71</cx:pt>
          <cx:pt idx="22708">71</cx:pt>
          <cx:pt idx="22709">71</cx:pt>
          <cx:pt idx="22710">71</cx:pt>
          <cx:pt idx="22711">71</cx:pt>
          <cx:pt idx="22712">71</cx:pt>
          <cx:pt idx="22713">71</cx:pt>
          <cx:pt idx="22714">71</cx:pt>
          <cx:pt idx="22715">71</cx:pt>
          <cx:pt idx="22716">71</cx:pt>
          <cx:pt idx="22717">71</cx:pt>
          <cx:pt idx="22718">71</cx:pt>
          <cx:pt idx="22719">71</cx:pt>
          <cx:pt idx="22720">71</cx:pt>
          <cx:pt idx="22721">71</cx:pt>
          <cx:pt idx="22722">71</cx:pt>
          <cx:pt idx="22723">71</cx:pt>
          <cx:pt idx="22724">71</cx:pt>
          <cx:pt idx="22725">71</cx:pt>
          <cx:pt idx="22726">71</cx:pt>
          <cx:pt idx="22727">71</cx:pt>
          <cx:pt idx="22728">71</cx:pt>
          <cx:pt idx="22729">71</cx:pt>
          <cx:pt idx="22730">71</cx:pt>
          <cx:pt idx="22731">71</cx:pt>
          <cx:pt idx="22732">71</cx:pt>
          <cx:pt idx="22733">71</cx:pt>
          <cx:pt idx="22734">71</cx:pt>
          <cx:pt idx="22735">71</cx:pt>
          <cx:pt idx="22736">71</cx:pt>
          <cx:pt idx="22737">71</cx:pt>
          <cx:pt idx="22738">71</cx:pt>
          <cx:pt idx="22739">71</cx:pt>
          <cx:pt idx="22740">71</cx:pt>
          <cx:pt idx="22741">71</cx:pt>
          <cx:pt idx="22742">71</cx:pt>
          <cx:pt idx="22743">71</cx:pt>
          <cx:pt idx="22744">71</cx:pt>
          <cx:pt idx="22745">71</cx:pt>
          <cx:pt idx="22746">71</cx:pt>
          <cx:pt idx="22747">71</cx:pt>
          <cx:pt idx="22748">71</cx:pt>
          <cx:pt idx="22749">71</cx:pt>
          <cx:pt idx="22750">71</cx:pt>
          <cx:pt idx="22751">71</cx:pt>
          <cx:pt idx="22752">71</cx:pt>
          <cx:pt idx="22753">71</cx:pt>
          <cx:pt idx="22754">71</cx:pt>
          <cx:pt idx="22755">71</cx:pt>
          <cx:pt idx="22756">71</cx:pt>
          <cx:pt idx="22757">71</cx:pt>
          <cx:pt idx="22758">71</cx:pt>
          <cx:pt idx="22759">71</cx:pt>
          <cx:pt idx="22760">71</cx:pt>
          <cx:pt idx="22761">71</cx:pt>
          <cx:pt idx="22762">71</cx:pt>
          <cx:pt idx="22763">71</cx:pt>
          <cx:pt idx="22764">71</cx:pt>
          <cx:pt idx="22765">71</cx:pt>
          <cx:pt idx="22766">71</cx:pt>
          <cx:pt idx="22767">71</cx:pt>
          <cx:pt idx="22768">71</cx:pt>
          <cx:pt idx="22769">71</cx:pt>
          <cx:pt idx="22770">71</cx:pt>
          <cx:pt idx="22771">71</cx:pt>
          <cx:pt idx="22772">71</cx:pt>
          <cx:pt idx="22773">71</cx:pt>
          <cx:pt idx="22774">71</cx:pt>
          <cx:pt idx="22775">71</cx:pt>
          <cx:pt idx="22776">71</cx:pt>
          <cx:pt idx="22777">71</cx:pt>
          <cx:pt idx="22778">71</cx:pt>
          <cx:pt idx="22779">71</cx:pt>
          <cx:pt idx="22780">71</cx:pt>
          <cx:pt idx="22781">71</cx:pt>
          <cx:pt idx="22782">71</cx:pt>
          <cx:pt idx="22783">71</cx:pt>
          <cx:pt idx="22784">71</cx:pt>
          <cx:pt idx="22785">71</cx:pt>
          <cx:pt idx="22786">71</cx:pt>
          <cx:pt idx="22787">71</cx:pt>
          <cx:pt idx="22788">71</cx:pt>
          <cx:pt idx="22789">71</cx:pt>
          <cx:pt idx="22790">71</cx:pt>
          <cx:pt idx="22791">71</cx:pt>
          <cx:pt idx="22792">71</cx:pt>
          <cx:pt idx="22793">71</cx:pt>
          <cx:pt idx="22794">71</cx:pt>
          <cx:pt idx="22795">71</cx:pt>
          <cx:pt idx="22796">71</cx:pt>
          <cx:pt idx="22797">71</cx:pt>
          <cx:pt idx="22798">71</cx:pt>
          <cx:pt idx="22799">71</cx:pt>
          <cx:pt idx="22800">71</cx:pt>
          <cx:pt idx="22801">71</cx:pt>
          <cx:pt idx="22802">71</cx:pt>
          <cx:pt idx="22803">71</cx:pt>
          <cx:pt idx="22804">71</cx:pt>
          <cx:pt idx="22805">71</cx:pt>
          <cx:pt idx="22806">71</cx:pt>
          <cx:pt idx="22807">71</cx:pt>
          <cx:pt idx="22808">71</cx:pt>
          <cx:pt idx="22809">71</cx:pt>
          <cx:pt idx="22810">71</cx:pt>
          <cx:pt idx="22811">71</cx:pt>
          <cx:pt idx="22812">71</cx:pt>
          <cx:pt idx="22813">71</cx:pt>
          <cx:pt idx="22814">71</cx:pt>
          <cx:pt idx="22815">71</cx:pt>
          <cx:pt idx="22816">71</cx:pt>
          <cx:pt idx="22817">71</cx:pt>
          <cx:pt idx="22818">71</cx:pt>
          <cx:pt idx="22819">71</cx:pt>
          <cx:pt idx="22820">71</cx:pt>
          <cx:pt idx="22821">71</cx:pt>
          <cx:pt idx="22822">71</cx:pt>
          <cx:pt idx="22823">71</cx:pt>
          <cx:pt idx="22824">71</cx:pt>
          <cx:pt idx="22825">71</cx:pt>
          <cx:pt idx="22826">71</cx:pt>
          <cx:pt idx="22827">71</cx:pt>
          <cx:pt idx="22828">71</cx:pt>
          <cx:pt idx="22829">71</cx:pt>
          <cx:pt idx="22830">71</cx:pt>
          <cx:pt idx="22831">71</cx:pt>
          <cx:pt idx="22832">71</cx:pt>
          <cx:pt idx="22833">71</cx:pt>
          <cx:pt idx="22834">71</cx:pt>
          <cx:pt idx="22835">71</cx:pt>
          <cx:pt idx="22836">71</cx:pt>
          <cx:pt idx="22837">71</cx:pt>
          <cx:pt idx="22838">71</cx:pt>
          <cx:pt idx="22839">71</cx:pt>
          <cx:pt idx="22840">71</cx:pt>
          <cx:pt idx="22841">71</cx:pt>
          <cx:pt idx="22842">71</cx:pt>
          <cx:pt idx="22843">71</cx:pt>
          <cx:pt idx="22844">71</cx:pt>
          <cx:pt idx="22845">71</cx:pt>
          <cx:pt idx="22846">71</cx:pt>
          <cx:pt idx="22847">71</cx:pt>
          <cx:pt idx="22848">71</cx:pt>
          <cx:pt idx="22849">71</cx:pt>
          <cx:pt idx="22850">71</cx:pt>
          <cx:pt idx="22851">71</cx:pt>
          <cx:pt idx="22852">71</cx:pt>
          <cx:pt idx="22853">71</cx:pt>
          <cx:pt idx="22854">71</cx:pt>
          <cx:pt idx="22855">71</cx:pt>
          <cx:pt idx="22856">71</cx:pt>
          <cx:pt idx="22857">71</cx:pt>
          <cx:pt idx="22858">71</cx:pt>
          <cx:pt idx="22859">71</cx:pt>
          <cx:pt idx="22860">71</cx:pt>
          <cx:pt idx="22861">71</cx:pt>
          <cx:pt idx="22862">71</cx:pt>
          <cx:pt idx="22863">71</cx:pt>
          <cx:pt idx="22864">71</cx:pt>
          <cx:pt idx="22865">71</cx:pt>
          <cx:pt idx="22866">71</cx:pt>
          <cx:pt idx="22867">71</cx:pt>
          <cx:pt idx="22868">71</cx:pt>
          <cx:pt idx="22869">71</cx:pt>
          <cx:pt idx="22870">71</cx:pt>
          <cx:pt idx="22871">71</cx:pt>
          <cx:pt idx="22872">71</cx:pt>
          <cx:pt idx="22873">71</cx:pt>
          <cx:pt idx="22874">71</cx:pt>
          <cx:pt idx="22875">71</cx:pt>
          <cx:pt idx="22876">71</cx:pt>
          <cx:pt idx="22877">71</cx:pt>
          <cx:pt idx="22878">71</cx:pt>
          <cx:pt idx="22879">71</cx:pt>
          <cx:pt idx="22880">71</cx:pt>
          <cx:pt idx="22881">71</cx:pt>
          <cx:pt idx="22882">71</cx:pt>
          <cx:pt idx="22883">71</cx:pt>
          <cx:pt idx="22884">71</cx:pt>
          <cx:pt idx="22885">71</cx:pt>
          <cx:pt idx="22886">71</cx:pt>
          <cx:pt idx="22887">71</cx:pt>
          <cx:pt idx="22888">71</cx:pt>
          <cx:pt idx="22889">71</cx:pt>
          <cx:pt idx="22890">71</cx:pt>
          <cx:pt idx="22891">71</cx:pt>
          <cx:pt idx="22892">71</cx:pt>
          <cx:pt idx="22893">71</cx:pt>
          <cx:pt idx="22894">71</cx:pt>
          <cx:pt idx="22895">71</cx:pt>
          <cx:pt idx="22896">71</cx:pt>
          <cx:pt idx="22897">71</cx:pt>
          <cx:pt idx="22898">71</cx:pt>
          <cx:pt idx="22899">71</cx:pt>
          <cx:pt idx="22900">71</cx:pt>
          <cx:pt idx="22901">71</cx:pt>
          <cx:pt idx="22902">71</cx:pt>
          <cx:pt idx="22903">71</cx:pt>
          <cx:pt idx="22904">71</cx:pt>
          <cx:pt idx="22905">71</cx:pt>
          <cx:pt idx="22906">71</cx:pt>
          <cx:pt idx="22907">71</cx:pt>
          <cx:pt idx="22908">71</cx:pt>
          <cx:pt idx="22909">71</cx:pt>
          <cx:pt idx="22910">71</cx:pt>
          <cx:pt idx="22911">71</cx:pt>
          <cx:pt idx="22912">71</cx:pt>
          <cx:pt idx="22913">71</cx:pt>
          <cx:pt idx="22914">71</cx:pt>
          <cx:pt idx="22915">71</cx:pt>
          <cx:pt idx="22916">71</cx:pt>
          <cx:pt idx="22917">71</cx:pt>
          <cx:pt idx="22918">71</cx:pt>
          <cx:pt idx="22919">71</cx:pt>
          <cx:pt idx="22920">71</cx:pt>
          <cx:pt idx="22921">71</cx:pt>
          <cx:pt idx="22922">71</cx:pt>
          <cx:pt idx="22923">71</cx:pt>
          <cx:pt idx="22924">71</cx:pt>
          <cx:pt idx="22925">71</cx:pt>
          <cx:pt idx="22926">71</cx:pt>
          <cx:pt idx="22927">71</cx:pt>
          <cx:pt idx="22928">71</cx:pt>
          <cx:pt idx="22929">71</cx:pt>
          <cx:pt idx="22930">71</cx:pt>
          <cx:pt idx="22931">71</cx:pt>
          <cx:pt idx="22932">71</cx:pt>
          <cx:pt idx="22933">71</cx:pt>
          <cx:pt idx="22934">71</cx:pt>
          <cx:pt idx="22935">71</cx:pt>
          <cx:pt idx="22936">71</cx:pt>
          <cx:pt idx="22937">71</cx:pt>
          <cx:pt idx="22938">71</cx:pt>
          <cx:pt idx="22939">71</cx:pt>
          <cx:pt idx="22940">71</cx:pt>
          <cx:pt idx="22941">71</cx:pt>
          <cx:pt idx="22942">71</cx:pt>
          <cx:pt idx="22943">71</cx:pt>
          <cx:pt idx="22944">71</cx:pt>
          <cx:pt idx="22945">71</cx:pt>
          <cx:pt idx="22946">71</cx:pt>
          <cx:pt idx="22947">71</cx:pt>
          <cx:pt idx="22948">71</cx:pt>
          <cx:pt idx="22949">71</cx:pt>
          <cx:pt idx="22950">71</cx:pt>
          <cx:pt idx="22951">71</cx:pt>
          <cx:pt idx="22952">71</cx:pt>
          <cx:pt idx="22953">71</cx:pt>
          <cx:pt idx="22954">71</cx:pt>
          <cx:pt idx="22955">71</cx:pt>
          <cx:pt idx="22956">71</cx:pt>
          <cx:pt idx="22957">71</cx:pt>
          <cx:pt idx="22958">71</cx:pt>
          <cx:pt idx="22959">71</cx:pt>
          <cx:pt idx="22960">71</cx:pt>
          <cx:pt idx="22961">71</cx:pt>
          <cx:pt idx="22962">71</cx:pt>
          <cx:pt idx="22963">71</cx:pt>
          <cx:pt idx="22964">71</cx:pt>
          <cx:pt idx="22965">71</cx:pt>
          <cx:pt idx="22966">71</cx:pt>
          <cx:pt idx="22967">71</cx:pt>
          <cx:pt idx="22968">71</cx:pt>
          <cx:pt idx="22969">71</cx:pt>
          <cx:pt idx="22970">71</cx:pt>
          <cx:pt idx="22971">71</cx:pt>
          <cx:pt idx="22972">71</cx:pt>
          <cx:pt idx="22973">71</cx:pt>
          <cx:pt idx="22974">71</cx:pt>
          <cx:pt idx="22975">71</cx:pt>
          <cx:pt idx="22976">71</cx:pt>
          <cx:pt idx="22977">71</cx:pt>
          <cx:pt idx="22978">71</cx:pt>
          <cx:pt idx="22979">71</cx:pt>
          <cx:pt idx="22980">71</cx:pt>
          <cx:pt idx="22981">71</cx:pt>
          <cx:pt idx="22982">71</cx:pt>
          <cx:pt idx="22983">71</cx:pt>
          <cx:pt idx="22984">71</cx:pt>
          <cx:pt idx="22985">71</cx:pt>
          <cx:pt idx="22986">71</cx:pt>
          <cx:pt idx="22987">71</cx:pt>
          <cx:pt idx="22988">71</cx:pt>
          <cx:pt idx="22989">71</cx:pt>
          <cx:pt idx="22990">71</cx:pt>
          <cx:pt idx="22991">71</cx:pt>
          <cx:pt idx="22992">71</cx:pt>
          <cx:pt idx="22993">71</cx:pt>
          <cx:pt idx="22994">71</cx:pt>
          <cx:pt idx="22995">71</cx:pt>
          <cx:pt idx="22996">71</cx:pt>
          <cx:pt idx="22997">71</cx:pt>
          <cx:pt idx="22998">71</cx:pt>
          <cx:pt idx="22999">71</cx:pt>
          <cx:pt idx="23000">71</cx:pt>
          <cx:pt idx="23001">71</cx:pt>
          <cx:pt idx="23002">71</cx:pt>
          <cx:pt idx="23003">71</cx:pt>
          <cx:pt idx="23004">71</cx:pt>
          <cx:pt idx="23005">71</cx:pt>
          <cx:pt idx="23006">71</cx:pt>
          <cx:pt idx="23007">71</cx:pt>
          <cx:pt idx="23008">71</cx:pt>
          <cx:pt idx="23009">71</cx:pt>
          <cx:pt idx="23010">71</cx:pt>
          <cx:pt idx="23011">71</cx:pt>
          <cx:pt idx="23012">71</cx:pt>
          <cx:pt idx="23013">71</cx:pt>
          <cx:pt idx="23014">71</cx:pt>
          <cx:pt idx="23015">71</cx:pt>
          <cx:pt idx="23016">71</cx:pt>
          <cx:pt idx="23017">71</cx:pt>
          <cx:pt idx="23018">71</cx:pt>
          <cx:pt idx="23019">71</cx:pt>
          <cx:pt idx="23020">71</cx:pt>
          <cx:pt idx="23021">71</cx:pt>
          <cx:pt idx="23022">71</cx:pt>
          <cx:pt idx="23023">71</cx:pt>
          <cx:pt idx="23024">71</cx:pt>
          <cx:pt idx="23025">71</cx:pt>
          <cx:pt idx="23026">71</cx:pt>
          <cx:pt idx="23027">71</cx:pt>
          <cx:pt idx="23028">71</cx:pt>
          <cx:pt idx="23029">71</cx:pt>
          <cx:pt idx="23030">71</cx:pt>
          <cx:pt idx="23031">71</cx:pt>
          <cx:pt idx="23032">71</cx:pt>
          <cx:pt idx="23033">71</cx:pt>
          <cx:pt idx="23034">71</cx:pt>
          <cx:pt idx="23035">71</cx:pt>
          <cx:pt idx="23036">71</cx:pt>
          <cx:pt idx="23037">71</cx:pt>
          <cx:pt idx="23038">71</cx:pt>
          <cx:pt idx="23039">71</cx:pt>
          <cx:pt idx="23040">71</cx:pt>
          <cx:pt idx="23041">71</cx:pt>
          <cx:pt idx="23042">71</cx:pt>
          <cx:pt idx="23043">71</cx:pt>
          <cx:pt idx="23044">71</cx:pt>
          <cx:pt idx="23045">71</cx:pt>
          <cx:pt idx="23046">71</cx:pt>
          <cx:pt idx="23047">71</cx:pt>
          <cx:pt idx="23048">71</cx:pt>
          <cx:pt idx="23049">71</cx:pt>
          <cx:pt idx="23050">71</cx:pt>
          <cx:pt idx="23051">71</cx:pt>
          <cx:pt idx="23052">71</cx:pt>
          <cx:pt idx="23053">71</cx:pt>
          <cx:pt idx="23054">71</cx:pt>
          <cx:pt idx="23055">71</cx:pt>
          <cx:pt idx="23056">71</cx:pt>
          <cx:pt idx="23057">71</cx:pt>
          <cx:pt idx="23058">71</cx:pt>
          <cx:pt idx="23059">71</cx:pt>
          <cx:pt idx="23060">71</cx:pt>
          <cx:pt idx="23061">71</cx:pt>
          <cx:pt idx="23062">71</cx:pt>
          <cx:pt idx="23063">71</cx:pt>
          <cx:pt idx="23064">71</cx:pt>
          <cx:pt idx="23065">71</cx:pt>
          <cx:pt idx="23066">71</cx:pt>
          <cx:pt idx="23067">71</cx:pt>
          <cx:pt idx="23068">71</cx:pt>
          <cx:pt idx="23069">71</cx:pt>
          <cx:pt idx="23070">71</cx:pt>
          <cx:pt idx="23071">71</cx:pt>
          <cx:pt idx="23072">71</cx:pt>
          <cx:pt idx="23073">71</cx:pt>
          <cx:pt idx="23074">71</cx:pt>
          <cx:pt idx="23075">71</cx:pt>
          <cx:pt idx="23076">71</cx:pt>
          <cx:pt idx="23077">71</cx:pt>
          <cx:pt idx="23078">71</cx:pt>
          <cx:pt idx="23079">71</cx:pt>
          <cx:pt idx="23080">71</cx:pt>
          <cx:pt idx="23081">71</cx:pt>
          <cx:pt idx="23082">71</cx:pt>
          <cx:pt idx="23083">71</cx:pt>
          <cx:pt idx="23084">71</cx:pt>
          <cx:pt idx="23085">71</cx:pt>
          <cx:pt idx="23086">71</cx:pt>
          <cx:pt idx="23087">71</cx:pt>
          <cx:pt idx="23088">71</cx:pt>
          <cx:pt idx="23089">71</cx:pt>
          <cx:pt idx="23090">71</cx:pt>
          <cx:pt idx="23091">70</cx:pt>
          <cx:pt idx="23092">70</cx:pt>
          <cx:pt idx="23093">70</cx:pt>
          <cx:pt idx="23094">70</cx:pt>
          <cx:pt idx="23095">70</cx:pt>
          <cx:pt idx="23096">70</cx:pt>
          <cx:pt idx="23097">70</cx:pt>
          <cx:pt idx="23098">70</cx:pt>
          <cx:pt idx="23099">70</cx:pt>
          <cx:pt idx="23100">70</cx:pt>
          <cx:pt idx="23101">70</cx:pt>
          <cx:pt idx="23102">70</cx:pt>
          <cx:pt idx="23103">70</cx:pt>
          <cx:pt idx="23104">70</cx:pt>
          <cx:pt idx="23105">70</cx:pt>
          <cx:pt idx="23106">70</cx:pt>
          <cx:pt idx="23107">70</cx:pt>
          <cx:pt idx="23108">70</cx:pt>
          <cx:pt idx="23109">70</cx:pt>
          <cx:pt idx="23110">70</cx:pt>
          <cx:pt idx="23111">70</cx:pt>
          <cx:pt idx="23112">70</cx:pt>
          <cx:pt idx="23113">70</cx:pt>
          <cx:pt idx="23114">70</cx:pt>
          <cx:pt idx="23115">70</cx:pt>
          <cx:pt idx="23116">70</cx:pt>
          <cx:pt idx="23117">70</cx:pt>
          <cx:pt idx="23118">70</cx:pt>
          <cx:pt idx="23119">70</cx:pt>
          <cx:pt idx="23120">70</cx:pt>
          <cx:pt idx="23121">70</cx:pt>
          <cx:pt idx="23122">70</cx:pt>
          <cx:pt idx="23123">70</cx:pt>
          <cx:pt idx="23124">70</cx:pt>
          <cx:pt idx="23125">70</cx:pt>
          <cx:pt idx="23126">70</cx:pt>
          <cx:pt idx="23127">70</cx:pt>
          <cx:pt idx="23128">70</cx:pt>
          <cx:pt idx="23129">70</cx:pt>
          <cx:pt idx="23130">70</cx:pt>
          <cx:pt idx="23131">70</cx:pt>
          <cx:pt idx="23132">70</cx:pt>
          <cx:pt idx="23133">70</cx:pt>
          <cx:pt idx="23134">70</cx:pt>
          <cx:pt idx="23135">70</cx:pt>
          <cx:pt idx="23136">70</cx:pt>
          <cx:pt idx="23137">70</cx:pt>
          <cx:pt idx="23138">70</cx:pt>
          <cx:pt idx="23139">70</cx:pt>
          <cx:pt idx="23140">70</cx:pt>
          <cx:pt idx="23141">70</cx:pt>
          <cx:pt idx="23142">70</cx:pt>
          <cx:pt idx="23143">70</cx:pt>
          <cx:pt idx="23144">70</cx:pt>
          <cx:pt idx="23145">70</cx:pt>
          <cx:pt idx="23146">70</cx:pt>
          <cx:pt idx="23147">70</cx:pt>
          <cx:pt idx="23148">70</cx:pt>
          <cx:pt idx="23149">70</cx:pt>
          <cx:pt idx="23150">70</cx:pt>
          <cx:pt idx="23151">70</cx:pt>
          <cx:pt idx="23152">70</cx:pt>
          <cx:pt idx="23153">70</cx:pt>
          <cx:pt idx="23154">70</cx:pt>
          <cx:pt idx="23155">70</cx:pt>
          <cx:pt idx="23156">70</cx:pt>
          <cx:pt idx="23157">70</cx:pt>
          <cx:pt idx="23158">70</cx:pt>
          <cx:pt idx="23159">70</cx:pt>
          <cx:pt idx="23160">70</cx:pt>
          <cx:pt idx="23161">70</cx:pt>
          <cx:pt idx="23162">70</cx:pt>
          <cx:pt idx="23163">70</cx:pt>
          <cx:pt idx="23164">70</cx:pt>
          <cx:pt idx="23165">70</cx:pt>
          <cx:pt idx="23166">70</cx:pt>
          <cx:pt idx="23167">70</cx:pt>
          <cx:pt idx="23168">70</cx:pt>
          <cx:pt idx="23169">70</cx:pt>
          <cx:pt idx="23170">70</cx:pt>
          <cx:pt idx="23171">70</cx:pt>
          <cx:pt idx="23172">70</cx:pt>
          <cx:pt idx="23173">70</cx:pt>
          <cx:pt idx="23174">70</cx:pt>
          <cx:pt idx="23175">70</cx:pt>
          <cx:pt idx="23176">70</cx:pt>
          <cx:pt idx="23177">70</cx:pt>
          <cx:pt idx="23178">70</cx:pt>
          <cx:pt idx="23179">70</cx:pt>
          <cx:pt idx="23180">70</cx:pt>
          <cx:pt idx="23181">70</cx:pt>
          <cx:pt idx="23182">70</cx:pt>
          <cx:pt idx="23183">70</cx:pt>
          <cx:pt idx="23184">70</cx:pt>
          <cx:pt idx="23185">70</cx:pt>
          <cx:pt idx="23186">70</cx:pt>
          <cx:pt idx="23187">70</cx:pt>
          <cx:pt idx="23188">70</cx:pt>
          <cx:pt idx="23189">70</cx:pt>
          <cx:pt idx="23190">70</cx:pt>
          <cx:pt idx="23191">70</cx:pt>
          <cx:pt idx="23192">70</cx:pt>
          <cx:pt idx="23193">70</cx:pt>
          <cx:pt idx="23194">70</cx:pt>
          <cx:pt idx="23195">70</cx:pt>
          <cx:pt idx="23196">70</cx:pt>
          <cx:pt idx="23197">70</cx:pt>
          <cx:pt idx="23198">70</cx:pt>
          <cx:pt idx="23199">70</cx:pt>
          <cx:pt idx="23200">70</cx:pt>
          <cx:pt idx="23201">70</cx:pt>
          <cx:pt idx="23202">70</cx:pt>
          <cx:pt idx="23203">70</cx:pt>
          <cx:pt idx="23204">70</cx:pt>
          <cx:pt idx="23205">70</cx:pt>
          <cx:pt idx="23206">70</cx:pt>
          <cx:pt idx="23207">70</cx:pt>
          <cx:pt idx="23208">70</cx:pt>
          <cx:pt idx="23209">70</cx:pt>
          <cx:pt idx="23210">70</cx:pt>
          <cx:pt idx="23211">70</cx:pt>
          <cx:pt idx="23212">70</cx:pt>
          <cx:pt idx="23213">70</cx:pt>
          <cx:pt idx="23214">70</cx:pt>
          <cx:pt idx="23215">70</cx:pt>
          <cx:pt idx="23216">70</cx:pt>
          <cx:pt idx="23217">70</cx:pt>
          <cx:pt idx="23218">70</cx:pt>
          <cx:pt idx="23219">70</cx:pt>
          <cx:pt idx="23220">70</cx:pt>
          <cx:pt idx="23221">70</cx:pt>
          <cx:pt idx="23222">70</cx:pt>
          <cx:pt idx="23223">70</cx:pt>
          <cx:pt idx="23224">70</cx:pt>
          <cx:pt idx="23225">70</cx:pt>
          <cx:pt idx="23226">70</cx:pt>
          <cx:pt idx="23227">70</cx:pt>
          <cx:pt idx="23228">70</cx:pt>
          <cx:pt idx="23229">70</cx:pt>
          <cx:pt idx="23230">70</cx:pt>
          <cx:pt idx="23231">70</cx:pt>
          <cx:pt idx="23232">70</cx:pt>
          <cx:pt idx="23233">70</cx:pt>
          <cx:pt idx="23234">70</cx:pt>
          <cx:pt idx="23235">70</cx:pt>
          <cx:pt idx="23236">70</cx:pt>
          <cx:pt idx="23237">70</cx:pt>
          <cx:pt idx="23238">70</cx:pt>
          <cx:pt idx="23239">70</cx:pt>
          <cx:pt idx="23240">70</cx:pt>
          <cx:pt idx="23241">70</cx:pt>
          <cx:pt idx="23242">70</cx:pt>
          <cx:pt idx="23243">70</cx:pt>
          <cx:pt idx="23244">70</cx:pt>
          <cx:pt idx="23245">70</cx:pt>
          <cx:pt idx="23246">70</cx:pt>
          <cx:pt idx="23247">70</cx:pt>
          <cx:pt idx="23248">70</cx:pt>
          <cx:pt idx="23249">70</cx:pt>
          <cx:pt idx="23250">70</cx:pt>
          <cx:pt idx="23251">70</cx:pt>
          <cx:pt idx="23252">70</cx:pt>
          <cx:pt idx="23253">70</cx:pt>
          <cx:pt idx="23254">70</cx:pt>
          <cx:pt idx="23255">70</cx:pt>
          <cx:pt idx="23256">70</cx:pt>
          <cx:pt idx="23257">70</cx:pt>
          <cx:pt idx="23258">70</cx:pt>
          <cx:pt idx="23259">70</cx:pt>
          <cx:pt idx="23260">70</cx:pt>
          <cx:pt idx="23261">70</cx:pt>
          <cx:pt idx="23262">70</cx:pt>
          <cx:pt idx="23263">70</cx:pt>
          <cx:pt idx="23264">70</cx:pt>
          <cx:pt idx="23265">70</cx:pt>
          <cx:pt idx="23266">70</cx:pt>
          <cx:pt idx="23267">70</cx:pt>
          <cx:pt idx="23268">70</cx:pt>
          <cx:pt idx="23269">70</cx:pt>
          <cx:pt idx="23270">70</cx:pt>
          <cx:pt idx="23271">70</cx:pt>
          <cx:pt idx="23272">70</cx:pt>
          <cx:pt idx="23273">70</cx:pt>
          <cx:pt idx="23274">70</cx:pt>
          <cx:pt idx="23275">70</cx:pt>
          <cx:pt idx="23276">70</cx:pt>
          <cx:pt idx="23277">70</cx:pt>
          <cx:pt idx="23278">70</cx:pt>
          <cx:pt idx="23279">70</cx:pt>
          <cx:pt idx="23280">70</cx:pt>
          <cx:pt idx="23281">70</cx:pt>
          <cx:pt idx="23282">70</cx:pt>
          <cx:pt idx="23283">70</cx:pt>
          <cx:pt idx="23284">70</cx:pt>
          <cx:pt idx="23285">70</cx:pt>
          <cx:pt idx="23286">70</cx:pt>
          <cx:pt idx="23287">70</cx:pt>
          <cx:pt idx="23288">70</cx:pt>
          <cx:pt idx="23289">70</cx:pt>
          <cx:pt idx="23290">70</cx:pt>
          <cx:pt idx="23291">70</cx:pt>
          <cx:pt idx="23292">70</cx:pt>
          <cx:pt idx="23293">70</cx:pt>
          <cx:pt idx="23294">70</cx:pt>
          <cx:pt idx="23295">70</cx:pt>
          <cx:pt idx="23296">70</cx:pt>
          <cx:pt idx="23297">70</cx:pt>
          <cx:pt idx="23298">70</cx:pt>
          <cx:pt idx="23299">70</cx:pt>
          <cx:pt idx="23300">70</cx:pt>
          <cx:pt idx="23301">70</cx:pt>
          <cx:pt idx="23302">70</cx:pt>
          <cx:pt idx="23303">70</cx:pt>
          <cx:pt idx="23304">70</cx:pt>
          <cx:pt idx="23305">70</cx:pt>
          <cx:pt idx="23306">70</cx:pt>
          <cx:pt idx="23307">70</cx:pt>
          <cx:pt idx="23308">70</cx:pt>
          <cx:pt idx="23309">70</cx:pt>
          <cx:pt idx="23310">70</cx:pt>
          <cx:pt idx="23311">70</cx:pt>
          <cx:pt idx="23312">70</cx:pt>
          <cx:pt idx="23313">70</cx:pt>
          <cx:pt idx="23314">70</cx:pt>
          <cx:pt idx="23315">70</cx:pt>
          <cx:pt idx="23316">70</cx:pt>
          <cx:pt idx="23317">70</cx:pt>
          <cx:pt idx="23318">70</cx:pt>
          <cx:pt idx="23319">70</cx:pt>
          <cx:pt idx="23320">70</cx:pt>
          <cx:pt idx="23321">70</cx:pt>
          <cx:pt idx="23322">70</cx:pt>
          <cx:pt idx="23323">70</cx:pt>
          <cx:pt idx="23324">70</cx:pt>
          <cx:pt idx="23325">70</cx:pt>
          <cx:pt idx="23326">70</cx:pt>
          <cx:pt idx="23327">70</cx:pt>
          <cx:pt idx="23328">70</cx:pt>
          <cx:pt idx="23329">70</cx:pt>
          <cx:pt idx="23330">70</cx:pt>
          <cx:pt idx="23331">70</cx:pt>
          <cx:pt idx="23332">70</cx:pt>
          <cx:pt idx="23333">70</cx:pt>
          <cx:pt idx="23334">70</cx:pt>
          <cx:pt idx="23335">70</cx:pt>
          <cx:pt idx="23336">70</cx:pt>
          <cx:pt idx="23337">70</cx:pt>
          <cx:pt idx="23338">70</cx:pt>
          <cx:pt idx="23339">70</cx:pt>
          <cx:pt idx="23340">70</cx:pt>
          <cx:pt idx="23341">70</cx:pt>
          <cx:pt idx="23342">70</cx:pt>
          <cx:pt idx="23343">70</cx:pt>
          <cx:pt idx="23344">70</cx:pt>
          <cx:pt idx="23345">70</cx:pt>
          <cx:pt idx="23346">70</cx:pt>
          <cx:pt idx="23347">70</cx:pt>
          <cx:pt idx="23348">70</cx:pt>
          <cx:pt idx="23349">70</cx:pt>
          <cx:pt idx="23350">70</cx:pt>
          <cx:pt idx="23351">70</cx:pt>
          <cx:pt idx="23352">70</cx:pt>
          <cx:pt idx="23353">70</cx:pt>
          <cx:pt idx="23354">70</cx:pt>
          <cx:pt idx="23355">70</cx:pt>
          <cx:pt idx="23356">70</cx:pt>
          <cx:pt idx="23357">70</cx:pt>
          <cx:pt idx="23358">70</cx:pt>
          <cx:pt idx="23359">70</cx:pt>
          <cx:pt idx="23360">70</cx:pt>
          <cx:pt idx="23361">70</cx:pt>
          <cx:pt idx="23362">70</cx:pt>
          <cx:pt idx="23363">70</cx:pt>
          <cx:pt idx="23364">70</cx:pt>
          <cx:pt idx="23365">70</cx:pt>
          <cx:pt idx="23366">70</cx:pt>
          <cx:pt idx="23367">70</cx:pt>
          <cx:pt idx="23368">70</cx:pt>
          <cx:pt idx="23369">70</cx:pt>
          <cx:pt idx="23370">70</cx:pt>
          <cx:pt idx="23371">70</cx:pt>
          <cx:pt idx="23372">70</cx:pt>
          <cx:pt idx="23373">70</cx:pt>
          <cx:pt idx="23374">70</cx:pt>
          <cx:pt idx="23375">70</cx:pt>
          <cx:pt idx="23376">70</cx:pt>
          <cx:pt idx="23377">70</cx:pt>
          <cx:pt idx="23378">70</cx:pt>
          <cx:pt idx="23379">70</cx:pt>
          <cx:pt idx="23380">70</cx:pt>
          <cx:pt idx="23381">70</cx:pt>
          <cx:pt idx="23382">70</cx:pt>
          <cx:pt idx="23383">70</cx:pt>
          <cx:pt idx="23384">70</cx:pt>
          <cx:pt idx="23385">70</cx:pt>
          <cx:pt idx="23386">70</cx:pt>
          <cx:pt idx="23387">70</cx:pt>
          <cx:pt idx="23388">70</cx:pt>
          <cx:pt idx="23389">70</cx:pt>
          <cx:pt idx="23390">70</cx:pt>
          <cx:pt idx="23391">70</cx:pt>
          <cx:pt idx="23392">70</cx:pt>
          <cx:pt idx="23393">70</cx:pt>
          <cx:pt idx="23394">70</cx:pt>
          <cx:pt idx="23395">70</cx:pt>
          <cx:pt idx="23396">70</cx:pt>
          <cx:pt idx="23397">70</cx:pt>
          <cx:pt idx="23398">70</cx:pt>
          <cx:pt idx="23399">70</cx:pt>
          <cx:pt idx="23400">70</cx:pt>
          <cx:pt idx="23401">70</cx:pt>
          <cx:pt idx="23402">70</cx:pt>
          <cx:pt idx="23403">70</cx:pt>
          <cx:pt idx="23404">70</cx:pt>
          <cx:pt idx="23405">70</cx:pt>
          <cx:pt idx="23406">70</cx:pt>
          <cx:pt idx="23407">70</cx:pt>
          <cx:pt idx="23408">70</cx:pt>
          <cx:pt idx="23409">70</cx:pt>
          <cx:pt idx="23410">70</cx:pt>
          <cx:pt idx="23411">70</cx:pt>
          <cx:pt idx="23412">70</cx:pt>
          <cx:pt idx="23413">70</cx:pt>
          <cx:pt idx="23414">70</cx:pt>
          <cx:pt idx="23415">70</cx:pt>
          <cx:pt idx="23416">70</cx:pt>
          <cx:pt idx="23417">70</cx:pt>
          <cx:pt idx="23418">70</cx:pt>
          <cx:pt idx="23419">70</cx:pt>
          <cx:pt idx="23420">70</cx:pt>
          <cx:pt idx="23421">70</cx:pt>
          <cx:pt idx="23422">70</cx:pt>
          <cx:pt idx="23423">70</cx:pt>
          <cx:pt idx="23424">70</cx:pt>
          <cx:pt idx="23425">70</cx:pt>
          <cx:pt idx="23426">70</cx:pt>
          <cx:pt idx="23427">70</cx:pt>
          <cx:pt idx="23428">70</cx:pt>
          <cx:pt idx="23429">70</cx:pt>
          <cx:pt idx="23430">70</cx:pt>
          <cx:pt idx="23431">70</cx:pt>
          <cx:pt idx="23432">70</cx:pt>
          <cx:pt idx="23433">70</cx:pt>
          <cx:pt idx="23434">70</cx:pt>
          <cx:pt idx="23435">70</cx:pt>
          <cx:pt idx="23436">70</cx:pt>
          <cx:pt idx="23437">70</cx:pt>
          <cx:pt idx="23438">70</cx:pt>
          <cx:pt idx="23439">70</cx:pt>
          <cx:pt idx="23440">70</cx:pt>
          <cx:pt idx="23441">70</cx:pt>
          <cx:pt idx="23442">70</cx:pt>
          <cx:pt idx="23443">70</cx:pt>
          <cx:pt idx="23444">70</cx:pt>
          <cx:pt idx="23445">70</cx:pt>
          <cx:pt idx="23446">70</cx:pt>
          <cx:pt idx="23447">70</cx:pt>
          <cx:pt idx="23448">70</cx:pt>
          <cx:pt idx="23449">70</cx:pt>
          <cx:pt idx="23450">70</cx:pt>
          <cx:pt idx="23451">70</cx:pt>
          <cx:pt idx="23452">70</cx:pt>
          <cx:pt idx="23453">70</cx:pt>
          <cx:pt idx="23454">70</cx:pt>
          <cx:pt idx="23455">70</cx:pt>
          <cx:pt idx="23456">70</cx:pt>
          <cx:pt idx="23457">70</cx:pt>
          <cx:pt idx="23458">70</cx:pt>
          <cx:pt idx="23459">70</cx:pt>
          <cx:pt idx="23460">70</cx:pt>
          <cx:pt idx="23461">70</cx:pt>
          <cx:pt idx="23462">70</cx:pt>
          <cx:pt idx="23463">70</cx:pt>
          <cx:pt idx="23464">70</cx:pt>
          <cx:pt idx="23465">70</cx:pt>
          <cx:pt idx="23466">70</cx:pt>
          <cx:pt idx="23467">70</cx:pt>
          <cx:pt idx="23468">70</cx:pt>
          <cx:pt idx="23469">70</cx:pt>
          <cx:pt idx="23470">70</cx:pt>
          <cx:pt idx="23471">70</cx:pt>
          <cx:pt idx="23472">70</cx:pt>
          <cx:pt idx="23473">70</cx:pt>
          <cx:pt idx="23474">70</cx:pt>
          <cx:pt idx="23475">70</cx:pt>
          <cx:pt idx="23476">70</cx:pt>
          <cx:pt idx="23477">70</cx:pt>
          <cx:pt idx="23478">70</cx:pt>
          <cx:pt idx="23479">70</cx:pt>
          <cx:pt idx="23480">70</cx:pt>
          <cx:pt idx="23481">70</cx:pt>
          <cx:pt idx="23482">70</cx:pt>
          <cx:pt idx="23483">70</cx:pt>
          <cx:pt idx="23484">70</cx:pt>
          <cx:pt idx="23485">70</cx:pt>
          <cx:pt idx="23486">70</cx:pt>
          <cx:pt idx="23487">70</cx:pt>
          <cx:pt idx="23488">70</cx:pt>
          <cx:pt idx="23489">70</cx:pt>
          <cx:pt idx="23490">70</cx:pt>
          <cx:pt idx="23491">70</cx:pt>
          <cx:pt idx="23492">70</cx:pt>
          <cx:pt idx="23493">70</cx:pt>
          <cx:pt idx="23494">70</cx:pt>
          <cx:pt idx="23495">70</cx:pt>
          <cx:pt idx="23496">70</cx:pt>
          <cx:pt idx="23497">70</cx:pt>
          <cx:pt idx="23498">70</cx:pt>
          <cx:pt idx="23499">70</cx:pt>
          <cx:pt idx="23500">70</cx:pt>
          <cx:pt idx="23501">70</cx:pt>
          <cx:pt idx="23502">70</cx:pt>
          <cx:pt idx="23503">70</cx:pt>
          <cx:pt idx="23504">70</cx:pt>
          <cx:pt idx="23505">70</cx:pt>
          <cx:pt idx="23506">70</cx:pt>
          <cx:pt idx="23507">70</cx:pt>
          <cx:pt idx="23508">70</cx:pt>
          <cx:pt idx="23509">70</cx:pt>
          <cx:pt idx="23510">70</cx:pt>
          <cx:pt idx="23511">70</cx:pt>
          <cx:pt idx="23512">70</cx:pt>
          <cx:pt idx="23513">70</cx:pt>
          <cx:pt idx="23514">70</cx:pt>
          <cx:pt idx="23515">70</cx:pt>
          <cx:pt idx="23516">70</cx:pt>
          <cx:pt idx="23517">70</cx:pt>
          <cx:pt idx="23518">70</cx:pt>
          <cx:pt idx="23519">70</cx:pt>
          <cx:pt idx="23520">70</cx:pt>
          <cx:pt idx="23521">70</cx:pt>
          <cx:pt idx="23522">70</cx:pt>
          <cx:pt idx="23523">70</cx:pt>
          <cx:pt idx="23524">70</cx:pt>
          <cx:pt idx="23525">70</cx:pt>
          <cx:pt idx="23526">70</cx:pt>
          <cx:pt idx="23527">70</cx:pt>
          <cx:pt idx="23528">70</cx:pt>
          <cx:pt idx="23529">70</cx:pt>
          <cx:pt idx="23530">70</cx:pt>
          <cx:pt idx="23531">70</cx:pt>
          <cx:pt idx="23532">70</cx:pt>
          <cx:pt idx="23533">70</cx:pt>
          <cx:pt idx="23534">70</cx:pt>
          <cx:pt idx="23535">70</cx:pt>
          <cx:pt idx="23536">70</cx:pt>
          <cx:pt idx="23537">70</cx:pt>
          <cx:pt idx="23538">70</cx:pt>
          <cx:pt idx="23539">70</cx:pt>
          <cx:pt idx="23540">70</cx:pt>
          <cx:pt idx="23541">70</cx:pt>
          <cx:pt idx="23542">70</cx:pt>
          <cx:pt idx="23543">70</cx:pt>
          <cx:pt idx="23544">70</cx:pt>
          <cx:pt idx="23545">70</cx:pt>
          <cx:pt idx="23546">70</cx:pt>
          <cx:pt idx="23547">70</cx:pt>
          <cx:pt idx="23548">70</cx:pt>
          <cx:pt idx="23549">70</cx:pt>
          <cx:pt idx="23550">70</cx:pt>
          <cx:pt idx="23551">70</cx:pt>
          <cx:pt idx="23552">70</cx:pt>
          <cx:pt idx="23553">70</cx:pt>
          <cx:pt idx="23554">70</cx:pt>
          <cx:pt idx="23555">70</cx:pt>
          <cx:pt idx="23556">70</cx:pt>
          <cx:pt idx="23557">69</cx:pt>
          <cx:pt idx="23558">69</cx:pt>
          <cx:pt idx="23559">69</cx:pt>
          <cx:pt idx="23560">69</cx:pt>
          <cx:pt idx="23561">69</cx:pt>
          <cx:pt idx="23562">69</cx:pt>
          <cx:pt idx="23563">69</cx:pt>
          <cx:pt idx="23564">69</cx:pt>
          <cx:pt idx="23565">69</cx:pt>
          <cx:pt idx="23566">69</cx:pt>
          <cx:pt idx="23567">69</cx:pt>
          <cx:pt idx="23568">69</cx:pt>
          <cx:pt idx="23569">69</cx:pt>
          <cx:pt idx="23570">69</cx:pt>
          <cx:pt idx="23571">69</cx:pt>
          <cx:pt idx="23572">69</cx:pt>
          <cx:pt idx="23573">69</cx:pt>
          <cx:pt idx="23574">69</cx:pt>
          <cx:pt idx="23575">69</cx:pt>
          <cx:pt idx="23576">69</cx:pt>
          <cx:pt idx="23577">69</cx:pt>
          <cx:pt idx="23578">69</cx:pt>
          <cx:pt idx="23579">69</cx:pt>
          <cx:pt idx="23580">69</cx:pt>
          <cx:pt idx="23581">69</cx:pt>
          <cx:pt idx="23582">69</cx:pt>
          <cx:pt idx="23583">69</cx:pt>
          <cx:pt idx="23584">69</cx:pt>
          <cx:pt idx="23585">69</cx:pt>
          <cx:pt idx="23586">69</cx:pt>
          <cx:pt idx="23587">69</cx:pt>
          <cx:pt idx="23588">69</cx:pt>
          <cx:pt idx="23589">69</cx:pt>
          <cx:pt idx="23590">69</cx:pt>
          <cx:pt idx="23591">69</cx:pt>
          <cx:pt idx="23592">69</cx:pt>
          <cx:pt idx="23593">69</cx:pt>
          <cx:pt idx="23594">69</cx:pt>
          <cx:pt idx="23595">69</cx:pt>
          <cx:pt idx="23596">69</cx:pt>
          <cx:pt idx="23597">69</cx:pt>
          <cx:pt idx="23598">69</cx:pt>
          <cx:pt idx="23599">69</cx:pt>
          <cx:pt idx="23600">69</cx:pt>
          <cx:pt idx="23601">69</cx:pt>
          <cx:pt idx="23602">69</cx:pt>
          <cx:pt idx="23603">69</cx:pt>
          <cx:pt idx="23604">69</cx:pt>
          <cx:pt idx="23605">69</cx:pt>
          <cx:pt idx="23606">69</cx:pt>
          <cx:pt idx="23607">69</cx:pt>
          <cx:pt idx="23608">69</cx:pt>
          <cx:pt idx="23609">69</cx:pt>
          <cx:pt idx="23610">69</cx:pt>
          <cx:pt idx="23611">69</cx:pt>
          <cx:pt idx="23612">69</cx:pt>
          <cx:pt idx="23613">69</cx:pt>
          <cx:pt idx="23614">69</cx:pt>
          <cx:pt idx="23615">69</cx:pt>
          <cx:pt idx="23616">69</cx:pt>
          <cx:pt idx="23617">69</cx:pt>
          <cx:pt idx="23618">69</cx:pt>
          <cx:pt idx="23619">69</cx:pt>
          <cx:pt idx="23620">69</cx:pt>
          <cx:pt idx="23621">69</cx:pt>
          <cx:pt idx="23622">69</cx:pt>
          <cx:pt idx="23623">69</cx:pt>
          <cx:pt idx="23624">69</cx:pt>
          <cx:pt idx="23625">69</cx:pt>
          <cx:pt idx="23626">69</cx:pt>
          <cx:pt idx="23627">69</cx:pt>
          <cx:pt idx="23628">69</cx:pt>
          <cx:pt idx="23629">69</cx:pt>
          <cx:pt idx="23630">69</cx:pt>
          <cx:pt idx="23631">69</cx:pt>
          <cx:pt idx="23632">69</cx:pt>
          <cx:pt idx="23633">69</cx:pt>
          <cx:pt idx="23634">69</cx:pt>
          <cx:pt idx="23635">69</cx:pt>
          <cx:pt idx="23636">69</cx:pt>
          <cx:pt idx="23637">69</cx:pt>
          <cx:pt idx="23638">69</cx:pt>
          <cx:pt idx="23639">69</cx:pt>
          <cx:pt idx="23640">69</cx:pt>
          <cx:pt idx="23641">69</cx:pt>
          <cx:pt idx="23642">69</cx:pt>
          <cx:pt idx="23643">69</cx:pt>
          <cx:pt idx="23644">69</cx:pt>
          <cx:pt idx="23645">69</cx:pt>
          <cx:pt idx="23646">69</cx:pt>
          <cx:pt idx="23647">69</cx:pt>
          <cx:pt idx="23648">69</cx:pt>
          <cx:pt idx="23649">69</cx:pt>
          <cx:pt idx="23650">69</cx:pt>
          <cx:pt idx="23651">69</cx:pt>
          <cx:pt idx="23652">69</cx:pt>
          <cx:pt idx="23653">69</cx:pt>
          <cx:pt idx="23654">69</cx:pt>
          <cx:pt idx="23655">69</cx:pt>
          <cx:pt idx="23656">69</cx:pt>
          <cx:pt idx="23657">69</cx:pt>
          <cx:pt idx="23658">69</cx:pt>
          <cx:pt idx="23659">69</cx:pt>
          <cx:pt idx="23660">69</cx:pt>
          <cx:pt idx="23661">69</cx:pt>
          <cx:pt idx="23662">69</cx:pt>
          <cx:pt idx="23663">69</cx:pt>
          <cx:pt idx="23664">69</cx:pt>
          <cx:pt idx="23665">69</cx:pt>
          <cx:pt idx="23666">69</cx:pt>
          <cx:pt idx="23667">69</cx:pt>
          <cx:pt idx="23668">69</cx:pt>
          <cx:pt idx="23669">69</cx:pt>
          <cx:pt idx="23670">69</cx:pt>
          <cx:pt idx="23671">69</cx:pt>
          <cx:pt idx="23672">69</cx:pt>
          <cx:pt idx="23673">69</cx:pt>
          <cx:pt idx="23674">69</cx:pt>
          <cx:pt idx="23675">69</cx:pt>
          <cx:pt idx="23676">69</cx:pt>
          <cx:pt idx="23677">69</cx:pt>
          <cx:pt idx="23678">69</cx:pt>
          <cx:pt idx="23679">69</cx:pt>
          <cx:pt idx="23680">69</cx:pt>
          <cx:pt idx="23681">69</cx:pt>
          <cx:pt idx="23682">69</cx:pt>
          <cx:pt idx="23683">69</cx:pt>
          <cx:pt idx="23684">69</cx:pt>
          <cx:pt idx="23685">69</cx:pt>
          <cx:pt idx="23686">69</cx:pt>
          <cx:pt idx="23687">69</cx:pt>
          <cx:pt idx="23688">69</cx:pt>
          <cx:pt idx="23689">69</cx:pt>
          <cx:pt idx="23690">69</cx:pt>
          <cx:pt idx="23691">69</cx:pt>
          <cx:pt idx="23692">69</cx:pt>
          <cx:pt idx="23693">69</cx:pt>
          <cx:pt idx="23694">69</cx:pt>
          <cx:pt idx="23695">69</cx:pt>
          <cx:pt idx="23696">69</cx:pt>
          <cx:pt idx="23697">69</cx:pt>
          <cx:pt idx="23698">69</cx:pt>
          <cx:pt idx="23699">69</cx:pt>
          <cx:pt idx="23700">69</cx:pt>
          <cx:pt idx="23701">69</cx:pt>
          <cx:pt idx="23702">69</cx:pt>
          <cx:pt idx="23703">69</cx:pt>
          <cx:pt idx="23704">69</cx:pt>
          <cx:pt idx="23705">69</cx:pt>
          <cx:pt idx="23706">69</cx:pt>
          <cx:pt idx="23707">69</cx:pt>
          <cx:pt idx="23708">69</cx:pt>
          <cx:pt idx="23709">69</cx:pt>
          <cx:pt idx="23710">69</cx:pt>
          <cx:pt idx="23711">69</cx:pt>
          <cx:pt idx="23712">69</cx:pt>
          <cx:pt idx="23713">69</cx:pt>
          <cx:pt idx="23714">69</cx:pt>
          <cx:pt idx="23715">69</cx:pt>
          <cx:pt idx="23716">69</cx:pt>
          <cx:pt idx="23717">69</cx:pt>
          <cx:pt idx="23718">69</cx:pt>
          <cx:pt idx="23719">69</cx:pt>
          <cx:pt idx="23720">69</cx:pt>
          <cx:pt idx="23721">69</cx:pt>
          <cx:pt idx="23722">69</cx:pt>
          <cx:pt idx="23723">69</cx:pt>
          <cx:pt idx="23724">69</cx:pt>
          <cx:pt idx="23725">69</cx:pt>
          <cx:pt idx="23726">69</cx:pt>
          <cx:pt idx="23727">69</cx:pt>
          <cx:pt idx="23728">69</cx:pt>
          <cx:pt idx="23729">69</cx:pt>
          <cx:pt idx="23730">69</cx:pt>
          <cx:pt idx="23731">69</cx:pt>
          <cx:pt idx="23732">69</cx:pt>
          <cx:pt idx="23733">69</cx:pt>
          <cx:pt idx="23734">69</cx:pt>
          <cx:pt idx="23735">69</cx:pt>
          <cx:pt idx="23736">69</cx:pt>
          <cx:pt idx="23737">69</cx:pt>
          <cx:pt idx="23738">69</cx:pt>
          <cx:pt idx="23739">69</cx:pt>
          <cx:pt idx="23740">69</cx:pt>
          <cx:pt idx="23741">69</cx:pt>
          <cx:pt idx="23742">69</cx:pt>
          <cx:pt idx="23743">69</cx:pt>
          <cx:pt idx="23744">69</cx:pt>
          <cx:pt idx="23745">69</cx:pt>
          <cx:pt idx="23746">69</cx:pt>
          <cx:pt idx="23747">69</cx:pt>
          <cx:pt idx="23748">69</cx:pt>
          <cx:pt idx="23749">69</cx:pt>
          <cx:pt idx="23750">69</cx:pt>
          <cx:pt idx="23751">69</cx:pt>
          <cx:pt idx="23752">69</cx:pt>
          <cx:pt idx="23753">69</cx:pt>
          <cx:pt idx="23754">69</cx:pt>
          <cx:pt idx="23755">69</cx:pt>
          <cx:pt idx="23756">69</cx:pt>
          <cx:pt idx="23757">69</cx:pt>
          <cx:pt idx="23758">69</cx:pt>
          <cx:pt idx="23759">69</cx:pt>
          <cx:pt idx="23760">69</cx:pt>
          <cx:pt idx="23761">69</cx:pt>
          <cx:pt idx="23762">69</cx:pt>
          <cx:pt idx="23763">69</cx:pt>
          <cx:pt idx="23764">69</cx:pt>
          <cx:pt idx="23765">69</cx:pt>
          <cx:pt idx="23766">69</cx:pt>
          <cx:pt idx="23767">69</cx:pt>
          <cx:pt idx="23768">69</cx:pt>
          <cx:pt idx="23769">69</cx:pt>
          <cx:pt idx="23770">69</cx:pt>
          <cx:pt idx="23771">69</cx:pt>
          <cx:pt idx="23772">69</cx:pt>
          <cx:pt idx="23773">69</cx:pt>
          <cx:pt idx="23774">69</cx:pt>
          <cx:pt idx="23775">69</cx:pt>
          <cx:pt idx="23776">69</cx:pt>
          <cx:pt idx="23777">69</cx:pt>
          <cx:pt idx="23778">69</cx:pt>
          <cx:pt idx="23779">69</cx:pt>
          <cx:pt idx="23780">69</cx:pt>
          <cx:pt idx="23781">69</cx:pt>
          <cx:pt idx="23782">69</cx:pt>
          <cx:pt idx="23783">69</cx:pt>
          <cx:pt idx="23784">69</cx:pt>
          <cx:pt idx="23785">69</cx:pt>
          <cx:pt idx="23786">69</cx:pt>
          <cx:pt idx="23787">69</cx:pt>
          <cx:pt idx="23788">69</cx:pt>
          <cx:pt idx="23789">69</cx:pt>
          <cx:pt idx="23790">69</cx:pt>
          <cx:pt idx="23791">69</cx:pt>
          <cx:pt idx="23792">69</cx:pt>
          <cx:pt idx="23793">69</cx:pt>
          <cx:pt idx="23794">69</cx:pt>
          <cx:pt idx="23795">69</cx:pt>
          <cx:pt idx="23796">69</cx:pt>
          <cx:pt idx="23797">69</cx:pt>
          <cx:pt idx="23798">69</cx:pt>
          <cx:pt idx="23799">69</cx:pt>
          <cx:pt idx="23800">69</cx:pt>
          <cx:pt idx="23801">69</cx:pt>
          <cx:pt idx="23802">69</cx:pt>
          <cx:pt idx="23803">69</cx:pt>
          <cx:pt idx="23804">69</cx:pt>
          <cx:pt idx="23805">69</cx:pt>
          <cx:pt idx="23806">69</cx:pt>
          <cx:pt idx="23807">69</cx:pt>
          <cx:pt idx="23808">69</cx:pt>
          <cx:pt idx="23809">69</cx:pt>
          <cx:pt idx="23810">69</cx:pt>
          <cx:pt idx="23811">69</cx:pt>
          <cx:pt idx="23812">69</cx:pt>
          <cx:pt idx="23813">69</cx:pt>
          <cx:pt idx="23814">69</cx:pt>
          <cx:pt idx="23815">69</cx:pt>
          <cx:pt idx="23816">69</cx:pt>
          <cx:pt idx="23817">69</cx:pt>
          <cx:pt idx="23818">69</cx:pt>
          <cx:pt idx="23819">69</cx:pt>
          <cx:pt idx="23820">69</cx:pt>
          <cx:pt idx="23821">69</cx:pt>
          <cx:pt idx="23822">69</cx:pt>
          <cx:pt idx="23823">69</cx:pt>
          <cx:pt idx="23824">69</cx:pt>
          <cx:pt idx="23825">69</cx:pt>
          <cx:pt idx="23826">69</cx:pt>
          <cx:pt idx="23827">69</cx:pt>
          <cx:pt idx="23828">69</cx:pt>
          <cx:pt idx="23829">69</cx:pt>
          <cx:pt idx="23830">69</cx:pt>
          <cx:pt idx="23831">69</cx:pt>
          <cx:pt idx="23832">69</cx:pt>
          <cx:pt idx="23833">69</cx:pt>
          <cx:pt idx="23834">69</cx:pt>
          <cx:pt idx="23835">69</cx:pt>
          <cx:pt idx="23836">69</cx:pt>
          <cx:pt idx="23837">69</cx:pt>
          <cx:pt idx="23838">69</cx:pt>
          <cx:pt idx="23839">69</cx:pt>
          <cx:pt idx="23840">69</cx:pt>
          <cx:pt idx="23841">69</cx:pt>
          <cx:pt idx="23842">69</cx:pt>
          <cx:pt idx="23843">69</cx:pt>
          <cx:pt idx="23844">69</cx:pt>
          <cx:pt idx="23845">69</cx:pt>
          <cx:pt idx="23846">69</cx:pt>
          <cx:pt idx="23847">69</cx:pt>
          <cx:pt idx="23848">69</cx:pt>
          <cx:pt idx="23849">69</cx:pt>
          <cx:pt idx="23850">69</cx:pt>
          <cx:pt idx="23851">69</cx:pt>
          <cx:pt idx="23852">69</cx:pt>
          <cx:pt idx="23853">69</cx:pt>
          <cx:pt idx="23854">69</cx:pt>
          <cx:pt idx="23855">69</cx:pt>
          <cx:pt idx="23856">69</cx:pt>
          <cx:pt idx="23857">69</cx:pt>
          <cx:pt idx="23858">69</cx:pt>
          <cx:pt idx="23859">69</cx:pt>
          <cx:pt idx="23860">69</cx:pt>
          <cx:pt idx="23861">69</cx:pt>
          <cx:pt idx="23862">69</cx:pt>
          <cx:pt idx="23863">69</cx:pt>
          <cx:pt idx="23864">69</cx:pt>
          <cx:pt idx="23865">69</cx:pt>
          <cx:pt idx="23866">69</cx:pt>
          <cx:pt idx="23867">69</cx:pt>
          <cx:pt idx="23868">69</cx:pt>
          <cx:pt idx="23869">69</cx:pt>
          <cx:pt idx="23870">69</cx:pt>
          <cx:pt idx="23871">69</cx:pt>
          <cx:pt idx="23872">69</cx:pt>
          <cx:pt idx="23873">69</cx:pt>
          <cx:pt idx="23874">69</cx:pt>
          <cx:pt idx="23875">69</cx:pt>
          <cx:pt idx="23876">69</cx:pt>
          <cx:pt idx="23877">69</cx:pt>
          <cx:pt idx="23878">69</cx:pt>
          <cx:pt idx="23879">69</cx:pt>
          <cx:pt idx="23880">69</cx:pt>
          <cx:pt idx="23881">69</cx:pt>
          <cx:pt idx="23882">69</cx:pt>
          <cx:pt idx="23883">69</cx:pt>
          <cx:pt idx="23884">69</cx:pt>
          <cx:pt idx="23885">69</cx:pt>
          <cx:pt idx="23886">69</cx:pt>
          <cx:pt idx="23887">69</cx:pt>
          <cx:pt idx="23888">69</cx:pt>
          <cx:pt idx="23889">69</cx:pt>
          <cx:pt idx="23890">69</cx:pt>
          <cx:pt idx="23891">69</cx:pt>
          <cx:pt idx="23892">69</cx:pt>
          <cx:pt idx="23893">69</cx:pt>
          <cx:pt idx="23894">69</cx:pt>
          <cx:pt idx="23895">69</cx:pt>
          <cx:pt idx="23896">69</cx:pt>
          <cx:pt idx="23897">69</cx:pt>
          <cx:pt idx="23898">69</cx:pt>
          <cx:pt idx="23899">69</cx:pt>
          <cx:pt idx="23900">69</cx:pt>
          <cx:pt idx="23901">69</cx:pt>
          <cx:pt idx="23902">69</cx:pt>
          <cx:pt idx="23903">69</cx:pt>
          <cx:pt idx="23904">69</cx:pt>
          <cx:pt idx="23905">69</cx:pt>
          <cx:pt idx="23906">69</cx:pt>
          <cx:pt idx="23907">69</cx:pt>
          <cx:pt idx="23908">69</cx:pt>
          <cx:pt idx="23909">69</cx:pt>
          <cx:pt idx="23910">69</cx:pt>
          <cx:pt idx="23911">69</cx:pt>
          <cx:pt idx="23912">69</cx:pt>
          <cx:pt idx="23913">69</cx:pt>
          <cx:pt idx="23914">69</cx:pt>
          <cx:pt idx="23915">69</cx:pt>
          <cx:pt idx="23916">69</cx:pt>
          <cx:pt idx="23917">69</cx:pt>
          <cx:pt idx="23918">69</cx:pt>
          <cx:pt idx="23919">69</cx:pt>
          <cx:pt idx="23920">69</cx:pt>
          <cx:pt idx="23921">69</cx:pt>
          <cx:pt idx="23922">69</cx:pt>
          <cx:pt idx="23923">69</cx:pt>
          <cx:pt idx="23924">69</cx:pt>
          <cx:pt idx="23925">69</cx:pt>
          <cx:pt idx="23926">69</cx:pt>
          <cx:pt idx="23927">69</cx:pt>
          <cx:pt idx="23928">69</cx:pt>
          <cx:pt idx="23929">69</cx:pt>
          <cx:pt idx="23930">69</cx:pt>
          <cx:pt idx="23931">69</cx:pt>
          <cx:pt idx="23932">69</cx:pt>
          <cx:pt idx="23933">69</cx:pt>
          <cx:pt idx="23934">69</cx:pt>
          <cx:pt idx="23935">69</cx:pt>
          <cx:pt idx="23936">69</cx:pt>
          <cx:pt idx="23937">69</cx:pt>
          <cx:pt idx="23938">69</cx:pt>
          <cx:pt idx="23939">69</cx:pt>
          <cx:pt idx="23940">69</cx:pt>
          <cx:pt idx="23941">69</cx:pt>
          <cx:pt idx="23942">69</cx:pt>
          <cx:pt idx="23943">69</cx:pt>
          <cx:pt idx="23944">69</cx:pt>
          <cx:pt idx="23945">69</cx:pt>
          <cx:pt idx="23946">69</cx:pt>
          <cx:pt idx="23947">69</cx:pt>
          <cx:pt idx="23948">69</cx:pt>
          <cx:pt idx="23949">69</cx:pt>
          <cx:pt idx="23950">69</cx:pt>
          <cx:pt idx="23951">69</cx:pt>
          <cx:pt idx="23952">69</cx:pt>
          <cx:pt idx="23953">69</cx:pt>
          <cx:pt idx="23954">69</cx:pt>
          <cx:pt idx="23955">69</cx:pt>
          <cx:pt idx="23956">69</cx:pt>
          <cx:pt idx="23957">69</cx:pt>
          <cx:pt idx="23958">69</cx:pt>
          <cx:pt idx="23959">69</cx:pt>
          <cx:pt idx="23960">69</cx:pt>
          <cx:pt idx="23961">69</cx:pt>
          <cx:pt idx="23962">69</cx:pt>
          <cx:pt idx="23963">69</cx:pt>
          <cx:pt idx="23964">69</cx:pt>
          <cx:pt idx="23965">69</cx:pt>
          <cx:pt idx="23966">69</cx:pt>
          <cx:pt idx="23967">69</cx:pt>
          <cx:pt idx="23968">69</cx:pt>
          <cx:pt idx="23969">69</cx:pt>
          <cx:pt idx="23970">69</cx:pt>
          <cx:pt idx="23971">69</cx:pt>
          <cx:pt idx="23972">69</cx:pt>
          <cx:pt idx="23973">69</cx:pt>
          <cx:pt idx="23974">69</cx:pt>
          <cx:pt idx="23975">69</cx:pt>
          <cx:pt idx="23976">69</cx:pt>
          <cx:pt idx="23977">69</cx:pt>
          <cx:pt idx="23978">69</cx:pt>
          <cx:pt idx="23979">69</cx:pt>
          <cx:pt idx="23980">69</cx:pt>
          <cx:pt idx="23981">69</cx:pt>
          <cx:pt idx="23982">69</cx:pt>
          <cx:pt idx="23983">69</cx:pt>
          <cx:pt idx="23984">69</cx:pt>
          <cx:pt idx="23985">69</cx:pt>
          <cx:pt idx="23986">69</cx:pt>
          <cx:pt idx="23987">69</cx:pt>
          <cx:pt idx="23988">69</cx:pt>
          <cx:pt idx="23989">69</cx:pt>
          <cx:pt idx="23990">69</cx:pt>
          <cx:pt idx="23991">69</cx:pt>
          <cx:pt idx="23992">69</cx:pt>
          <cx:pt idx="23993">69</cx:pt>
          <cx:pt idx="23994">69</cx:pt>
          <cx:pt idx="23995">69</cx:pt>
          <cx:pt idx="23996">69</cx:pt>
          <cx:pt idx="23997">69</cx:pt>
          <cx:pt idx="23998">69</cx:pt>
          <cx:pt idx="23999">69</cx:pt>
          <cx:pt idx="24000">69</cx:pt>
          <cx:pt idx="24001">69</cx:pt>
          <cx:pt idx="24002">69</cx:pt>
          <cx:pt idx="24003">69</cx:pt>
          <cx:pt idx="24004">69</cx:pt>
          <cx:pt idx="24005">69</cx:pt>
          <cx:pt idx="24006">69</cx:pt>
          <cx:pt idx="24007">69</cx:pt>
          <cx:pt idx="24008">69</cx:pt>
          <cx:pt idx="24009">69</cx:pt>
          <cx:pt idx="24010">69</cx:pt>
          <cx:pt idx="24011">69</cx:pt>
          <cx:pt idx="24012">69</cx:pt>
          <cx:pt idx="24013">69</cx:pt>
          <cx:pt idx="24014">69</cx:pt>
          <cx:pt idx="24015">69</cx:pt>
          <cx:pt idx="24016">69</cx:pt>
          <cx:pt idx="24017">69</cx:pt>
          <cx:pt idx="24018">69</cx:pt>
          <cx:pt idx="24019">69</cx:pt>
          <cx:pt idx="24020">69</cx:pt>
          <cx:pt idx="24021">69</cx:pt>
          <cx:pt idx="24022">69</cx:pt>
          <cx:pt idx="24023">69</cx:pt>
          <cx:pt idx="24024">69</cx:pt>
          <cx:pt idx="24025">69</cx:pt>
          <cx:pt idx="24026">69</cx:pt>
          <cx:pt idx="24027">69</cx:pt>
          <cx:pt idx="24028">69</cx:pt>
          <cx:pt idx="24029">69</cx:pt>
          <cx:pt idx="24030">69</cx:pt>
          <cx:pt idx="24031">69</cx:pt>
          <cx:pt idx="24032">69</cx:pt>
          <cx:pt idx="24033">69</cx:pt>
          <cx:pt idx="24034">69</cx:pt>
          <cx:pt idx="24035">69</cx:pt>
          <cx:pt idx="24036">69</cx:pt>
          <cx:pt idx="24037">69</cx:pt>
          <cx:pt idx="24038">69</cx:pt>
          <cx:pt idx="24039">69</cx:pt>
          <cx:pt idx="24040">69</cx:pt>
          <cx:pt idx="24041">69</cx:pt>
          <cx:pt idx="24042">69</cx:pt>
          <cx:pt idx="24043">69</cx:pt>
          <cx:pt idx="24044">69</cx:pt>
          <cx:pt idx="24045">69</cx:pt>
          <cx:pt idx="24046">69</cx:pt>
          <cx:pt idx="24047">69</cx:pt>
          <cx:pt idx="24048">69</cx:pt>
          <cx:pt idx="24049">69</cx:pt>
          <cx:pt idx="24050">69</cx:pt>
          <cx:pt idx="24051">69</cx:pt>
          <cx:pt idx="24052">69</cx:pt>
          <cx:pt idx="24053">69</cx:pt>
          <cx:pt idx="24054">69</cx:pt>
          <cx:pt idx="24055">69</cx:pt>
          <cx:pt idx="24056">69</cx:pt>
          <cx:pt idx="24057">69</cx:pt>
          <cx:pt idx="24058">69</cx:pt>
          <cx:pt idx="24059">69</cx:pt>
          <cx:pt idx="24060">69</cx:pt>
          <cx:pt idx="24061">69</cx:pt>
          <cx:pt idx="24062">69</cx:pt>
          <cx:pt idx="24063">69</cx:pt>
          <cx:pt idx="24064">69</cx:pt>
          <cx:pt idx="24065">69</cx:pt>
          <cx:pt idx="24066">69</cx:pt>
          <cx:pt idx="24067">69</cx:pt>
          <cx:pt idx="24068">69</cx:pt>
          <cx:pt idx="24069">69</cx:pt>
          <cx:pt idx="24070">69</cx:pt>
          <cx:pt idx="24071">69</cx:pt>
          <cx:pt idx="24072">69</cx:pt>
          <cx:pt idx="24073">69</cx:pt>
          <cx:pt idx="24074">69</cx:pt>
          <cx:pt idx="24075">68</cx:pt>
          <cx:pt idx="24076">68</cx:pt>
          <cx:pt idx="24077">68</cx:pt>
          <cx:pt idx="24078">68</cx:pt>
          <cx:pt idx="24079">68</cx:pt>
          <cx:pt idx="24080">68</cx:pt>
          <cx:pt idx="24081">68</cx:pt>
          <cx:pt idx="24082">68</cx:pt>
          <cx:pt idx="24083">68</cx:pt>
          <cx:pt idx="24084">68</cx:pt>
          <cx:pt idx="24085">68</cx:pt>
          <cx:pt idx="24086">68</cx:pt>
          <cx:pt idx="24087">68</cx:pt>
          <cx:pt idx="24088">68</cx:pt>
          <cx:pt idx="24089">68</cx:pt>
          <cx:pt idx="24090">68</cx:pt>
          <cx:pt idx="24091">68</cx:pt>
          <cx:pt idx="24092">68</cx:pt>
          <cx:pt idx="24093">68</cx:pt>
          <cx:pt idx="24094">68</cx:pt>
          <cx:pt idx="24095">68</cx:pt>
          <cx:pt idx="24096">68</cx:pt>
          <cx:pt idx="24097">68</cx:pt>
          <cx:pt idx="24098">68</cx:pt>
          <cx:pt idx="24099">68</cx:pt>
          <cx:pt idx="24100">68</cx:pt>
          <cx:pt idx="24101">68</cx:pt>
          <cx:pt idx="24102">68</cx:pt>
          <cx:pt idx="24103">68</cx:pt>
          <cx:pt idx="24104">68</cx:pt>
          <cx:pt idx="24105">68</cx:pt>
          <cx:pt idx="24106">68</cx:pt>
          <cx:pt idx="24107">68</cx:pt>
          <cx:pt idx="24108">68</cx:pt>
          <cx:pt idx="24109">68</cx:pt>
          <cx:pt idx="24110">68</cx:pt>
          <cx:pt idx="24111">68</cx:pt>
          <cx:pt idx="24112">68</cx:pt>
          <cx:pt idx="24113">68</cx:pt>
          <cx:pt idx="24114">68</cx:pt>
          <cx:pt idx="24115">68</cx:pt>
          <cx:pt idx="24116">68</cx:pt>
          <cx:pt idx="24117">68</cx:pt>
          <cx:pt idx="24118">68</cx:pt>
          <cx:pt idx="24119">68</cx:pt>
          <cx:pt idx="24120">68</cx:pt>
          <cx:pt idx="24121">68</cx:pt>
          <cx:pt idx="24122">68</cx:pt>
          <cx:pt idx="24123">68</cx:pt>
          <cx:pt idx="24124">68</cx:pt>
          <cx:pt idx="24125">68</cx:pt>
          <cx:pt idx="24126">68</cx:pt>
          <cx:pt idx="24127">68</cx:pt>
          <cx:pt idx="24128">68</cx:pt>
          <cx:pt idx="24129">68</cx:pt>
          <cx:pt idx="24130">68</cx:pt>
          <cx:pt idx="24131">68</cx:pt>
          <cx:pt idx="24132">68</cx:pt>
          <cx:pt idx="24133">68</cx:pt>
          <cx:pt idx="24134">68</cx:pt>
          <cx:pt idx="24135">68</cx:pt>
          <cx:pt idx="24136">68</cx:pt>
          <cx:pt idx="24137">68</cx:pt>
          <cx:pt idx="24138">68</cx:pt>
          <cx:pt idx="24139">68</cx:pt>
          <cx:pt idx="24140">68</cx:pt>
          <cx:pt idx="24141">68</cx:pt>
          <cx:pt idx="24142">68</cx:pt>
          <cx:pt idx="24143">68</cx:pt>
          <cx:pt idx="24144">68</cx:pt>
          <cx:pt idx="24145">68</cx:pt>
          <cx:pt idx="24146">68</cx:pt>
          <cx:pt idx="24147">68</cx:pt>
          <cx:pt idx="24148">68</cx:pt>
          <cx:pt idx="24149">68</cx:pt>
          <cx:pt idx="24150">68</cx:pt>
          <cx:pt idx="24151">68</cx:pt>
          <cx:pt idx="24152">68</cx:pt>
          <cx:pt idx="24153">68</cx:pt>
          <cx:pt idx="24154">68</cx:pt>
          <cx:pt idx="24155">68</cx:pt>
          <cx:pt idx="24156">68</cx:pt>
          <cx:pt idx="24157">68</cx:pt>
          <cx:pt idx="24158">68</cx:pt>
          <cx:pt idx="24159">68</cx:pt>
          <cx:pt idx="24160">68</cx:pt>
          <cx:pt idx="24161">68</cx:pt>
          <cx:pt idx="24162">68</cx:pt>
          <cx:pt idx="24163">68</cx:pt>
          <cx:pt idx="24164">68</cx:pt>
          <cx:pt idx="24165">68</cx:pt>
          <cx:pt idx="24166">68</cx:pt>
          <cx:pt idx="24167">68</cx:pt>
          <cx:pt idx="24168">68</cx:pt>
          <cx:pt idx="24169">68</cx:pt>
          <cx:pt idx="24170">68</cx:pt>
          <cx:pt idx="24171">68</cx:pt>
          <cx:pt idx="24172">68</cx:pt>
          <cx:pt idx="24173">68</cx:pt>
          <cx:pt idx="24174">68</cx:pt>
          <cx:pt idx="24175">68</cx:pt>
          <cx:pt idx="24176">68</cx:pt>
          <cx:pt idx="24177">68</cx:pt>
          <cx:pt idx="24178">68</cx:pt>
          <cx:pt idx="24179">68</cx:pt>
          <cx:pt idx="24180">68</cx:pt>
          <cx:pt idx="24181">68</cx:pt>
          <cx:pt idx="24182">68</cx:pt>
          <cx:pt idx="24183">68</cx:pt>
          <cx:pt idx="24184">68</cx:pt>
          <cx:pt idx="24185">68</cx:pt>
          <cx:pt idx="24186">68</cx:pt>
          <cx:pt idx="24187">68</cx:pt>
          <cx:pt idx="24188">68</cx:pt>
          <cx:pt idx="24189">68</cx:pt>
          <cx:pt idx="24190">68</cx:pt>
          <cx:pt idx="24191">68</cx:pt>
          <cx:pt idx="24192">68</cx:pt>
          <cx:pt idx="24193">68</cx:pt>
          <cx:pt idx="24194">68</cx:pt>
          <cx:pt idx="24195">68</cx:pt>
          <cx:pt idx="24196">68</cx:pt>
          <cx:pt idx="24197">68</cx:pt>
          <cx:pt idx="24198">68</cx:pt>
          <cx:pt idx="24199">68</cx:pt>
          <cx:pt idx="24200">68</cx:pt>
          <cx:pt idx="24201">68</cx:pt>
          <cx:pt idx="24202">68</cx:pt>
          <cx:pt idx="24203">68</cx:pt>
          <cx:pt idx="24204">68</cx:pt>
          <cx:pt idx="24205">68</cx:pt>
          <cx:pt idx="24206">68</cx:pt>
          <cx:pt idx="24207">68</cx:pt>
          <cx:pt idx="24208">68</cx:pt>
          <cx:pt idx="24209">68</cx:pt>
          <cx:pt idx="24210">68</cx:pt>
          <cx:pt idx="24211">68</cx:pt>
          <cx:pt idx="24212">68</cx:pt>
          <cx:pt idx="24213">68</cx:pt>
          <cx:pt idx="24214">68</cx:pt>
          <cx:pt idx="24215">68</cx:pt>
          <cx:pt idx="24216">68</cx:pt>
          <cx:pt idx="24217">68</cx:pt>
          <cx:pt idx="24218">68</cx:pt>
          <cx:pt idx="24219">68</cx:pt>
          <cx:pt idx="24220">68</cx:pt>
          <cx:pt idx="24221">68</cx:pt>
          <cx:pt idx="24222">68</cx:pt>
          <cx:pt idx="24223">68</cx:pt>
          <cx:pt idx="24224">68</cx:pt>
          <cx:pt idx="24225">68</cx:pt>
          <cx:pt idx="24226">68</cx:pt>
          <cx:pt idx="24227">68</cx:pt>
          <cx:pt idx="24228">68</cx:pt>
          <cx:pt idx="24229">68</cx:pt>
          <cx:pt idx="24230">68</cx:pt>
          <cx:pt idx="24231">68</cx:pt>
          <cx:pt idx="24232">68</cx:pt>
          <cx:pt idx="24233">68</cx:pt>
          <cx:pt idx="24234">68</cx:pt>
          <cx:pt idx="24235">68</cx:pt>
          <cx:pt idx="24236">68</cx:pt>
          <cx:pt idx="24237">68</cx:pt>
          <cx:pt idx="24238">68</cx:pt>
          <cx:pt idx="24239">68</cx:pt>
          <cx:pt idx="24240">68</cx:pt>
          <cx:pt idx="24241">68</cx:pt>
          <cx:pt idx="24242">68</cx:pt>
          <cx:pt idx="24243">68</cx:pt>
          <cx:pt idx="24244">68</cx:pt>
          <cx:pt idx="24245">68</cx:pt>
          <cx:pt idx="24246">68</cx:pt>
          <cx:pt idx="24247">68</cx:pt>
          <cx:pt idx="24248">68</cx:pt>
          <cx:pt idx="24249">68</cx:pt>
          <cx:pt idx="24250">68</cx:pt>
          <cx:pt idx="24251">68</cx:pt>
          <cx:pt idx="24252">68</cx:pt>
          <cx:pt idx="24253">68</cx:pt>
          <cx:pt idx="24254">68</cx:pt>
          <cx:pt idx="24255">68</cx:pt>
          <cx:pt idx="24256">68</cx:pt>
          <cx:pt idx="24257">68</cx:pt>
          <cx:pt idx="24258">68</cx:pt>
          <cx:pt idx="24259">68</cx:pt>
          <cx:pt idx="24260">68</cx:pt>
          <cx:pt idx="24261">68</cx:pt>
          <cx:pt idx="24262">68</cx:pt>
          <cx:pt idx="24263">68</cx:pt>
          <cx:pt idx="24264">68</cx:pt>
          <cx:pt idx="24265">68</cx:pt>
          <cx:pt idx="24266">68</cx:pt>
          <cx:pt idx="24267">68</cx:pt>
          <cx:pt idx="24268">68</cx:pt>
          <cx:pt idx="24269">68</cx:pt>
          <cx:pt idx="24270">68</cx:pt>
          <cx:pt idx="24271">68</cx:pt>
          <cx:pt idx="24272">68</cx:pt>
          <cx:pt idx="24273">68</cx:pt>
          <cx:pt idx="24274">68</cx:pt>
          <cx:pt idx="24275">68</cx:pt>
          <cx:pt idx="24276">68</cx:pt>
          <cx:pt idx="24277">68</cx:pt>
          <cx:pt idx="24278">68</cx:pt>
          <cx:pt idx="24279">68</cx:pt>
          <cx:pt idx="24280">68</cx:pt>
          <cx:pt idx="24281">68</cx:pt>
          <cx:pt idx="24282">68</cx:pt>
          <cx:pt idx="24283">68</cx:pt>
          <cx:pt idx="24284">68</cx:pt>
          <cx:pt idx="24285">68</cx:pt>
          <cx:pt idx="24286">68</cx:pt>
          <cx:pt idx="24287">68</cx:pt>
          <cx:pt idx="24288">68</cx:pt>
          <cx:pt idx="24289">68</cx:pt>
          <cx:pt idx="24290">68</cx:pt>
          <cx:pt idx="24291">68</cx:pt>
          <cx:pt idx="24292">68</cx:pt>
          <cx:pt idx="24293">68</cx:pt>
          <cx:pt idx="24294">68</cx:pt>
          <cx:pt idx="24295">68</cx:pt>
          <cx:pt idx="24296">68</cx:pt>
          <cx:pt idx="24297">68</cx:pt>
          <cx:pt idx="24298">68</cx:pt>
          <cx:pt idx="24299">68</cx:pt>
          <cx:pt idx="24300">68</cx:pt>
          <cx:pt idx="24301">68</cx:pt>
          <cx:pt idx="24302">68</cx:pt>
          <cx:pt idx="24303">68</cx:pt>
          <cx:pt idx="24304">68</cx:pt>
          <cx:pt idx="24305">68</cx:pt>
          <cx:pt idx="24306">68</cx:pt>
          <cx:pt idx="24307">68</cx:pt>
          <cx:pt idx="24308">68</cx:pt>
          <cx:pt idx="24309">68</cx:pt>
          <cx:pt idx="24310">68</cx:pt>
          <cx:pt idx="24311">68</cx:pt>
          <cx:pt idx="24312">68</cx:pt>
          <cx:pt idx="24313">68</cx:pt>
          <cx:pt idx="24314">68</cx:pt>
          <cx:pt idx="24315">68</cx:pt>
          <cx:pt idx="24316">68</cx:pt>
          <cx:pt idx="24317">68</cx:pt>
          <cx:pt idx="24318">68</cx:pt>
          <cx:pt idx="24319">68</cx:pt>
          <cx:pt idx="24320">68</cx:pt>
          <cx:pt idx="24321">68</cx:pt>
          <cx:pt idx="24322">68</cx:pt>
          <cx:pt idx="24323">68</cx:pt>
          <cx:pt idx="24324">68</cx:pt>
          <cx:pt idx="24325">68</cx:pt>
          <cx:pt idx="24326">68</cx:pt>
          <cx:pt idx="24327">68</cx:pt>
          <cx:pt idx="24328">68</cx:pt>
          <cx:pt idx="24329">68</cx:pt>
          <cx:pt idx="24330">68</cx:pt>
          <cx:pt idx="24331">68</cx:pt>
          <cx:pt idx="24332">68</cx:pt>
          <cx:pt idx="24333">68</cx:pt>
          <cx:pt idx="24334">68</cx:pt>
          <cx:pt idx="24335">68</cx:pt>
          <cx:pt idx="24336">68</cx:pt>
          <cx:pt idx="24337">68</cx:pt>
          <cx:pt idx="24338">68</cx:pt>
          <cx:pt idx="24339">68</cx:pt>
          <cx:pt idx="24340">68</cx:pt>
          <cx:pt idx="24341">68</cx:pt>
          <cx:pt idx="24342">68</cx:pt>
          <cx:pt idx="24343">68</cx:pt>
          <cx:pt idx="24344">68</cx:pt>
          <cx:pt idx="24345">68</cx:pt>
          <cx:pt idx="24346">68</cx:pt>
          <cx:pt idx="24347">68</cx:pt>
          <cx:pt idx="24348">68</cx:pt>
          <cx:pt idx="24349">68</cx:pt>
          <cx:pt idx="24350">68</cx:pt>
          <cx:pt idx="24351">68</cx:pt>
          <cx:pt idx="24352">68</cx:pt>
          <cx:pt idx="24353">68</cx:pt>
          <cx:pt idx="24354">68</cx:pt>
          <cx:pt idx="24355">68</cx:pt>
          <cx:pt idx="24356">68</cx:pt>
          <cx:pt idx="24357">68</cx:pt>
          <cx:pt idx="24358">68</cx:pt>
          <cx:pt idx="24359">68</cx:pt>
          <cx:pt idx="24360">68</cx:pt>
          <cx:pt idx="24361">68</cx:pt>
          <cx:pt idx="24362">68</cx:pt>
          <cx:pt idx="24363">68</cx:pt>
          <cx:pt idx="24364">68</cx:pt>
          <cx:pt idx="24365">68</cx:pt>
          <cx:pt idx="24366">68</cx:pt>
          <cx:pt idx="24367">68</cx:pt>
          <cx:pt idx="24368">68</cx:pt>
          <cx:pt idx="24369">68</cx:pt>
          <cx:pt idx="24370">68</cx:pt>
          <cx:pt idx="24371">68</cx:pt>
          <cx:pt idx="24372">68</cx:pt>
          <cx:pt idx="24373">68</cx:pt>
          <cx:pt idx="24374">68</cx:pt>
          <cx:pt idx="24375">68</cx:pt>
          <cx:pt idx="24376">68</cx:pt>
          <cx:pt idx="24377">68</cx:pt>
          <cx:pt idx="24378">68</cx:pt>
          <cx:pt idx="24379">68</cx:pt>
          <cx:pt idx="24380">68</cx:pt>
          <cx:pt idx="24381">68</cx:pt>
          <cx:pt idx="24382">68</cx:pt>
          <cx:pt idx="24383">68</cx:pt>
          <cx:pt idx="24384">68</cx:pt>
          <cx:pt idx="24385">68</cx:pt>
          <cx:pt idx="24386">68</cx:pt>
          <cx:pt idx="24387">68</cx:pt>
          <cx:pt idx="24388">68</cx:pt>
          <cx:pt idx="24389">68</cx:pt>
          <cx:pt idx="24390">68</cx:pt>
          <cx:pt idx="24391">68</cx:pt>
          <cx:pt idx="24392">68</cx:pt>
          <cx:pt idx="24393">68</cx:pt>
          <cx:pt idx="24394">68</cx:pt>
          <cx:pt idx="24395">68</cx:pt>
          <cx:pt idx="24396">68</cx:pt>
          <cx:pt idx="24397">68</cx:pt>
          <cx:pt idx="24398">68</cx:pt>
          <cx:pt idx="24399">68</cx:pt>
          <cx:pt idx="24400">68</cx:pt>
          <cx:pt idx="24401">68</cx:pt>
          <cx:pt idx="24402">68</cx:pt>
          <cx:pt idx="24403">68</cx:pt>
          <cx:pt idx="24404">68</cx:pt>
          <cx:pt idx="24405">68</cx:pt>
          <cx:pt idx="24406">68</cx:pt>
          <cx:pt idx="24407">68</cx:pt>
          <cx:pt idx="24408">68</cx:pt>
          <cx:pt idx="24409">68</cx:pt>
          <cx:pt idx="24410">68</cx:pt>
          <cx:pt idx="24411">68</cx:pt>
          <cx:pt idx="24412">68</cx:pt>
          <cx:pt idx="24413">68</cx:pt>
          <cx:pt idx="24414">68</cx:pt>
          <cx:pt idx="24415">68</cx:pt>
          <cx:pt idx="24416">68</cx:pt>
          <cx:pt idx="24417">68</cx:pt>
          <cx:pt idx="24418">68</cx:pt>
          <cx:pt idx="24419">68</cx:pt>
          <cx:pt idx="24420">68</cx:pt>
          <cx:pt idx="24421">68</cx:pt>
          <cx:pt idx="24422">68</cx:pt>
          <cx:pt idx="24423">68</cx:pt>
          <cx:pt idx="24424">68</cx:pt>
          <cx:pt idx="24425">68</cx:pt>
          <cx:pt idx="24426">68</cx:pt>
          <cx:pt idx="24427">68</cx:pt>
          <cx:pt idx="24428">68</cx:pt>
          <cx:pt idx="24429">68</cx:pt>
          <cx:pt idx="24430">68</cx:pt>
          <cx:pt idx="24431">68</cx:pt>
          <cx:pt idx="24432">68</cx:pt>
          <cx:pt idx="24433">68</cx:pt>
          <cx:pt idx="24434">68</cx:pt>
          <cx:pt idx="24435">68</cx:pt>
          <cx:pt idx="24436">68</cx:pt>
          <cx:pt idx="24437">68</cx:pt>
          <cx:pt idx="24438">68</cx:pt>
          <cx:pt idx="24439">68</cx:pt>
          <cx:pt idx="24440">68</cx:pt>
          <cx:pt idx="24441">68</cx:pt>
          <cx:pt idx="24442">68</cx:pt>
          <cx:pt idx="24443">68</cx:pt>
          <cx:pt idx="24444">68</cx:pt>
          <cx:pt idx="24445">68</cx:pt>
          <cx:pt idx="24446">68</cx:pt>
          <cx:pt idx="24447">68</cx:pt>
          <cx:pt idx="24448">68</cx:pt>
          <cx:pt idx="24449">68</cx:pt>
          <cx:pt idx="24450">68</cx:pt>
          <cx:pt idx="24451">68</cx:pt>
          <cx:pt idx="24452">68</cx:pt>
          <cx:pt idx="24453">68</cx:pt>
          <cx:pt idx="24454">68</cx:pt>
          <cx:pt idx="24455">68</cx:pt>
          <cx:pt idx="24456">68</cx:pt>
          <cx:pt idx="24457">68</cx:pt>
          <cx:pt idx="24458">68</cx:pt>
          <cx:pt idx="24459">68</cx:pt>
          <cx:pt idx="24460">68</cx:pt>
          <cx:pt idx="24461">68</cx:pt>
          <cx:pt idx="24462">68</cx:pt>
          <cx:pt idx="24463">68</cx:pt>
          <cx:pt idx="24464">68</cx:pt>
          <cx:pt idx="24465">68</cx:pt>
          <cx:pt idx="24466">68</cx:pt>
          <cx:pt idx="24467">68</cx:pt>
          <cx:pt idx="24468">68</cx:pt>
          <cx:pt idx="24469">68</cx:pt>
          <cx:pt idx="24470">68</cx:pt>
          <cx:pt idx="24471">68</cx:pt>
          <cx:pt idx="24472">68</cx:pt>
          <cx:pt idx="24473">68</cx:pt>
          <cx:pt idx="24474">68</cx:pt>
          <cx:pt idx="24475">68</cx:pt>
          <cx:pt idx="24476">68</cx:pt>
          <cx:pt idx="24477">68</cx:pt>
          <cx:pt idx="24478">68</cx:pt>
          <cx:pt idx="24479">68</cx:pt>
          <cx:pt idx="24480">68</cx:pt>
          <cx:pt idx="24481">68</cx:pt>
          <cx:pt idx="24482">68</cx:pt>
          <cx:pt idx="24483">68</cx:pt>
          <cx:pt idx="24484">68</cx:pt>
          <cx:pt idx="24485">68</cx:pt>
          <cx:pt idx="24486">68</cx:pt>
          <cx:pt idx="24487">68</cx:pt>
          <cx:pt idx="24488">68</cx:pt>
          <cx:pt idx="24489">68</cx:pt>
          <cx:pt idx="24490">68</cx:pt>
          <cx:pt idx="24491">68</cx:pt>
          <cx:pt idx="24492">68</cx:pt>
          <cx:pt idx="24493">68</cx:pt>
          <cx:pt idx="24494">68</cx:pt>
          <cx:pt idx="24495">68</cx:pt>
          <cx:pt idx="24496">68</cx:pt>
          <cx:pt idx="24497">68</cx:pt>
          <cx:pt idx="24498">68</cx:pt>
          <cx:pt idx="24499">68</cx:pt>
          <cx:pt idx="24500">68</cx:pt>
          <cx:pt idx="24501">68</cx:pt>
          <cx:pt idx="24502">68</cx:pt>
          <cx:pt idx="24503">68</cx:pt>
          <cx:pt idx="24504">68</cx:pt>
          <cx:pt idx="24505">68</cx:pt>
          <cx:pt idx="24506">68</cx:pt>
          <cx:pt idx="24507">68</cx:pt>
          <cx:pt idx="24508">68</cx:pt>
          <cx:pt idx="24509">68</cx:pt>
          <cx:pt idx="24510">68</cx:pt>
          <cx:pt idx="24511">68</cx:pt>
          <cx:pt idx="24512">68</cx:pt>
          <cx:pt idx="24513">68</cx:pt>
          <cx:pt idx="24514">68</cx:pt>
          <cx:pt idx="24515">68</cx:pt>
          <cx:pt idx="24516">68</cx:pt>
          <cx:pt idx="24517">68</cx:pt>
          <cx:pt idx="24518">68</cx:pt>
          <cx:pt idx="24519">68</cx:pt>
          <cx:pt idx="24520">68</cx:pt>
          <cx:pt idx="24521">68</cx:pt>
          <cx:pt idx="24522">68</cx:pt>
          <cx:pt idx="24523">68</cx:pt>
          <cx:pt idx="24524">68</cx:pt>
          <cx:pt idx="24525">68</cx:pt>
          <cx:pt idx="24526">68</cx:pt>
          <cx:pt idx="24527">68</cx:pt>
          <cx:pt idx="24528">68</cx:pt>
          <cx:pt idx="24529">68</cx:pt>
          <cx:pt idx="24530">68</cx:pt>
          <cx:pt idx="24531">68</cx:pt>
          <cx:pt idx="24532">68</cx:pt>
          <cx:pt idx="24533">68</cx:pt>
          <cx:pt idx="24534">68</cx:pt>
          <cx:pt idx="24535">68</cx:pt>
          <cx:pt idx="24536">68</cx:pt>
          <cx:pt idx="24537">68</cx:pt>
          <cx:pt idx="24538">68</cx:pt>
          <cx:pt idx="24539">68</cx:pt>
          <cx:pt idx="24540">68</cx:pt>
          <cx:pt idx="24541">68</cx:pt>
          <cx:pt idx="24542">68</cx:pt>
          <cx:pt idx="24543">68</cx:pt>
          <cx:pt idx="24544">68</cx:pt>
          <cx:pt idx="24545">68</cx:pt>
          <cx:pt idx="24546">68</cx:pt>
          <cx:pt idx="24547">68</cx:pt>
          <cx:pt idx="24548">68</cx:pt>
          <cx:pt idx="24549">68</cx:pt>
          <cx:pt idx="24550">68</cx:pt>
          <cx:pt idx="24551">68</cx:pt>
          <cx:pt idx="24552">68</cx:pt>
          <cx:pt idx="24553">68</cx:pt>
          <cx:pt idx="24554">68</cx:pt>
          <cx:pt idx="24555">68</cx:pt>
          <cx:pt idx="24556">68</cx:pt>
          <cx:pt idx="24557">68</cx:pt>
          <cx:pt idx="24558">68</cx:pt>
          <cx:pt idx="24559">68</cx:pt>
          <cx:pt idx="24560">68</cx:pt>
          <cx:pt idx="24561">68</cx:pt>
          <cx:pt idx="24562">68</cx:pt>
          <cx:pt idx="24563">68</cx:pt>
          <cx:pt idx="24564">68</cx:pt>
          <cx:pt idx="24565">68</cx:pt>
          <cx:pt idx="24566">68</cx:pt>
          <cx:pt idx="24567">68</cx:pt>
          <cx:pt idx="24568">68</cx:pt>
          <cx:pt idx="24569">68</cx:pt>
          <cx:pt idx="24570">68</cx:pt>
          <cx:pt idx="24571">68</cx:pt>
          <cx:pt idx="24572">68</cx:pt>
          <cx:pt idx="24573">68</cx:pt>
          <cx:pt idx="24574">68</cx:pt>
          <cx:pt idx="24575">68</cx:pt>
          <cx:pt idx="24576">68</cx:pt>
          <cx:pt idx="24577">68</cx:pt>
          <cx:pt idx="24578">68</cx:pt>
          <cx:pt idx="24579">68</cx:pt>
          <cx:pt idx="24580">68</cx:pt>
          <cx:pt idx="24581">68</cx:pt>
          <cx:pt idx="24582">68</cx:pt>
          <cx:pt idx="24583">68</cx:pt>
          <cx:pt idx="24584">68</cx:pt>
          <cx:pt idx="24585">68</cx:pt>
          <cx:pt idx="24586">68</cx:pt>
          <cx:pt idx="24587">68</cx:pt>
          <cx:pt idx="24588">68</cx:pt>
          <cx:pt idx="24589">68</cx:pt>
          <cx:pt idx="24590">68</cx:pt>
          <cx:pt idx="24591">68</cx:pt>
          <cx:pt idx="24592">68</cx:pt>
          <cx:pt idx="24593">68</cx:pt>
          <cx:pt idx="24594">68</cx:pt>
          <cx:pt idx="24595">68</cx:pt>
          <cx:pt idx="24596">68</cx:pt>
          <cx:pt idx="24597">68</cx:pt>
          <cx:pt idx="24598">68</cx:pt>
          <cx:pt idx="24599">68</cx:pt>
          <cx:pt idx="24600">68</cx:pt>
          <cx:pt idx="24601">68</cx:pt>
          <cx:pt idx="24602">68</cx:pt>
          <cx:pt idx="24603">68</cx:pt>
          <cx:pt idx="24604">68</cx:pt>
          <cx:pt idx="24605">68</cx:pt>
          <cx:pt idx="24606">68</cx:pt>
          <cx:pt idx="24607">68</cx:pt>
          <cx:pt idx="24608">68</cx:pt>
          <cx:pt idx="24609">68</cx:pt>
          <cx:pt idx="24610">68</cx:pt>
          <cx:pt idx="24611">68</cx:pt>
          <cx:pt idx="24612">68</cx:pt>
          <cx:pt idx="24613">68</cx:pt>
          <cx:pt idx="24614">68</cx:pt>
          <cx:pt idx="24615">68</cx:pt>
          <cx:pt idx="24616">68</cx:pt>
          <cx:pt idx="24617">68</cx:pt>
          <cx:pt idx="24618">68</cx:pt>
          <cx:pt idx="24619">68</cx:pt>
          <cx:pt idx="24620">68</cx:pt>
          <cx:pt idx="24621">68</cx:pt>
          <cx:pt idx="24622">68</cx:pt>
          <cx:pt idx="24623">68</cx:pt>
          <cx:pt idx="24624">68</cx:pt>
          <cx:pt idx="24625">68</cx:pt>
          <cx:pt idx="24626">68</cx:pt>
          <cx:pt idx="24627">68</cx:pt>
          <cx:pt idx="24628">67</cx:pt>
          <cx:pt idx="24629">67</cx:pt>
          <cx:pt idx="24630">67</cx:pt>
          <cx:pt idx="24631">67</cx:pt>
          <cx:pt idx="24632">67</cx:pt>
          <cx:pt idx="24633">67</cx:pt>
          <cx:pt idx="24634">67</cx:pt>
          <cx:pt idx="24635">67</cx:pt>
          <cx:pt idx="24636">67</cx:pt>
          <cx:pt idx="24637">67</cx:pt>
          <cx:pt idx="24638">67</cx:pt>
          <cx:pt idx="24639">67</cx:pt>
          <cx:pt idx="24640">67</cx:pt>
          <cx:pt idx="24641">67</cx:pt>
          <cx:pt idx="24642">67</cx:pt>
          <cx:pt idx="24643">67</cx:pt>
          <cx:pt idx="24644">67</cx:pt>
          <cx:pt idx="24645">67</cx:pt>
          <cx:pt idx="24646">67</cx:pt>
          <cx:pt idx="24647">67</cx:pt>
          <cx:pt idx="24648">67</cx:pt>
          <cx:pt idx="24649">67</cx:pt>
          <cx:pt idx="24650">67</cx:pt>
          <cx:pt idx="24651">67</cx:pt>
          <cx:pt idx="24652">67</cx:pt>
          <cx:pt idx="24653">67</cx:pt>
          <cx:pt idx="24654">67</cx:pt>
          <cx:pt idx="24655">67</cx:pt>
          <cx:pt idx="24656">67</cx:pt>
          <cx:pt idx="24657">67</cx:pt>
          <cx:pt idx="24658">67</cx:pt>
          <cx:pt idx="24659">67</cx:pt>
          <cx:pt idx="24660">67</cx:pt>
          <cx:pt idx="24661">67</cx:pt>
          <cx:pt idx="24662">67</cx:pt>
          <cx:pt idx="24663">67</cx:pt>
          <cx:pt idx="24664">67</cx:pt>
          <cx:pt idx="24665">67</cx:pt>
          <cx:pt idx="24666">67</cx:pt>
          <cx:pt idx="24667">67</cx:pt>
          <cx:pt idx="24668">67</cx:pt>
          <cx:pt idx="24669">67</cx:pt>
          <cx:pt idx="24670">67</cx:pt>
          <cx:pt idx="24671">67</cx:pt>
          <cx:pt idx="24672">67</cx:pt>
          <cx:pt idx="24673">67</cx:pt>
          <cx:pt idx="24674">67</cx:pt>
          <cx:pt idx="24675">67</cx:pt>
          <cx:pt idx="24676">67</cx:pt>
          <cx:pt idx="24677">67</cx:pt>
          <cx:pt idx="24678">67</cx:pt>
          <cx:pt idx="24679">67</cx:pt>
          <cx:pt idx="24680">67</cx:pt>
          <cx:pt idx="24681">67</cx:pt>
          <cx:pt idx="24682">67</cx:pt>
          <cx:pt idx="24683">67</cx:pt>
          <cx:pt idx="24684">67</cx:pt>
          <cx:pt idx="24685">67</cx:pt>
          <cx:pt idx="24686">67</cx:pt>
          <cx:pt idx="24687">67</cx:pt>
          <cx:pt idx="24688">67</cx:pt>
          <cx:pt idx="24689">67</cx:pt>
          <cx:pt idx="24690">67</cx:pt>
          <cx:pt idx="24691">67</cx:pt>
          <cx:pt idx="24692">67</cx:pt>
          <cx:pt idx="24693">67</cx:pt>
          <cx:pt idx="24694">67</cx:pt>
          <cx:pt idx="24695">67</cx:pt>
          <cx:pt idx="24696">67</cx:pt>
          <cx:pt idx="24697">67</cx:pt>
          <cx:pt idx="24698">67</cx:pt>
          <cx:pt idx="24699">67</cx:pt>
          <cx:pt idx="24700">67</cx:pt>
          <cx:pt idx="24701">67</cx:pt>
          <cx:pt idx="24702">67</cx:pt>
          <cx:pt idx="24703">67</cx:pt>
          <cx:pt idx="24704">67</cx:pt>
          <cx:pt idx="24705">67</cx:pt>
          <cx:pt idx="24706">67</cx:pt>
          <cx:pt idx="24707">67</cx:pt>
          <cx:pt idx="24708">67</cx:pt>
          <cx:pt idx="24709">67</cx:pt>
          <cx:pt idx="24710">67</cx:pt>
          <cx:pt idx="24711">67</cx:pt>
          <cx:pt idx="24712">67</cx:pt>
          <cx:pt idx="24713">67</cx:pt>
          <cx:pt idx="24714">67</cx:pt>
          <cx:pt idx="24715">67</cx:pt>
          <cx:pt idx="24716">67</cx:pt>
          <cx:pt idx="24717">67</cx:pt>
          <cx:pt idx="24718">67</cx:pt>
          <cx:pt idx="24719">67</cx:pt>
          <cx:pt idx="24720">67</cx:pt>
          <cx:pt idx="24721">67</cx:pt>
          <cx:pt idx="24722">67</cx:pt>
          <cx:pt idx="24723">67</cx:pt>
          <cx:pt idx="24724">67</cx:pt>
          <cx:pt idx="24725">67</cx:pt>
          <cx:pt idx="24726">67</cx:pt>
          <cx:pt idx="24727">67</cx:pt>
          <cx:pt idx="24728">67</cx:pt>
          <cx:pt idx="24729">67</cx:pt>
          <cx:pt idx="24730">67</cx:pt>
          <cx:pt idx="24731">67</cx:pt>
          <cx:pt idx="24732">67</cx:pt>
          <cx:pt idx="24733">67</cx:pt>
          <cx:pt idx="24734">67</cx:pt>
          <cx:pt idx="24735">67</cx:pt>
          <cx:pt idx="24736">67</cx:pt>
          <cx:pt idx="24737">67</cx:pt>
          <cx:pt idx="24738">67</cx:pt>
          <cx:pt idx="24739">67</cx:pt>
          <cx:pt idx="24740">67</cx:pt>
          <cx:pt idx="24741">67</cx:pt>
          <cx:pt idx="24742">67</cx:pt>
          <cx:pt idx="24743">67</cx:pt>
          <cx:pt idx="24744">67</cx:pt>
          <cx:pt idx="24745">67</cx:pt>
          <cx:pt idx="24746">67</cx:pt>
          <cx:pt idx="24747">67</cx:pt>
          <cx:pt idx="24748">67</cx:pt>
          <cx:pt idx="24749">67</cx:pt>
          <cx:pt idx="24750">67</cx:pt>
          <cx:pt idx="24751">67</cx:pt>
          <cx:pt idx="24752">67</cx:pt>
          <cx:pt idx="24753">67</cx:pt>
          <cx:pt idx="24754">67</cx:pt>
          <cx:pt idx="24755">67</cx:pt>
          <cx:pt idx="24756">67</cx:pt>
          <cx:pt idx="24757">67</cx:pt>
          <cx:pt idx="24758">67</cx:pt>
          <cx:pt idx="24759">67</cx:pt>
          <cx:pt idx="24760">67</cx:pt>
          <cx:pt idx="24761">67</cx:pt>
          <cx:pt idx="24762">67</cx:pt>
          <cx:pt idx="24763">67</cx:pt>
          <cx:pt idx="24764">67</cx:pt>
          <cx:pt idx="24765">67</cx:pt>
          <cx:pt idx="24766">67</cx:pt>
          <cx:pt idx="24767">67</cx:pt>
          <cx:pt idx="24768">67</cx:pt>
          <cx:pt idx="24769">67</cx:pt>
          <cx:pt idx="24770">67</cx:pt>
          <cx:pt idx="24771">67</cx:pt>
          <cx:pt idx="24772">67</cx:pt>
          <cx:pt idx="24773">67</cx:pt>
          <cx:pt idx="24774">67</cx:pt>
          <cx:pt idx="24775">67</cx:pt>
          <cx:pt idx="24776">67</cx:pt>
          <cx:pt idx="24777">67</cx:pt>
          <cx:pt idx="24778">67</cx:pt>
          <cx:pt idx="24779">67</cx:pt>
          <cx:pt idx="24780">67</cx:pt>
          <cx:pt idx="24781">67</cx:pt>
          <cx:pt idx="24782">67</cx:pt>
          <cx:pt idx="24783">67</cx:pt>
          <cx:pt idx="24784">67</cx:pt>
          <cx:pt idx="24785">67</cx:pt>
          <cx:pt idx="24786">67</cx:pt>
          <cx:pt idx="24787">67</cx:pt>
          <cx:pt idx="24788">67</cx:pt>
          <cx:pt idx="24789">67</cx:pt>
          <cx:pt idx="24790">67</cx:pt>
          <cx:pt idx="24791">67</cx:pt>
          <cx:pt idx="24792">67</cx:pt>
          <cx:pt idx="24793">67</cx:pt>
          <cx:pt idx="24794">67</cx:pt>
          <cx:pt idx="24795">67</cx:pt>
          <cx:pt idx="24796">67</cx:pt>
          <cx:pt idx="24797">67</cx:pt>
          <cx:pt idx="24798">67</cx:pt>
          <cx:pt idx="24799">67</cx:pt>
          <cx:pt idx="24800">67</cx:pt>
          <cx:pt idx="24801">67</cx:pt>
          <cx:pt idx="24802">67</cx:pt>
          <cx:pt idx="24803">67</cx:pt>
          <cx:pt idx="24804">67</cx:pt>
          <cx:pt idx="24805">67</cx:pt>
          <cx:pt idx="24806">67</cx:pt>
          <cx:pt idx="24807">67</cx:pt>
          <cx:pt idx="24808">67</cx:pt>
          <cx:pt idx="24809">67</cx:pt>
          <cx:pt idx="24810">67</cx:pt>
          <cx:pt idx="24811">67</cx:pt>
          <cx:pt idx="24812">67</cx:pt>
          <cx:pt idx="24813">67</cx:pt>
          <cx:pt idx="24814">67</cx:pt>
          <cx:pt idx="24815">67</cx:pt>
          <cx:pt idx="24816">67</cx:pt>
          <cx:pt idx="24817">67</cx:pt>
          <cx:pt idx="24818">67</cx:pt>
          <cx:pt idx="24819">67</cx:pt>
          <cx:pt idx="24820">67</cx:pt>
          <cx:pt idx="24821">67</cx:pt>
          <cx:pt idx="24822">67</cx:pt>
          <cx:pt idx="24823">67</cx:pt>
          <cx:pt idx="24824">67</cx:pt>
          <cx:pt idx="24825">67</cx:pt>
          <cx:pt idx="24826">67</cx:pt>
          <cx:pt idx="24827">67</cx:pt>
          <cx:pt idx="24828">67</cx:pt>
          <cx:pt idx="24829">67</cx:pt>
          <cx:pt idx="24830">67</cx:pt>
          <cx:pt idx="24831">67</cx:pt>
          <cx:pt idx="24832">67</cx:pt>
          <cx:pt idx="24833">67</cx:pt>
          <cx:pt idx="24834">67</cx:pt>
          <cx:pt idx="24835">67</cx:pt>
          <cx:pt idx="24836">67</cx:pt>
          <cx:pt idx="24837">67</cx:pt>
          <cx:pt idx="24838">67</cx:pt>
          <cx:pt idx="24839">67</cx:pt>
          <cx:pt idx="24840">67</cx:pt>
          <cx:pt idx="24841">67</cx:pt>
          <cx:pt idx="24842">67</cx:pt>
          <cx:pt idx="24843">67</cx:pt>
          <cx:pt idx="24844">67</cx:pt>
          <cx:pt idx="24845">67</cx:pt>
          <cx:pt idx="24846">67</cx:pt>
          <cx:pt idx="24847">67</cx:pt>
          <cx:pt idx="24848">67</cx:pt>
          <cx:pt idx="24849">67</cx:pt>
          <cx:pt idx="24850">67</cx:pt>
          <cx:pt idx="24851">67</cx:pt>
          <cx:pt idx="24852">67</cx:pt>
          <cx:pt idx="24853">67</cx:pt>
          <cx:pt idx="24854">67</cx:pt>
          <cx:pt idx="24855">67</cx:pt>
          <cx:pt idx="24856">67</cx:pt>
          <cx:pt idx="24857">67</cx:pt>
          <cx:pt idx="24858">67</cx:pt>
          <cx:pt idx="24859">67</cx:pt>
          <cx:pt idx="24860">67</cx:pt>
          <cx:pt idx="24861">67</cx:pt>
          <cx:pt idx="24862">67</cx:pt>
          <cx:pt idx="24863">67</cx:pt>
          <cx:pt idx="24864">67</cx:pt>
          <cx:pt idx="24865">67</cx:pt>
          <cx:pt idx="24866">67</cx:pt>
          <cx:pt idx="24867">67</cx:pt>
          <cx:pt idx="24868">67</cx:pt>
          <cx:pt idx="24869">67</cx:pt>
          <cx:pt idx="24870">67</cx:pt>
          <cx:pt idx="24871">67</cx:pt>
          <cx:pt idx="24872">67</cx:pt>
          <cx:pt idx="24873">67</cx:pt>
          <cx:pt idx="24874">67</cx:pt>
          <cx:pt idx="24875">67</cx:pt>
          <cx:pt idx="24876">67</cx:pt>
          <cx:pt idx="24877">67</cx:pt>
          <cx:pt idx="24878">67</cx:pt>
          <cx:pt idx="24879">67</cx:pt>
          <cx:pt idx="24880">67</cx:pt>
          <cx:pt idx="24881">67</cx:pt>
          <cx:pt idx="24882">67</cx:pt>
          <cx:pt idx="24883">67</cx:pt>
          <cx:pt idx="24884">67</cx:pt>
          <cx:pt idx="24885">67</cx:pt>
          <cx:pt idx="24886">67</cx:pt>
          <cx:pt idx="24887">67</cx:pt>
          <cx:pt idx="24888">67</cx:pt>
          <cx:pt idx="24889">67</cx:pt>
          <cx:pt idx="24890">67</cx:pt>
          <cx:pt idx="24891">67</cx:pt>
          <cx:pt idx="24892">67</cx:pt>
          <cx:pt idx="24893">67</cx:pt>
          <cx:pt idx="24894">67</cx:pt>
          <cx:pt idx="24895">67</cx:pt>
          <cx:pt idx="24896">67</cx:pt>
          <cx:pt idx="24897">67</cx:pt>
          <cx:pt idx="24898">67</cx:pt>
          <cx:pt idx="24899">67</cx:pt>
          <cx:pt idx="24900">67</cx:pt>
          <cx:pt idx="24901">67</cx:pt>
          <cx:pt idx="24902">67</cx:pt>
          <cx:pt idx="24903">67</cx:pt>
          <cx:pt idx="24904">67</cx:pt>
          <cx:pt idx="24905">67</cx:pt>
          <cx:pt idx="24906">67</cx:pt>
          <cx:pt idx="24907">67</cx:pt>
          <cx:pt idx="24908">67</cx:pt>
          <cx:pt idx="24909">67</cx:pt>
          <cx:pt idx="24910">67</cx:pt>
          <cx:pt idx="24911">67</cx:pt>
          <cx:pt idx="24912">67</cx:pt>
          <cx:pt idx="24913">67</cx:pt>
          <cx:pt idx="24914">67</cx:pt>
          <cx:pt idx="24915">67</cx:pt>
          <cx:pt idx="24916">67</cx:pt>
          <cx:pt idx="24917">67</cx:pt>
          <cx:pt idx="24918">67</cx:pt>
          <cx:pt idx="24919">67</cx:pt>
          <cx:pt idx="24920">67</cx:pt>
          <cx:pt idx="24921">67</cx:pt>
          <cx:pt idx="24922">67</cx:pt>
          <cx:pt idx="24923">67</cx:pt>
          <cx:pt idx="24924">67</cx:pt>
          <cx:pt idx="24925">67</cx:pt>
          <cx:pt idx="24926">67</cx:pt>
          <cx:pt idx="24927">67</cx:pt>
          <cx:pt idx="24928">67</cx:pt>
          <cx:pt idx="24929">67</cx:pt>
          <cx:pt idx="24930">67</cx:pt>
          <cx:pt idx="24931">67</cx:pt>
          <cx:pt idx="24932">67</cx:pt>
          <cx:pt idx="24933">67</cx:pt>
          <cx:pt idx="24934">67</cx:pt>
          <cx:pt idx="24935">67</cx:pt>
          <cx:pt idx="24936">67</cx:pt>
          <cx:pt idx="24937">67</cx:pt>
          <cx:pt idx="24938">67</cx:pt>
          <cx:pt idx="24939">67</cx:pt>
          <cx:pt idx="24940">67</cx:pt>
          <cx:pt idx="24941">67</cx:pt>
          <cx:pt idx="24942">67</cx:pt>
          <cx:pt idx="24943">67</cx:pt>
          <cx:pt idx="24944">67</cx:pt>
          <cx:pt idx="24945">67</cx:pt>
          <cx:pt idx="24946">67</cx:pt>
          <cx:pt idx="24947">67</cx:pt>
          <cx:pt idx="24948">67</cx:pt>
          <cx:pt idx="24949">67</cx:pt>
          <cx:pt idx="24950">67</cx:pt>
          <cx:pt idx="24951">67</cx:pt>
          <cx:pt idx="24952">67</cx:pt>
          <cx:pt idx="24953">67</cx:pt>
          <cx:pt idx="24954">67</cx:pt>
          <cx:pt idx="24955">67</cx:pt>
          <cx:pt idx="24956">67</cx:pt>
          <cx:pt idx="24957">67</cx:pt>
          <cx:pt idx="24958">67</cx:pt>
          <cx:pt idx="24959">67</cx:pt>
          <cx:pt idx="24960">67</cx:pt>
          <cx:pt idx="24961">67</cx:pt>
          <cx:pt idx="24962">67</cx:pt>
          <cx:pt idx="24963">67</cx:pt>
          <cx:pt idx="24964">67</cx:pt>
          <cx:pt idx="24965">67</cx:pt>
          <cx:pt idx="24966">67</cx:pt>
          <cx:pt idx="24967">67</cx:pt>
          <cx:pt idx="24968">67</cx:pt>
          <cx:pt idx="24969">67</cx:pt>
          <cx:pt idx="24970">67</cx:pt>
          <cx:pt idx="24971">67</cx:pt>
          <cx:pt idx="24972">67</cx:pt>
          <cx:pt idx="24973">67</cx:pt>
          <cx:pt idx="24974">67</cx:pt>
          <cx:pt idx="24975">67</cx:pt>
          <cx:pt idx="24976">67</cx:pt>
          <cx:pt idx="24977">67</cx:pt>
          <cx:pt idx="24978">67</cx:pt>
          <cx:pt idx="24979">67</cx:pt>
          <cx:pt idx="24980">67</cx:pt>
          <cx:pt idx="24981">67</cx:pt>
          <cx:pt idx="24982">67</cx:pt>
          <cx:pt idx="24983">67</cx:pt>
          <cx:pt idx="24984">67</cx:pt>
          <cx:pt idx="24985">67</cx:pt>
          <cx:pt idx="24986">67</cx:pt>
          <cx:pt idx="24987">67</cx:pt>
          <cx:pt idx="24988">67</cx:pt>
          <cx:pt idx="24989">67</cx:pt>
          <cx:pt idx="24990">67</cx:pt>
          <cx:pt idx="24991">67</cx:pt>
          <cx:pt idx="24992">67</cx:pt>
          <cx:pt idx="24993">67</cx:pt>
          <cx:pt idx="24994">67</cx:pt>
          <cx:pt idx="24995">67</cx:pt>
          <cx:pt idx="24996">67</cx:pt>
          <cx:pt idx="24997">67</cx:pt>
          <cx:pt idx="24998">67</cx:pt>
          <cx:pt idx="24999">67</cx:pt>
          <cx:pt idx="25000">67</cx:pt>
          <cx:pt idx="25001">67</cx:pt>
          <cx:pt idx="25002">67</cx:pt>
          <cx:pt idx="25003">67</cx:pt>
          <cx:pt idx="25004">67</cx:pt>
          <cx:pt idx="25005">67</cx:pt>
          <cx:pt idx="25006">67</cx:pt>
          <cx:pt idx="25007">67</cx:pt>
          <cx:pt idx="25008">67</cx:pt>
          <cx:pt idx="25009">67</cx:pt>
          <cx:pt idx="25010">67</cx:pt>
          <cx:pt idx="25011">67</cx:pt>
          <cx:pt idx="25012">67</cx:pt>
          <cx:pt idx="25013">67</cx:pt>
          <cx:pt idx="25014">67</cx:pt>
          <cx:pt idx="25015">67</cx:pt>
          <cx:pt idx="25016">67</cx:pt>
          <cx:pt idx="25017">67</cx:pt>
          <cx:pt idx="25018">67</cx:pt>
          <cx:pt idx="25019">67</cx:pt>
          <cx:pt idx="25020">67</cx:pt>
          <cx:pt idx="25021">67</cx:pt>
          <cx:pt idx="25022">67</cx:pt>
          <cx:pt idx="25023">67</cx:pt>
          <cx:pt idx="25024">67</cx:pt>
          <cx:pt idx="25025">67</cx:pt>
          <cx:pt idx="25026">67</cx:pt>
          <cx:pt idx="25027">67</cx:pt>
          <cx:pt idx="25028">67</cx:pt>
          <cx:pt idx="25029">67</cx:pt>
          <cx:pt idx="25030">67</cx:pt>
          <cx:pt idx="25031">67</cx:pt>
          <cx:pt idx="25032">67</cx:pt>
          <cx:pt idx="25033">67</cx:pt>
          <cx:pt idx="25034">67</cx:pt>
          <cx:pt idx="25035">67</cx:pt>
          <cx:pt idx="25036">67</cx:pt>
          <cx:pt idx="25037">67</cx:pt>
          <cx:pt idx="25038">67</cx:pt>
          <cx:pt idx="25039">67</cx:pt>
          <cx:pt idx="25040">67</cx:pt>
          <cx:pt idx="25041">67</cx:pt>
          <cx:pt idx="25042">67</cx:pt>
          <cx:pt idx="25043">67</cx:pt>
          <cx:pt idx="25044">67</cx:pt>
          <cx:pt idx="25045">67</cx:pt>
          <cx:pt idx="25046">67</cx:pt>
          <cx:pt idx="25047">67</cx:pt>
          <cx:pt idx="25048">67</cx:pt>
          <cx:pt idx="25049">67</cx:pt>
          <cx:pt idx="25050">67</cx:pt>
          <cx:pt idx="25051">67</cx:pt>
          <cx:pt idx="25052">67</cx:pt>
          <cx:pt idx="25053">67</cx:pt>
          <cx:pt idx="25054">67</cx:pt>
          <cx:pt idx="25055">67</cx:pt>
          <cx:pt idx="25056">67</cx:pt>
          <cx:pt idx="25057">67</cx:pt>
          <cx:pt idx="25058">67</cx:pt>
          <cx:pt idx="25059">67</cx:pt>
          <cx:pt idx="25060">67</cx:pt>
          <cx:pt idx="25061">67</cx:pt>
          <cx:pt idx="25062">67</cx:pt>
          <cx:pt idx="25063">67</cx:pt>
          <cx:pt idx="25064">67</cx:pt>
          <cx:pt idx="25065">67</cx:pt>
          <cx:pt idx="25066">67</cx:pt>
          <cx:pt idx="25067">67</cx:pt>
          <cx:pt idx="25068">67</cx:pt>
          <cx:pt idx="25069">67</cx:pt>
          <cx:pt idx="25070">67</cx:pt>
          <cx:pt idx="25071">67</cx:pt>
          <cx:pt idx="25072">67</cx:pt>
          <cx:pt idx="25073">67</cx:pt>
          <cx:pt idx="25074">67</cx:pt>
          <cx:pt idx="25075">67</cx:pt>
          <cx:pt idx="25076">67</cx:pt>
          <cx:pt idx="25077">67</cx:pt>
          <cx:pt idx="25078">67</cx:pt>
          <cx:pt idx="25079">67</cx:pt>
          <cx:pt idx="25080">67</cx:pt>
          <cx:pt idx="25081">67</cx:pt>
          <cx:pt idx="25082">67</cx:pt>
          <cx:pt idx="25083">67</cx:pt>
          <cx:pt idx="25084">67</cx:pt>
          <cx:pt idx="25085">67</cx:pt>
          <cx:pt idx="25086">67</cx:pt>
          <cx:pt idx="25087">67</cx:pt>
          <cx:pt idx="25088">67</cx:pt>
          <cx:pt idx="25089">67</cx:pt>
          <cx:pt idx="25090">67</cx:pt>
          <cx:pt idx="25091">67</cx:pt>
          <cx:pt idx="25092">67</cx:pt>
          <cx:pt idx="25093">67</cx:pt>
          <cx:pt idx="25094">67</cx:pt>
          <cx:pt idx="25095">67</cx:pt>
          <cx:pt idx="25096">67</cx:pt>
          <cx:pt idx="25097">67</cx:pt>
          <cx:pt idx="25098">67</cx:pt>
          <cx:pt idx="25099">67</cx:pt>
          <cx:pt idx="25100">67</cx:pt>
          <cx:pt idx="25101">67</cx:pt>
          <cx:pt idx="25102">67</cx:pt>
          <cx:pt idx="25103">67</cx:pt>
          <cx:pt idx="25104">67</cx:pt>
          <cx:pt idx="25105">67</cx:pt>
          <cx:pt idx="25106">67</cx:pt>
          <cx:pt idx="25107">67</cx:pt>
          <cx:pt idx="25108">67</cx:pt>
          <cx:pt idx="25109">67</cx:pt>
          <cx:pt idx="25110">67</cx:pt>
          <cx:pt idx="25111">67</cx:pt>
          <cx:pt idx="25112">67</cx:pt>
          <cx:pt idx="25113">67</cx:pt>
          <cx:pt idx="25114">67</cx:pt>
          <cx:pt idx="25115">67</cx:pt>
          <cx:pt idx="25116">67</cx:pt>
          <cx:pt idx="25117">67</cx:pt>
          <cx:pt idx="25118">67</cx:pt>
          <cx:pt idx="25119">67</cx:pt>
          <cx:pt idx="25120">67</cx:pt>
          <cx:pt idx="25121">67</cx:pt>
          <cx:pt idx="25122">67</cx:pt>
          <cx:pt idx="25123">67</cx:pt>
          <cx:pt idx="25124">67</cx:pt>
          <cx:pt idx="25125">67</cx:pt>
          <cx:pt idx="25126">67</cx:pt>
          <cx:pt idx="25127">67</cx:pt>
          <cx:pt idx="25128">67</cx:pt>
          <cx:pt idx="25129">67</cx:pt>
          <cx:pt idx="25130">67</cx:pt>
          <cx:pt idx="25131">67</cx:pt>
          <cx:pt idx="25132">67</cx:pt>
          <cx:pt idx="25133">67</cx:pt>
          <cx:pt idx="25134">67</cx:pt>
          <cx:pt idx="25135">67</cx:pt>
          <cx:pt idx="25136">67</cx:pt>
          <cx:pt idx="25137">67</cx:pt>
          <cx:pt idx="25138">67</cx:pt>
          <cx:pt idx="25139">67</cx:pt>
          <cx:pt idx="25140">67</cx:pt>
          <cx:pt idx="25141">67</cx:pt>
          <cx:pt idx="25142">67</cx:pt>
          <cx:pt idx="25143">67</cx:pt>
          <cx:pt idx="25144">67</cx:pt>
          <cx:pt idx="25145">67</cx:pt>
          <cx:pt idx="25146">67</cx:pt>
          <cx:pt idx="25147">67</cx:pt>
          <cx:pt idx="25148">67</cx:pt>
          <cx:pt idx="25149">67</cx:pt>
          <cx:pt idx="25150">67</cx:pt>
          <cx:pt idx="25151">67</cx:pt>
          <cx:pt idx="25152">67</cx:pt>
          <cx:pt idx="25153">67</cx:pt>
          <cx:pt idx="25154">67</cx:pt>
          <cx:pt idx="25155">67</cx:pt>
          <cx:pt idx="25156">67</cx:pt>
          <cx:pt idx="25157">67</cx:pt>
          <cx:pt idx="25158">67</cx:pt>
          <cx:pt idx="25159">67</cx:pt>
          <cx:pt idx="25160">67</cx:pt>
          <cx:pt idx="25161">67</cx:pt>
          <cx:pt idx="25162">67</cx:pt>
          <cx:pt idx="25163">67</cx:pt>
          <cx:pt idx="25164">67</cx:pt>
          <cx:pt idx="25165">67</cx:pt>
          <cx:pt idx="25166">67</cx:pt>
          <cx:pt idx="25167">67</cx:pt>
          <cx:pt idx="25168">67</cx:pt>
          <cx:pt idx="25169">67</cx:pt>
          <cx:pt idx="25170">67</cx:pt>
          <cx:pt idx="25171">67</cx:pt>
          <cx:pt idx="25172">67</cx:pt>
          <cx:pt idx="25173">67</cx:pt>
          <cx:pt idx="25174">67</cx:pt>
          <cx:pt idx="25175">67</cx:pt>
          <cx:pt idx="25176">67</cx:pt>
          <cx:pt idx="25177">67</cx:pt>
          <cx:pt idx="25178">67</cx:pt>
          <cx:pt idx="25179">67</cx:pt>
          <cx:pt idx="25180">67</cx:pt>
          <cx:pt idx="25181">67</cx:pt>
          <cx:pt idx="25182">67</cx:pt>
          <cx:pt idx="25183">67</cx:pt>
          <cx:pt idx="25184">67</cx:pt>
          <cx:pt idx="25185">67</cx:pt>
          <cx:pt idx="25186">67</cx:pt>
          <cx:pt idx="25187">67</cx:pt>
          <cx:pt idx="25188">67</cx:pt>
          <cx:pt idx="25189">67</cx:pt>
          <cx:pt idx="25190">67</cx:pt>
          <cx:pt idx="25191">67</cx:pt>
          <cx:pt idx="25192">67</cx:pt>
          <cx:pt idx="25193">67</cx:pt>
          <cx:pt idx="25194">67</cx:pt>
          <cx:pt idx="25195">67</cx:pt>
          <cx:pt idx="25196">67</cx:pt>
          <cx:pt idx="25197">67</cx:pt>
          <cx:pt idx="25198">67</cx:pt>
          <cx:pt idx="25199">67</cx:pt>
          <cx:pt idx="25200">67</cx:pt>
          <cx:pt idx="25201">67</cx:pt>
          <cx:pt idx="25202">67</cx:pt>
          <cx:pt idx="25203">67</cx:pt>
          <cx:pt idx="25204">67</cx:pt>
          <cx:pt idx="25205">67</cx:pt>
          <cx:pt idx="25206">67</cx:pt>
          <cx:pt idx="25207">67</cx:pt>
          <cx:pt idx="25208">67</cx:pt>
          <cx:pt idx="25209">67</cx:pt>
          <cx:pt idx="25210">67</cx:pt>
          <cx:pt idx="25211">67</cx:pt>
          <cx:pt idx="25212">67</cx:pt>
          <cx:pt idx="25213">67</cx:pt>
          <cx:pt idx="25214">67</cx:pt>
          <cx:pt idx="25215">67</cx:pt>
          <cx:pt idx="25216">67</cx:pt>
          <cx:pt idx="25217">67</cx:pt>
          <cx:pt idx="25218">66</cx:pt>
          <cx:pt idx="25219">66</cx:pt>
          <cx:pt idx="25220">66</cx:pt>
          <cx:pt idx="25221">66</cx:pt>
          <cx:pt idx="25222">66</cx:pt>
          <cx:pt idx="25223">66</cx:pt>
          <cx:pt idx="25224">66</cx:pt>
          <cx:pt idx="25225">66</cx:pt>
          <cx:pt idx="25226">66</cx:pt>
          <cx:pt idx="25227">66</cx:pt>
          <cx:pt idx="25228">66</cx:pt>
          <cx:pt idx="25229">66</cx:pt>
          <cx:pt idx="25230">66</cx:pt>
          <cx:pt idx="25231">66</cx:pt>
          <cx:pt idx="25232">66</cx:pt>
          <cx:pt idx="25233">66</cx:pt>
          <cx:pt idx="25234">66</cx:pt>
          <cx:pt idx="25235">66</cx:pt>
          <cx:pt idx="25236">66</cx:pt>
          <cx:pt idx="25237">66</cx:pt>
          <cx:pt idx="25238">66</cx:pt>
          <cx:pt idx="25239">66</cx:pt>
          <cx:pt idx="25240">66</cx:pt>
          <cx:pt idx="25241">66</cx:pt>
          <cx:pt idx="25242">66</cx:pt>
          <cx:pt idx="25243">66</cx:pt>
          <cx:pt idx="25244">66</cx:pt>
          <cx:pt idx="25245">66</cx:pt>
          <cx:pt idx="25246">66</cx:pt>
          <cx:pt idx="25247">66</cx:pt>
          <cx:pt idx="25248">66</cx:pt>
          <cx:pt idx="25249">66</cx:pt>
          <cx:pt idx="25250">66</cx:pt>
          <cx:pt idx="25251">66</cx:pt>
          <cx:pt idx="25252">66</cx:pt>
          <cx:pt idx="25253">66</cx:pt>
          <cx:pt idx="25254">66</cx:pt>
          <cx:pt idx="25255">66</cx:pt>
          <cx:pt idx="25256">66</cx:pt>
          <cx:pt idx="25257">66</cx:pt>
          <cx:pt idx="25258">66</cx:pt>
          <cx:pt idx="25259">66</cx:pt>
          <cx:pt idx="25260">66</cx:pt>
          <cx:pt idx="25261">66</cx:pt>
          <cx:pt idx="25262">66</cx:pt>
          <cx:pt idx="25263">66</cx:pt>
          <cx:pt idx="25264">66</cx:pt>
          <cx:pt idx="25265">66</cx:pt>
          <cx:pt idx="25266">66</cx:pt>
          <cx:pt idx="25267">66</cx:pt>
          <cx:pt idx="25268">66</cx:pt>
          <cx:pt idx="25269">66</cx:pt>
          <cx:pt idx="25270">66</cx:pt>
          <cx:pt idx="25271">66</cx:pt>
          <cx:pt idx="25272">66</cx:pt>
          <cx:pt idx="25273">66</cx:pt>
          <cx:pt idx="25274">66</cx:pt>
          <cx:pt idx="25275">66</cx:pt>
          <cx:pt idx="25276">66</cx:pt>
          <cx:pt idx="25277">66</cx:pt>
          <cx:pt idx="25278">66</cx:pt>
          <cx:pt idx="25279">66</cx:pt>
          <cx:pt idx="25280">66</cx:pt>
          <cx:pt idx="25281">66</cx:pt>
          <cx:pt idx="25282">66</cx:pt>
          <cx:pt idx="25283">66</cx:pt>
          <cx:pt idx="25284">66</cx:pt>
          <cx:pt idx="25285">66</cx:pt>
          <cx:pt idx="25286">66</cx:pt>
          <cx:pt idx="25287">66</cx:pt>
          <cx:pt idx="25288">66</cx:pt>
          <cx:pt idx="25289">66</cx:pt>
          <cx:pt idx="25290">66</cx:pt>
          <cx:pt idx="25291">66</cx:pt>
          <cx:pt idx="25292">66</cx:pt>
          <cx:pt idx="25293">66</cx:pt>
          <cx:pt idx="25294">66</cx:pt>
          <cx:pt idx="25295">66</cx:pt>
          <cx:pt idx="25296">66</cx:pt>
          <cx:pt idx="25297">66</cx:pt>
          <cx:pt idx="25298">66</cx:pt>
          <cx:pt idx="25299">66</cx:pt>
          <cx:pt idx="25300">66</cx:pt>
          <cx:pt idx="25301">66</cx:pt>
          <cx:pt idx="25302">66</cx:pt>
          <cx:pt idx="25303">66</cx:pt>
          <cx:pt idx="25304">66</cx:pt>
          <cx:pt idx="25305">66</cx:pt>
          <cx:pt idx="25306">66</cx:pt>
          <cx:pt idx="25307">66</cx:pt>
          <cx:pt idx="25308">66</cx:pt>
          <cx:pt idx="25309">66</cx:pt>
          <cx:pt idx="25310">66</cx:pt>
          <cx:pt idx="25311">66</cx:pt>
          <cx:pt idx="25312">66</cx:pt>
          <cx:pt idx="25313">66</cx:pt>
          <cx:pt idx="25314">66</cx:pt>
          <cx:pt idx="25315">66</cx:pt>
          <cx:pt idx="25316">66</cx:pt>
          <cx:pt idx="25317">66</cx:pt>
          <cx:pt idx="25318">66</cx:pt>
          <cx:pt idx="25319">66</cx:pt>
          <cx:pt idx="25320">66</cx:pt>
          <cx:pt idx="25321">66</cx:pt>
          <cx:pt idx="25322">66</cx:pt>
          <cx:pt idx="25323">66</cx:pt>
          <cx:pt idx="25324">66</cx:pt>
          <cx:pt idx="25325">66</cx:pt>
          <cx:pt idx="25326">66</cx:pt>
          <cx:pt idx="25327">66</cx:pt>
          <cx:pt idx="25328">66</cx:pt>
          <cx:pt idx="25329">66</cx:pt>
          <cx:pt idx="25330">66</cx:pt>
          <cx:pt idx="25331">66</cx:pt>
          <cx:pt idx="25332">66</cx:pt>
          <cx:pt idx="25333">66</cx:pt>
          <cx:pt idx="25334">66</cx:pt>
          <cx:pt idx="25335">66</cx:pt>
          <cx:pt idx="25336">66</cx:pt>
          <cx:pt idx="25337">66</cx:pt>
          <cx:pt idx="25338">66</cx:pt>
          <cx:pt idx="25339">66</cx:pt>
          <cx:pt idx="25340">66</cx:pt>
          <cx:pt idx="25341">66</cx:pt>
          <cx:pt idx="25342">66</cx:pt>
          <cx:pt idx="25343">66</cx:pt>
          <cx:pt idx="25344">66</cx:pt>
          <cx:pt idx="25345">66</cx:pt>
          <cx:pt idx="25346">66</cx:pt>
          <cx:pt idx="25347">66</cx:pt>
          <cx:pt idx="25348">66</cx:pt>
          <cx:pt idx="25349">66</cx:pt>
          <cx:pt idx="25350">66</cx:pt>
          <cx:pt idx="25351">66</cx:pt>
          <cx:pt idx="25352">66</cx:pt>
          <cx:pt idx="25353">66</cx:pt>
          <cx:pt idx="25354">66</cx:pt>
          <cx:pt idx="25355">66</cx:pt>
          <cx:pt idx="25356">66</cx:pt>
          <cx:pt idx="25357">66</cx:pt>
          <cx:pt idx="25358">66</cx:pt>
          <cx:pt idx="25359">66</cx:pt>
          <cx:pt idx="25360">66</cx:pt>
          <cx:pt idx="25361">66</cx:pt>
          <cx:pt idx="25362">66</cx:pt>
          <cx:pt idx="25363">66</cx:pt>
          <cx:pt idx="25364">66</cx:pt>
          <cx:pt idx="25365">66</cx:pt>
          <cx:pt idx="25366">66</cx:pt>
          <cx:pt idx="25367">66</cx:pt>
          <cx:pt idx="25368">66</cx:pt>
          <cx:pt idx="25369">66</cx:pt>
          <cx:pt idx="25370">66</cx:pt>
          <cx:pt idx="25371">66</cx:pt>
          <cx:pt idx="25372">66</cx:pt>
          <cx:pt idx="25373">66</cx:pt>
          <cx:pt idx="25374">66</cx:pt>
          <cx:pt idx="25375">66</cx:pt>
          <cx:pt idx="25376">66</cx:pt>
          <cx:pt idx="25377">66</cx:pt>
          <cx:pt idx="25378">66</cx:pt>
          <cx:pt idx="25379">66</cx:pt>
          <cx:pt idx="25380">66</cx:pt>
          <cx:pt idx="25381">66</cx:pt>
          <cx:pt idx="25382">66</cx:pt>
          <cx:pt idx="25383">66</cx:pt>
          <cx:pt idx="25384">66</cx:pt>
          <cx:pt idx="25385">66</cx:pt>
          <cx:pt idx="25386">66</cx:pt>
          <cx:pt idx="25387">66</cx:pt>
          <cx:pt idx="25388">66</cx:pt>
          <cx:pt idx="25389">66</cx:pt>
          <cx:pt idx="25390">66</cx:pt>
          <cx:pt idx="25391">66</cx:pt>
          <cx:pt idx="25392">66</cx:pt>
          <cx:pt idx="25393">66</cx:pt>
          <cx:pt idx="25394">66</cx:pt>
          <cx:pt idx="25395">66</cx:pt>
          <cx:pt idx="25396">66</cx:pt>
          <cx:pt idx="25397">66</cx:pt>
          <cx:pt idx="25398">66</cx:pt>
          <cx:pt idx="25399">66</cx:pt>
          <cx:pt idx="25400">66</cx:pt>
          <cx:pt idx="25401">66</cx:pt>
          <cx:pt idx="25402">66</cx:pt>
          <cx:pt idx="25403">66</cx:pt>
          <cx:pt idx="25404">66</cx:pt>
          <cx:pt idx="25405">66</cx:pt>
          <cx:pt idx="25406">66</cx:pt>
          <cx:pt idx="25407">66</cx:pt>
          <cx:pt idx="25408">66</cx:pt>
          <cx:pt idx="25409">66</cx:pt>
          <cx:pt idx="25410">66</cx:pt>
          <cx:pt idx="25411">66</cx:pt>
          <cx:pt idx="25412">66</cx:pt>
          <cx:pt idx="25413">66</cx:pt>
          <cx:pt idx="25414">66</cx:pt>
          <cx:pt idx="25415">66</cx:pt>
          <cx:pt idx="25416">66</cx:pt>
          <cx:pt idx="25417">66</cx:pt>
          <cx:pt idx="25418">66</cx:pt>
          <cx:pt idx="25419">66</cx:pt>
          <cx:pt idx="25420">66</cx:pt>
          <cx:pt idx="25421">66</cx:pt>
          <cx:pt idx="25422">66</cx:pt>
          <cx:pt idx="25423">66</cx:pt>
          <cx:pt idx="25424">66</cx:pt>
          <cx:pt idx="25425">66</cx:pt>
          <cx:pt idx="25426">66</cx:pt>
          <cx:pt idx="25427">66</cx:pt>
          <cx:pt idx="25428">66</cx:pt>
          <cx:pt idx="25429">66</cx:pt>
          <cx:pt idx="25430">66</cx:pt>
          <cx:pt idx="25431">66</cx:pt>
          <cx:pt idx="25432">66</cx:pt>
          <cx:pt idx="25433">66</cx:pt>
          <cx:pt idx="25434">66</cx:pt>
          <cx:pt idx="25435">66</cx:pt>
          <cx:pt idx="25436">66</cx:pt>
          <cx:pt idx="25437">66</cx:pt>
          <cx:pt idx="25438">66</cx:pt>
          <cx:pt idx="25439">66</cx:pt>
          <cx:pt idx="25440">66</cx:pt>
          <cx:pt idx="25441">66</cx:pt>
          <cx:pt idx="25442">66</cx:pt>
          <cx:pt idx="25443">66</cx:pt>
          <cx:pt idx="25444">66</cx:pt>
          <cx:pt idx="25445">66</cx:pt>
          <cx:pt idx="25446">66</cx:pt>
          <cx:pt idx="25447">66</cx:pt>
          <cx:pt idx="25448">66</cx:pt>
          <cx:pt idx="25449">66</cx:pt>
          <cx:pt idx="25450">66</cx:pt>
          <cx:pt idx="25451">66</cx:pt>
          <cx:pt idx="25452">66</cx:pt>
          <cx:pt idx="25453">66</cx:pt>
          <cx:pt idx="25454">66</cx:pt>
          <cx:pt idx="25455">66</cx:pt>
          <cx:pt idx="25456">66</cx:pt>
          <cx:pt idx="25457">66</cx:pt>
          <cx:pt idx="25458">66</cx:pt>
          <cx:pt idx="25459">66</cx:pt>
          <cx:pt idx="25460">66</cx:pt>
          <cx:pt idx="25461">66</cx:pt>
          <cx:pt idx="25462">66</cx:pt>
          <cx:pt idx="25463">66</cx:pt>
          <cx:pt idx="25464">66</cx:pt>
          <cx:pt idx="25465">66</cx:pt>
          <cx:pt idx="25466">66</cx:pt>
          <cx:pt idx="25467">66</cx:pt>
          <cx:pt idx="25468">66</cx:pt>
          <cx:pt idx="25469">66</cx:pt>
          <cx:pt idx="25470">66</cx:pt>
          <cx:pt idx="25471">66</cx:pt>
          <cx:pt idx="25472">66</cx:pt>
          <cx:pt idx="25473">66</cx:pt>
          <cx:pt idx="25474">66</cx:pt>
          <cx:pt idx="25475">66</cx:pt>
          <cx:pt idx="25476">66</cx:pt>
          <cx:pt idx="25477">66</cx:pt>
          <cx:pt idx="25478">66</cx:pt>
          <cx:pt idx="25479">66</cx:pt>
          <cx:pt idx="25480">66</cx:pt>
          <cx:pt idx="25481">66</cx:pt>
          <cx:pt idx="25482">66</cx:pt>
          <cx:pt idx="25483">66</cx:pt>
          <cx:pt idx="25484">66</cx:pt>
          <cx:pt idx="25485">66</cx:pt>
          <cx:pt idx="25486">66</cx:pt>
          <cx:pt idx="25487">66</cx:pt>
          <cx:pt idx="25488">66</cx:pt>
          <cx:pt idx="25489">66</cx:pt>
          <cx:pt idx="25490">66</cx:pt>
          <cx:pt idx="25491">66</cx:pt>
          <cx:pt idx="25492">66</cx:pt>
          <cx:pt idx="25493">66</cx:pt>
          <cx:pt idx="25494">66</cx:pt>
          <cx:pt idx="25495">66</cx:pt>
          <cx:pt idx="25496">66</cx:pt>
          <cx:pt idx="25497">66</cx:pt>
          <cx:pt idx="25498">66</cx:pt>
          <cx:pt idx="25499">66</cx:pt>
          <cx:pt idx="25500">66</cx:pt>
          <cx:pt idx="25501">66</cx:pt>
          <cx:pt idx="25502">66</cx:pt>
          <cx:pt idx="25503">66</cx:pt>
          <cx:pt idx="25504">66</cx:pt>
          <cx:pt idx="25505">66</cx:pt>
          <cx:pt idx="25506">66</cx:pt>
          <cx:pt idx="25507">66</cx:pt>
          <cx:pt idx="25508">66</cx:pt>
          <cx:pt idx="25509">66</cx:pt>
          <cx:pt idx="25510">66</cx:pt>
          <cx:pt idx="25511">66</cx:pt>
          <cx:pt idx="25512">66</cx:pt>
          <cx:pt idx="25513">66</cx:pt>
          <cx:pt idx="25514">66</cx:pt>
          <cx:pt idx="25515">66</cx:pt>
          <cx:pt idx="25516">66</cx:pt>
          <cx:pt idx="25517">66</cx:pt>
          <cx:pt idx="25518">66</cx:pt>
          <cx:pt idx="25519">66</cx:pt>
          <cx:pt idx="25520">66</cx:pt>
          <cx:pt idx="25521">66</cx:pt>
          <cx:pt idx="25522">66</cx:pt>
          <cx:pt idx="25523">66</cx:pt>
          <cx:pt idx="25524">66</cx:pt>
          <cx:pt idx="25525">66</cx:pt>
          <cx:pt idx="25526">66</cx:pt>
          <cx:pt idx="25527">66</cx:pt>
          <cx:pt idx="25528">66</cx:pt>
          <cx:pt idx="25529">66</cx:pt>
          <cx:pt idx="25530">66</cx:pt>
          <cx:pt idx="25531">66</cx:pt>
          <cx:pt idx="25532">66</cx:pt>
          <cx:pt idx="25533">66</cx:pt>
          <cx:pt idx="25534">66</cx:pt>
          <cx:pt idx="25535">66</cx:pt>
          <cx:pt idx="25536">66</cx:pt>
          <cx:pt idx="25537">66</cx:pt>
          <cx:pt idx="25538">66</cx:pt>
          <cx:pt idx="25539">66</cx:pt>
          <cx:pt idx="25540">66</cx:pt>
          <cx:pt idx="25541">66</cx:pt>
          <cx:pt idx="25542">66</cx:pt>
          <cx:pt idx="25543">66</cx:pt>
          <cx:pt idx="25544">66</cx:pt>
          <cx:pt idx="25545">66</cx:pt>
          <cx:pt idx="25546">66</cx:pt>
          <cx:pt idx="25547">66</cx:pt>
          <cx:pt idx="25548">66</cx:pt>
          <cx:pt idx="25549">66</cx:pt>
          <cx:pt idx="25550">66</cx:pt>
          <cx:pt idx="25551">66</cx:pt>
          <cx:pt idx="25552">66</cx:pt>
          <cx:pt idx="25553">66</cx:pt>
          <cx:pt idx="25554">66</cx:pt>
          <cx:pt idx="25555">66</cx:pt>
          <cx:pt idx="25556">66</cx:pt>
          <cx:pt idx="25557">66</cx:pt>
          <cx:pt idx="25558">66</cx:pt>
          <cx:pt idx="25559">66</cx:pt>
          <cx:pt idx="25560">66</cx:pt>
          <cx:pt idx="25561">66</cx:pt>
          <cx:pt idx="25562">66</cx:pt>
          <cx:pt idx="25563">66</cx:pt>
          <cx:pt idx="25564">66</cx:pt>
          <cx:pt idx="25565">66</cx:pt>
          <cx:pt idx="25566">66</cx:pt>
          <cx:pt idx="25567">66</cx:pt>
          <cx:pt idx="25568">66</cx:pt>
          <cx:pt idx="25569">66</cx:pt>
          <cx:pt idx="25570">66</cx:pt>
          <cx:pt idx="25571">66</cx:pt>
          <cx:pt idx="25572">66</cx:pt>
          <cx:pt idx="25573">66</cx:pt>
          <cx:pt idx="25574">66</cx:pt>
          <cx:pt idx="25575">66</cx:pt>
          <cx:pt idx="25576">66</cx:pt>
          <cx:pt idx="25577">66</cx:pt>
          <cx:pt idx="25578">66</cx:pt>
          <cx:pt idx="25579">66</cx:pt>
          <cx:pt idx="25580">66</cx:pt>
          <cx:pt idx="25581">66</cx:pt>
          <cx:pt idx="25582">66</cx:pt>
          <cx:pt idx="25583">66</cx:pt>
          <cx:pt idx="25584">66</cx:pt>
          <cx:pt idx="25585">66</cx:pt>
          <cx:pt idx="25586">66</cx:pt>
          <cx:pt idx="25587">66</cx:pt>
          <cx:pt idx="25588">66</cx:pt>
          <cx:pt idx="25589">66</cx:pt>
          <cx:pt idx="25590">66</cx:pt>
          <cx:pt idx="25591">66</cx:pt>
          <cx:pt idx="25592">66</cx:pt>
          <cx:pt idx="25593">66</cx:pt>
          <cx:pt idx="25594">66</cx:pt>
          <cx:pt idx="25595">66</cx:pt>
          <cx:pt idx="25596">66</cx:pt>
          <cx:pt idx="25597">66</cx:pt>
          <cx:pt idx="25598">66</cx:pt>
          <cx:pt idx="25599">66</cx:pt>
          <cx:pt idx="25600">66</cx:pt>
          <cx:pt idx="25601">66</cx:pt>
          <cx:pt idx="25602">66</cx:pt>
          <cx:pt idx="25603">66</cx:pt>
          <cx:pt idx="25604">66</cx:pt>
          <cx:pt idx="25605">66</cx:pt>
          <cx:pt idx="25606">66</cx:pt>
          <cx:pt idx="25607">66</cx:pt>
          <cx:pt idx="25608">66</cx:pt>
          <cx:pt idx="25609">66</cx:pt>
          <cx:pt idx="25610">66</cx:pt>
          <cx:pt idx="25611">66</cx:pt>
          <cx:pt idx="25612">66</cx:pt>
          <cx:pt idx="25613">66</cx:pt>
          <cx:pt idx="25614">66</cx:pt>
          <cx:pt idx="25615">66</cx:pt>
          <cx:pt idx="25616">66</cx:pt>
          <cx:pt idx="25617">66</cx:pt>
          <cx:pt idx="25618">66</cx:pt>
          <cx:pt idx="25619">66</cx:pt>
          <cx:pt idx="25620">66</cx:pt>
          <cx:pt idx="25621">66</cx:pt>
          <cx:pt idx="25622">66</cx:pt>
          <cx:pt idx="25623">66</cx:pt>
          <cx:pt idx="25624">66</cx:pt>
          <cx:pt idx="25625">66</cx:pt>
          <cx:pt idx="25626">66</cx:pt>
          <cx:pt idx="25627">66</cx:pt>
          <cx:pt idx="25628">66</cx:pt>
          <cx:pt idx="25629">66</cx:pt>
          <cx:pt idx="25630">66</cx:pt>
          <cx:pt idx="25631">66</cx:pt>
          <cx:pt idx="25632">66</cx:pt>
          <cx:pt idx="25633">66</cx:pt>
          <cx:pt idx="25634">66</cx:pt>
          <cx:pt idx="25635">66</cx:pt>
          <cx:pt idx="25636">66</cx:pt>
          <cx:pt idx="25637">66</cx:pt>
          <cx:pt idx="25638">66</cx:pt>
          <cx:pt idx="25639">66</cx:pt>
          <cx:pt idx="25640">66</cx:pt>
          <cx:pt idx="25641">66</cx:pt>
          <cx:pt idx="25642">66</cx:pt>
          <cx:pt idx="25643">66</cx:pt>
          <cx:pt idx="25644">66</cx:pt>
          <cx:pt idx="25645">66</cx:pt>
          <cx:pt idx="25646">66</cx:pt>
          <cx:pt idx="25647">66</cx:pt>
          <cx:pt idx="25648">66</cx:pt>
          <cx:pt idx="25649">66</cx:pt>
          <cx:pt idx="25650">66</cx:pt>
          <cx:pt idx="25651">66</cx:pt>
          <cx:pt idx="25652">66</cx:pt>
          <cx:pt idx="25653">66</cx:pt>
          <cx:pt idx="25654">66</cx:pt>
          <cx:pt idx="25655">66</cx:pt>
          <cx:pt idx="25656">66</cx:pt>
          <cx:pt idx="25657">66</cx:pt>
          <cx:pt idx="25658">66</cx:pt>
          <cx:pt idx="25659">66</cx:pt>
          <cx:pt idx="25660">66</cx:pt>
          <cx:pt idx="25661">66</cx:pt>
          <cx:pt idx="25662">66</cx:pt>
          <cx:pt idx="25663">66</cx:pt>
          <cx:pt idx="25664">66</cx:pt>
          <cx:pt idx="25665">66</cx:pt>
          <cx:pt idx="25666">66</cx:pt>
          <cx:pt idx="25667">66</cx:pt>
          <cx:pt idx="25668">66</cx:pt>
          <cx:pt idx="25669">66</cx:pt>
          <cx:pt idx="25670">66</cx:pt>
          <cx:pt idx="25671">66</cx:pt>
          <cx:pt idx="25672">66</cx:pt>
          <cx:pt idx="25673">66</cx:pt>
          <cx:pt idx="25674">66</cx:pt>
          <cx:pt idx="25675">66</cx:pt>
          <cx:pt idx="25676">66</cx:pt>
          <cx:pt idx="25677">66</cx:pt>
          <cx:pt idx="25678">66</cx:pt>
          <cx:pt idx="25679">66</cx:pt>
          <cx:pt idx="25680">66</cx:pt>
          <cx:pt idx="25681">66</cx:pt>
          <cx:pt idx="25682">66</cx:pt>
          <cx:pt idx="25683">66</cx:pt>
          <cx:pt idx="25684">66</cx:pt>
          <cx:pt idx="25685">66</cx:pt>
          <cx:pt idx="25686">66</cx:pt>
          <cx:pt idx="25687">66</cx:pt>
          <cx:pt idx="25688">66</cx:pt>
          <cx:pt idx="25689">66</cx:pt>
          <cx:pt idx="25690">66</cx:pt>
          <cx:pt idx="25691">66</cx:pt>
          <cx:pt idx="25692">66</cx:pt>
          <cx:pt idx="25693">66</cx:pt>
          <cx:pt idx="25694">66</cx:pt>
          <cx:pt idx="25695">66</cx:pt>
          <cx:pt idx="25696">66</cx:pt>
          <cx:pt idx="25697">66</cx:pt>
          <cx:pt idx="25698">66</cx:pt>
          <cx:pt idx="25699">66</cx:pt>
          <cx:pt idx="25700">66</cx:pt>
          <cx:pt idx="25701">66</cx:pt>
          <cx:pt idx="25702">66</cx:pt>
          <cx:pt idx="25703">66</cx:pt>
          <cx:pt idx="25704">66</cx:pt>
          <cx:pt idx="25705">66</cx:pt>
          <cx:pt idx="25706">66</cx:pt>
          <cx:pt idx="25707">66</cx:pt>
          <cx:pt idx="25708">66</cx:pt>
          <cx:pt idx="25709">66</cx:pt>
          <cx:pt idx="25710">66</cx:pt>
          <cx:pt idx="25711">66</cx:pt>
          <cx:pt idx="25712">66</cx:pt>
          <cx:pt idx="25713">66</cx:pt>
          <cx:pt idx="25714">66</cx:pt>
          <cx:pt idx="25715">66</cx:pt>
          <cx:pt idx="25716">66</cx:pt>
          <cx:pt idx="25717">66</cx:pt>
          <cx:pt idx="25718">66</cx:pt>
          <cx:pt idx="25719">66</cx:pt>
          <cx:pt idx="25720">66</cx:pt>
          <cx:pt idx="25721">66</cx:pt>
          <cx:pt idx="25722">66</cx:pt>
          <cx:pt idx="25723">66</cx:pt>
          <cx:pt idx="25724">66</cx:pt>
          <cx:pt idx="25725">66</cx:pt>
          <cx:pt idx="25726">66</cx:pt>
          <cx:pt idx="25727">66</cx:pt>
          <cx:pt idx="25728">66</cx:pt>
          <cx:pt idx="25729">66</cx:pt>
          <cx:pt idx="25730">66</cx:pt>
          <cx:pt idx="25731">66</cx:pt>
          <cx:pt idx="25732">66</cx:pt>
          <cx:pt idx="25733">66</cx:pt>
          <cx:pt idx="25734">66</cx:pt>
          <cx:pt idx="25735">66</cx:pt>
          <cx:pt idx="25736">66</cx:pt>
          <cx:pt idx="25737">66</cx:pt>
          <cx:pt idx="25738">66</cx:pt>
          <cx:pt idx="25739">66</cx:pt>
          <cx:pt idx="25740">66</cx:pt>
          <cx:pt idx="25741">66</cx:pt>
          <cx:pt idx="25742">66</cx:pt>
          <cx:pt idx="25743">66</cx:pt>
          <cx:pt idx="25744">66</cx:pt>
          <cx:pt idx="25745">66</cx:pt>
          <cx:pt idx="25746">66</cx:pt>
          <cx:pt idx="25747">66</cx:pt>
          <cx:pt idx="25748">66</cx:pt>
          <cx:pt idx="25749">66</cx:pt>
          <cx:pt idx="25750">66</cx:pt>
          <cx:pt idx="25751">66</cx:pt>
          <cx:pt idx="25752">66</cx:pt>
          <cx:pt idx="25753">66</cx:pt>
          <cx:pt idx="25754">66</cx:pt>
          <cx:pt idx="25755">66</cx:pt>
          <cx:pt idx="25756">66</cx:pt>
          <cx:pt idx="25757">66</cx:pt>
          <cx:pt idx="25758">66</cx:pt>
          <cx:pt idx="25759">66</cx:pt>
          <cx:pt idx="25760">66</cx:pt>
          <cx:pt idx="25761">66</cx:pt>
          <cx:pt idx="25762">66</cx:pt>
          <cx:pt idx="25763">66</cx:pt>
          <cx:pt idx="25764">66</cx:pt>
          <cx:pt idx="25765">66</cx:pt>
          <cx:pt idx="25766">66</cx:pt>
          <cx:pt idx="25767">66</cx:pt>
          <cx:pt idx="25768">66</cx:pt>
          <cx:pt idx="25769">66</cx:pt>
          <cx:pt idx="25770">66</cx:pt>
          <cx:pt idx="25771">66</cx:pt>
          <cx:pt idx="25772">66</cx:pt>
          <cx:pt idx="25773">66</cx:pt>
          <cx:pt idx="25774">66</cx:pt>
          <cx:pt idx="25775">66</cx:pt>
          <cx:pt idx="25776">66</cx:pt>
          <cx:pt idx="25777">66</cx:pt>
          <cx:pt idx="25778">66</cx:pt>
          <cx:pt idx="25779">66</cx:pt>
          <cx:pt idx="25780">66</cx:pt>
          <cx:pt idx="25781">66</cx:pt>
          <cx:pt idx="25782">66</cx:pt>
          <cx:pt idx="25783">66</cx:pt>
          <cx:pt idx="25784">66</cx:pt>
          <cx:pt idx="25785">66</cx:pt>
          <cx:pt idx="25786">66</cx:pt>
          <cx:pt idx="25787">66</cx:pt>
          <cx:pt idx="25788">66</cx:pt>
          <cx:pt idx="25789">66</cx:pt>
          <cx:pt idx="25790">66</cx:pt>
          <cx:pt idx="25791">66</cx:pt>
          <cx:pt idx="25792">66</cx:pt>
          <cx:pt idx="25793">66</cx:pt>
          <cx:pt idx="25794">66</cx:pt>
          <cx:pt idx="25795">66</cx:pt>
          <cx:pt idx="25796">66</cx:pt>
          <cx:pt idx="25797">66</cx:pt>
          <cx:pt idx="25798">66</cx:pt>
          <cx:pt idx="25799">66</cx:pt>
          <cx:pt idx="25800">66</cx:pt>
          <cx:pt idx="25801">66</cx:pt>
          <cx:pt idx="25802">66</cx:pt>
          <cx:pt idx="25803">66</cx:pt>
          <cx:pt idx="25804">66</cx:pt>
          <cx:pt idx="25805">66</cx:pt>
          <cx:pt idx="25806">66</cx:pt>
          <cx:pt idx="25807">66</cx:pt>
          <cx:pt idx="25808">66</cx:pt>
          <cx:pt idx="25809">66</cx:pt>
          <cx:pt idx="25810">66</cx:pt>
          <cx:pt idx="25811">66</cx:pt>
          <cx:pt idx="25812">66</cx:pt>
          <cx:pt idx="25813">66</cx:pt>
          <cx:pt idx="25814">66</cx:pt>
          <cx:pt idx="25815">66</cx:pt>
          <cx:pt idx="25816">66</cx:pt>
          <cx:pt idx="25817">66</cx:pt>
          <cx:pt idx="25818">66</cx:pt>
          <cx:pt idx="25819">66</cx:pt>
          <cx:pt idx="25820">66</cx:pt>
          <cx:pt idx="25821">66</cx:pt>
          <cx:pt idx="25822">66</cx:pt>
          <cx:pt idx="25823">66</cx:pt>
          <cx:pt idx="25824">66</cx:pt>
          <cx:pt idx="25825">66</cx:pt>
          <cx:pt idx="25826">66</cx:pt>
          <cx:pt idx="25827">66</cx:pt>
          <cx:pt idx="25828">66</cx:pt>
          <cx:pt idx="25829">66</cx:pt>
          <cx:pt idx="25830">66</cx:pt>
          <cx:pt idx="25831">66</cx:pt>
          <cx:pt idx="25832">66</cx:pt>
          <cx:pt idx="25833">66</cx:pt>
          <cx:pt idx="25834">66</cx:pt>
          <cx:pt idx="25835">66</cx:pt>
          <cx:pt idx="25836">66</cx:pt>
          <cx:pt idx="25837">66</cx:pt>
          <cx:pt idx="25838">66</cx:pt>
          <cx:pt idx="25839">66</cx:pt>
          <cx:pt idx="25840">66</cx:pt>
          <cx:pt idx="25841">66</cx:pt>
          <cx:pt idx="25842">66</cx:pt>
          <cx:pt idx="25843">66</cx:pt>
          <cx:pt idx="25844">66</cx:pt>
          <cx:pt idx="25845">66</cx:pt>
          <cx:pt idx="25846">66</cx:pt>
          <cx:pt idx="25847">66</cx:pt>
          <cx:pt idx="25848">66</cx:pt>
          <cx:pt idx="25849">66</cx:pt>
          <cx:pt idx="25850">66</cx:pt>
          <cx:pt idx="25851">66</cx:pt>
          <cx:pt idx="25852">66</cx:pt>
          <cx:pt idx="25853">66</cx:pt>
          <cx:pt idx="25854">66</cx:pt>
          <cx:pt idx="25855">66</cx:pt>
          <cx:pt idx="25856">66</cx:pt>
          <cx:pt idx="25857">66</cx:pt>
          <cx:pt idx="25858">66</cx:pt>
          <cx:pt idx="25859">66</cx:pt>
          <cx:pt idx="25860">66</cx:pt>
          <cx:pt idx="25861">66</cx:pt>
          <cx:pt idx="25862">66</cx:pt>
          <cx:pt idx="25863">66</cx:pt>
          <cx:pt idx="25864">66</cx:pt>
          <cx:pt idx="25865">66</cx:pt>
          <cx:pt idx="25866">66</cx:pt>
          <cx:pt idx="25867">66</cx:pt>
          <cx:pt idx="25868">66</cx:pt>
          <cx:pt idx="25869">66</cx:pt>
          <cx:pt idx="25870">66</cx:pt>
          <cx:pt idx="25871">66</cx:pt>
          <cx:pt idx="25872">66</cx:pt>
          <cx:pt idx="25873">66</cx:pt>
          <cx:pt idx="25874">66</cx:pt>
          <cx:pt idx="25875">66</cx:pt>
          <cx:pt idx="25876">66</cx:pt>
          <cx:pt idx="25877">66</cx:pt>
          <cx:pt idx="25878">66</cx:pt>
          <cx:pt idx="25879">66</cx:pt>
          <cx:pt idx="25880">66</cx:pt>
          <cx:pt idx="25881">66</cx:pt>
          <cx:pt idx="25882">66</cx:pt>
          <cx:pt idx="25883">66</cx:pt>
          <cx:pt idx="25884">66</cx:pt>
          <cx:pt idx="25885">66</cx:pt>
          <cx:pt idx="25886">66</cx:pt>
          <cx:pt idx="25887">66</cx:pt>
          <cx:pt idx="25888">66</cx:pt>
          <cx:pt idx="25889">66</cx:pt>
          <cx:pt idx="25890">66</cx:pt>
          <cx:pt idx="25891">66</cx:pt>
          <cx:pt idx="25892">66</cx:pt>
          <cx:pt idx="25893">65</cx:pt>
          <cx:pt idx="25894">65</cx:pt>
          <cx:pt idx="25895">65</cx:pt>
          <cx:pt idx="25896">65</cx:pt>
          <cx:pt idx="25897">65</cx:pt>
          <cx:pt idx="25898">65</cx:pt>
          <cx:pt idx="25899">65</cx:pt>
          <cx:pt idx="25900">65</cx:pt>
          <cx:pt idx="25901">65</cx:pt>
          <cx:pt idx="25902">65</cx:pt>
          <cx:pt idx="25903">65</cx:pt>
          <cx:pt idx="25904">65</cx:pt>
          <cx:pt idx="25905">65</cx:pt>
          <cx:pt idx="25906">65</cx:pt>
          <cx:pt idx="25907">65</cx:pt>
          <cx:pt idx="25908">65</cx:pt>
          <cx:pt idx="25909">65</cx:pt>
          <cx:pt idx="25910">65</cx:pt>
          <cx:pt idx="25911">65</cx:pt>
          <cx:pt idx="25912">65</cx:pt>
          <cx:pt idx="25913">65</cx:pt>
          <cx:pt idx="25914">65</cx:pt>
          <cx:pt idx="25915">65</cx:pt>
          <cx:pt idx="25916">65</cx:pt>
          <cx:pt idx="25917">65</cx:pt>
          <cx:pt idx="25918">65</cx:pt>
          <cx:pt idx="25919">65</cx:pt>
          <cx:pt idx="25920">65</cx:pt>
          <cx:pt idx="25921">65</cx:pt>
          <cx:pt idx="25922">65</cx:pt>
          <cx:pt idx="25923">65</cx:pt>
          <cx:pt idx="25924">65</cx:pt>
          <cx:pt idx="25925">65</cx:pt>
          <cx:pt idx="25926">65</cx:pt>
          <cx:pt idx="25927">65</cx:pt>
          <cx:pt idx="25928">65</cx:pt>
          <cx:pt idx="25929">65</cx:pt>
          <cx:pt idx="25930">65</cx:pt>
          <cx:pt idx="25931">65</cx:pt>
          <cx:pt idx="25932">65</cx:pt>
          <cx:pt idx="25933">65</cx:pt>
          <cx:pt idx="25934">65</cx:pt>
          <cx:pt idx="25935">65</cx:pt>
          <cx:pt idx="25936">65</cx:pt>
          <cx:pt idx="25937">65</cx:pt>
          <cx:pt idx="25938">65</cx:pt>
          <cx:pt idx="25939">65</cx:pt>
          <cx:pt idx="25940">65</cx:pt>
          <cx:pt idx="25941">65</cx:pt>
          <cx:pt idx="25942">65</cx:pt>
          <cx:pt idx="25943">65</cx:pt>
          <cx:pt idx="25944">65</cx:pt>
          <cx:pt idx="25945">65</cx:pt>
          <cx:pt idx="25946">65</cx:pt>
          <cx:pt idx="25947">65</cx:pt>
          <cx:pt idx="25948">65</cx:pt>
          <cx:pt idx="25949">65</cx:pt>
          <cx:pt idx="25950">65</cx:pt>
          <cx:pt idx="25951">65</cx:pt>
          <cx:pt idx="25952">65</cx:pt>
          <cx:pt idx="25953">65</cx:pt>
          <cx:pt idx="25954">65</cx:pt>
          <cx:pt idx="25955">65</cx:pt>
          <cx:pt idx="25956">65</cx:pt>
          <cx:pt idx="25957">65</cx:pt>
          <cx:pt idx="25958">65</cx:pt>
          <cx:pt idx="25959">65</cx:pt>
          <cx:pt idx="25960">65</cx:pt>
          <cx:pt idx="25961">65</cx:pt>
          <cx:pt idx="25962">65</cx:pt>
          <cx:pt idx="25963">65</cx:pt>
          <cx:pt idx="25964">65</cx:pt>
          <cx:pt idx="25965">65</cx:pt>
          <cx:pt idx="25966">65</cx:pt>
          <cx:pt idx="25967">65</cx:pt>
          <cx:pt idx="25968">65</cx:pt>
          <cx:pt idx="25969">65</cx:pt>
          <cx:pt idx="25970">65</cx:pt>
          <cx:pt idx="25971">65</cx:pt>
          <cx:pt idx="25972">65</cx:pt>
          <cx:pt idx="25973">65</cx:pt>
          <cx:pt idx="25974">65</cx:pt>
          <cx:pt idx="25975">65</cx:pt>
          <cx:pt idx="25976">65</cx:pt>
          <cx:pt idx="25977">65</cx:pt>
          <cx:pt idx="25978">65</cx:pt>
          <cx:pt idx="25979">65</cx:pt>
          <cx:pt idx="25980">65</cx:pt>
          <cx:pt idx="25981">65</cx:pt>
          <cx:pt idx="25982">65</cx:pt>
          <cx:pt idx="25983">65</cx:pt>
          <cx:pt idx="25984">65</cx:pt>
          <cx:pt idx="25985">65</cx:pt>
          <cx:pt idx="25986">65</cx:pt>
          <cx:pt idx="25987">65</cx:pt>
          <cx:pt idx="25988">65</cx:pt>
          <cx:pt idx="25989">65</cx:pt>
          <cx:pt idx="25990">65</cx:pt>
          <cx:pt idx="25991">65</cx:pt>
          <cx:pt idx="25992">65</cx:pt>
          <cx:pt idx="25993">65</cx:pt>
          <cx:pt idx="25994">65</cx:pt>
          <cx:pt idx="25995">65</cx:pt>
          <cx:pt idx="25996">65</cx:pt>
          <cx:pt idx="25997">65</cx:pt>
          <cx:pt idx="25998">65</cx:pt>
          <cx:pt idx="25999">65</cx:pt>
          <cx:pt idx="26000">65</cx:pt>
          <cx:pt idx="26001">65</cx:pt>
          <cx:pt idx="26002">65</cx:pt>
          <cx:pt idx="26003">65</cx:pt>
          <cx:pt idx="26004">65</cx:pt>
          <cx:pt idx="26005">65</cx:pt>
          <cx:pt idx="26006">65</cx:pt>
          <cx:pt idx="26007">65</cx:pt>
          <cx:pt idx="26008">65</cx:pt>
          <cx:pt idx="26009">65</cx:pt>
          <cx:pt idx="26010">65</cx:pt>
          <cx:pt idx="26011">65</cx:pt>
          <cx:pt idx="26012">65</cx:pt>
          <cx:pt idx="26013">65</cx:pt>
          <cx:pt idx="26014">65</cx:pt>
          <cx:pt idx="26015">65</cx:pt>
          <cx:pt idx="26016">65</cx:pt>
          <cx:pt idx="26017">65</cx:pt>
          <cx:pt idx="26018">65</cx:pt>
          <cx:pt idx="26019">65</cx:pt>
          <cx:pt idx="26020">65</cx:pt>
          <cx:pt idx="26021">65</cx:pt>
          <cx:pt idx="26022">65</cx:pt>
          <cx:pt idx="26023">65</cx:pt>
          <cx:pt idx="26024">65</cx:pt>
          <cx:pt idx="26025">65</cx:pt>
          <cx:pt idx="26026">65</cx:pt>
          <cx:pt idx="26027">65</cx:pt>
          <cx:pt idx="26028">65</cx:pt>
          <cx:pt idx="26029">65</cx:pt>
          <cx:pt idx="26030">65</cx:pt>
          <cx:pt idx="26031">65</cx:pt>
          <cx:pt idx="26032">65</cx:pt>
          <cx:pt idx="26033">65</cx:pt>
          <cx:pt idx="26034">65</cx:pt>
          <cx:pt idx="26035">65</cx:pt>
          <cx:pt idx="26036">65</cx:pt>
          <cx:pt idx="26037">65</cx:pt>
          <cx:pt idx="26038">65</cx:pt>
          <cx:pt idx="26039">65</cx:pt>
          <cx:pt idx="26040">65</cx:pt>
          <cx:pt idx="26041">65</cx:pt>
          <cx:pt idx="26042">65</cx:pt>
          <cx:pt idx="26043">65</cx:pt>
          <cx:pt idx="26044">65</cx:pt>
          <cx:pt idx="26045">65</cx:pt>
          <cx:pt idx="26046">65</cx:pt>
          <cx:pt idx="26047">65</cx:pt>
          <cx:pt idx="26048">65</cx:pt>
          <cx:pt idx="26049">65</cx:pt>
          <cx:pt idx="26050">65</cx:pt>
          <cx:pt idx="26051">65</cx:pt>
          <cx:pt idx="26052">65</cx:pt>
          <cx:pt idx="26053">65</cx:pt>
          <cx:pt idx="26054">65</cx:pt>
          <cx:pt idx="26055">65</cx:pt>
          <cx:pt idx="26056">65</cx:pt>
          <cx:pt idx="26057">65</cx:pt>
          <cx:pt idx="26058">65</cx:pt>
          <cx:pt idx="26059">65</cx:pt>
          <cx:pt idx="26060">65</cx:pt>
          <cx:pt idx="26061">65</cx:pt>
          <cx:pt idx="26062">65</cx:pt>
          <cx:pt idx="26063">65</cx:pt>
          <cx:pt idx="26064">65</cx:pt>
          <cx:pt idx="26065">65</cx:pt>
          <cx:pt idx="26066">65</cx:pt>
          <cx:pt idx="26067">65</cx:pt>
          <cx:pt idx="26068">65</cx:pt>
          <cx:pt idx="26069">65</cx:pt>
          <cx:pt idx="26070">65</cx:pt>
          <cx:pt idx="26071">65</cx:pt>
          <cx:pt idx="26072">65</cx:pt>
          <cx:pt idx="26073">65</cx:pt>
          <cx:pt idx="26074">65</cx:pt>
          <cx:pt idx="26075">65</cx:pt>
          <cx:pt idx="26076">65</cx:pt>
          <cx:pt idx="26077">65</cx:pt>
          <cx:pt idx="26078">65</cx:pt>
          <cx:pt idx="26079">65</cx:pt>
          <cx:pt idx="26080">65</cx:pt>
          <cx:pt idx="26081">65</cx:pt>
          <cx:pt idx="26082">65</cx:pt>
          <cx:pt idx="26083">65</cx:pt>
          <cx:pt idx="26084">65</cx:pt>
          <cx:pt idx="26085">65</cx:pt>
          <cx:pt idx="26086">65</cx:pt>
          <cx:pt idx="26087">65</cx:pt>
          <cx:pt idx="26088">65</cx:pt>
          <cx:pt idx="26089">65</cx:pt>
          <cx:pt idx="26090">65</cx:pt>
          <cx:pt idx="26091">65</cx:pt>
          <cx:pt idx="26092">65</cx:pt>
          <cx:pt idx="26093">65</cx:pt>
          <cx:pt idx="26094">65</cx:pt>
          <cx:pt idx="26095">65</cx:pt>
          <cx:pt idx="26096">65</cx:pt>
          <cx:pt idx="26097">65</cx:pt>
          <cx:pt idx="26098">65</cx:pt>
          <cx:pt idx="26099">65</cx:pt>
          <cx:pt idx="26100">65</cx:pt>
          <cx:pt idx="26101">65</cx:pt>
          <cx:pt idx="26102">65</cx:pt>
          <cx:pt idx="26103">65</cx:pt>
          <cx:pt idx="26104">65</cx:pt>
          <cx:pt idx="26105">65</cx:pt>
          <cx:pt idx="26106">65</cx:pt>
          <cx:pt idx="26107">65</cx:pt>
          <cx:pt idx="26108">65</cx:pt>
          <cx:pt idx="26109">65</cx:pt>
          <cx:pt idx="26110">65</cx:pt>
          <cx:pt idx="26111">65</cx:pt>
          <cx:pt idx="26112">65</cx:pt>
          <cx:pt idx="26113">65</cx:pt>
          <cx:pt idx="26114">65</cx:pt>
          <cx:pt idx="26115">65</cx:pt>
          <cx:pt idx="26116">65</cx:pt>
          <cx:pt idx="26117">65</cx:pt>
          <cx:pt idx="26118">65</cx:pt>
          <cx:pt idx="26119">65</cx:pt>
          <cx:pt idx="26120">65</cx:pt>
          <cx:pt idx="26121">65</cx:pt>
          <cx:pt idx="26122">65</cx:pt>
          <cx:pt idx="26123">65</cx:pt>
          <cx:pt idx="26124">65</cx:pt>
          <cx:pt idx="26125">65</cx:pt>
          <cx:pt idx="26126">65</cx:pt>
          <cx:pt idx="26127">65</cx:pt>
          <cx:pt idx="26128">65</cx:pt>
          <cx:pt idx="26129">65</cx:pt>
          <cx:pt idx="26130">65</cx:pt>
          <cx:pt idx="26131">65</cx:pt>
          <cx:pt idx="26132">65</cx:pt>
          <cx:pt idx="26133">65</cx:pt>
          <cx:pt idx="26134">65</cx:pt>
          <cx:pt idx="26135">65</cx:pt>
          <cx:pt idx="26136">65</cx:pt>
          <cx:pt idx="26137">65</cx:pt>
          <cx:pt idx="26138">65</cx:pt>
          <cx:pt idx="26139">65</cx:pt>
          <cx:pt idx="26140">65</cx:pt>
          <cx:pt idx="26141">65</cx:pt>
          <cx:pt idx="26142">65</cx:pt>
          <cx:pt idx="26143">65</cx:pt>
          <cx:pt idx="26144">65</cx:pt>
          <cx:pt idx="26145">65</cx:pt>
          <cx:pt idx="26146">65</cx:pt>
          <cx:pt idx="26147">65</cx:pt>
          <cx:pt idx="26148">65</cx:pt>
          <cx:pt idx="26149">65</cx:pt>
          <cx:pt idx="26150">65</cx:pt>
          <cx:pt idx="26151">65</cx:pt>
          <cx:pt idx="26152">65</cx:pt>
          <cx:pt idx="26153">65</cx:pt>
          <cx:pt idx="26154">65</cx:pt>
          <cx:pt idx="26155">65</cx:pt>
          <cx:pt idx="26156">65</cx:pt>
          <cx:pt idx="26157">65</cx:pt>
          <cx:pt idx="26158">65</cx:pt>
          <cx:pt idx="26159">65</cx:pt>
          <cx:pt idx="26160">65</cx:pt>
          <cx:pt idx="26161">65</cx:pt>
          <cx:pt idx="26162">65</cx:pt>
          <cx:pt idx="26163">65</cx:pt>
          <cx:pt idx="26164">65</cx:pt>
          <cx:pt idx="26165">65</cx:pt>
          <cx:pt idx="26166">65</cx:pt>
          <cx:pt idx="26167">65</cx:pt>
          <cx:pt idx="26168">65</cx:pt>
          <cx:pt idx="26169">65</cx:pt>
          <cx:pt idx="26170">65</cx:pt>
          <cx:pt idx="26171">65</cx:pt>
          <cx:pt idx="26172">65</cx:pt>
          <cx:pt idx="26173">65</cx:pt>
          <cx:pt idx="26174">65</cx:pt>
          <cx:pt idx="26175">65</cx:pt>
          <cx:pt idx="26176">65</cx:pt>
          <cx:pt idx="26177">65</cx:pt>
          <cx:pt idx="26178">65</cx:pt>
          <cx:pt idx="26179">65</cx:pt>
          <cx:pt idx="26180">65</cx:pt>
          <cx:pt idx="26181">65</cx:pt>
          <cx:pt idx="26182">65</cx:pt>
          <cx:pt idx="26183">65</cx:pt>
          <cx:pt idx="26184">65</cx:pt>
          <cx:pt idx="26185">65</cx:pt>
          <cx:pt idx="26186">65</cx:pt>
          <cx:pt idx="26187">65</cx:pt>
          <cx:pt idx="26188">65</cx:pt>
          <cx:pt idx="26189">65</cx:pt>
          <cx:pt idx="26190">65</cx:pt>
          <cx:pt idx="26191">65</cx:pt>
          <cx:pt idx="26192">65</cx:pt>
          <cx:pt idx="26193">65</cx:pt>
          <cx:pt idx="26194">65</cx:pt>
          <cx:pt idx="26195">65</cx:pt>
          <cx:pt idx="26196">65</cx:pt>
          <cx:pt idx="26197">65</cx:pt>
          <cx:pt idx="26198">65</cx:pt>
          <cx:pt idx="26199">65</cx:pt>
          <cx:pt idx="26200">65</cx:pt>
          <cx:pt idx="26201">65</cx:pt>
          <cx:pt idx="26202">65</cx:pt>
          <cx:pt idx="26203">65</cx:pt>
          <cx:pt idx="26204">65</cx:pt>
          <cx:pt idx="26205">65</cx:pt>
          <cx:pt idx="26206">65</cx:pt>
          <cx:pt idx="26207">65</cx:pt>
          <cx:pt idx="26208">65</cx:pt>
          <cx:pt idx="26209">65</cx:pt>
          <cx:pt idx="26210">65</cx:pt>
          <cx:pt idx="26211">65</cx:pt>
          <cx:pt idx="26212">65</cx:pt>
          <cx:pt idx="26213">65</cx:pt>
          <cx:pt idx="26214">65</cx:pt>
          <cx:pt idx="26215">65</cx:pt>
          <cx:pt idx="26216">65</cx:pt>
          <cx:pt idx="26217">65</cx:pt>
          <cx:pt idx="26218">65</cx:pt>
          <cx:pt idx="26219">65</cx:pt>
          <cx:pt idx="26220">65</cx:pt>
          <cx:pt idx="26221">65</cx:pt>
          <cx:pt idx="26222">65</cx:pt>
          <cx:pt idx="26223">65</cx:pt>
          <cx:pt idx="26224">65</cx:pt>
          <cx:pt idx="26225">65</cx:pt>
          <cx:pt idx="26226">65</cx:pt>
          <cx:pt idx="26227">65</cx:pt>
          <cx:pt idx="26228">65</cx:pt>
          <cx:pt idx="26229">65</cx:pt>
          <cx:pt idx="26230">65</cx:pt>
          <cx:pt idx="26231">65</cx:pt>
          <cx:pt idx="26232">65</cx:pt>
          <cx:pt idx="26233">65</cx:pt>
          <cx:pt idx="26234">65</cx:pt>
          <cx:pt idx="26235">65</cx:pt>
          <cx:pt idx="26236">65</cx:pt>
          <cx:pt idx="26237">65</cx:pt>
          <cx:pt idx="26238">65</cx:pt>
          <cx:pt idx="26239">65</cx:pt>
          <cx:pt idx="26240">65</cx:pt>
          <cx:pt idx="26241">65</cx:pt>
          <cx:pt idx="26242">65</cx:pt>
          <cx:pt idx="26243">65</cx:pt>
          <cx:pt idx="26244">65</cx:pt>
          <cx:pt idx="26245">65</cx:pt>
          <cx:pt idx="26246">65</cx:pt>
          <cx:pt idx="26247">65</cx:pt>
          <cx:pt idx="26248">65</cx:pt>
          <cx:pt idx="26249">65</cx:pt>
          <cx:pt idx="26250">65</cx:pt>
          <cx:pt idx="26251">65</cx:pt>
          <cx:pt idx="26252">65</cx:pt>
          <cx:pt idx="26253">65</cx:pt>
          <cx:pt idx="26254">65</cx:pt>
          <cx:pt idx="26255">65</cx:pt>
          <cx:pt idx="26256">65</cx:pt>
          <cx:pt idx="26257">65</cx:pt>
          <cx:pt idx="26258">65</cx:pt>
          <cx:pt idx="26259">65</cx:pt>
          <cx:pt idx="26260">65</cx:pt>
          <cx:pt idx="26261">65</cx:pt>
          <cx:pt idx="26262">65</cx:pt>
          <cx:pt idx="26263">65</cx:pt>
          <cx:pt idx="26264">65</cx:pt>
          <cx:pt idx="26265">65</cx:pt>
          <cx:pt idx="26266">65</cx:pt>
          <cx:pt idx="26267">65</cx:pt>
          <cx:pt idx="26268">65</cx:pt>
          <cx:pt idx="26269">65</cx:pt>
          <cx:pt idx="26270">65</cx:pt>
          <cx:pt idx="26271">65</cx:pt>
          <cx:pt idx="26272">65</cx:pt>
          <cx:pt idx="26273">65</cx:pt>
          <cx:pt idx="26274">65</cx:pt>
          <cx:pt idx="26275">65</cx:pt>
          <cx:pt idx="26276">65</cx:pt>
          <cx:pt idx="26277">65</cx:pt>
          <cx:pt idx="26278">65</cx:pt>
          <cx:pt idx="26279">65</cx:pt>
          <cx:pt idx="26280">65</cx:pt>
          <cx:pt idx="26281">65</cx:pt>
          <cx:pt idx="26282">65</cx:pt>
          <cx:pt idx="26283">65</cx:pt>
          <cx:pt idx="26284">65</cx:pt>
          <cx:pt idx="26285">65</cx:pt>
          <cx:pt idx="26286">65</cx:pt>
          <cx:pt idx="26287">65</cx:pt>
          <cx:pt idx="26288">65</cx:pt>
          <cx:pt idx="26289">65</cx:pt>
          <cx:pt idx="26290">65</cx:pt>
          <cx:pt idx="26291">65</cx:pt>
          <cx:pt idx="26292">65</cx:pt>
          <cx:pt idx="26293">65</cx:pt>
          <cx:pt idx="26294">65</cx:pt>
          <cx:pt idx="26295">65</cx:pt>
          <cx:pt idx="26296">65</cx:pt>
          <cx:pt idx="26297">65</cx:pt>
          <cx:pt idx="26298">65</cx:pt>
          <cx:pt idx="26299">65</cx:pt>
          <cx:pt idx="26300">65</cx:pt>
          <cx:pt idx="26301">65</cx:pt>
          <cx:pt idx="26302">65</cx:pt>
          <cx:pt idx="26303">65</cx:pt>
          <cx:pt idx="26304">65</cx:pt>
          <cx:pt idx="26305">65</cx:pt>
          <cx:pt idx="26306">65</cx:pt>
          <cx:pt idx="26307">65</cx:pt>
          <cx:pt idx="26308">65</cx:pt>
          <cx:pt idx="26309">65</cx:pt>
          <cx:pt idx="26310">65</cx:pt>
          <cx:pt idx="26311">65</cx:pt>
          <cx:pt idx="26312">65</cx:pt>
          <cx:pt idx="26313">65</cx:pt>
          <cx:pt idx="26314">65</cx:pt>
          <cx:pt idx="26315">65</cx:pt>
          <cx:pt idx="26316">65</cx:pt>
          <cx:pt idx="26317">65</cx:pt>
          <cx:pt idx="26318">65</cx:pt>
          <cx:pt idx="26319">65</cx:pt>
          <cx:pt idx="26320">65</cx:pt>
          <cx:pt idx="26321">65</cx:pt>
          <cx:pt idx="26322">65</cx:pt>
          <cx:pt idx="26323">65</cx:pt>
          <cx:pt idx="26324">65</cx:pt>
          <cx:pt idx="26325">65</cx:pt>
          <cx:pt idx="26326">65</cx:pt>
          <cx:pt idx="26327">65</cx:pt>
          <cx:pt idx="26328">65</cx:pt>
          <cx:pt idx="26329">65</cx:pt>
          <cx:pt idx="26330">65</cx:pt>
          <cx:pt idx="26331">65</cx:pt>
          <cx:pt idx="26332">65</cx:pt>
          <cx:pt idx="26333">65</cx:pt>
          <cx:pt idx="26334">65</cx:pt>
          <cx:pt idx="26335">65</cx:pt>
          <cx:pt idx="26336">65</cx:pt>
          <cx:pt idx="26337">65</cx:pt>
          <cx:pt idx="26338">65</cx:pt>
          <cx:pt idx="26339">65</cx:pt>
          <cx:pt idx="26340">65</cx:pt>
          <cx:pt idx="26341">65</cx:pt>
          <cx:pt idx="26342">65</cx:pt>
          <cx:pt idx="26343">65</cx:pt>
          <cx:pt idx="26344">65</cx:pt>
          <cx:pt idx="26345">65</cx:pt>
          <cx:pt idx="26346">65</cx:pt>
          <cx:pt idx="26347">65</cx:pt>
          <cx:pt idx="26348">65</cx:pt>
          <cx:pt idx="26349">65</cx:pt>
          <cx:pt idx="26350">65</cx:pt>
          <cx:pt idx="26351">65</cx:pt>
          <cx:pt idx="26352">65</cx:pt>
          <cx:pt idx="26353">65</cx:pt>
          <cx:pt idx="26354">65</cx:pt>
          <cx:pt idx="26355">65</cx:pt>
          <cx:pt idx="26356">65</cx:pt>
          <cx:pt idx="26357">65</cx:pt>
          <cx:pt idx="26358">65</cx:pt>
          <cx:pt idx="26359">65</cx:pt>
          <cx:pt idx="26360">65</cx:pt>
          <cx:pt idx="26361">65</cx:pt>
          <cx:pt idx="26362">65</cx:pt>
          <cx:pt idx="26363">65</cx:pt>
          <cx:pt idx="26364">65</cx:pt>
          <cx:pt idx="26365">65</cx:pt>
          <cx:pt idx="26366">65</cx:pt>
          <cx:pt idx="26367">65</cx:pt>
          <cx:pt idx="26368">65</cx:pt>
          <cx:pt idx="26369">65</cx:pt>
          <cx:pt idx="26370">65</cx:pt>
          <cx:pt idx="26371">65</cx:pt>
          <cx:pt idx="26372">65</cx:pt>
          <cx:pt idx="26373">65</cx:pt>
          <cx:pt idx="26374">65</cx:pt>
          <cx:pt idx="26375">65</cx:pt>
          <cx:pt idx="26376">65</cx:pt>
          <cx:pt idx="26377">65</cx:pt>
          <cx:pt idx="26378">65</cx:pt>
          <cx:pt idx="26379">65</cx:pt>
          <cx:pt idx="26380">65</cx:pt>
          <cx:pt idx="26381">65</cx:pt>
          <cx:pt idx="26382">65</cx:pt>
          <cx:pt idx="26383">65</cx:pt>
          <cx:pt idx="26384">65</cx:pt>
          <cx:pt idx="26385">65</cx:pt>
          <cx:pt idx="26386">65</cx:pt>
          <cx:pt idx="26387">65</cx:pt>
          <cx:pt idx="26388">65</cx:pt>
          <cx:pt idx="26389">65</cx:pt>
          <cx:pt idx="26390">65</cx:pt>
          <cx:pt idx="26391">65</cx:pt>
          <cx:pt idx="26392">65</cx:pt>
          <cx:pt idx="26393">65</cx:pt>
          <cx:pt idx="26394">65</cx:pt>
          <cx:pt idx="26395">65</cx:pt>
          <cx:pt idx="26396">65</cx:pt>
          <cx:pt idx="26397">65</cx:pt>
          <cx:pt idx="26398">65</cx:pt>
          <cx:pt idx="26399">65</cx:pt>
          <cx:pt idx="26400">65</cx:pt>
          <cx:pt idx="26401">65</cx:pt>
          <cx:pt idx="26402">65</cx:pt>
          <cx:pt idx="26403">65</cx:pt>
          <cx:pt idx="26404">65</cx:pt>
          <cx:pt idx="26405">65</cx:pt>
          <cx:pt idx="26406">65</cx:pt>
          <cx:pt idx="26407">65</cx:pt>
          <cx:pt idx="26408">65</cx:pt>
          <cx:pt idx="26409">65</cx:pt>
          <cx:pt idx="26410">65</cx:pt>
          <cx:pt idx="26411">65</cx:pt>
          <cx:pt idx="26412">65</cx:pt>
          <cx:pt idx="26413">65</cx:pt>
          <cx:pt idx="26414">65</cx:pt>
          <cx:pt idx="26415">65</cx:pt>
          <cx:pt idx="26416">65</cx:pt>
          <cx:pt idx="26417">65</cx:pt>
          <cx:pt idx="26418">65</cx:pt>
          <cx:pt idx="26419">65</cx:pt>
          <cx:pt idx="26420">65</cx:pt>
          <cx:pt idx="26421">65</cx:pt>
          <cx:pt idx="26422">65</cx:pt>
          <cx:pt idx="26423">65</cx:pt>
          <cx:pt idx="26424">65</cx:pt>
          <cx:pt idx="26425">65</cx:pt>
          <cx:pt idx="26426">65</cx:pt>
          <cx:pt idx="26427">65</cx:pt>
          <cx:pt idx="26428">65</cx:pt>
          <cx:pt idx="26429">65</cx:pt>
          <cx:pt idx="26430">65</cx:pt>
          <cx:pt idx="26431">65</cx:pt>
          <cx:pt idx="26432">65</cx:pt>
          <cx:pt idx="26433">65</cx:pt>
          <cx:pt idx="26434">65</cx:pt>
          <cx:pt idx="26435">65</cx:pt>
          <cx:pt idx="26436">65</cx:pt>
          <cx:pt idx="26437">65</cx:pt>
          <cx:pt idx="26438">65</cx:pt>
          <cx:pt idx="26439">65</cx:pt>
          <cx:pt idx="26440">65</cx:pt>
          <cx:pt idx="26441">65</cx:pt>
          <cx:pt idx="26442">65</cx:pt>
          <cx:pt idx="26443">65</cx:pt>
          <cx:pt idx="26444">65</cx:pt>
          <cx:pt idx="26445">65</cx:pt>
          <cx:pt idx="26446">65</cx:pt>
          <cx:pt idx="26447">65</cx:pt>
          <cx:pt idx="26448">65</cx:pt>
          <cx:pt idx="26449">65</cx:pt>
          <cx:pt idx="26450">65</cx:pt>
          <cx:pt idx="26451">65</cx:pt>
          <cx:pt idx="26452">65</cx:pt>
          <cx:pt idx="26453">65</cx:pt>
          <cx:pt idx="26454">65</cx:pt>
          <cx:pt idx="26455">65</cx:pt>
          <cx:pt idx="26456">65</cx:pt>
          <cx:pt idx="26457">65</cx:pt>
          <cx:pt idx="26458">65</cx:pt>
          <cx:pt idx="26459">65</cx:pt>
          <cx:pt idx="26460">65</cx:pt>
          <cx:pt idx="26461">65</cx:pt>
          <cx:pt idx="26462">65</cx:pt>
          <cx:pt idx="26463">65</cx:pt>
          <cx:pt idx="26464">65</cx:pt>
          <cx:pt idx="26465">65</cx:pt>
          <cx:pt idx="26466">65</cx:pt>
          <cx:pt idx="26467">65</cx:pt>
          <cx:pt idx="26468">65</cx:pt>
          <cx:pt idx="26469">65</cx:pt>
          <cx:pt idx="26470">65</cx:pt>
          <cx:pt idx="26471">65</cx:pt>
          <cx:pt idx="26472">65</cx:pt>
          <cx:pt idx="26473">65</cx:pt>
          <cx:pt idx="26474">65</cx:pt>
          <cx:pt idx="26475">65</cx:pt>
          <cx:pt idx="26476">65</cx:pt>
          <cx:pt idx="26477">65</cx:pt>
          <cx:pt idx="26478">65</cx:pt>
          <cx:pt idx="26479">65</cx:pt>
          <cx:pt idx="26480">65</cx:pt>
          <cx:pt idx="26481">65</cx:pt>
          <cx:pt idx="26482">65</cx:pt>
          <cx:pt idx="26483">65</cx:pt>
          <cx:pt idx="26484">65</cx:pt>
          <cx:pt idx="26485">65</cx:pt>
          <cx:pt idx="26486">65</cx:pt>
          <cx:pt idx="26487">65</cx:pt>
          <cx:pt idx="26488">65</cx:pt>
          <cx:pt idx="26489">65</cx:pt>
          <cx:pt idx="26490">65</cx:pt>
          <cx:pt idx="26491">65</cx:pt>
          <cx:pt idx="26492">65</cx:pt>
          <cx:pt idx="26493">65</cx:pt>
          <cx:pt idx="26494">65</cx:pt>
          <cx:pt idx="26495">65</cx:pt>
          <cx:pt idx="26496">65</cx:pt>
          <cx:pt idx="26497">65</cx:pt>
          <cx:pt idx="26498">65</cx:pt>
          <cx:pt idx="26499">65</cx:pt>
          <cx:pt idx="26500">65</cx:pt>
          <cx:pt idx="26501">65</cx:pt>
          <cx:pt idx="26502">65</cx:pt>
          <cx:pt idx="26503">65</cx:pt>
          <cx:pt idx="26504">65</cx:pt>
          <cx:pt idx="26505">65</cx:pt>
          <cx:pt idx="26506">65</cx:pt>
          <cx:pt idx="26507">65</cx:pt>
          <cx:pt idx="26508">65</cx:pt>
          <cx:pt idx="26509">65</cx:pt>
          <cx:pt idx="26510">65</cx:pt>
          <cx:pt idx="26511">65</cx:pt>
          <cx:pt idx="26512">65</cx:pt>
          <cx:pt idx="26513">65</cx:pt>
          <cx:pt idx="26514">65</cx:pt>
          <cx:pt idx="26515">65</cx:pt>
          <cx:pt idx="26516">65</cx:pt>
          <cx:pt idx="26517">65</cx:pt>
          <cx:pt idx="26518">65</cx:pt>
          <cx:pt idx="26519">65</cx:pt>
          <cx:pt idx="26520">65</cx:pt>
          <cx:pt idx="26521">65</cx:pt>
          <cx:pt idx="26522">65</cx:pt>
          <cx:pt idx="26523">65</cx:pt>
          <cx:pt idx="26524">65</cx:pt>
          <cx:pt idx="26525">65</cx:pt>
          <cx:pt idx="26526">65</cx:pt>
          <cx:pt idx="26527">65</cx:pt>
          <cx:pt idx="26528">65</cx:pt>
          <cx:pt idx="26529">65</cx:pt>
          <cx:pt idx="26530">65</cx:pt>
          <cx:pt idx="26531">65</cx:pt>
          <cx:pt idx="26532">65</cx:pt>
          <cx:pt idx="26533">65</cx:pt>
          <cx:pt idx="26534">65</cx:pt>
          <cx:pt idx="26535">65</cx:pt>
          <cx:pt idx="26536">65</cx:pt>
          <cx:pt idx="26537">65</cx:pt>
          <cx:pt idx="26538">65</cx:pt>
          <cx:pt idx="26539">65</cx:pt>
          <cx:pt idx="26540">65</cx:pt>
          <cx:pt idx="26541">65</cx:pt>
          <cx:pt idx="26542">65</cx:pt>
          <cx:pt idx="26543">65</cx:pt>
          <cx:pt idx="26544">65</cx:pt>
          <cx:pt idx="26545">65</cx:pt>
          <cx:pt idx="26546">65</cx:pt>
          <cx:pt idx="26547">65</cx:pt>
          <cx:pt idx="26548">65</cx:pt>
          <cx:pt idx="26549">65</cx:pt>
          <cx:pt idx="26550">65</cx:pt>
          <cx:pt idx="26551">65</cx:pt>
          <cx:pt idx="26552">65</cx:pt>
          <cx:pt idx="26553">65</cx:pt>
          <cx:pt idx="26554">65</cx:pt>
          <cx:pt idx="26555">65</cx:pt>
          <cx:pt idx="26556">65</cx:pt>
          <cx:pt idx="26557">65</cx:pt>
          <cx:pt idx="26558">65</cx:pt>
          <cx:pt idx="26559">65</cx:pt>
          <cx:pt idx="26560">65</cx:pt>
          <cx:pt idx="26561">65</cx:pt>
          <cx:pt idx="26562">65</cx:pt>
          <cx:pt idx="26563">65</cx:pt>
          <cx:pt idx="26564">65</cx:pt>
          <cx:pt idx="26565">65</cx:pt>
          <cx:pt idx="26566">65</cx:pt>
          <cx:pt idx="26567">65</cx:pt>
          <cx:pt idx="26568">65</cx:pt>
          <cx:pt idx="26569">65</cx:pt>
          <cx:pt idx="26570">65</cx:pt>
          <cx:pt idx="26571">65</cx:pt>
          <cx:pt idx="26572">65</cx:pt>
          <cx:pt idx="26573">65</cx:pt>
          <cx:pt idx="26574">65</cx:pt>
          <cx:pt idx="26575">65</cx:pt>
          <cx:pt idx="26576">65</cx:pt>
          <cx:pt idx="26577">65</cx:pt>
          <cx:pt idx="26578">65</cx:pt>
          <cx:pt idx="26579">65</cx:pt>
          <cx:pt idx="26580">65</cx:pt>
          <cx:pt idx="26581">65</cx:pt>
          <cx:pt idx="26582">65</cx:pt>
          <cx:pt idx="26583">65</cx:pt>
          <cx:pt idx="26584">65</cx:pt>
          <cx:pt idx="26585">65</cx:pt>
          <cx:pt idx="26586">65</cx:pt>
          <cx:pt idx="26587">65</cx:pt>
          <cx:pt idx="26588">65</cx:pt>
          <cx:pt idx="26589">65</cx:pt>
          <cx:pt idx="26590">65</cx:pt>
          <cx:pt idx="26591">65</cx:pt>
          <cx:pt idx="26592">65</cx:pt>
          <cx:pt idx="26593">65</cx:pt>
          <cx:pt idx="26594">65</cx:pt>
          <cx:pt idx="26595">65</cx:pt>
          <cx:pt idx="26596">65</cx:pt>
          <cx:pt idx="26597">65</cx:pt>
          <cx:pt idx="26598">65</cx:pt>
          <cx:pt idx="26599">65</cx:pt>
          <cx:pt idx="26600">65</cx:pt>
          <cx:pt idx="26601">65</cx:pt>
          <cx:pt idx="26602">65</cx:pt>
          <cx:pt idx="26603">65</cx:pt>
          <cx:pt idx="26604">65</cx:pt>
          <cx:pt idx="26605">65</cx:pt>
          <cx:pt idx="26606">65</cx:pt>
          <cx:pt idx="26607">65</cx:pt>
          <cx:pt idx="26608">65</cx:pt>
          <cx:pt idx="26609">65</cx:pt>
          <cx:pt idx="26610">65</cx:pt>
          <cx:pt idx="26611">65</cx:pt>
          <cx:pt idx="26612">65</cx:pt>
          <cx:pt idx="26613">65</cx:pt>
          <cx:pt idx="26614">65</cx:pt>
          <cx:pt idx="26615">65</cx:pt>
          <cx:pt idx="26616">65</cx:pt>
          <cx:pt idx="26617">65</cx:pt>
          <cx:pt idx="26618">65</cx:pt>
          <cx:pt idx="26619">65</cx:pt>
          <cx:pt idx="26620">65</cx:pt>
          <cx:pt idx="26621">65</cx:pt>
          <cx:pt idx="26622">65</cx:pt>
          <cx:pt idx="26623">65</cx:pt>
          <cx:pt idx="26624">65</cx:pt>
          <cx:pt idx="26625">65</cx:pt>
          <cx:pt idx="26626">65</cx:pt>
          <cx:pt idx="26627">65</cx:pt>
          <cx:pt idx="26628">65</cx:pt>
          <cx:pt idx="26629">65</cx:pt>
          <cx:pt idx="26630">65</cx:pt>
          <cx:pt idx="26631">65</cx:pt>
          <cx:pt idx="26632">65</cx:pt>
          <cx:pt idx="26633">65</cx:pt>
          <cx:pt idx="26634">65</cx:pt>
          <cx:pt idx="26635">65</cx:pt>
          <cx:pt idx="26636">65</cx:pt>
          <cx:pt idx="26637">65</cx:pt>
          <cx:pt idx="26638">65</cx:pt>
          <cx:pt idx="26639">65</cx:pt>
          <cx:pt idx="26640">65</cx:pt>
          <cx:pt idx="26641">65</cx:pt>
          <cx:pt idx="26642">65</cx:pt>
          <cx:pt idx="26643">65</cx:pt>
          <cx:pt idx="26644">65</cx:pt>
          <cx:pt idx="26645">65</cx:pt>
          <cx:pt idx="26646">65</cx:pt>
          <cx:pt idx="26647">65</cx:pt>
          <cx:pt idx="26648">65</cx:pt>
          <cx:pt idx="26649">65</cx:pt>
          <cx:pt idx="26650">65</cx:pt>
          <cx:pt idx="26651">65</cx:pt>
          <cx:pt idx="26652">65</cx:pt>
          <cx:pt idx="26653">65</cx:pt>
          <cx:pt idx="26654">65</cx:pt>
          <cx:pt idx="26655">65</cx:pt>
          <cx:pt idx="26656">65</cx:pt>
          <cx:pt idx="26657">65</cx:pt>
          <cx:pt idx="26658">65</cx:pt>
          <cx:pt idx="26659">65</cx:pt>
          <cx:pt idx="26660">65</cx:pt>
          <cx:pt idx="26661">65</cx:pt>
          <cx:pt idx="26662">65</cx:pt>
          <cx:pt idx="26663">65</cx:pt>
          <cx:pt idx="26664">65</cx:pt>
          <cx:pt idx="26665">65</cx:pt>
          <cx:pt idx="26666">65</cx:pt>
          <cx:pt idx="26667">65</cx:pt>
          <cx:pt idx="26668">65</cx:pt>
          <cx:pt idx="26669">65</cx:pt>
          <cx:pt idx="26670">65</cx:pt>
          <cx:pt idx="26671">65</cx:pt>
          <cx:pt idx="26672">65</cx:pt>
          <cx:pt idx="26673">65</cx:pt>
          <cx:pt idx="26674">65</cx:pt>
          <cx:pt idx="26675">65</cx:pt>
          <cx:pt idx="26676">65</cx:pt>
          <cx:pt idx="26677">65</cx:pt>
          <cx:pt idx="26678">65</cx:pt>
          <cx:pt idx="26679">65</cx:pt>
          <cx:pt idx="26680">65</cx:pt>
          <cx:pt idx="26681">65</cx:pt>
          <cx:pt idx="26682">65</cx:pt>
          <cx:pt idx="26683">65</cx:pt>
          <cx:pt idx="26684">65</cx:pt>
          <cx:pt idx="26685">65</cx:pt>
          <cx:pt idx="26686">65</cx:pt>
          <cx:pt idx="26687">65</cx:pt>
          <cx:pt idx="26688">65</cx:pt>
          <cx:pt idx="26689">65</cx:pt>
          <cx:pt idx="26690">65</cx:pt>
          <cx:pt idx="26691">65</cx:pt>
          <cx:pt idx="26692">65</cx:pt>
          <cx:pt idx="26693">65</cx:pt>
          <cx:pt idx="26694">65</cx:pt>
          <cx:pt idx="26695">65</cx:pt>
          <cx:pt idx="26696">65</cx:pt>
          <cx:pt idx="26697">65</cx:pt>
          <cx:pt idx="26698">65</cx:pt>
          <cx:pt idx="26699">65</cx:pt>
          <cx:pt idx="26700">65</cx:pt>
          <cx:pt idx="26701">65</cx:pt>
          <cx:pt idx="26702">65</cx:pt>
          <cx:pt idx="26703">65</cx:pt>
          <cx:pt idx="26704">65</cx:pt>
          <cx:pt idx="26705">65</cx:pt>
          <cx:pt idx="26706">65</cx:pt>
          <cx:pt idx="26707">65</cx:pt>
          <cx:pt idx="26708">65</cx:pt>
          <cx:pt idx="26709">65</cx:pt>
          <cx:pt idx="26710">65</cx:pt>
          <cx:pt idx="26711">65</cx:pt>
          <cx:pt idx="26712">65</cx:pt>
          <cx:pt idx="26713">64</cx:pt>
          <cx:pt idx="26714">64</cx:pt>
          <cx:pt idx="26715">64</cx:pt>
          <cx:pt idx="26716">64</cx:pt>
          <cx:pt idx="26717">64</cx:pt>
          <cx:pt idx="26718">64</cx:pt>
          <cx:pt idx="26719">64</cx:pt>
          <cx:pt idx="26720">64</cx:pt>
          <cx:pt idx="26721">64</cx:pt>
          <cx:pt idx="26722">64</cx:pt>
          <cx:pt idx="26723">64</cx:pt>
          <cx:pt idx="26724">64</cx:pt>
          <cx:pt idx="26725">64</cx:pt>
          <cx:pt idx="26726">64</cx:pt>
          <cx:pt idx="26727">64</cx:pt>
          <cx:pt idx="26728">64</cx:pt>
          <cx:pt idx="26729">64</cx:pt>
          <cx:pt idx="26730">64</cx:pt>
          <cx:pt idx="26731">64</cx:pt>
          <cx:pt idx="26732">64</cx:pt>
          <cx:pt idx="26733">64</cx:pt>
          <cx:pt idx="26734">64</cx:pt>
          <cx:pt idx="26735">64</cx:pt>
          <cx:pt idx="26736">64</cx:pt>
          <cx:pt idx="26737">64</cx:pt>
          <cx:pt idx="26738">64</cx:pt>
          <cx:pt idx="26739">64</cx:pt>
          <cx:pt idx="26740">64</cx:pt>
          <cx:pt idx="26741">64</cx:pt>
          <cx:pt idx="26742">64</cx:pt>
          <cx:pt idx="26743">64</cx:pt>
          <cx:pt idx="26744">64</cx:pt>
          <cx:pt idx="26745">64</cx:pt>
          <cx:pt idx="26746">64</cx:pt>
          <cx:pt idx="26747">64</cx:pt>
          <cx:pt idx="26748">64</cx:pt>
          <cx:pt idx="26749">64</cx:pt>
          <cx:pt idx="26750">64</cx:pt>
          <cx:pt idx="26751">64</cx:pt>
          <cx:pt idx="26752">64</cx:pt>
          <cx:pt idx="26753">64</cx:pt>
          <cx:pt idx="26754">64</cx:pt>
          <cx:pt idx="26755">64</cx:pt>
          <cx:pt idx="26756">64</cx:pt>
          <cx:pt idx="26757">64</cx:pt>
          <cx:pt idx="26758">64</cx:pt>
          <cx:pt idx="26759">64</cx:pt>
          <cx:pt idx="26760">64</cx:pt>
          <cx:pt idx="26761">64</cx:pt>
          <cx:pt idx="26762">64</cx:pt>
          <cx:pt idx="26763">64</cx:pt>
          <cx:pt idx="26764">64</cx:pt>
          <cx:pt idx="26765">64</cx:pt>
          <cx:pt idx="26766">64</cx:pt>
          <cx:pt idx="26767">64</cx:pt>
          <cx:pt idx="26768">64</cx:pt>
          <cx:pt idx="26769">64</cx:pt>
          <cx:pt idx="26770">64</cx:pt>
          <cx:pt idx="26771">64</cx:pt>
          <cx:pt idx="26772">64</cx:pt>
          <cx:pt idx="26773">64</cx:pt>
          <cx:pt idx="26774">64</cx:pt>
          <cx:pt idx="26775">64</cx:pt>
          <cx:pt idx="26776">64</cx:pt>
          <cx:pt idx="26777">64</cx:pt>
          <cx:pt idx="26778">64</cx:pt>
          <cx:pt idx="26779">64</cx:pt>
          <cx:pt idx="26780">64</cx:pt>
          <cx:pt idx="26781">64</cx:pt>
          <cx:pt idx="26782">64</cx:pt>
          <cx:pt idx="26783">64</cx:pt>
          <cx:pt idx="26784">64</cx:pt>
          <cx:pt idx="26785">64</cx:pt>
          <cx:pt idx="26786">64</cx:pt>
          <cx:pt idx="26787">64</cx:pt>
          <cx:pt idx="26788">64</cx:pt>
          <cx:pt idx="26789">64</cx:pt>
          <cx:pt idx="26790">64</cx:pt>
          <cx:pt idx="26791">64</cx:pt>
          <cx:pt idx="26792">64</cx:pt>
          <cx:pt idx="26793">64</cx:pt>
          <cx:pt idx="26794">64</cx:pt>
          <cx:pt idx="26795">64</cx:pt>
          <cx:pt idx="26796">64</cx:pt>
          <cx:pt idx="26797">64</cx:pt>
          <cx:pt idx="26798">64</cx:pt>
          <cx:pt idx="26799">64</cx:pt>
          <cx:pt idx="26800">64</cx:pt>
          <cx:pt idx="26801">64</cx:pt>
          <cx:pt idx="26802">64</cx:pt>
          <cx:pt idx="26803">64</cx:pt>
          <cx:pt idx="26804">64</cx:pt>
          <cx:pt idx="26805">64</cx:pt>
          <cx:pt idx="26806">64</cx:pt>
          <cx:pt idx="26807">64</cx:pt>
          <cx:pt idx="26808">64</cx:pt>
          <cx:pt idx="26809">64</cx:pt>
          <cx:pt idx="26810">64</cx:pt>
          <cx:pt idx="26811">64</cx:pt>
          <cx:pt idx="26812">64</cx:pt>
          <cx:pt idx="26813">64</cx:pt>
          <cx:pt idx="26814">64</cx:pt>
          <cx:pt idx="26815">64</cx:pt>
          <cx:pt idx="26816">64</cx:pt>
          <cx:pt idx="26817">64</cx:pt>
          <cx:pt idx="26818">64</cx:pt>
          <cx:pt idx="26819">64</cx:pt>
          <cx:pt idx="26820">64</cx:pt>
          <cx:pt idx="26821">64</cx:pt>
          <cx:pt idx="26822">64</cx:pt>
          <cx:pt idx="26823">64</cx:pt>
          <cx:pt idx="26824">64</cx:pt>
          <cx:pt idx="26825">64</cx:pt>
          <cx:pt idx="26826">64</cx:pt>
          <cx:pt idx="26827">64</cx:pt>
          <cx:pt idx="26828">64</cx:pt>
          <cx:pt idx="26829">64</cx:pt>
          <cx:pt idx="26830">64</cx:pt>
          <cx:pt idx="26831">64</cx:pt>
          <cx:pt idx="26832">64</cx:pt>
          <cx:pt idx="26833">64</cx:pt>
          <cx:pt idx="26834">64</cx:pt>
          <cx:pt idx="26835">64</cx:pt>
          <cx:pt idx="26836">64</cx:pt>
          <cx:pt idx="26837">64</cx:pt>
          <cx:pt idx="26838">64</cx:pt>
          <cx:pt idx="26839">64</cx:pt>
          <cx:pt idx="26840">64</cx:pt>
          <cx:pt idx="26841">64</cx:pt>
          <cx:pt idx="26842">64</cx:pt>
          <cx:pt idx="26843">64</cx:pt>
          <cx:pt idx="26844">64</cx:pt>
          <cx:pt idx="26845">64</cx:pt>
          <cx:pt idx="26846">64</cx:pt>
          <cx:pt idx="26847">64</cx:pt>
          <cx:pt idx="26848">64</cx:pt>
          <cx:pt idx="26849">64</cx:pt>
          <cx:pt idx="26850">64</cx:pt>
          <cx:pt idx="26851">64</cx:pt>
          <cx:pt idx="26852">64</cx:pt>
          <cx:pt idx="26853">64</cx:pt>
          <cx:pt idx="26854">64</cx:pt>
          <cx:pt idx="26855">64</cx:pt>
          <cx:pt idx="26856">64</cx:pt>
          <cx:pt idx="26857">64</cx:pt>
          <cx:pt idx="26858">64</cx:pt>
          <cx:pt idx="26859">64</cx:pt>
          <cx:pt idx="26860">64</cx:pt>
          <cx:pt idx="26861">64</cx:pt>
          <cx:pt idx="26862">64</cx:pt>
          <cx:pt idx="26863">64</cx:pt>
          <cx:pt idx="26864">64</cx:pt>
          <cx:pt idx="26865">64</cx:pt>
          <cx:pt idx="26866">64</cx:pt>
          <cx:pt idx="26867">64</cx:pt>
          <cx:pt idx="26868">64</cx:pt>
          <cx:pt idx="26869">64</cx:pt>
          <cx:pt idx="26870">64</cx:pt>
          <cx:pt idx="26871">64</cx:pt>
          <cx:pt idx="26872">64</cx:pt>
          <cx:pt idx="26873">64</cx:pt>
          <cx:pt idx="26874">64</cx:pt>
          <cx:pt idx="26875">64</cx:pt>
          <cx:pt idx="26876">64</cx:pt>
          <cx:pt idx="26877">64</cx:pt>
          <cx:pt idx="26878">64</cx:pt>
          <cx:pt idx="26879">64</cx:pt>
          <cx:pt idx="26880">64</cx:pt>
          <cx:pt idx="26881">64</cx:pt>
          <cx:pt idx="26882">64</cx:pt>
          <cx:pt idx="26883">64</cx:pt>
          <cx:pt idx="26884">64</cx:pt>
          <cx:pt idx="26885">64</cx:pt>
          <cx:pt idx="26886">64</cx:pt>
          <cx:pt idx="26887">64</cx:pt>
          <cx:pt idx="26888">64</cx:pt>
          <cx:pt idx="26889">64</cx:pt>
          <cx:pt idx="26890">64</cx:pt>
          <cx:pt idx="26891">64</cx:pt>
          <cx:pt idx="26892">64</cx:pt>
          <cx:pt idx="26893">64</cx:pt>
          <cx:pt idx="26894">64</cx:pt>
          <cx:pt idx="26895">64</cx:pt>
          <cx:pt idx="26896">64</cx:pt>
          <cx:pt idx="26897">64</cx:pt>
          <cx:pt idx="26898">64</cx:pt>
          <cx:pt idx="26899">64</cx:pt>
          <cx:pt idx="26900">64</cx:pt>
          <cx:pt idx="26901">64</cx:pt>
          <cx:pt idx="26902">64</cx:pt>
          <cx:pt idx="26903">64</cx:pt>
          <cx:pt idx="26904">64</cx:pt>
          <cx:pt idx="26905">64</cx:pt>
          <cx:pt idx="26906">64</cx:pt>
          <cx:pt idx="26907">64</cx:pt>
          <cx:pt idx="26908">64</cx:pt>
          <cx:pt idx="26909">64</cx:pt>
          <cx:pt idx="26910">64</cx:pt>
          <cx:pt idx="26911">64</cx:pt>
          <cx:pt idx="26912">64</cx:pt>
          <cx:pt idx="26913">64</cx:pt>
          <cx:pt idx="26914">64</cx:pt>
          <cx:pt idx="26915">64</cx:pt>
          <cx:pt idx="26916">64</cx:pt>
          <cx:pt idx="26917">64</cx:pt>
          <cx:pt idx="26918">64</cx:pt>
          <cx:pt idx="26919">64</cx:pt>
          <cx:pt idx="26920">64</cx:pt>
          <cx:pt idx="26921">64</cx:pt>
          <cx:pt idx="26922">64</cx:pt>
          <cx:pt idx="26923">64</cx:pt>
          <cx:pt idx="26924">64</cx:pt>
          <cx:pt idx="26925">64</cx:pt>
          <cx:pt idx="26926">64</cx:pt>
          <cx:pt idx="26927">64</cx:pt>
          <cx:pt idx="26928">64</cx:pt>
          <cx:pt idx="26929">64</cx:pt>
          <cx:pt idx="26930">64</cx:pt>
          <cx:pt idx="26931">64</cx:pt>
          <cx:pt idx="26932">64</cx:pt>
          <cx:pt idx="26933">64</cx:pt>
          <cx:pt idx="26934">64</cx:pt>
          <cx:pt idx="26935">64</cx:pt>
          <cx:pt idx="26936">64</cx:pt>
          <cx:pt idx="26937">64</cx:pt>
          <cx:pt idx="26938">64</cx:pt>
          <cx:pt idx="26939">64</cx:pt>
          <cx:pt idx="26940">64</cx:pt>
          <cx:pt idx="26941">64</cx:pt>
          <cx:pt idx="26942">64</cx:pt>
          <cx:pt idx="26943">64</cx:pt>
          <cx:pt idx="26944">64</cx:pt>
          <cx:pt idx="26945">64</cx:pt>
          <cx:pt idx="26946">64</cx:pt>
          <cx:pt idx="26947">64</cx:pt>
          <cx:pt idx="26948">64</cx:pt>
          <cx:pt idx="26949">64</cx:pt>
          <cx:pt idx="26950">64</cx:pt>
          <cx:pt idx="26951">64</cx:pt>
          <cx:pt idx="26952">64</cx:pt>
          <cx:pt idx="26953">64</cx:pt>
          <cx:pt idx="26954">64</cx:pt>
          <cx:pt idx="26955">64</cx:pt>
          <cx:pt idx="26956">64</cx:pt>
          <cx:pt idx="26957">64</cx:pt>
          <cx:pt idx="26958">64</cx:pt>
          <cx:pt idx="26959">64</cx:pt>
          <cx:pt idx="26960">64</cx:pt>
          <cx:pt idx="26961">64</cx:pt>
          <cx:pt idx="26962">64</cx:pt>
          <cx:pt idx="26963">64</cx:pt>
          <cx:pt idx="26964">64</cx:pt>
          <cx:pt idx="26965">64</cx:pt>
          <cx:pt idx="26966">64</cx:pt>
          <cx:pt idx="26967">64</cx:pt>
          <cx:pt idx="26968">64</cx:pt>
          <cx:pt idx="26969">64</cx:pt>
          <cx:pt idx="26970">64</cx:pt>
          <cx:pt idx="26971">64</cx:pt>
          <cx:pt idx="26972">64</cx:pt>
          <cx:pt idx="26973">64</cx:pt>
          <cx:pt idx="26974">64</cx:pt>
          <cx:pt idx="26975">64</cx:pt>
          <cx:pt idx="26976">64</cx:pt>
          <cx:pt idx="26977">64</cx:pt>
          <cx:pt idx="26978">64</cx:pt>
          <cx:pt idx="26979">64</cx:pt>
          <cx:pt idx="26980">64</cx:pt>
          <cx:pt idx="26981">64</cx:pt>
          <cx:pt idx="26982">64</cx:pt>
          <cx:pt idx="26983">64</cx:pt>
          <cx:pt idx="26984">64</cx:pt>
          <cx:pt idx="26985">64</cx:pt>
          <cx:pt idx="26986">64</cx:pt>
          <cx:pt idx="26987">64</cx:pt>
          <cx:pt idx="26988">64</cx:pt>
          <cx:pt idx="26989">64</cx:pt>
          <cx:pt idx="26990">64</cx:pt>
          <cx:pt idx="26991">64</cx:pt>
          <cx:pt idx="26992">64</cx:pt>
          <cx:pt idx="26993">64</cx:pt>
          <cx:pt idx="26994">64</cx:pt>
          <cx:pt idx="26995">64</cx:pt>
          <cx:pt idx="26996">64</cx:pt>
          <cx:pt idx="26997">64</cx:pt>
          <cx:pt idx="26998">64</cx:pt>
          <cx:pt idx="26999">64</cx:pt>
          <cx:pt idx="27000">64</cx:pt>
          <cx:pt idx="27001">64</cx:pt>
          <cx:pt idx="27002">64</cx:pt>
          <cx:pt idx="27003">64</cx:pt>
          <cx:pt idx="27004">64</cx:pt>
          <cx:pt idx="27005">64</cx:pt>
          <cx:pt idx="27006">64</cx:pt>
          <cx:pt idx="27007">64</cx:pt>
          <cx:pt idx="27008">64</cx:pt>
          <cx:pt idx="27009">64</cx:pt>
          <cx:pt idx="27010">64</cx:pt>
          <cx:pt idx="27011">64</cx:pt>
          <cx:pt idx="27012">64</cx:pt>
          <cx:pt idx="27013">64</cx:pt>
          <cx:pt idx="27014">64</cx:pt>
          <cx:pt idx="27015">64</cx:pt>
          <cx:pt idx="27016">64</cx:pt>
          <cx:pt idx="27017">64</cx:pt>
          <cx:pt idx="27018">64</cx:pt>
          <cx:pt idx="27019">64</cx:pt>
          <cx:pt idx="27020">64</cx:pt>
          <cx:pt idx="27021">64</cx:pt>
          <cx:pt idx="27022">64</cx:pt>
          <cx:pt idx="27023">64</cx:pt>
          <cx:pt idx="27024">64</cx:pt>
          <cx:pt idx="27025">64</cx:pt>
          <cx:pt idx="27026">64</cx:pt>
          <cx:pt idx="27027">64</cx:pt>
          <cx:pt idx="27028">64</cx:pt>
          <cx:pt idx="27029">64</cx:pt>
          <cx:pt idx="27030">64</cx:pt>
          <cx:pt idx="27031">64</cx:pt>
          <cx:pt idx="27032">64</cx:pt>
          <cx:pt idx="27033">64</cx:pt>
          <cx:pt idx="27034">64</cx:pt>
          <cx:pt idx="27035">64</cx:pt>
          <cx:pt idx="27036">64</cx:pt>
          <cx:pt idx="27037">64</cx:pt>
          <cx:pt idx="27038">64</cx:pt>
          <cx:pt idx="27039">64</cx:pt>
          <cx:pt idx="27040">64</cx:pt>
          <cx:pt idx="27041">64</cx:pt>
          <cx:pt idx="27042">64</cx:pt>
          <cx:pt idx="27043">64</cx:pt>
          <cx:pt idx="27044">64</cx:pt>
          <cx:pt idx="27045">64</cx:pt>
          <cx:pt idx="27046">64</cx:pt>
          <cx:pt idx="27047">64</cx:pt>
          <cx:pt idx="27048">64</cx:pt>
          <cx:pt idx="27049">64</cx:pt>
          <cx:pt idx="27050">64</cx:pt>
          <cx:pt idx="27051">64</cx:pt>
          <cx:pt idx="27052">64</cx:pt>
          <cx:pt idx="27053">64</cx:pt>
          <cx:pt idx="27054">64</cx:pt>
          <cx:pt idx="27055">64</cx:pt>
          <cx:pt idx="27056">64</cx:pt>
          <cx:pt idx="27057">64</cx:pt>
          <cx:pt idx="27058">64</cx:pt>
          <cx:pt idx="27059">64</cx:pt>
          <cx:pt idx="27060">64</cx:pt>
          <cx:pt idx="27061">64</cx:pt>
          <cx:pt idx="27062">64</cx:pt>
          <cx:pt idx="27063">64</cx:pt>
          <cx:pt idx="27064">64</cx:pt>
          <cx:pt idx="27065">64</cx:pt>
          <cx:pt idx="27066">64</cx:pt>
          <cx:pt idx="27067">64</cx:pt>
          <cx:pt idx="27068">64</cx:pt>
          <cx:pt idx="27069">64</cx:pt>
          <cx:pt idx="27070">64</cx:pt>
          <cx:pt idx="27071">64</cx:pt>
          <cx:pt idx="27072">64</cx:pt>
          <cx:pt idx="27073">64</cx:pt>
          <cx:pt idx="27074">64</cx:pt>
          <cx:pt idx="27075">64</cx:pt>
          <cx:pt idx="27076">64</cx:pt>
          <cx:pt idx="27077">64</cx:pt>
          <cx:pt idx="27078">64</cx:pt>
          <cx:pt idx="27079">64</cx:pt>
          <cx:pt idx="27080">64</cx:pt>
          <cx:pt idx="27081">64</cx:pt>
          <cx:pt idx="27082">64</cx:pt>
          <cx:pt idx="27083">64</cx:pt>
          <cx:pt idx="27084">64</cx:pt>
          <cx:pt idx="27085">64</cx:pt>
          <cx:pt idx="27086">64</cx:pt>
          <cx:pt idx="27087">64</cx:pt>
          <cx:pt idx="27088">64</cx:pt>
          <cx:pt idx="27089">64</cx:pt>
          <cx:pt idx="27090">64</cx:pt>
          <cx:pt idx="27091">64</cx:pt>
          <cx:pt idx="27092">64</cx:pt>
          <cx:pt idx="27093">64</cx:pt>
          <cx:pt idx="27094">64</cx:pt>
          <cx:pt idx="27095">64</cx:pt>
          <cx:pt idx="27096">64</cx:pt>
          <cx:pt idx="27097">64</cx:pt>
          <cx:pt idx="27098">64</cx:pt>
          <cx:pt idx="27099">64</cx:pt>
          <cx:pt idx="27100">64</cx:pt>
          <cx:pt idx="27101">64</cx:pt>
          <cx:pt idx="27102">64</cx:pt>
          <cx:pt idx="27103">64</cx:pt>
          <cx:pt idx="27104">64</cx:pt>
          <cx:pt idx="27105">64</cx:pt>
          <cx:pt idx="27106">64</cx:pt>
          <cx:pt idx="27107">64</cx:pt>
          <cx:pt idx="27108">64</cx:pt>
          <cx:pt idx="27109">64</cx:pt>
          <cx:pt idx="27110">64</cx:pt>
          <cx:pt idx="27111">64</cx:pt>
          <cx:pt idx="27112">64</cx:pt>
          <cx:pt idx="27113">64</cx:pt>
          <cx:pt idx="27114">64</cx:pt>
          <cx:pt idx="27115">64</cx:pt>
          <cx:pt idx="27116">64</cx:pt>
          <cx:pt idx="27117">64</cx:pt>
          <cx:pt idx="27118">64</cx:pt>
          <cx:pt idx="27119">64</cx:pt>
          <cx:pt idx="27120">64</cx:pt>
          <cx:pt idx="27121">64</cx:pt>
          <cx:pt idx="27122">64</cx:pt>
          <cx:pt idx="27123">64</cx:pt>
          <cx:pt idx="27124">64</cx:pt>
          <cx:pt idx="27125">64</cx:pt>
          <cx:pt idx="27126">64</cx:pt>
          <cx:pt idx="27127">64</cx:pt>
          <cx:pt idx="27128">64</cx:pt>
          <cx:pt idx="27129">64</cx:pt>
          <cx:pt idx="27130">64</cx:pt>
          <cx:pt idx="27131">64</cx:pt>
          <cx:pt idx="27132">64</cx:pt>
          <cx:pt idx="27133">64</cx:pt>
          <cx:pt idx="27134">64</cx:pt>
          <cx:pt idx="27135">64</cx:pt>
          <cx:pt idx="27136">64</cx:pt>
          <cx:pt idx="27137">64</cx:pt>
          <cx:pt idx="27138">64</cx:pt>
          <cx:pt idx="27139">64</cx:pt>
          <cx:pt idx="27140">64</cx:pt>
          <cx:pt idx="27141">64</cx:pt>
          <cx:pt idx="27142">64</cx:pt>
          <cx:pt idx="27143">64</cx:pt>
          <cx:pt idx="27144">64</cx:pt>
          <cx:pt idx="27145">64</cx:pt>
          <cx:pt idx="27146">64</cx:pt>
          <cx:pt idx="27147">64</cx:pt>
          <cx:pt idx="27148">64</cx:pt>
          <cx:pt idx="27149">64</cx:pt>
          <cx:pt idx="27150">64</cx:pt>
          <cx:pt idx="27151">64</cx:pt>
          <cx:pt idx="27152">64</cx:pt>
          <cx:pt idx="27153">64</cx:pt>
          <cx:pt idx="27154">64</cx:pt>
          <cx:pt idx="27155">64</cx:pt>
          <cx:pt idx="27156">64</cx:pt>
          <cx:pt idx="27157">64</cx:pt>
          <cx:pt idx="27158">64</cx:pt>
          <cx:pt idx="27159">64</cx:pt>
          <cx:pt idx="27160">64</cx:pt>
          <cx:pt idx="27161">64</cx:pt>
          <cx:pt idx="27162">64</cx:pt>
          <cx:pt idx="27163">64</cx:pt>
          <cx:pt idx="27164">64</cx:pt>
          <cx:pt idx="27165">64</cx:pt>
          <cx:pt idx="27166">64</cx:pt>
          <cx:pt idx="27167">64</cx:pt>
          <cx:pt idx="27168">64</cx:pt>
          <cx:pt idx="27169">64</cx:pt>
          <cx:pt idx="27170">64</cx:pt>
          <cx:pt idx="27171">64</cx:pt>
          <cx:pt idx="27172">64</cx:pt>
          <cx:pt idx="27173">64</cx:pt>
          <cx:pt idx="27174">64</cx:pt>
          <cx:pt idx="27175">64</cx:pt>
          <cx:pt idx="27176">64</cx:pt>
          <cx:pt idx="27177">64</cx:pt>
          <cx:pt idx="27178">64</cx:pt>
          <cx:pt idx="27179">64</cx:pt>
          <cx:pt idx="27180">64</cx:pt>
          <cx:pt idx="27181">64</cx:pt>
          <cx:pt idx="27182">64</cx:pt>
          <cx:pt idx="27183">64</cx:pt>
          <cx:pt idx="27184">64</cx:pt>
          <cx:pt idx="27185">64</cx:pt>
          <cx:pt idx="27186">64</cx:pt>
          <cx:pt idx="27187">64</cx:pt>
          <cx:pt idx="27188">64</cx:pt>
          <cx:pt idx="27189">64</cx:pt>
          <cx:pt idx="27190">64</cx:pt>
          <cx:pt idx="27191">64</cx:pt>
          <cx:pt idx="27192">64</cx:pt>
          <cx:pt idx="27193">64</cx:pt>
          <cx:pt idx="27194">64</cx:pt>
          <cx:pt idx="27195">64</cx:pt>
          <cx:pt idx="27196">64</cx:pt>
          <cx:pt idx="27197">64</cx:pt>
          <cx:pt idx="27198">64</cx:pt>
          <cx:pt idx="27199">64</cx:pt>
          <cx:pt idx="27200">64</cx:pt>
          <cx:pt idx="27201">64</cx:pt>
          <cx:pt idx="27202">64</cx:pt>
          <cx:pt idx="27203">64</cx:pt>
          <cx:pt idx="27204">64</cx:pt>
          <cx:pt idx="27205">64</cx:pt>
          <cx:pt idx="27206">64</cx:pt>
          <cx:pt idx="27207">64</cx:pt>
          <cx:pt idx="27208">64</cx:pt>
          <cx:pt idx="27209">64</cx:pt>
          <cx:pt idx="27210">64</cx:pt>
          <cx:pt idx="27211">64</cx:pt>
          <cx:pt idx="27212">64</cx:pt>
          <cx:pt idx="27213">64</cx:pt>
          <cx:pt idx="27214">64</cx:pt>
          <cx:pt idx="27215">64</cx:pt>
          <cx:pt idx="27216">64</cx:pt>
          <cx:pt idx="27217">64</cx:pt>
          <cx:pt idx="27218">64</cx:pt>
          <cx:pt idx="27219">64</cx:pt>
          <cx:pt idx="27220">64</cx:pt>
          <cx:pt idx="27221">64</cx:pt>
          <cx:pt idx="27222">64</cx:pt>
          <cx:pt idx="27223">64</cx:pt>
          <cx:pt idx="27224">64</cx:pt>
          <cx:pt idx="27225">64</cx:pt>
          <cx:pt idx="27226">64</cx:pt>
          <cx:pt idx="27227">64</cx:pt>
          <cx:pt idx="27228">64</cx:pt>
          <cx:pt idx="27229">64</cx:pt>
          <cx:pt idx="27230">64</cx:pt>
          <cx:pt idx="27231">64</cx:pt>
          <cx:pt idx="27232">64</cx:pt>
          <cx:pt idx="27233">64</cx:pt>
          <cx:pt idx="27234">64</cx:pt>
          <cx:pt idx="27235">64</cx:pt>
          <cx:pt idx="27236">64</cx:pt>
          <cx:pt idx="27237">64</cx:pt>
          <cx:pt idx="27238">64</cx:pt>
          <cx:pt idx="27239">64</cx:pt>
          <cx:pt idx="27240">64</cx:pt>
          <cx:pt idx="27241">64</cx:pt>
          <cx:pt idx="27242">64</cx:pt>
          <cx:pt idx="27243">64</cx:pt>
          <cx:pt idx="27244">64</cx:pt>
          <cx:pt idx="27245">64</cx:pt>
          <cx:pt idx="27246">64</cx:pt>
          <cx:pt idx="27247">64</cx:pt>
          <cx:pt idx="27248">64</cx:pt>
          <cx:pt idx="27249">64</cx:pt>
          <cx:pt idx="27250">64</cx:pt>
          <cx:pt idx="27251">64</cx:pt>
          <cx:pt idx="27252">64</cx:pt>
          <cx:pt idx="27253">64</cx:pt>
          <cx:pt idx="27254">64</cx:pt>
          <cx:pt idx="27255">64</cx:pt>
          <cx:pt idx="27256">64</cx:pt>
          <cx:pt idx="27257">64</cx:pt>
          <cx:pt idx="27258">64</cx:pt>
          <cx:pt idx="27259">64</cx:pt>
          <cx:pt idx="27260">64</cx:pt>
          <cx:pt idx="27261">64</cx:pt>
          <cx:pt idx="27262">64</cx:pt>
          <cx:pt idx="27263">64</cx:pt>
          <cx:pt idx="27264">64</cx:pt>
          <cx:pt idx="27265">64</cx:pt>
          <cx:pt idx="27266">64</cx:pt>
          <cx:pt idx="27267">64</cx:pt>
          <cx:pt idx="27268">64</cx:pt>
          <cx:pt idx="27269">64</cx:pt>
          <cx:pt idx="27270">64</cx:pt>
          <cx:pt idx="27271">64</cx:pt>
          <cx:pt idx="27272">64</cx:pt>
          <cx:pt idx="27273">64</cx:pt>
          <cx:pt idx="27274">64</cx:pt>
          <cx:pt idx="27275">64</cx:pt>
          <cx:pt idx="27276">64</cx:pt>
          <cx:pt idx="27277">64</cx:pt>
          <cx:pt idx="27278">64</cx:pt>
          <cx:pt idx="27279">64</cx:pt>
          <cx:pt idx="27280">64</cx:pt>
          <cx:pt idx="27281">64</cx:pt>
          <cx:pt idx="27282">64</cx:pt>
          <cx:pt idx="27283">64</cx:pt>
          <cx:pt idx="27284">64</cx:pt>
          <cx:pt idx="27285">64</cx:pt>
          <cx:pt idx="27286">64</cx:pt>
          <cx:pt idx="27287">64</cx:pt>
          <cx:pt idx="27288">64</cx:pt>
          <cx:pt idx="27289">64</cx:pt>
          <cx:pt idx="27290">64</cx:pt>
          <cx:pt idx="27291">64</cx:pt>
          <cx:pt idx="27292">64</cx:pt>
          <cx:pt idx="27293">64</cx:pt>
          <cx:pt idx="27294">64</cx:pt>
          <cx:pt idx="27295">64</cx:pt>
          <cx:pt idx="27296">64</cx:pt>
          <cx:pt idx="27297">64</cx:pt>
          <cx:pt idx="27298">64</cx:pt>
          <cx:pt idx="27299">64</cx:pt>
          <cx:pt idx="27300">64</cx:pt>
          <cx:pt idx="27301">64</cx:pt>
          <cx:pt idx="27302">64</cx:pt>
          <cx:pt idx="27303">64</cx:pt>
          <cx:pt idx="27304">64</cx:pt>
          <cx:pt idx="27305">64</cx:pt>
          <cx:pt idx="27306">64</cx:pt>
          <cx:pt idx="27307">64</cx:pt>
          <cx:pt idx="27308">64</cx:pt>
          <cx:pt idx="27309">64</cx:pt>
          <cx:pt idx="27310">64</cx:pt>
          <cx:pt idx="27311">64</cx:pt>
          <cx:pt idx="27312">64</cx:pt>
          <cx:pt idx="27313">64</cx:pt>
          <cx:pt idx="27314">64</cx:pt>
          <cx:pt idx="27315">64</cx:pt>
          <cx:pt idx="27316">64</cx:pt>
          <cx:pt idx="27317">64</cx:pt>
          <cx:pt idx="27318">64</cx:pt>
          <cx:pt idx="27319">64</cx:pt>
          <cx:pt idx="27320">64</cx:pt>
          <cx:pt idx="27321">64</cx:pt>
          <cx:pt idx="27322">64</cx:pt>
          <cx:pt idx="27323">64</cx:pt>
          <cx:pt idx="27324">64</cx:pt>
          <cx:pt idx="27325">64</cx:pt>
          <cx:pt idx="27326">64</cx:pt>
          <cx:pt idx="27327">64</cx:pt>
          <cx:pt idx="27328">64</cx:pt>
          <cx:pt idx="27329">64</cx:pt>
          <cx:pt idx="27330">64</cx:pt>
          <cx:pt idx="27331">64</cx:pt>
          <cx:pt idx="27332">64</cx:pt>
          <cx:pt idx="27333">64</cx:pt>
          <cx:pt idx="27334">64</cx:pt>
          <cx:pt idx="27335">64</cx:pt>
          <cx:pt idx="27336">64</cx:pt>
          <cx:pt idx="27337">64</cx:pt>
          <cx:pt idx="27338">64</cx:pt>
          <cx:pt idx="27339">64</cx:pt>
          <cx:pt idx="27340">64</cx:pt>
          <cx:pt idx="27341">64</cx:pt>
          <cx:pt idx="27342">64</cx:pt>
          <cx:pt idx="27343">64</cx:pt>
          <cx:pt idx="27344">64</cx:pt>
          <cx:pt idx="27345">64</cx:pt>
          <cx:pt idx="27346">64</cx:pt>
          <cx:pt idx="27347">64</cx:pt>
          <cx:pt idx="27348">64</cx:pt>
          <cx:pt idx="27349">64</cx:pt>
          <cx:pt idx="27350">64</cx:pt>
          <cx:pt idx="27351">64</cx:pt>
          <cx:pt idx="27352">64</cx:pt>
          <cx:pt idx="27353">64</cx:pt>
          <cx:pt idx="27354">64</cx:pt>
          <cx:pt idx="27355">64</cx:pt>
          <cx:pt idx="27356">64</cx:pt>
          <cx:pt idx="27357">64</cx:pt>
          <cx:pt idx="27358">64</cx:pt>
          <cx:pt idx="27359">64</cx:pt>
          <cx:pt idx="27360">64</cx:pt>
          <cx:pt idx="27361">64</cx:pt>
          <cx:pt idx="27362">64</cx:pt>
          <cx:pt idx="27363">64</cx:pt>
          <cx:pt idx="27364">64</cx:pt>
          <cx:pt idx="27365">64</cx:pt>
          <cx:pt idx="27366">64</cx:pt>
          <cx:pt idx="27367">64</cx:pt>
          <cx:pt idx="27368">64</cx:pt>
          <cx:pt idx="27369">64</cx:pt>
          <cx:pt idx="27370">64</cx:pt>
          <cx:pt idx="27371">64</cx:pt>
          <cx:pt idx="27372">64</cx:pt>
          <cx:pt idx="27373">64</cx:pt>
          <cx:pt idx="27374">64</cx:pt>
          <cx:pt idx="27375">64</cx:pt>
          <cx:pt idx="27376">64</cx:pt>
          <cx:pt idx="27377">64</cx:pt>
          <cx:pt idx="27378">64</cx:pt>
          <cx:pt idx="27379">64</cx:pt>
          <cx:pt idx="27380">64</cx:pt>
          <cx:pt idx="27381">64</cx:pt>
          <cx:pt idx="27382">64</cx:pt>
          <cx:pt idx="27383">64</cx:pt>
          <cx:pt idx="27384">64</cx:pt>
          <cx:pt idx="27385">64</cx:pt>
          <cx:pt idx="27386">64</cx:pt>
          <cx:pt idx="27387">64</cx:pt>
          <cx:pt idx="27388">64</cx:pt>
          <cx:pt idx="27389">64</cx:pt>
          <cx:pt idx="27390">64</cx:pt>
          <cx:pt idx="27391">64</cx:pt>
          <cx:pt idx="27392">64</cx:pt>
          <cx:pt idx="27393">64</cx:pt>
          <cx:pt idx="27394">64</cx:pt>
          <cx:pt idx="27395">64</cx:pt>
          <cx:pt idx="27396">64</cx:pt>
          <cx:pt idx="27397">64</cx:pt>
          <cx:pt idx="27398">64</cx:pt>
          <cx:pt idx="27399">64</cx:pt>
          <cx:pt idx="27400">64</cx:pt>
          <cx:pt idx="27401">64</cx:pt>
          <cx:pt idx="27402">64</cx:pt>
          <cx:pt idx="27403">64</cx:pt>
          <cx:pt idx="27404">64</cx:pt>
          <cx:pt idx="27405">64</cx:pt>
          <cx:pt idx="27406">64</cx:pt>
          <cx:pt idx="27407">64</cx:pt>
          <cx:pt idx="27408">64</cx:pt>
          <cx:pt idx="27409">64</cx:pt>
          <cx:pt idx="27410">64</cx:pt>
          <cx:pt idx="27411">64</cx:pt>
          <cx:pt idx="27412">64</cx:pt>
          <cx:pt idx="27413">64</cx:pt>
          <cx:pt idx="27414">64</cx:pt>
          <cx:pt idx="27415">64</cx:pt>
          <cx:pt idx="27416">64</cx:pt>
          <cx:pt idx="27417">64</cx:pt>
          <cx:pt idx="27418">64</cx:pt>
          <cx:pt idx="27419">64</cx:pt>
          <cx:pt idx="27420">64</cx:pt>
          <cx:pt idx="27421">64</cx:pt>
          <cx:pt idx="27422">64</cx:pt>
          <cx:pt idx="27423">64</cx:pt>
          <cx:pt idx="27424">64</cx:pt>
          <cx:pt idx="27425">64</cx:pt>
          <cx:pt idx="27426">64</cx:pt>
          <cx:pt idx="27427">64</cx:pt>
          <cx:pt idx="27428">64</cx:pt>
          <cx:pt idx="27429">64</cx:pt>
          <cx:pt idx="27430">64</cx:pt>
          <cx:pt idx="27431">64</cx:pt>
          <cx:pt idx="27432">64</cx:pt>
          <cx:pt idx="27433">64</cx:pt>
          <cx:pt idx="27434">64</cx:pt>
          <cx:pt idx="27435">64</cx:pt>
          <cx:pt idx="27436">64</cx:pt>
          <cx:pt idx="27437">64</cx:pt>
          <cx:pt idx="27438">64</cx:pt>
          <cx:pt idx="27439">64</cx:pt>
          <cx:pt idx="27440">64</cx:pt>
          <cx:pt idx="27441">64</cx:pt>
          <cx:pt idx="27442">64</cx:pt>
          <cx:pt idx="27443">64</cx:pt>
          <cx:pt idx="27444">64</cx:pt>
          <cx:pt idx="27445">64</cx:pt>
          <cx:pt idx="27446">64</cx:pt>
          <cx:pt idx="27447">64</cx:pt>
          <cx:pt idx="27448">64</cx:pt>
          <cx:pt idx="27449">64</cx:pt>
          <cx:pt idx="27450">64</cx:pt>
          <cx:pt idx="27451">64</cx:pt>
          <cx:pt idx="27452">64</cx:pt>
          <cx:pt idx="27453">64</cx:pt>
          <cx:pt idx="27454">64</cx:pt>
          <cx:pt idx="27455">64</cx:pt>
          <cx:pt idx="27456">64</cx:pt>
          <cx:pt idx="27457">64</cx:pt>
          <cx:pt idx="27458">64</cx:pt>
          <cx:pt idx="27459">64</cx:pt>
          <cx:pt idx="27460">64</cx:pt>
          <cx:pt idx="27461">64</cx:pt>
          <cx:pt idx="27462">64</cx:pt>
          <cx:pt idx="27463">64</cx:pt>
          <cx:pt idx="27464">64</cx:pt>
          <cx:pt idx="27465">64</cx:pt>
          <cx:pt idx="27466">64</cx:pt>
          <cx:pt idx="27467">64</cx:pt>
          <cx:pt idx="27468">64</cx:pt>
          <cx:pt idx="27469">64</cx:pt>
          <cx:pt idx="27470">64</cx:pt>
          <cx:pt idx="27471">64</cx:pt>
          <cx:pt idx="27472">64</cx:pt>
          <cx:pt idx="27473">64</cx:pt>
          <cx:pt idx="27474">64</cx:pt>
          <cx:pt idx="27475">64</cx:pt>
          <cx:pt idx="27476">64</cx:pt>
          <cx:pt idx="27477">64</cx:pt>
          <cx:pt idx="27478">64</cx:pt>
          <cx:pt idx="27479">64</cx:pt>
          <cx:pt idx="27480">64</cx:pt>
          <cx:pt idx="27481">64</cx:pt>
          <cx:pt idx="27482">64</cx:pt>
          <cx:pt idx="27483">64</cx:pt>
          <cx:pt idx="27484">64</cx:pt>
          <cx:pt idx="27485">64</cx:pt>
          <cx:pt idx="27486">64</cx:pt>
          <cx:pt idx="27487">64</cx:pt>
          <cx:pt idx="27488">64</cx:pt>
          <cx:pt idx="27489">64</cx:pt>
          <cx:pt idx="27490">64</cx:pt>
          <cx:pt idx="27491">64</cx:pt>
          <cx:pt idx="27492">64</cx:pt>
          <cx:pt idx="27493">64</cx:pt>
          <cx:pt idx="27494">64</cx:pt>
          <cx:pt idx="27495">64</cx:pt>
          <cx:pt idx="27496">64</cx:pt>
          <cx:pt idx="27497">64</cx:pt>
          <cx:pt idx="27498">64</cx:pt>
          <cx:pt idx="27499">64</cx:pt>
          <cx:pt idx="27500">64</cx:pt>
          <cx:pt idx="27501">64</cx:pt>
          <cx:pt idx="27502">64</cx:pt>
          <cx:pt idx="27503">64</cx:pt>
          <cx:pt idx="27504">64</cx:pt>
          <cx:pt idx="27505">64</cx:pt>
          <cx:pt idx="27506">64</cx:pt>
          <cx:pt idx="27507">64</cx:pt>
          <cx:pt idx="27508">64</cx:pt>
          <cx:pt idx="27509">64</cx:pt>
          <cx:pt idx="27510">64</cx:pt>
          <cx:pt idx="27511">64</cx:pt>
          <cx:pt idx="27512">64</cx:pt>
          <cx:pt idx="27513">64</cx:pt>
          <cx:pt idx="27514">64</cx:pt>
          <cx:pt idx="27515">64</cx:pt>
          <cx:pt idx="27516">64</cx:pt>
          <cx:pt idx="27517">64</cx:pt>
          <cx:pt idx="27518">64</cx:pt>
          <cx:pt idx="27519">64</cx:pt>
          <cx:pt idx="27520">64</cx:pt>
          <cx:pt idx="27521">64</cx:pt>
          <cx:pt idx="27522">64</cx:pt>
          <cx:pt idx="27523">64</cx:pt>
          <cx:pt idx="27524">64</cx:pt>
          <cx:pt idx="27525">64</cx:pt>
          <cx:pt idx="27526">64</cx:pt>
          <cx:pt idx="27527">64</cx:pt>
          <cx:pt idx="27528">64</cx:pt>
          <cx:pt idx="27529">64</cx:pt>
          <cx:pt idx="27530">64</cx:pt>
          <cx:pt idx="27531">64</cx:pt>
          <cx:pt idx="27532">64</cx:pt>
          <cx:pt idx="27533">64</cx:pt>
          <cx:pt idx="27534">64</cx:pt>
          <cx:pt idx="27535">64</cx:pt>
          <cx:pt idx="27536">64</cx:pt>
          <cx:pt idx="27537">64</cx:pt>
          <cx:pt idx="27538">64</cx:pt>
          <cx:pt idx="27539">64</cx:pt>
          <cx:pt idx="27540">64</cx:pt>
          <cx:pt idx="27541">64</cx:pt>
          <cx:pt idx="27542">64</cx:pt>
          <cx:pt idx="27543">64</cx:pt>
          <cx:pt idx="27544">64</cx:pt>
          <cx:pt idx="27545">64</cx:pt>
          <cx:pt idx="27546">64</cx:pt>
          <cx:pt idx="27547">64</cx:pt>
          <cx:pt idx="27548">64</cx:pt>
          <cx:pt idx="27549">64</cx:pt>
          <cx:pt idx="27550">64</cx:pt>
          <cx:pt idx="27551">64</cx:pt>
          <cx:pt idx="27552">64</cx:pt>
          <cx:pt idx="27553">64</cx:pt>
          <cx:pt idx="27554">64</cx:pt>
          <cx:pt idx="27555">64</cx:pt>
          <cx:pt idx="27556">64</cx:pt>
          <cx:pt idx="27557">64</cx:pt>
          <cx:pt idx="27558">64</cx:pt>
          <cx:pt idx="27559">64</cx:pt>
          <cx:pt idx="27560">64</cx:pt>
          <cx:pt idx="27561">64</cx:pt>
          <cx:pt idx="27562">64</cx:pt>
          <cx:pt idx="27563">64</cx:pt>
          <cx:pt idx="27564">64</cx:pt>
          <cx:pt idx="27565">64</cx:pt>
          <cx:pt idx="27566">64</cx:pt>
          <cx:pt idx="27567">64</cx:pt>
          <cx:pt idx="27568">64</cx:pt>
          <cx:pt idx="27569">64</cx:pt>
          <cx:pt idx="27570">64</cx:pt>
          <cx:pt idx="27571">64</cx:pt>
          <cx:pt idx="27572">64</cx:pt>
          <cx:pt idx="27573">64</cx:pt>
          <cx:pt idx="27574">64</cx:pt>
          <cx:pt idx="27575">64</cx:pt>
          <cx:pt idx="27576">64</cx:pt>
          <cx:pt idx="27577">64</cx:pt>
          <cx:pt idx="27578">64</cx:pt>
          <cx:pt idx="27579">64</cx:pt>
          <cx:pt idx="27580">64</cx:pt>
          <cx:pt idx="27581">64</cx:pt>
          <cx:pt idx="27582">64</cx:pt>
          <cx:pt idx="27583">64</cx:pt>
          <cx:pt idx="27584">64</cx:pt>
          <cx:pt idx="27585">64</cx:pt>
          <cx:pt idx="27586">64</cx:pt>
          <cx:pt idx="27587">64</cx:pt>
          <cx:pt idx="27588">64</cx:pt>
          <cx:pt idx="27589">64</cx:pt>
          <cx:pt idx="27590">64</cx:pt>
          <cx:pt idx="27591">64</cx:pt>
          <cx:pt idx="27592">64</cx:pt>
          <cx:pt idx="27593">64</cx:pt>
          <cx:pt idx="27594">64</cx:pt>
          <cx:pt idx="27595">64</cx:pt>
          <cx:pt idx="27596">64</cx:pt>
          <cx:pt idx="27597">64</cx:pt>
          <cx:pt idx="27598">64</cx:pt>
          <cx:pt idx="27599">64</cx:pt>
          <cx:pt idx="27600">64</cx:pt>
          <cx:pt idx="27601">64</cx:pt>
          <cx:pt idx="27602">63</cx:pt>
          <cx:pt idx="27603">63</cx:pt>
          <cx:pt idx="27604">63</cx:pt>
          <cx:pt idx="27605">63</cx:pt>
          <cx:pt idx="27606">63</cx:pt>
          <cx:pt idx="27607">63</cx:pt>
          <cx:pt idx="27608">63</cx:pt>
          <cx:pt idx="27609">63</cx:pt>
          <cx:pt idx="27610">63</cx:pt>
          <cx:pt idx="27611">63</cx:pt>
          <cx:pt idx="27612">63</cx:pt>
          <cx:pt idx="27613">63</cx:pt>
          <cx:pt idx="27614">63</cx:pt>
          <cx:pt idx="27615">63</cx:pt>
          <cx:pt idx="27616">63</cx:pt>
          <cx:pt idx="27617">63</cx:pt>
          <cx:pt idx="27618">63</cx:pt>
          <cx:pt idx="27619">63</cx:pt>
          <cx:pt idx="27620">63</cx:pt>
          <cx:pt idx="27621">63</cx:pt>
          <cx:pt idx="27622">63</cx:pt>
          <cx:pt idx="27623">63</cx:pt>
          <cx:pt idx="27624">63</cx:pt>
          <cx:pt idx="27625">63</cx:pt>
          <cx:pt idx="27626">63</cx:pt>
          <cx:pt idx="27627">63</cx:pt>
          <cx:pt idx="27628">63</cx:pt>
          <cx:pt idx="27629">63</cx:pt>
          <cx:pt idx="27630">63</cx:pt>
          <cx:pt idx="27631">63</cx:pt>
          <cx:pt idx="27632">63</cx:pt>
          <cx:pt idx="27633">63</cx:pt>
          <cx:pt idx="27634">63</cx:pt>
          <cx:pt idx="27635">63</cx:pt>
          <cx:pt idx="27636">63</cx:pt>
          <cx:pt idx="27637">63</cx:pt>
          <cx:pt idx="27638">63</cx:pt>
          <cx:pt idx="27639">63</cx:pt>
          <cx:pt idx="27640">63</cx:pt>
          <cx:pt idx="27641">63</cx:pt>
          <cx:pt idx="27642">63</cx:pt>
          <cx:pt idx="27643">63</cx:pt>
          <cx:pt idx="27644">63</cx:pt>
          <cx:pt idx="27645">63</cx:pt>
          <cx:pt idx="27646">63</cx:pt>
          <cx:pt idx="27647">63</cx:pt>
          <cx:pt idx="27648">63</cx:pt>
          <cx:pt idx="27649">63</cx:pt>
          <cx:pt idx="27650">63</cx:pt>
          <cx:pt idx="27651">63</cx:pt>
          <cx:pt idx="27652">63</cx:pt>
          <cx:pt idx="27653">63</cx:pt>
          <cx:pt idx="27654">63</cx:pt>
          <cx:pt idx="27655">63</cx:pt>
          <cx:pt idx="27656">63</cx:pt>
          <cx:pt idx="27657">63</cx:pt>
          <cx:pt idx="27658">63</cx:pt>
          <cx:pt idx="27659">63</cx:pt>
          <cx:pt idx="27660">63</cx:pt>
          <cx:pt idx="27661">63</cx:pt>
          <cx:pt idx="27662">63</cx:pt>
          <cx:pt idx="27663">63</cx:pt>
          <cx:pt idx="27664">63</cx:pt>
          <cx:pt idx="27665">63</cx:pt>
          <cx:pt idx="27666">63</cx:pt>
          <cx:pt idx="27667">63</cx:pt>
          <cx:pt idx="27668">63</cx:pt>
          <cx:pt idx="27669">63</cx:pt>
          <cx:pt idx="27670">63</cx:pt>
          <cx:pt idx="27671">63</cx:pt>
          <cx:pt idx="27672">63</cx:pt>
          <cx:pt idx="27673">63</cx:pt>
          <cx:pt idx="27674">63</cx:pt>
          <cx:pt idx="27675">63</cx:pt>
          <cx:pt idx="27676">63</cx:pt>
          <cx:pt idx="27677">63</cx:pt>
          <cx:pt idx="27678">63</cx:pt>
          <cx:pt idx="27679">63</cx:pt>
          <cx:pt idx="27680">63</cx:pt>
          <cx:pt idx="27681">63</cx:pt>
          <cx:pt idx="27682">63</cx:pt>
          <cx:pt idx="27683">63</cx:pt>
          <cx:pt idx="27684">63</cx:pt>
          <cx:pt idx="27685">63</cx:pt>
          <cx:pt idx="27686">63</cx:pt>
          <cx:pt idx="27687">63</cx:pt>
          <cx:pt idx="27688">63</cx:pt>
          <cx:pt idx="27689">63</cx:pt>
          <cx:pt idx="27690">63</cx:pt>
          <cx:pt idx="27691">63</cx:pt>
          <cx:pt idx="27692">63</cx:pt>
          <cx:pt idx="27693">63</cx:pt>
          <cx:pt idx="27694">63</cx:pt>
          <cx:pt idx="27695">63</cx:pt>
          <cx:pt idx="27696">63</cx:pt>
          <cx:pt idx="27697">63</cx:pt>
          <cx:pt idx="27698">63</cx:pt>
          <cx:pt idx="27699">63</cx:pt>
          <cx:pt idx="27700">63</cx:pt>
          <cx:pt idx="27701">63</cx:pt>
          <cx:pt idx="27702">63</cx:pt>
          <cx:pt idx="27703">63</cx:pt>
          <cx:pt idx="27704">63</cx:pt>
          <cx:pt idx="27705">63</cx:pt>
          <cx:pt idx="27706">63</cx:pt>
          <cx:pt idx="27707">63</cx:pt>
          <cx:pt idx="27708">63</cx:pt>
          <cx:pt idx="27709">63</cx:pt>
          <cx:pt idx="27710">63</cx:pt>
          <cx:pt idx="27711">63</cx:pt>
          <cx:pt idx="27712">63</cx:pt>
          <cx:pt idx="27713">63</cx:pt>
          <cx:pt idx="27714">63</cx:pt>
          <cx:pt idx="27715">63</cx:pt>
          <cx:pt idx="27716">63</cx:pt>
          <cx:pt idx="27717">63</cx:pt>
          <cx:pt idx="27718">63</cx:pt>
          <cx:pt idx="27719">63</cx:pt>
          <cx:pt idx="27720">63</cx:pt>
          <cx:pt idx="27721">63</cx:pt>
          <cx:pt idx="27722">63</cx:pt>
          <cx:pt idx="27723">63</cx:pt>
          <cx:pt idx="27724">63</cx:pt>
          <cx:pt idx="27725">63</cx:pt>
          <cx:pt idx="27726">63</cx:pt>
          <cx:pt idx="27727">63</cx:pt>
          <cx:pt idx="27728">63</cx:pt>
          <cx:pt idx="27729">63</cx:pt>
          <cx:pt idx="27730">63</cx:pt>
          <cx:pt idx="27731">63</cx:pt>
          <cx:pt idx="27732">63</cx:pt>
          <cx:pt idx="27733">63</cx:pt>
          <cx:pt idx="27734">63</cx:pt>
          <cx:pt idx="27735">63</cx:pt>
          <cx:pt idx="27736">63</cx:pt>
          <cx:pt idx="27737">63</cx:pt>
          <cx:pt idx="27738">63</cx:pt>
          <cx:pt idx="27739">63</cx:pt>
          <cx:pt idx="27740">63</cx:pt>
          <cx:pt idx="27741">63</cx:pt>
          <cx:pt idx="27742">63</cx:pt>
          <cx:pt idx="27743">63</cx:pt>
          <cx:pt idx="27744">63</cx:pt>
          <cx:pt idx="27745">63</cx:pt>
          <cx:pt idx="27746">63</cx:pt>
          <cx:pt idx="27747">63</cx:pt>
          <cx:pt idx="27748">63</cx:pt>
          <cx:pt idx="27749">63</cx:pt>
          <cx:pt idx="27750">63</cx:pt>
          <cx:pt idx="27751">63</cx:pt>
          <cx:pt idx="27752">63</cx:pt>
          <cx:pt idx="27753">63</cx:pt>
          <cx:pt idx="27754">63</cx:pt>
          <cx:pt idx="27755">63</cx:pt>
          <cx:pt idx="27756">63</cx:pt>
          <cx:pt idx="27757">63</cx:pt>
          <cx:pt idx="27758">63</cx:pt>
          <cx:pt idx="27759">63</cx:pt>
          <cx:pt idx="27760">63</cx:pt>
          <cx:pt idx="27761">63</cx:pt>
          <cx:pt idx="27762">63</cx:pt>
          <cx:pt idx="27763">63</cx:pt>
          <cx:pt idx="27764">63</cx:pt>
          <cx:pt idx="27765">63</cx:pt>
          <cx:pt idx="27766">63</cx:pt>
          <cx:pt idx="27767">63</cx:pt>
          <cx:pt idx="27768">63</cx:pt>
          <cx:pt idx="27769">63</cx:pt>
          <cx:pt idx="27770">63</cx:pt>
          <cx:pt idx="27771">63</cx:pt>
          <cx:pt idx="27772">63</cx:pt>
          <cx:pt idx="27773">63</cx:pt>
          <cx:pt idx="27774">63</cx:pt>
          <cx:pt idx="27775">63</cx:pt>
          <cx:pt idx="27776">63</cx:pt>
          <cx:pt idx="27777">63</cx:pt>
          <cx:pt idx="27778">63</cx:pt>
          <cx:pt idx="27779">63</cx:pt>
          <cx:pt idx="27780">63</cx:pt>
          <cx:pt idx="27781">63</cx:pt>
          <cx:pt idx="27782">63</cx:pt>
          <cx:pt idx="27783">63</cx:pt>
          <cx:pt idx="27784">63</cx:pt>
          <cx:pt idx="27785">63</cx:pt>
          <cx:pt idx="27786">63</cx:pt>
          <cx:pt idx="27787">63</cx:pt>
          <cx:pt idx="27788">63</cx:pt>
          <cx:pt idx="27789">63</cx:pt>
          <cx:pt idx="27790">63</cx:pt>
          <cx:pt idx="27791">63</cx:pt>
          <cx:pt idx="27792">63</cx:pt>
          <cx:pt idx="27793">63</cx:pt>
          <cx:pt idx="27794">63</cx:pt>
          <cx:pt idx="27795">63</cx:pt>
          <cx:pt idx="27796">63</cx:pt>
          <cx:pt idx="27797">63</cx:pt>
          <cx:pt idx="27798">63</cx:pt>
          <cx:pt idx="27799">63</cx:pt>
          <cx:pt idx="27800">63</cx:pt>
          <cx:pt idx="27801">63</cx:pt>
          <cx:pt idx="27802">63</cx:pt>
          <cx:pt idx="27803">63</cx:pt>
          <cx:pt idx="27804">63</cx:pt>
          <cx:pt idx="27805">63</cx:pt>
          <cx:pt idx="27806">63</cx:pt>
          <cx:pt idx="27807">63</cx:pt>
          <cx:pt idx="27808">63</cx:pt>
          <cx:pt idx="27809">63</cx:pt>
          <cx:pt idx="27810">63</cx:pt>
          <cx:pt idx="27811">63</cx:pt>
          <cx:pt idx="27812">63</cx:pt>
          <cx:pt idx="27813">63</cx:pt>
          <cx:pt idx="27814">63</cx:pt>
          <cx:pt idx="27815">63</cx:pt>
          <cx:pt idx="27816">63</cx:pt>
          <cx:pt idx="27817">63</cx:pt>
          <cx:pt idx="27818">63</cx:pt>
          <cx:pt idx="27819">63</cx:pt>
          <cx:pt idx="27820">63</cx:pt>
          <cx:pt idx="27821">63</cx:pt>
          <cx:pt idx="27822">63</cx:pt>
          <cx:pt idx="27823">63</cx:pt>
          <cx:pt idx="27824">63</cx:pt>
          <cx:pt idx="27825">63</cx:pt>
          <cx:pt idx="27826">63</cx:pt>
          <cx:pt idx="27827">63</cx:pt>
          <cx:pt idx="27828">63</cx:pt>
          <cx:pt idx="27829">63</cx:pt>
          <cx:pt idx="27830">63</cx:pt>
          <cx:pt idx="27831">63</cx:pt>
          <cx:pt idx="27832">63</cx:pt>
          <cx:pt idx="27833">63</cx:pt>
          <cx:pt idx="27834">63</cx:pt>
          <cx:pt idx="27835">63</cx:pt>
          <cx:pt idx="27836">63</cx:pt>
          <cx:pt idx="27837">63</cx:pt>
          <cx:pt idx="27838">63</cx:pt>
          <cx:pt idx="27839">63</cx:pt>
          <cx:pt idx="27840">63</cx:pt>
          <cx:pt idx="27841">63</cx:pt>
          <cx:pt idx="27842">63</cx:pt>
          <cx:pt idx="27843">63</cx:pt>
          <cx:pt idx="27844">63</cx:pt>
          <cx:pt idx="27845">63</cx:pt>
          <cx:pt idx="27846">63</cx:pt>
          <cx:pt idx="27847">63</cx:pt>
          <cx:pt idx="27848">63</cx:pt>
          <cx:pt idx="27849">63</cx:pt>
          <cx:pt idx="27850">63</cx:pt>
          <cx:pt idx="27851">63</cx:pt>
          <cx:pt idx="27852">63</cx:pt>
          <cx:pt idx="27853">63</cx:pt>
          <cx:pt idx="27854">63</cx:pt>
          <cx:pt idx="27855">63</cx:pt>
          <cx:pt idx="27856">63</cx:pt>
          <cx:pt idx="27857">63</cx:pt>
          <cx:pt idx="27858">63</cx:pt>
          <cx:pt idx="27859">63</cx:pt>
          <cx:pt idx="27860">63</cx:pt>
          <cx:pt idx="27861">63</cx:pt>
          <cx:pt idx="27862">63</cx:pt>
          <cx:pt idx="27863">63</cx:pt>
          <cx:pt idx="27864">63</cx:pt>
          <cx:pt idx="27865">63</cx:pt>
          <cx:pt idx="27866">63</cx:pt>
          <cx:pt idx="27867">63</cx:pt>
          <cx:pt idx="27868">63</cx:pt>
          <cx:pt idx="27869">63</cx:pt>
          <cx:pt idx="27870">63</cx:pt>
          <cx:pt idx="27871">63</cx:pt>
          <cx:pt idx="27872">63</cx:pt>
          <cx:pt idx="27873">63</cx:pt>
          <cx:pt idx="27874">63</cx:pt>
          <cx:pt idx="27875">63</cx:pt>
          <cx:pt idx="27876">63</cx:pt>
          <cx:pt idx="27877">63</cx:pt>
          <cx:pt idx="27878">63</cx:pt>
          <cx:pt idx="27879">63</cx:pt>
          <cx:pt idx="27880">63</cx:pt>
          <cx:pt idx="27881">63</cx:pt>
          <cx:pt idx="27882">63</cx:pt>
          <cx:pt idx="27883">63</cx:pt>
          <cx:pt idx="27884">63</cx:pt>
          <cx:pt idx="27885">63</cx:pt>
          <cx:pt idx="27886">63</cx:pt>
          <cx:pt idx="27887">63</cx:pt>
          <cx:pt idx="27888">63</cx:pt>
          <cx:pt idx="27889">63</cx:pt>
          <cx:pt idx="27890">63</cx:pt>
          <cx:pt idx="27891">63</cx:pt>
          <cx:pt idx="27892">63</cx:pt>
          <cx:pt idx="27893">63</cx:pt>
          <cx:pt idx="27894">63</cx:pt>
          <cx:pt idx="27895">63</cx:pt>
          <cx:pt idx="27896">63</cx:pt>
          <cx:pt idx="27897">63</cx:pt>
          <cx:pt idx="27898">63</cx:pt>
          <cx:pt idx="27899">63</cx:pt>
          <cx:pt idx="27900">63</cx:pt>
          <cx:pt idx="27901">63</cx:pt>
          <cx:pt idx="27902">63</cx:pt>
          <cx:pt idx="27903">63</cx:pt>
          <cx:pt idx="27904">63</cx:pt>
          <cx:pt idx="27905">63</cx:pt>
          <cx:pt idx="27906">63</cx:pt>
          <cx:pt idx="27907">63</cx:pt>
          <cx:pt idx="27908">63</cx:pt>
          <cx:pt idx="27909">63</cx:pt>
          <cx:pt idx="27910">63</cx:pt>
          <cx:pt idx="27911">63</cx:pt>
          <cx:pt idx="27912">63</cx:pt>
          <cx:pt idx="27913">63</cx:pt>
          <cx:pt idx="27914">63</cx:pt>
          <cx:pt idx="27915">63</cx:pt>
          <cx:pt idx="27916">63</cx:pt>
          <cx:pt idx="27917">63</cx:pt>
          <cx:pt idx="27918">63</cx:pt>
          <cx:pt idx="27919">63</cx:pt>
          <cx:pt idx="27920">63</cx:pt>
          <cx:pt idx="27921">63</cx:pt>
          <cx:pt idx="27922">63</cx:pt>
          <cx:pt idx="27923">63</cx:pt>
          <cx:pt idx="27924">63</cx:pt>
          <cx:pt idx="27925">63</cx:pt>
          <cx:pt idx="27926">63</cx:pt>
          <cx:pt idx="27927">63</cx:pt>
          <cx:pt idx="27928">63</cx:pt>
          <cx:pt idx="27929">63</cx:pt>
          <cx:pt idx="27930">63</cx:pt>
          <cx:pt idx="27931">63</cx:pt>
          <cx:pt idx="27932">63</cx:pt>
          <cx:pt idx="27933">63</cx:pt>
          <cx:pt idx="27934">63</cx:pt>
          <cx:pt idx="27935">63</cx:pt>
          <cx:pt idx="27936">63</cx:pt>
          <cx:pt idx="27937">63</cx:pt>
          <cx:pt idx="27938">63</cx:pt>
          <cx:pt idx="27939">63</cx:pt>
          <cx:pt idx="27940">63</cx:pt>
          <cx:pt idx="27941">63</cx:pt>
          <cx:pt idx="27942">63</cx:pt>
          <cx:pt idx="27943">63</cx:pt>
          <cx:pt idx="27944">63</cx:pt>
          <cx:pt idx="27945">63</cx:pt>
          <cx:pt idx="27946">63</cx:pt>
          <cx:pt idx="27947">63</cx:pt>
          <cx:pt idx="27948">63</cx:pt>
          <cx:pt idx="27949">63</cx:pt>
          <cx:pt idx="27950">63</cx:pt>
          <cx:pt idx="27951">63</cx:pt>
          <cx:pt idx="27952">63</cx:pt>
          <cx:pt idx="27953">63</cx:pt>
          <cx:pt idx="27954">63</cx:pt>
          <cx:pt idx="27955">63</cx:pt>
          <cx:pt idx="27956">63</cx:pt>
          <cx:pt idx="27957">63</cx:pt>
          <cx:pt idx="27958">63</cx:pt>
          <cx:pt idx="27959">63</cx:pt>
          <cx:pt idx="27960">63</cx:pt>
          <cx:pt idx="27961">63</cx:pt>
          <cx:pt idx="27962">63</cx:pt>
          <cx:pt idx="27963">63</cx:pt>
          <cx:pt idx="27964">63</cx:pt>
          <cx:pt idx="27965">63</cx:pt>
          <cx:pt idx="27966">63</cx:pt>
          <cx:pt idx="27967">63</cx:pt>
          <cx:pt idx="27968">63</cx:pt>
          <cx:pt idx="27969">63</cx:pt>
          <cx:pt idx="27970">63</cx:pt>
          <cx:pt idx="27971">63</cx:pt>
          <cx:pt idx="27972">63</cx:pt>
          <cx:pt idx="27973">63</cx:pt>
          <cx:pt idx="27974">63</cx:pt>
          <cx:pt idx="27975">63</cx:pt>
          <cx:pt idx="27976">63</cx:pt>
          <cx:pt idx="27977">63</cx:pt>
          <cx:pt idx="27978">63</cx:pt>
          <cx:pt idx="27979">63</cx:pt>
          <cx:pt idx="27980">63</cx:pt>
          <cx:pt idx="27981">63</cx:pt>
          <cx:pt idx="27982">63</cx:pt>
          <cx:pt idx="27983">63</cx:pt>
          <cx:pt idx="27984">63</cx:pt>
          <cx:pt idx="27985">63</cx:pt>
          <cx:pt idx="27986">63</cx:pt>
          <cx:pt idx="27987">63</cx:pt>
          <cx:pt idx="27988">63</cx:pt>
          <cx:pt idx="27989">63</cx:pt>
          <cx:pt idx="27990">63</cx:pt>
          <cx:pt idx="27991">63</cx:pt>
          <cx:pt idx="27992">63</cx:pt>
          <cx:pt idx="27993">63</cx:pt>
          <cx:pt idx="27994">63</cx:pt>
          <cx:pt idx="27995">63</cx:pt>
          <cx:pt idx="27996">63</cx:pt>
          <cx:pt idx="27997">63</cx:pt>
          <cx:pt idx="27998">63</cx:pt>
          <cx:pt idx="27999">63</cx:pt>
          <cx:pt idx="28000">63</cx:pt>
          <cx:pt idx="28001">63</cx:pt>
          <cx:pt idx="28002">63</cx:pt>
          <cx:pt idx="28003">63</cx:pt>
          <cx:pt idx="28004">63</cx:pt>
          <cx:pt idx="28005">63</cx:pt>
          <cx:pt idx="28006">63</cx:pt>
          <cx:pt idx="28007">63</cx:pt>
          <cx:pt idx="28008">63</cx:pt>
          <cx:pt idx="28009">63</cx:pt>
          <cx:pt idx="28010">63</cx:pt>
          <cx:pt idx="28011">63</cx:pt>
          <cx:pt idx="28012">63</cx:pt>
          <cx:pt idx="28013">63</cx:pt>
          <cx:pt idx="28014">63</cx:pt>
          <cx:pt idx="28015">63</cx:pt>
          <cx:pt idx="28016">63</cx:pt>
          <cx:pt idx="28017">63</cx:pt>
          <cx:pt idx="28018">63</cx:pt>
          <cx:pt idx="28019">63</cx:pt>
          <cx:pt idx="28020">63</cx:pt>
          <cx:pt idx="28021">63</cx:pt>
          <cx:pt idx="28022">63</cx:pt>
          <cx:pt idx="28023">63</cx:pt>
          <cx:pt idx="28024">63</cx:pt>
          <cx:pt idx="28025">63</cx:pt>
          <cx:pt idx="28026">63</cx:pt>
          <cx:pt idx="28027">63</cx:pt>
          <cx:pt idx="28028">63</cx:pt>
          <cx:pt idx="28029">63</cx:pt>
          <cx:pt idx="28030">63</cx:pt>
          <cx:pt idx="28031">63</cx:pt>
          <cx:pt idx="28032">63</cx:pt>
          <cx:pt idx="28033">63</cx:pt>
          <cx:pt idx="28034">63</cx:pt>
          <cx:pt idx="28035">63</cx:pt>
          <cx:pt idx="28036">63</cx:pt>
          <cx:pt idx="28037">63</cx:pt>
          <cx:pt idx="28038">63</cx:pt>
          <cx:pt idx="28039">63</cx:pt>
          <cx:pt idx="28040">63</cx:pt>
          <cx:pt idx="28041">63</cx:pt>
          <cx:pt idx="28042">63</cx:pt>
          <cx:pt idx="28043">63</cx:pt>
          <cx:pt idx="28044">63</cx:pt>
          <cx:pt idx="28045">63</cx:pt>
          <cx:pt idx="28046">63</cx:pt>
          <cx:pt idx="28047">63</cx:pt>
          <cx:pt idx="28048">63</cx:pt>
          <cx:pt idx="28049">63</cx:pt>
          <cx:pt idx="28050">63</cx:pt>
          <cx:pt idx="28051">63</cx:pt>
          <cx:pt idx="28052">63</cx:pt>
          <cx:pt idx="28053">63</cx:pt>
          <cx:pt idx="28054">63</cx:pt>
          <cx:pt idx="28055">63</cx:pt>
          <cx:pt idx="28056">63</cx:pt>
          <cx:pt idx="28057">63</cx:pt>
          <cx:pt idx="28058">63</cx:pt>
          <cx:pt idx="28059">63</cx:pt>
          <cx:pt idx="28060">63</cx:pt>
          <cx:pt idx="28061">63</cx:pt>
          <cx:pt idx="28062">63</cx:pt>
          <cx:pt idx="28063">63</cx:pt>
          <cx:pt idx="28064">63</cx:pt>
          <cx:pt idx="28065">63</cx:pt>
          <cx:pt idx="28066">63</cx:pt>
          <cx:pt idx="28067">63</cx:pt>
          <cx:pt idx="28068">63</cx:pt>
          <cx:pt idx="28069">63</cx:pt>
          <cx:pt idx="28070">63</cx:pt>
          <cx:pt idx="28071">63</cx:pt>
          <cx:pt idx="28072">63</cx:pt>
          <cx:pt idx="28073">63</cx:pt>
          <cx:pt idx="28074">63</cx:pt>
          <cx:pt idx="28075">63</cx:pt>
          <cx:pt idx="28076">63</cx:pt>
          <cx:pt idx="28077">63</cx:pt>
          <cx:pt idx="28078">63</cx:pt>
          <cx:pt idx="28079">63</cx:pt>
          <cx:pt idx="28080">63</cx:pt>
          <cx:pt idx="28081">63</cx:pt>
          <cx:pt idx="28082">63</cx:pt>
          <cx:pt idx="28083">63</cx:pt>
          <cx:pt idx="28084">63</cx:pt>
          <cx:pt idx="28085">63</cx:pt>
          <cx:pt idx="28086">63</cx:pt>
          <cx:pt idx="28087">63</cx:pt>
          <cx:pt idx="28088">63</cx:pt>
          <cx:pt idx="28089">63</cx:pt>
          <cx:pt idx="28090">63</cx:pt>
          <cx:pt idx="28091">63</cx:pt>
          <cx:pt idx="28092">63</cx:pt>
          <cx:pt idx="28093">63</cx:pt>
          <cx:pt idx="28094">63</cx:pt>
          <cx:pt idx="28095">63</cx:pt>
          <cx:pt idx="28096">63</cx:pt>
          <cx:pt idx="28097">63</cx:pt>
          <cx:pt idx="28098">63</cx:pt>
          <cx:pt idx="28099">63</cx:pt>
          <cx:pt idx="28100">63</cx:pt>
          <cx:pt idx="28101">63</cx:pt>
          <cx:pt idx="28102">63</cx:pt>
          <cx:pt idx="28103">63</cx:pt>
          <cx:pt idx="28104">63</cx:pt>
          <cx:pt idx="28105">63</cx:pt>
          <cx:pt idx="28106">63</cx:pt>
          <cx:pt idx="28107">63</cx:pt>
          <cx:pt idx="28108">63</cx:pt>
          <cx:pt idx="28109">63</cx:pt>
          <cx:pt idx="28110">63</cx:pt>
          <cx:pt idx="28111">63</cx:pt>
          <cx:pt idx="28112">63</cx:pt>
          <cx:pt idx="28113">63</cx:pt>
          <cx:pt idx="28114">63</cx:pt>
          <cx:pt idx="28115">63</cx:pt>
          <cx:pt idx="28116">63</cx:pt>
          <cx:pt idx="28117">63</cx:pt>
          <cx:pt idx="28118">63</cx:pt>
          <cx:pt idx="28119">63</cx:pt>
          <cx:pt idx="28120">63</cx:pt>
          <cx:pt idx="28121">63</cx:pt>
          <cx:pt idx="28122">63</cx:pt>
          <cx:pt idx="28123">63</cx:pt>
          <cx:pt idx="28124">63</cx:pt>
          <cx:pt idx="28125">63</cx:pt>
          <cx:pt idx="28126">63</cx:pt>
          <cx:pt idx="28127">63</cx:pt>
          <cx:pt idx="28128">63</cx:pt>
          <cx:pt idx="28129">63</cx:pt>
          <cx:pt idx="28130">63</cx:pt>
          <cx:pt idx="28131">63</cx:pt>
          <cx:pt idx="28132">63</cx:pt>
          <cx:pt idx="28133">63</cx:pt>
          <cx:pt idx="28134">63</cx:pt>
          <cx:pt idx="28135">63</cx:pt>
          <cx:pt idx="28136">63</cx:pt>
          <cx:pt idx="28137">63</cx:pt>
          <cx:pt idx="28138">63</cx:pt>
          <cx:pt idx="28139">63</cx:pt>
          <cx:pt idx="28140">63</cx:pt>
          <cx:pt idx="28141">63</cx:pt>
          <cx:pt idx="28142">63</cx:pt>
          <cx:pt idx="28143">63</cx:pt>
          <cx:pt idx="28144">63</cx:pt>
          <cx:pt idx="28145">63</cx:pt>
          <cx:pt idx="28146">63</cx:pt>
          <cx:pt idx="28147">63</cx:pt>
          <cx:pt idx="28148">63</cx:pt>
          <cx:pt idx="28149">63</cx:pt>
          <cx:pt idx="28150">63</cx:pt>
          <cx:pt idx="28151">63</cx:pt>
          <cx:pt idx="28152">63</cx:pt>
          <cx:pt idx="28153">63</cx:pt>
          <cx:pt idx="28154">63</cx:pt>
          <cx:pt idx="28155">63</cx:pt>
          <cx:pt idx="28156">63</cx:pt>
          <cx:pt idx="28157">63</cx:pt>
          <cx:pt idx="28158">63</cx:pt>
          <cx:pt idx="28159">63</cx:pt>
          <cx:pt idx="28160">63</cx:pt>
          <cx:pt idx="28161">63</cx:pt>
          <cx:pt idx="28162">63</cx:pt>
          <cx:pt idx="28163">63</cx:pt>
          <cx:pt idx="28164">63</cx:pt>
          <cx:pt idx="28165">63</cx:pt>
          <cx:pt idx="28166">63</cx:pt>
          <cx:pt idx="28167">63</cx:pt>
          <cx:pt idx="28168">63</cx:pt>
          <cx:pt idx="28169">63</cx:pt>
          <cx:pt idx="28170">63</cx:pt>
          <cx:pt idx="28171">63</cx:pt>
          <cx:pt idx="28172">63</cx:pt>
          <cx:pt idx="28173">63</cx:pt>
          <cx:pt idx="28174">63</cx:pt>
          <cx:pt idx="28175">63</cx:pt>
          <cx:pt idx="28176">63</cx:pt>
          <cx:pt idx="28177">63</cx:pt>
          <cx:pt idx="28178">63</cx:pt>
          <cx:pt idx="28179">63</cx:pt>
          <cx:pt idx="28180">63</cx:pt>
          <cx:pt idx="28181">63</cx:pt>
          <cx:pt idx="28182">63</cx:pt>
          <cx:pt idx="28183">63</cx:pt>
          <cx:pt idx="28184">63</cx:pt>
          <cx:pt idx="28185">63</cx:pt>
          <cx:pt idx="28186">63</cx:pt>
          <cx:pt idx="28187">63</cx:pt>
          <cx:pt idx="28188">63</cx:pt>
          <cx:pt idx="28189">63</cx:pt>
          <cx:pt idx="28190">63</cx:pt>
          <cx:pt idx="28191">63</cx:pt>
          <cx:pt idx="28192">63</cx:pt>
          <cx:pt idx="28193">63</cx:pt>
          <cx:pt idx="28194">63</cx:pt>
          <cx:pt idx="28195">63</cx:pt>
          <cx:pt idx="28196">63</cx:pt>
          <cx:pt idx="28197">63</cx:pt>
          <cx:pt idx="28198">63</cx:pt>
          <cx:pt idx="28199">63</cx:pt>
          <cx:pt idx="28200">63</cx:pt>
          <cx:pt idx="28201">63</cx:pt>
          <cx:pt idx="28202">63</cx:pt>
          <cx:pt idx="28203">63</cx:pt>
          <cx:pt idx="28204">63</cx:pt>
          <cx:pt idx="28205">63</cx:pt>
          <cx:pt idx="28206">63</cx:pt>
          <cx:pt idx="28207">63</cx:pt>
          <cx:pt idx="28208">63</cx:pt>
          <cx:pt idx="28209">63</cx:pt>
          <cx:pt idx="28210">63</cx:pt>
          <cx:pt idx="28211">63</cx:pt>
          <cx:pt idx="28212">63</cx:pt>
          <cx:pt idx="28213">63</cx:pt>
          <cx:pt idx="28214">63</cx:pt>
          <cx:pt idx="28215">63</cx:pt>
          <cx:pt idx="28216">63</cx:pt>
          <cx:pt idx="28217">63</cx:pt>
          <cx:pt idx="28218">63</cx:pt>
          <cx:pt idx="28219">63</cx:pt>
          <cx:pt idx="28220">63</cx:pt>
          <cx:pt idx="28221">63</cx:pt>
          <cx:pt idx="28222">63</cx:pt>
          <cx:pt idx="28223">63</cx:pt>
          <cx:pt idx="28224">63</cx:pt>
          <cx:pt idx="28225">63</cx:pt>
          <cx:pt idx="28226">63</cx:pt>
          <cx:pt idx="28227">63</cx:pt>
          <cx:pt idx="28228">63</cx:pt>
          <cx:pt idx="28229">63</cx:pt>
          <cx:pt idx="28230">63</cx:pt>
          <cx:pt idx="28231">63</cx:pt>
          <cx:pt idx="28232">63</cx:pt>
          <cx:pt idx="28233">63</cx:pt>
          <cx:pt idx="28234">63</cx:pt>
          <cx:pt idx="28235">63</cx:pt>
          <cx:pt idx="28236">63</cx:pt>
          <cx:pt idx="28237">63</cx:pt>
          <cx:pt idx="28238">63</cx:pt>
          <cx:pt idx="28239">63</cx:pt>
          <cx:pt idx="28240">63</cx:pt>
          <cx:pt idx="28241">63</cx:pt>
          <cx:pt idx="28242">63</cx:pt>
          <cx:pt idx="28243">63</cx:pt>
          <cx:pt idx="28244">63</cx:pt>
          <cx:pt idx="28245">63</cx:pt>
          <cx:pt idx="28246">63</cx:pt>
          <cx:pt idx="28247">63</cx:pt>
          <cx:pt idx="28248">63</cx:pt>
          <cx:pt idx="28249">63</cx:pt>
          <cx:pt idx="28250">63</cx:pt>
          <cx:pt idx="28251">63</cx:pt>
          <cx:pt idx="28252">63</cx:pt>
          <cx:pt idx="28253">63</cx:pt>
          <cx:pt idx="28254">63</cx:pt>
          <cx:pt idx="28255">63</cx:pt>
          <cx:pt idx="28256">63</cx:pt>
          <cx:pt idx="28257">63</cx:pt>
          <cx:pt idx="28258">63</cx:pt>
          <cx:pt idx="28259">63</cx:pt>
          <cx:pt idx="28260">63</cx:pt>
          <cx:pt idx="28261">63</cx:pt>
          <cx:pt idx="28262">63</cx:pt>
          <cx:pt idx="28263">63</cx:pt>
          <cx:pt idx="28264">63</cx:pt>
          <cx:pt idx="28265">63</cx:pt>
          <cx:pt idx="28266">63</cx:pt>
          <cx:pt idx="28267">63</cx:pt>
          <cx:pt idx="28268">63</cx:pt>
          <cx:pt idx="28269">63</cx:pt>
          <cx:pt idx="28270">63</cx:pt>
          <cx:pt idx="28271">63</cx:pt>
          <cx:pt idx="28272">63</cx:pt>
          <cx:pt idx="28273">63</cx:pt>
          <cx:pt idx="28274">63</cx:pt>
          <cx:pt idx="28275">63</cx:pt>
          <cx:pt idx="28276">63</cx:pt>
          <cx:pt idx="28277">63</cx:pt>
          <cx:pt idx="28278">63</cx:pt>
          <cx:pt idx="28279">63</cx:pt>
          <cx:pt idx="28280">63</cx:pt>
          <cx:pt idx="28281">63</cx:pt>
          <cx:pt idx="28282">63</cx:pt>
          <cx:pt idx="28283">63</cx:pt>
          <cx:pt idx="28284">63</cx:pt>
          <cx:pt idx="28285">63</cx:pt>
          <cx:pt idx="28286">63</cx:pt>
          <cx:pt idx="28287">63</cx:pt>
          <cx:pt idx="28288">63</cx:pt>
          <cx:pt idx="28289">63</cx:pt>
          <cx:pt idx="28290">63</cx:pt>
          <cx:pt idx="28291">63</cx:pt>
          <cx:pt idx="28292">63</cx:pt>
          <cx:pt idx="28293">63</cx:pt>
          <cx:pt idx="28294">63</cx:pt>
          <cx:pt idx="28295">63</cx:pt>
          <cx:pt idx="28296">63</cx:pt>
          <cx:pt idx="28297">63</cx:pt>
          <cx:pt idx="28298">63</cx:pt>
          <cx:pt idx="28299">63</cx:pt>
          <cx:pt idx="28300">63</cx:pt>
          <cx:pt idx="28301">63</cx:pt>
          <cx:pt idx="28302">63</cx:pt>
          <cx:pt idx="28303">63</cx:pt>
          <cx:pt idx="28304">63</cx:pt>
          <cx:pt idx="28305">63</cx:pt>
          <cx:pt idx="28306">63</cx:pt>
          <cx:pt idx="28307">63</cx:pt>
          <cx:pt idx="28308">63</cx:pt>
          <cx:pt idx="28309">63</cx:pt>
          <cx:pt idx="28310">63</cx:pt>
          <cx:pt idx="28311">63</cx:pt>
          <cx:pt idx="28312">63</cx:pt>
          <cx:pt idx="28313">63</cx:pt>
          <cx:pt idx="28314">63</cx:pt>
          <cx:pt idx="28315">63</cx:pt>
          <cx:pt idx="28316">63</cx:pt>
          <cx:pt idx="28317">63</cx:pt>
          <cx:pt idx="28318">63</cx:pt>
          <cx:pt idx="28319">63</cx:pt>
          <cx:pt idx="28320">63</cx:pt>
          <cx:pt idx="28321">63</cx:pt>
          <cx:pt idx="28322">63</cx:pt>
          <cx:pt idx="28323">63</cx:pt>
          <cx:pt idx="28324">63</cx:pt>
          <cx:pt idx="28325">63</cx:pt>
          <cx:pt idx="28326">63</cx:pt>
          <cx:pt idx="28327">63</cx:pt>
          <cx:pt idx="28328">63</cx:pt>
          <cx:pt idx="28329">63</cx:pt>
          <cx:pt idx="28330">63</cx:pt>
          <cx:pt idx="28331">63</cx:pt>
          <cx:pt idx="28332">63</cx:pt>
          <cx:pt idx="28333">63</cx:pt>
          <cx:pt idx="28334">63</cx:pt>
          <cx:pt idx="28335">63</cx:pt>
          <cx:pt idx="28336">63</cx:pt>
          <cx:pt idx="28337">63</cx:pt>
          <cx:pt idx="28338">63</cx:pt>
          <cx:pt idx="28339">63</cx:pt>
          <cx:pt idx="28340">63</cx:pt>
          <cx:pt idx="28341">63</cx:pt>
          <cx:pt idx="28342">63</cx:pt>
          <cx:pt idx="28343">63</cx:pt>
          <cx:pt idx="28344">63</cx:pt>
          <cx:pt idx="28345">63</cx:pt>
          <cx:pt idx="28346">63</cx:pt>
          <cx:pt idx="28347">63</cx:pt>
          <cx:pt idx="28348">63</cx:pt>
          <cx:pt idx="28349">63</cx:pt>
          <cx:pt idx="28350">63</cx:pt>
          <cx:pt idx="28351">63</cx:pt>
          <cx:pt idx="28352">63</cx:pt>
          <cx:pt idx="28353">63</cx:pt>
          <cx:pt idx="28354">63</cx:pt>
          <cx:pt idx="28355">63</cx:pt>
          <cx:pt idx="28356">63</cx:pt>
          <cx:pt idx="28357">63</cx:pt>
          <cx:pt idx="28358">63</cx:pt>
          <cx:pt idx="28359">63</cx:pt>
          <cx:pt idx="28360">63</cx:pt>
          <cx:pt idx="28361">63</cx:pt>
          <cx:pt idx="28362">63</cx:pt>
          <cx:pt idx="28363">63</cx:pt>
          <cx:pt idx="28364">63</cx:pt>
          <cx:pt idx="28365">63</cx:pt>
          <cx:pt idx="28366">63</cx:pt>
          <cx:pt idx="28367">63</cx:pt>
          <cx:pt idx="28368">63</cx:pt>
          <cx:pt idx="28369">63</cx:pt>
          <cx:pt idx="28370">63</cx:pt>
          <cx:pt idx="28371">63</cx:pt>
          <cx:pt idx="28372">63</cx:pt>
          <cx:pt idx="28373">63</cx:pt>
          <cx:pt idx="28374">63</cx:pt>
          <cx:pt idx="28375">63</cx:pt>
          <cx:pt idx="28376">63</cx:pt>
          <cx:pt idx="28377">63</cx:pt>
          <cx:pt idx="28378">63</cx:pt>
          <cx:pt idx="28379">63</cx:pt>
          <cx:pt idx="28380">63</cx:pt>
          <cx:pt idx="28381">63</cx:pt>
          <cx:pt idx="28382">63</cx:pt>
          <cx:pt idx="28383">63</cx:pt>
          <cx:pt idx="28384">63</cx:pt>
          <cx:pt idx="28385">63</cx:pt>
          <cx:pt idx="28386">63</cx:pt>
          <cx:pt idx="28387">63</cx:pt>
          <cx:pt idx="28388">63</cx:pt>
          <cx:pt idx="28389">63</cx:pt>
          <cx:pt idx="28390">63</cx:pt>
          <cx:pt idx="28391">63</cx:pt>
          <cx:pt idx="28392">63</cx:pt>
          <cx:pt idx="28393">63</cx:pt>
          <cx:pt idx="28394">63</cx:pt>
          <cx:pt idx="28395">63</cx:pt>
          <cx:pt idx="28396">63</cx:pt>
          <cx:pt idx="28397">63</cx:pt>
          <cx:pt idx="28398">63</cx:pt>
          <cx:pt idx="28399">63</cx:pt>
          <cx:pt idx="28400">63</cx:pt>
          <cx:pt idx="28401">63</cx:pt>
          <cx:pt idx="28402">63</cx:pt>
          <cx:pt idx="28403">63</cx:pt>
          <cx:pt idx="28404">63</cx:pt>
          <cx:pt idx="28405">63</cx:pt>
          <cx:pt idx="28406">63</cx:pt>
          <cx:pt idx="28407">63</cx:pt>
          <cx:pt idx="28408">63</cx:pt>
          <cx:pt idx="28409">63</cx:pt>
          <cx:pt idx="28410">63</cx:pt>
          <cx:pt idx="28411">63</cx:pt>
          <cx:pt idx="28412">63</cx:pt>
          <cx:pt idx="28413">63</cx:pt>
          <cx:pt idx="28414">63</cx:pt>
          <cx:pt idx="28415">63</cx:pt>
          <cx:pt idx="28416">63</cx:pt>
          <cx:pt idx="28417">63</cx:pt>
          <cx:pt idx="28418">63</cx:pt>
          <cx:pt idx="28419">63</cx:pt>
          <cx:pt idx="28420">63</cx:pt>
          <cx:pt idx="28421">63</cx:pt>
          <cx:pt idx="28422">63</cx:pt>
          <cx:pt idx="28423">63</cx:pt>
          <cx:pt idx="28424">63</cx:pt>
          <cx:pt idx="28425">63</cx:pt>
          <cx:pt idx="28426">63</cx:pt>
          <cx:pt idx="28427">63</cx:pt>
          <cx:pt idx="28428">63</cx:pt>
          <cx:pt idx="28429">63</cx:pt>
          <cx:pt idx="28430">63</cx:pt>
          <cx:pt idx="28431">63</cx:pt>
          <cx:pt idx="28432">63</cx:pt>
          <cx:pt idx="28433">63</cx:pt>
          <cx:pt idx="28434">63</cx:pt>
          <cx:pt idx="28435">63</cx:pt>
          <cx:pt idx="28436">63</cx:pt>
          <cx:pt idx="28437">63</cx:pt>
          <cx:pt idx="28438">63</cx:pt>
          <cx:pt idx="28439">63</cx:pt>
          <cx:pt idx="28440">63</cx:pt>
          <cx:pt idx="28441">63</cx:pt>
          <cx:pt idx="28442">63</cx:pt>
          <cx:pt idx="28443">63</cx:pt>
          <cx:pt idx="28444">63</cx:pt>
          <cx:pt idx="28445">63</cx:pt>
          <cx:pt idx="28446">63</cx:pt>
          <cx:pt idx="28447">63</cx:pt>
          <cx:pt idx="28448">63</cx:pt>
          <cx:pt idx="28449">63</cx:pt>
          <cx:pt idx="28450">63</cx:pt>
          <cx:pt idx="28451">63</cx:pt>
          <cx:pt idx="28452">63</cx:pt>
          <cx:pt idx="28453">63</cx:pt>
          <cx:pt idx="28454">63</cx:pt>
          <cx:pt idx="28455">63</cx:pt>
          <cx:pt idx="28456">63</cx:pt>
          <cx:pt idx="28457">63</cx:pt>
          <cx:pt idx="28458">63</cx:pt>
          <cx:pt idx="28459">63</cx:pt>
          <cx:pt idx="28460">63</cx:pt>
          <cx:pt idx="28461">63</cx:pt>
          <cx:pt idx="28462">63</cx:pt>
          <cx:pt idx="28463">63</cx:pt>
          <cx:pt idx="28464">63</cx:pt>
          <cx:pt idx="28465">63</cx:pt>
          <cx:pt idx="28466">63</cx:pt>
          <cx:pt idx="28467">63</cx:pt>
          <cx:pt idx="28468">63</cx:pt>
          <cx:pt idx="28469">63</cx:pt>
          <cx:pt idx="28470">63</cx:pt>
          <cx:pt idx="28471">63</cx:pt>
          <cx:pt idx="28472">63</cx:pt>
          <cx:pt idx="28473">63</cx:pt>
          <cx:pt idx="28474">63</cx:pt>
          <cx:pt idx="28475">63</cx:pt>
          <cx:pt idx="28476">63</cx:pt>
          <cx:pt idx="28477">63</cx:pt>
          <cx:pt idx="28478">63</cx:pt>
          <cx:pt idx="28479">63</cx:pt>
          <cx:pt idx="28480">63</cx:pt>
          <cx:pt idx="28481">63</cx:pt>
          <cx:pt idx="28482">63</cx:pt>
          <cx:pt idx="28483">63</cx:pt>
          <cx:pt idx="28484">63</cx:pt>
          <cx:pt idx="28485">63</cx:pt>
          <cx:pt idx="28486">63</cx:pt>
          <cx:pt idx="28487">63</cx:pt>
          <cx:pt idx="28488">63</cx:pt>
          <cx:pt idx="28489">63</cx:pt>
          <cx:pt idx="28490">63</cx:pt>
          <cx:pt idx="28491">63</cx:pt>
          <cx:pt idx="28492">63</cx:pt>
          <cx:pt idx="28493">63</cx:pt>
          <cx:pt idx="28494">63</cx:pt>
          <cx:pt idx="28495">63</cx:pt>
          <cx:pt idx="28496">63</cx:pt>
          <cx:pt idx="28497">63</cx:pt>
          <cx:pt idx="28498">63</cx:pt>
          <cx:pt idx="28499">63</cx:pt>
          <cx:pt idx="28500">63</cx:pt>
          <cx:pt idx="28501">63</cx:pt>
          <cx:pt idx="28502">63</cx:pt>
          <cx:pt idx="28503">63</cx:pt>
          <cx:pt idx="28504">63</cx:pt>
          <cx:pt idx="28505">63</cx:pt>
          <cx:pt idx="28506">63</cx:pt>
          <cx:pt idx="28507">63</cx:pt>
          <cx:pt idx="28508">63</cx:pt>
          <cx:pt idx="28509">63</cx:pt>
          <cx:pt idx="28510">63</cx:pt>
          <cx:pt idx="28511">63</cx:pt>
          <cx:pt idx="28512">63</cx:pt>
          <cx:pt idx="28513">63</cx:pt>
          <cx:pt idx="28514">63</cx:pt>
          <cx:pt idx="28515">63</cx:pt>
          <cx:pt idx="28516">63</cx:pt>
          <cx:pt idx="28517">63</cx:pt>
          <cx:pt idx="28518">63</cx:pt>
          <cx:pt idx="28519">63</cx:pt>
          <cx:pt idx="28520">63</cx:pt>
          <cx:pt idx="28521">63</cx:pt>
          <cx:pt idx="28522">63</cx:pt>
          <cx:pt idx="28523">63</cx:pt>
          <cx:pt idx="28524">63</cx:pt>
          <cx:pt idx="28525">63</cx:pt>
          <cx:pt idx="28526">63</cx:pt>
          <cx:pt idx="28527">63</cx:pt>
          <cx:pt idx="28528">63</cx:pt>
          <cx:pt idx="28529">63</cx:pt>
          <cx:pt idx="28530">63</cx:pt>
          <cx:pt idx="28531">63</cx:pt>
          <cx:pt idx="28532">63</cx:pt>
          <cx:pt idx="28533">63</cx:pt>
          <cx:pt idx="28534">63</cx:pt>
          <cx:pt idx="28535">63</cx:pt>
          <cx:pt idx="28536">63</cx:pt>
          <cx:pt idx="28537">63</cx:pt>
          <cx:pt idx="28538">63</cx:pt>
          <cx:pt idx="28539">63</cx:pt>
          <cx:pt idx="28540">63</cx:pt>
          <cx:pt idx="28541">63</cx:pt>
          <cx:pt idx="28542">63</cx:pt>
          <cx:pt idx="28543">63</cx:pt>
          <cx:pt idx="28544">63</cx:pt>
          <cx:pt idx="28545">63</cx:pt>
          <cx:pt idx="28546">63</cx:pt>
          <cx:pt idx="28547">63</cx:pt>
          <cx:pt idx="28548">63</cx:pt>
          <cx:pt idx="28549">62</cx:pt>
          <cx:pt idx="28550">62</cx:pt>
          <cx:pt idx="28551">62</cx:pt>
          <cx:pt idx="28552">62</cx:pt>
          <cx:pt idx="28553">62</cx:pt>
          <cx:pt idx="28554">62</cx:pt>
          <cx:pt idx="28555">62</cx:pt>
          <cx:pt idx="28556">62</cx:pt>
          <cx:pt idx="28557">62</cx:pt>
          <cx:pt idx="28558">62</cx:pt>
          <cx:pt idx="28559">62</cx:pt>
          <cx:pt idx="28560">62</cx:pt>
          <cx:pt idx="28561">62</cx:pt>
          <cx:pt idx="28562">62</cx:pt>
          <cx:pt idx="28563">62</cx:pt>
          <cx:pt idx="28564">62</cx:pt>
          <cx:pt idx="28565">62</cx:pt>
          <cx:pt idx="28566">62</cx:pt>
          <cx:pt idx="28567">62</cx:pt>
          <cx:pt idx="28568">62</cx:pt>
          <cx:pt idx="28569">62</cx:pt>
          <cx:pt idx="28570">62</cx:pt>
          <cx:pt idx="28571">62</cx:pt>
          <cx:pt idx="28572">62</cx:pt>
          <cx:pt idx="28573">62</cx:pt>
          <cx:pt idx="28574">62</cx:pt>
          <cx:pt idx="28575">62</cx:pt>
          <cx:pt idx="28576">62</cx:pt>
          <cx:pt idx="28577">62</cx:pt>
          <cx:pt idx="28578">62</cx:pt>
          <cx:pt idx="28579">62</cx:pt>
          <cx:pt idx="28580">62</cx:pt>
          <cx:pt idx="28581">62</cx:pt>
          <cx:pt idx="28582">62</cx:pt>
          <cx:pt idx="28583">62</cx:pt>
          <cx:pt idx="28584">62</cx:pt>
          <cx:pt idx="28585">62</cx:pt>
          <cx:pt idx="28586">62</cx:pt>
          <cx:pt idx="28587">62</cx:pt>
          <cx:pt idx="28588">62</cx:pt>
          <cx:pt idx="28589">62</cx:pt>
          <cx:pt idx="28590">62</cx:pt>
          <cx:pt idx="28591">62</cx:pt>
          <cx:pt idx="28592">62</cx:pt>
          <cx:pt idx="28593">62</cx:pt>
          <cx:pt idx="28594">62</cx:pt>
          <cx:pt idx="28595">62</cx:pt>
          <cx:pt idx="28596">62</cx:pt>
          <cx:pt idx="28597">62</cx:pt>
          <cx:pt idx="28598">62</cx:pt>
          <cx:pt idx="28599">62</cx:pt>
          <cx:pt idx="28600">62</cx:pt>
          <cx:pt idx="28601">62</cx:pt>
          <cx:pt idx="28602">62</cx:pt>
          <cx:pt idx="28603">62</cx:pt>
          <cx:pt idx="28604">62</cx:pt>
          <cx:pt idx="28605">62</cx:pt>
          <cx:pt idx="28606">62</cx:pt>
          <cx:pt idx="28607">62</cx:pt>
          <cx:pt idx="28608">62</cx:pt>
          <cx:pt idx="28609">62</cx:pt>
          <cx:pt idx="28610">62</cx:pt>
          <cx:pt idx="28611">62</cx:pt>
          <cx:pt idx="28612">62</cx:pt>
          <cx:pt idx="28613">62</cx:pt>
          <cx:pt idx="28614">62</cx:pt>
          <cx:pt idx="28615">62</cx:pt>
          <cx:pt idx="28616">62</cx:pt>
          <cx:pt idx="28617">62</cx:pt>
          <cx:pt idx="28618">62</cx:pt>
          <cx:pt idx="28619">62</cx:pt>
          <cx:pt idx="28620">62</cx:pt>
          <cx:pt idx="28621">62</cx:pt>
          <cx:pt idx="28622">62</cx:pt>
          <cx:pt idx="28623">62</cx:pt>
          <cx:pt idx="28624">62</cx:pt>
          <cx:pt idx="28625">62</cx:pt>
          <cx:pt idx="28626">62</cx:pt>
          <cx:pt idx="28627">62</cx:pt>
          <cx:pt idx="28628">62</cx:pt>
          <cx:pt idx="28629">62</cx:pt>
          <cx:pt idx="28630">62</cx:pt>
          <cx:pt idx="28631">62</cx:pt>
          <cx:pt idx="28632">62</cx:pt>
          <cx:pt idx="28633">62</cx:pt>
          <cx:pt idx="28634">62</cx:pt>
          <cx:pt idx="28635">62</cx:pt>
          <cx:pt idx="28636">62</cx:pt>
          <cx:pt idx="28637">62</cx:pt>
          <cx:pt idx="28638">62</cx:pt>
          <cx:pt idx="28639">62</cx:pt>
          <cx:pt idx="28640">62</cx:pt>
          <cx:pt idx="28641">62</cx:pt>
          <cx:pt idx="28642">62</cx:pt>
          <cx:pt idx="28643">62</cx:pt>
          <cx:pt idx="28644">62</cx:pt>
          <cx:pt idx="28645">62</cx:pt>
          <cx:pt idx="28646">62</cx:pt>
          <cx:pt idx="28647">62</cx:pt>
          <cx:pt idx="28648">62</cx:pt>
          <cx:pt idx="28649">62</cx:pt>
          <cx:pt idx="28650">62</cx:pt>
          <cx:pt idx="28651">62</cx:pt>
          <cx:pt idx="28652">62</cx:pt>
          <cx:pt idx="28653">62</cx:pt>
          <cx:pt idx="28654">62</cx:pt>
          <cx:pt idx="28655">62</cx:pt>
          <cx:pt idx="28656">62</cx:pt>
          <cx:pt idx="28657">62</cx:pt>
          <cx:pt idx="28658">62</cx:pt>
          <cx:pt idx="28659">62</cx:pt>
          <cx:pt idx="28660">62</cx:pt>
          <cx:pt idx="28661">62</cx:pt>
          <cx:pt idx="28662">62</cx:pt>
          <cx:pt idx="28663">62</cx:pt>
          <cx:pt idx="28664">62</cx:pt>
          <cx:pt idx="28665">62</cx:pt>
          <cx:pt idx="28666">62</cx:pt>
          <cx:pt idx="28667">62</cx:pt>
          <cx:pt idx="28668">62</cx:pt>
          <cx:pt idx="28669">62</cx:pt>
          <cx:pt idx="28670">62</cx:pt>
          <cx:pt idx="28671">62</cx:pt>
          <cx:pt idx="28672">62</cx:pt>
          <cx:pt idx="28673">62</cx:pt>
          <cx:pt idx="28674">62</cx:pt>
          <cx:pt idx="28675">62</cx:pt>
          <cx:pt idx="28676">62</cx:pt>
          <cx:pt idx="28677">62</cx:pt>
          <cx:pt idx="28678">62</cx:pt>
          <cx:pt idx="28679">62</cx:pt>
          <cx:pt idx="28680">62</cx:pt>
          <cx:pt idx="28681">62</cx:pt>
          <cx:pt idx="28682">62</cx:pt>
          <cx:pt idx="28683">62</cx:pt>
          <cx:pt idx="28684">62</cx:pt>
          <cx:pt idx="28685">62</cx:pt>
          <cx:pt idx="28686">62</cx:pt>
          <cx:pt idx="28687">62</cx:pt>
          <cx:pt idx="28688">62</cx:pt>
          <cx:pt idx="28689">62</cx:pt>
          <cx:pt idx="28690">62</cx:pt>
          <cx:pt idx="28691">62</cx:pt>
          <cx:pt idx="28692">62</cx:pt>
          <cx:pt idx="28693">62</cx:pt>
          <cx:pt idx="28694">62</cx:pt>
          <cx:pt idx="28695">62</cx:pt>
          <cx:pt idx="28696">62</cx:pt>
          <cx:pt idx="28697">62</cx:pt>
          <cx:pt idx="28698">62</cx:pt>
          <cx:pt idx="28699">62</cx:pt>
          <cx:pt idx="28700">62</cx:pt>
          <cx:pt idx="28701">62</cx:pt>
          <cx:pt idx="28702">62</cx:pt>
          <cx:pt idx="28703">62</cx:pt>
          <cx:pt idx="28704">62</cx:pt>
          <cx:pt idx="28705">62</cx:pt>
          <cx:pt idx="28706">62</cx:pt>
          <cx:pt idx="28707">62</cx:pt>
          <cx:pt idx="28708">62</cx:pt>
          <cx:pt idx="28709">62</cx:pt>
          <cx:pt idx="28710">62</cx:pt>
          <cx:pt idx="28711">62</cx:pt>
          <cx:pt idx="28712">62</cx:pt>
          <cx:pt idx="28713">62</cx:pt>
          <cx:pt idx="28714">62</cx:pt>
          <cx:pt idx="28715">62</cx:pt>
          <cx:pt idx="28716">62</cx:pt>
          <cx:pt idx="28717">62</cx:pt>
          <cx:pt idx="28718">62</cx:pt>
          <cx:pt idx="28719">62</cx:pt>
          <cx:pt idx="28720">62</cx:pt>
          <cx:pt idx="28721">62</cx:pt>
          <cx:pt idx="28722">62</cx:pt>
          <cx:pt idx="28723">62</cx:pt>
          <cx:pt idx="28724">62</cx:pt>
          <cx:pt idx="28725">62</cx:pt>
          <cx:pt idx="28726">62</cx:pt>
          <cx:pt idx="28727">62</cx:pt>
          <cx:pt idx="28728">62</cx:pt>
          <cx:pt idx="28729">62</cx:pt>
          <cx:pt idx="28730">62</cx:pt>
          <cx:pt idx="28731">62</cx:pt>
          <cx:pt idx="28732">62</cx:pt>
          <cx:pt idx="28733">62</cx:pt>
          <cx:pt idx="28734">62</cx:pt>
          <cx:pt idx="28735">62</cx:pt>
          <cx:pt idx="28736">62</cx:pt>
          <cx:pt idx="28737">62</cx:pt>
          <cx:pt idx="28738">62</cx:pt>
          <cx:pt idx="28739">62</cx:pt>
          <cx:pt idx="28740">62</cx:pt>
          <cx:pt idx="28741">62</cx:pt>
          <cx:pt idx="28742">62</cx:pt>
          <cx:pt idx="28743">62</cx:pt>
          <cx:pt idx="28744">62</cx:pt>
          <cx:pt idx="28745">62</cx:pt>
          <cx:pt idx="28746">62</cx:pt>
          <cx:pt idx="28747">62</cx:pt>
          <cx:pt idx="28748">62</cx:pt>
          <cx:pt idx="28749">62</cx:pt>
          <cx:pt idx="28750">62</cx:pt>
          <cx:pt idx="28751">62</cx:pt>
          <cx:pt idx="28752">62</cx:pt>
          <cx:pt idx="28753">62</cx:pt>
          <cx:pt idx="28754">62</cx:pt>
          <cx:pt idx="28755">62</cx:pt>
          <cx:pt idx="28756">62</cx:pt>
          <cx:pt idx="28757">62</cx:pt>
          <cx:pt idx="28758">62</cx:pt>
          <cx:pt idx="28759">62</cx:pt>
          <cx:pt idx="28760">62</cx:pt>
          <cx:pt idx="28761">62</cx:pt>
          <cx:pt idx="28762">62</cx:pt>
          <cx:pt idx="28763">62</cx:pt>
          <cx:pt idx="28764">62</cx:pt>
          <cx:pt idx="28765">62</cx:pt>
          <cx:pt idx="28766">62</cx:pt>
          <cx:pt idx="28767">62</cx:pt>
          <cx:pt idx="28768">62</cx:pt>
          <cx:pt idx="28769">62</cx:pt>
          <cx:pt idx="28770">62</cx:pt>
          <cx:pt idx="28771">62</cx:pt>
          <cx:pt idx="28772">62</cx:pt>
          <cx:pt idx="28773">62</cx:pt>
          <cx:pt idx="28774">62</cx:pt>
          <cx:pt idx="28775">62</cx:pt>
          <cx:pt idx="28776">62</cx:pt>
          <cx:pt idx="28777">62</cx:pt>
          <cx:pt idx="28778">62</cx:pt>
          <cx:pt idx="28779">62</cx:pt>
          <cx:pt idx="28780">62</cx:pt>
          <cx:pt idx="28781">62</cx:pt>
          <cx:pt idx="28782">62</cx:pt>
          <cx:pt idx="28783">62</cx:pt>
          <cx:pt idx="28784">62</cx:pt>
          <cx:pt idx="28785">62</cx:pt>
          <cx:pt idx="28786">62</cx:pt>
          <cx:pt idx="28787">62</cx:pt>
          <cx:pt idx="28788">62</cx:pt>
          <cx:pt idx="28789">62</cx:pt>
          <cx:pt idx="28790">62</cx:pt>
          <cx:pt idx="28791">62</cx:pt>
          <cx:pt idx="28792">62</cx:pt>
          <cx:pt idx="28793">62</cx:pt>
          <cx:pt idx="28794">62</cx:pt>
          <cx:pt idx="28795">62</cx:pt>
          <cx:pt idx="28796">62</cx:pt>
          <cx:pt idx="28797">62</cx:pt>
          <cx:pt idx="28798">62</cx:pt>
          <cx:pt idx="28799">62</cx:pt>
          <cx:pt idx="28800">62</cx:pt>
          <cx:pt idx="28801">62</cx:pt>
          <cx:pt idx="28802">62</cx:pt>
          <cx:pt idx="28803">62</cx:pt>
          <cx:pt idx="28804">62</cx:pt>
          <cx:pt idx="28805">62</cx:pt>
          <cx:pt idx="28806">62</cx:pt>
          <cx:pt idx="28807">62</cx:pt>
          <cx:pt idx="28808">62</cx:pt>
          <cx:pt idx="28809">62</cx:pt>
          <cx:pt idx="28810">62</cx:pt>
          <cx:pt idx="28811">62</cx:pt>
          <cx:pt idx="28812">62</cx:pt>
          <cx:pt idx="28813">62</cx:pt>
          <cx:pt idx="28814">62</cx:pt>
          <cx:pt idx="28815">62</cx:pt>
          <cx:pt idx="28816">62</cx:pt>
          <cx:pt idx="28817">62</cx:pt>
          <cx:pt idx="28818">62</cx:pt>
          <cx:pt idx="28819">62</cx:pt>
          <cx:pt idx="28820">62</cx:pt>
          <cx:pt idx="28821">62</cx:pt>
          <cx:pt idx="28822">62</cx:pt>
          <cx:pt idx="28823">62</cx:pt>
          <cx:pt idx="28824">62</cx:pt>
          <cx:pt idx="28825">62</cx:pt>
          <cx:pt idx="28826">62</cx:pt>
          <cx:pt idx="28827">62</cx:pt>
          <cx:pt idx="28828">62</cx:pt>
          <cx:pt idx="28829">62</cx:pt>
          <cx:pt idx="28830">62</cx:pt>
          <cx:pt idx="28831">62</cx:pt>
          <cx:pt idx="28832">62</cx:pt>
          <cx:pt idx="28833">62</cx:pt>
          <cx:pt idx="28834">62</cx:pt>
          <cx:pt idx="28835">62</cx:pt>
          <cx:pt idx="28836">62</cx:pt>
          <cx:pt idx="28837">62</cx:pt>
          <cx:pt idx="28838">62</cx:pt>
          <cx:pt idx="28839">62</cx:pt>
          <cx:pt idx="28840">62</cx:pt>
          <cx:pt idx="28841">62</cx:pt>
          <cx:pt idx="28842">62</cx:pt>
          <cx:pt idx="28843">62</cx:pt>
          <cx:pt idx="28844">62</cx:pt>
          <cx:pt idx="28845">62</cx:pt>
          <cx:pt idx="28846">62</cx:pt>
          <cx:pt idx="28847">62</cx:pt>
          <cx:pt idx="28848">62</cx:pt>
          <cx:pt idx="28849">62</cx:pt>
          <cx:pt idx="28850">62</cx:pt>
          <cx:pt idx="28851">62</cx:pt>
          <cx:pt idx="28852">62</cx:pt>
          <cx:pt idx="28853">62</cx:pt>
          <cx:pt idx="28854">62</cx:pt>
          <cx:pt idx="28855">62</cx:pt>
          <cx:pt idx="28856">62</cx:pt>
          <cx:pt idx="28857">62</cx:pt>
          <cx:pt idx="28858">62</cx:pt>
          <cx:pt idx="28859">62</cx:pt>
          <cx:pt idx="28860">62</cx:pt>
          <cx:pt idx="28861">62</cx:pt>
          <cx:pt idx="28862">62</cx:pt>
          <cx:pt idx="28863">62</cx:pt>
          <cx:pt idx="28864">62</cx:pt>
          <cx:pt idx="28865">62</cx:pt>
          <cx:pt idx="28866">62</cx:pt>
          <cx:pt idx="28867">62</cx:pt>
          <cx:pt idx="28868">62</cx:pt>
          <cx:pt idx="28869">62</cx:pt>
          <cx:pt idx="28870">62</cx:pt>
          <cx:pt idx="28871">62</cx:pt>
          <cx:pt idx="28872">62</cx:pt>
          <cx:pt idx="28873">62</cx:pt>
          <cx:pt idx="28874">62</cx:pt>
          <cx:pt idx="28875">62</cx:pt>
          <cx:pt idx="28876">62</cx:pt>
          <cx:pt idx="28877">62</cx:pt>
          <cx:pt idx="28878">62</cx:pt>
          <cx:pt idx="28879">62</cx:pt>
          <cx:pt idx="28880">62</cx:pt>
          <cx:pt idx="28881">62</cx:pt>
          <cx:pt idx="28882">62</cx:pt>
          <cx:pt idx="28883">62</cx:pt>
          <cx:pt idx="28884">62</cx:pt>
          <cx:pt idx="28885">62</cx:pt>
          <cx:pt idx="28886">62</cx:pt>
          <cx:pt idx="28887">62</cx:pt>
          <cx:pt idx="28888">62</cx:pt>
          <cx:pt idx="28889">62</cx:pt>
          <cx:pt idx="28890">62</cx:pt>
          <cx:pt idx="28891">62</cx:pt>
          <cx:pt idx="28892">62</cx:pt>
          <cx:pt idx="28893">62</cx:pt>
          <cx:pt idx="28894">62</cx:pt>
          <cx:pt idx="28895">62</cx:pt>
          <cx:pt idx="28896">62</cx:pt>
          <cx:pt idx="28897">62</cx:pt>
          <cx:pt idx="28898">62</cx:pt>
          <cx:pt idx="28899">62</cx:pt>
          <cx:pt idx="28900">62</cx:pt>
          <cx:pt idx="28901">62</cx:pt>
          <cx:pt idx="28902">62</cx:pt>
          <cx:pt idx="28903">62</cx:pt>
          <cx:pt idx="28904">62</cx:pt>
          <cx:pt idx="28905">62</cx:pt>
          <cx:pt idx="28906">62</cx:pt>
          <cx:pt idx="28907">62</cx:pt>
          <cx:pt idx="28908">62</cx:pt>
          <cx:pt idx="28909">62</cx:pt>
          <cx:pt idx="28910">62</cx:pt>
          <cx:pt idx="28911">62</cx:pt>
          <cx:pt idx="28912">62</cx:pt>
          <cx:pt idx="28913">62</cx:pt>
          <cx:pt idx="28914">62</cx:pt>
          <cx:pt idx="28915">62</cx:pt>
          <cx:pt idx="28916">62</cx:pt>
          <cx:pt idx="28917">62</cx:pt>
          <cx:pt idx="28918">62</cx:pt>
          <cx:pt idx="28919">62</cx:pt>
          <cx:pt idx="28920">62</cx:pt>
          <cx:pt idx="28921">62</cx:pt>
          <cx:pt idx="28922">62</cx:pt>
          <cx:pt idx="28923">62</cx:pt>
          <cx:pt idx="28924">62</cx:pt>
          <cx:pt idx="28925">62</cx:pt>
          <cx:pt idx="28926">62</cx:pt>
          <cx:pt idx="28927">62</cx:pt>
          <cx:pt idx="28928">62</cx:pt>
          <cx:pt idx="28929">62</cx:pt>
          <cx:pt idx="28930">62</cx:pt>
          <cx:pt idx="28931">62</cx:pt>
          <cx:pt idx="28932">62</cx:pt>
          <cx:pt idx="28933">62</cx:pt>
          <cx:pt idx="28934">62</cx:pt>
          <cx:pt idx="28935">62</cx:pt>
          <cx:pt idx="28936">62</cx:pt>
          <cx:pt idx="28937">62</cx:pt>
          <cx:pt idx="28938">62</cx:pt>
          <cx:pt idx="28939">62</cx:pt>
          <cx:pt idx="28940">62</cx:pt>
          <cx:pt idx="28941">62</cx:pt>
          <cx:pt idx="28942">62</cx:pt>
          <cx:pt idx="28943">62</cx:pt>
          <cx:pt idx="28944">62</cx:pt>
          <cx:pt idx="28945">62</cx:pt>
          <cx:pt idx="28946">62</cx:pt>
          <cx:pt idx="28947">62</cx:pt>
          <cx:pt idx="28948">62</cx:pt>
          <cx:pt idx="28949">62</cx:pt>
          <cx:pt idx="28950">62</cx:pt>
          <cx:pt idx="28951">62</cx:pt>
          <cx:pt idx="28952">62</cx:pt>
          <cx:pt idx="28953">62</cx:pt>
          <cx:pt idx="28954">62</cx:pt>
          <cx:pt idx="28955">62</cx:pt>
          <cx:pt idx="28956">62</cx:pt>
          <cx:pt idx="28957">62</cx:pt>
          <cx:pt idx="28958">62</cx:pt>
          <cx:pt idx="28959">62</cx:pt>
          <cx:pt idx="28960">62</cx:pt>
          <cx:pt idx="28961">62</cx:pt>
          <cx:pt idx="28962">62</cx:pt>
          <cx:pt idx="28963">62</cx:pt>
          <cx:pt idx="28964">62</cx:pt>
          <cx:pt idx="28965">62</cx:pt>
          <cx:pt idx="28966">62</cx:pt>
          <cx:pt idx="28967">62</cx:pt>
          <cx:pt idx="28968">62</cx:pt>
          <cx:pt idx="28969">62</cx:pt>
          <cx:pt idx="28970">62</cx:pt>
          <cx:pt idx="28971">62</cx:pt>
          <cx:pt idx="28972">62</cx:pt>
          <cx:pt idx="28973">62</cx:pt>
          <cx:pt idx="28974">62</cx:pt>
          <cx:pt idx="28975">62</cx:pt>
          <cx:pt idx="28976">62</cx:pt>
          <cx:pt idx="28977">62</cx:pt>
          <cx:pt idx="28978">62</cx:pt>
          <cx:pt idx="28979">62</cx:pt>
          <cx:pt idx="28980">62</cx:pt>
          <cx:pt idx="28981">62</cx:pt>
          <cx:pt idx="28982">62</cx:pt>
          <cx:pt idx="28983">62</cx:pt>
          <cx:pt idx="28984">62</cx:pt>
          <cx:pt idx="28985">62</cx:pt>
          <cx:pt idx="28986">62</cx:pt>
          <cx:pt idx="28987">62</cx:pt>
          <cx:pt idx="28988">62</cx:pt>
          <cx:pt idx="28989">62</cx:pt>
          <cx:pt idx="28990">62</cx:pt>
          <cx:pt idx="28991">62</cx:pt>
          <cx:pt idx="28992">62</cx:pt>
          <cx:pt idx="28993">62</cx:pt>
          <cx:pt idx="28994">62</cx:pt>
          <cx:pt idx="28995">62</cx:pt>
          <cx:pt idx="28996">62</cx:pt>
          <cx:pt idx="28997">62</cx:pt>
          <cx:pt idx="28998">62</cx:pt>
          <cx:pt idx="28999">62</cx:pt>
          <cx:pt idx="29000">62</cx:pt>
          <cx:pt idx="29001">62</cx:pt>
          <cx:pt idx="29002">62</cx:pt>
          <cx:pt idx="29003">62</cx:pt>
          <cx:pt idx="29004">62</cx:pt>
          <cx:pt idx="29005">62</cx:pt>
          <cx:pt idx="29006">62</cx:pt>
          <cx:pt idx="29007">62</cx:pt>
          <cx:pt idx="29008">62</cx:pt>
          <cx:pt idx="29009">62</cx:pt>
          <cx:pt idx="29010">62</cx:pt>
          <cx:pt idx="29011">62</cx:pt>
          <cx:pt idx="29012">62</cx:pt>
          <cx:pt idx="29013">62</cx:pt>
          <cx:pt idx="29014">62</cx:pt>
          <cx:pt idx="29015">62</cx:pt>
          <cx:pt idx="29016">62</cx:pt>
          <cx:pt idx="29017">62</cx:pt>
          <cx:pt idx="29018">62</cx:pt>
          <cx:pt idx="29019">62</cx:pt>
          <cx:pt idx="29020">62</cx:pt>
          <cx:pt idx="29021">62</cx:pt>
          <cx:pt idx="29022">62</cx:pt>
          <cx:pt idx="29023">62</cx:pt>
          <cx:pt idx="29024">62</cx:pt>
          <cx:pt idx="29025">62</cx:pt>
          <cx:pt idx="29026">62</cx:pt>
          <cx:pt idx="29027">62</cx:pt>
          <cx:pt idx="29028">62</cx:pt>
          <cx:pt idx="29029">62</cx:pt>
          <cx:pt idx="29030">62</cx:pt>
          <cx:pt idx="29031">62</cx:pt>
          <cx:pt idx="29032">62</cx:pt>
          <cx:pt idx="29033">62</cx:pt>
          <cx:pt idx="29034">62</cx:pt>
          <cx:pt idx="29035">62</cx:pt>
          <cx:pt idx="29036">62</cx:pt>
          <cx:pt idx="29037">62</cx:pt>
          <cx:pt idx="29038">62</cx:pt>
          <cx:pt idx="29039">62</cx:pt>
          <cx:pt idx="29040">62</cx:pt>
          <cx:pt idx="29041">62</cx:pt>
          <cx:pt idx="29042">62</cx:pt>
          <cx:pt idx="29043">62</cx:pt>
          <cx:pt idx="29044">62</cx:pt>
          <cx:pt idx="29045">62</cx:pt>
          <cx:pt idx="29046">62</cx:pt>
          <cx:pt idx="29047">62</cx:pt>
          <cx:pt idx="29048">62</cx:pt>
          <cx:pt idx="29049">62</cx:pt>
          <cx:pt idx="29050">62</cx:pt>
          <cx:pt idx="29051">62</cx:pt>
          <cx:pt idx="29052">62</cx:pt>
          <cx:pt idx="29053">62</cx:pt>
          <cx:pt idx="29054">62</cx:pt>
          <cx:pt idx="29055">62</cx:pt>
          <cx:pt idx="29056">62</cx:pt>
          <cx:pt idx="29057">62</cx:pt>
          <cx:pt idx="29058">62</cx:pt>
          <cx:pt idx="29059">62</cx:pt>
          <cx:pt idx="29060">62</cx:pt>
          <cx:pt idx="29061">62</cx:pt>
          <cx:pt idx="29062">62</cx:pt>
          <cx:pt idx="29063">62</cx:pt>
          <cx:pt idx="29064">62</cx:pt>
          <cx:pt idx="29065">62</cx:pt>
          <cx:pt idx="29066">62</cx:pt>
          <cx:pt idx="29067">62</cx:pt>
          <cx:pt idx="29068">62</cx:pt>
          <cx:pt idx="29069">62</cx:pt>
          <cx:pt idx="29070">62</cx:pt>
          <cx:pt idx="29071">62</cx:pt>
          <cx:pt idx="29072">62</cx:pt>
          <cx:pt idx="29073">62</cx:pt>
          <cx:pt idx="29074">62</cx:pt>
          <cx:pt idx="29075">62</cx:pt>
          <cx:pt idx="29076">62</cx:pt>
          <cx:pt idx="29077">62</cx:pt>
          <cx:pt idx="29078">62</cx:pt>
          <cx:pt idx="29079">62</cx:pt>
          <cx:pt idx="29080">62</cx:pt>
          <cx:pt idx="29081">62</cx:pt>
          <cx:pt idx="29082">62</cx:pt>
          <cx:pt idx="29083">62</cx:pt>
          <cx:pt idx="29084">62</cx:pt>
          <cx:pt idx="29085">62</cx:pt>
          <cx:pt idx="29086">62</cx:pt>
          <cx:pt idx="29087">62</cx:pt>
          <cx:pt idx="29088">62</cx:pt>
          <cx:pt idx="29089">62</cx:pt>
          <cx:pt idx="29090">62</cx:pt>
          <cx:pt idx="29091">62</cx:pt>
          <cx:pt idx="29092">62</cx:pt>
          <cx:pt idx="29093">62</cx:pt>
          <cx:pt idx="29094">62</cx:pt>
          <cx:pt idx="29095">62</cx:pt>
          <cx:pt idx="29096">62</cx:pt>
          <cx:pt idx="29097">62</cx:pt>
          <cx:pt idx="29098">62</cx:pt>
          <cx:pt idx="29099">62</cx:pt>
          <cx:pt idx="29100">62</cx:pt>
          <cx:pt idx="29101">62</cx:pt>
          <cx:pt idx="29102">62</cx:pt>
          <cx:pt idx="29103">62</cx:pt>
          <cx:pt idx="29104">62</cx:pt>
          <cx:pt idx="29105">62</cx:pt>
          <cx:pt idx="29106">62</cx:pt>
          <cx:pt idx="29107">62</cx:pt>
          <cx:pt idx="29108">62</cx:pt>
          <cx:pt idx="29109">62</cx:pt>
          <cx:pt idx="29110">62</cx:pt>
          <cx:pt idx="29111">62</cx:pt>
          <cx:pt idx="29112">62</cx:pt>
          <cx:pt idx="29113">62</cx:pt>
          <cx:pt idx="29114">62</cx:pt>
          <cx:pt idx="29115">62</cx:pt>
          <cx:pt idx="29116">62</cx:pt>
          <cx:pt idx="29117">62</cx:pt>
          <cx:pt idx="29118">62</cx:pt>
          <cx:pt idx="29119">62</cx:pt>
          <cx:pt idx="29120">62</cx:pt>
          <cx:pt idx="29121">62</cx:pt>
          <cx:pt idx="29122">62</cx:pt>
          <cx:pt idx="29123">62</cx:pt>
          <cx:pt idx="29124">62</cx:pt>
          <cx:pt idx="29125">62</cx:pt>
          <cx:pt idx="29126">62</cx:pt>
          <cx:pt idx="29127">62</cx:pt>
          <cx:pt idx="29128">62</cx:pt>
          <cx:pt idx="29129">62</cx:pt>
          <cx:pt idx="29130">62</cx:pt>
          <cx:pt idx="29131">62</cx:pt>
          <cx:pt idx="29132">62</cx:pt>
          <cx:pt idx="29133">62</cx:pt>
          <cx:pt idx="29134">62</cx:pt>
          <cx:pt idx="29135">62</cx:pt>
          <cx:pt idx="29136">62</cx:pt>
          <cx:pt idx="29137">62</cx:pt>
          <cx:pt idx="29138">62</cx:pt>
          <cx:pt idx="29139">62</cx:pt>
          <cx:pt idx="29140">62</cx:pt>
          <cx:pt idx="29141">62</cx:pt>
          <cx:pt idx="29142">62</cx:pt>
          <cx:pt idx="29143">62</cx:pt>
          <cx:pt idx="29144">62</cx:pt>
          <cx:pt idx="29145">62</cx:pt>
          <cx:pt idx="29146">62</cx:pt>
          <cx:pt idx="29147">62</cx:pt>
          <cx:pt idx="29148">62</cx:pt>
          <cx:pt idx="29149">62</cx:pt>
          <cx:pt idx="29150">62</cx:pt>
          <cx:pt idx="29151">62</cx:pt>
          <cx:pt idx="29152">62</cx:pt>
          <cx:pt idx="29153">62</cx:pt>
          <cx:pt idx="29154">62</cx:pt>
          <cx:pt idx="29155">62</cx:pt>
          <cx:pt idx="29156">62</cx:pt>
          <cx:pt idx="29157">62</cx:pt>
          <cx:pt idx="29158">62</cx:pt>
          <cx:pt idx="29159">62</cx:pt>
          <cx:pt idx="29160">62</cx:pt>
          <cx:pt idx="29161">62</cx:pt>
          <cx:pt idx="29162">62</cx:pt>
          <cx:pt idx="29163">62</cx:pt>
          <cx:pt idx="29164">62</cx:pt>
          <cx:pt idx="29165">62</cx:pt>
          <cx:pt idx="29166">62</cx:pt>
          <cx:pt idx="29167">62</cx:pt>
          <cx:pt idx="29168">62</cx:pt>
          <cx:pt idx="29169">62</cx:pt>
          <cx:pt idx="29170">62</cx:pt>
          <cx:pt idx="29171">62</cx:pt>
          <cx:pt idx="29172">62</cx:pt>
          <cx:pt idx="29173">62</cx:pt>
          <cx:pt idx="29174">62</cx:pt>
          <cx:pt idx="29175">62</cx:pt>
          <cx:pt idx="29176">62</cx:pt>
          <cx:pt idx="29177">62</cx:pt>
          <cx:pt idx="29178">62</cx:pt>
          <cx:pt idx="29179">62</cx:pt>
          <cx:pt idx="29180">62</cx:pt>
          <cx:pt idx="29181">62</cx:pt>
          <cx:pt idx="29182">62</cx:pt>
          <cx:pt idx="29183">62</cx:pt>
          <cx:pt idx="29184">62</cx:pt>
          <cx:pt idx="29185">62</cx:pt>
          <cx:pt idx="29186">62</cx:pt>
          <cx:pt idx="29187">62</cx:pt>
          <cx:pt idx="29188">62</cx:pt>
          <cx:pt idx="29189">62</cx:pt>
          <cx:pt idx="29190">62</cx:pt>
          <cx:pt idx="29191">62</cx:pt>
          <cx:pt idx="29192">62</cx:pt>
          <cx:pt idx="29193">62</cx:pt>
          <cx:pt idx="29194">62</cx:pt>
          <cx:pt idx="29195">62</cx:pt>
          <cx:pt idx="29196">62</cx:pt>
          <cx:pt idx="29197">62</cx:pt>
          <cx:pt idx="29198">62</cx:pt>
          <cx:pt idx="29199">62</cx:pt>
          <cx:pt idx="29200">62</cx:pt>
          <cx:pt idx="29201">62</cx:pt>
          <cx:pt idx="29202">62</cx:pt>
          <cx:pt idx="29203">62</cx:pt>
          <cx:pt idx="29204">62</cx:pt>
          <cx:pt idx="29205">62</cx:pt>
          <cx:pt idx="29206">62</cx:pt>
          <cx:pt idx="29207">62</cx:pt>
          <cx:pt idx="29208">62</cx:pt>
          <cx:pt idx="29209">62</cx:pt>
          <cx:pt idx="29210">62</cx:pt>
          <cx:pt idx="29211">62</cx:pt>
          <cx:pt idx="29212">62</cx:pt>
          <cx:pt idx="29213">62</cx:pt>
          <cx:pt idx="29214">62</cx:pt>
          <cx:pt idx="29215">62</cx:pt>
          <cx:pt idx="29216">62</cx:pt>
          <cx:pt idx="29217">62</cx:pt>
          <cx:pt idx="29218">62</cx:pt>
          <cx:pt idx="29219">62</cx:pt>
          <cx:pt idx="29220">62</cx:pt>
          <cx:pt idx="29221">62</cx:pt>
          <cx:pt idx="29222">62</cx:pt>
          <cx:pt idx="29223">62</cx:pt>
          <cx:pt idx="29224">62</cx:pt>
          <cx:pt idx="29225">62</cx:pt>
          <cx:pt idx="29226">62</cx:pt>
          <cx:pt idx="29227">62</cx:pt>
          <cx:pt idx="29228">62</cx:pt>
          <cx:pt idx="29229">62</cx:pt>
          <cx:pt idx="29230">62</cx:pt>
          <cx:pt idx="29231">62</cx:pt>
          <cx:pt idx="29232">62</cx:pt>
          <cx:pt idx="29233">62</cx:pt>
          <cx:pt idx="29234">62</cx:pt>
          <cx:pt idx="29235">62</cx:pt>
          <cx:pt idx="29236">62</cx:pt>
          <cx:pt idx="29237">62</cx:pt>
          <cx:pt idx="29238">62</cx:pt>
          <cx:pt idx="29239">62</cx:pt>
          <cx:pt idx="29240">62</cx:pt>
          <cx:pt idx="29241">62</cx:pt>
          <cx:pt idx="29242">62</cx:pt>
          <cx:pt idx="29243">62</cx:pt>
          <cx:pt idx="29244">62</cx:pt>
          <cx:pt idx="29245">62</cx:pt>
          <cx:pt idx="29246">62</cx:pt>
          <cx:pt idx="29247">62</cx:pt>
          <cx:pt idx="29248">62</cx:pt>
          <cx:pt idx="29249">62</cx:pt>
          <cx:pt idx="29250">62</cx:pt>
          <cx:pt idx="29251">62</cx:pt>
          <cx:pt idx="29252">62</cx:pt>
          <cx:pt idx="29253">62</cx:pt>
          <cx:pt idx="29254">62</cx:pt>
          <cx:pt idx="29255">62</cx:pt>
          <cx:pt idx="29256">62</cx:pt>
          <cx:pt idx="29257">62</cx:pt>
          <cx:pt idx="29258">62</cx:pt>
          <cx:pt idx="29259">62</cx:pt>
          <cx:pt idx="29260">62</cx:pt>
          <cx:pt idx="29261">62</cx:pt>
          <cx:pt idx="29262">62</cx:pt>
          <cx:pt idx="29263">62</cx:pt>
          <cx:pt idx="29264">62</cx:pt>
          <cx:pt idx="29265">62</cx:pt>
          <cx:pt idx="29266">62</cx:pt>
          <cx:pt idx="29267">62</cx:pt>
          <cx:pt idx="29268">62</cx:pt>
          <cx:pt idx="29269">62</cx:pt>
          <cx:pt idx="29270">62</cx:pt>
          <cx:pt idx="29271">62</cx:pt>
          <cx:pt idx="29272">62</cx:pt>
          <cx:pt idx="29273">62</cx:pt>
          <cx:pt idx="29274">62</cx:pt>
          <cx:pt idx="29275">62</cx:pt>
          <cx:pt idx="29276">62</cx:pt>
          <cx:pt idx="29277">62</cx:pt>
          <cx:pt idx="29278">62</cx:pt>
          <cx:pt idx="29279">62</cx:pt>
          <cx:pt idx="29280">62</cx:pt>
          <cx:pt idx="29281">62</cx:pt>
          <cx:pt idx="29282">62</cx:pt>
          <cx:pt idx="29283">62</cx:pt>
          <cx:pt idx="29284">62</cx:pt>
          <cx:pt idx="29285">62</cx:pt>
          <cx:pt idx="29286">62</cx:pt>
          <cx:pt idx="29287">62</cx:pt>
          <cx:pt idx="29288">62</cx:pt>
          <cx:pt idx="29289">62</cx:pt>
          <cx:pt idx="29290">62</cx:pt>
          <cx:pt idx="29291">62</cx:pt>
          <cx:pt idx="29292">62</cx:pt>
          <cx:pt idx="29293">62</cx:pt>
          <cx:pt idx="29294">62</cx:pt>
          <cx:pt idx="29295">62</cx:pt>
          <cx:pt idx="29296">62</cx:pt>
          <cx:pt idx="29297">62</cx:pt>
          <cx:pt idx="29298">62</cx:pt>
          <cx:pt idx="29299">62</cx:pt>
          <cx:pt idx="29300">62</cx:pt>
          <cx:pt idx="29301">62</cx:pt>
          <cx:pt idx="29302">62</cx:pt>
          <cx:pt idx="29303">62</cx:pt>
          <cx:pt idx="29304">62</cx:pt>
          <cx:pt idx="29305">62</cx:pt>
          <cx:pt idx="29306">62</cx:pt>
          <cx:pt idx="29307">62</cx:pt>
          <cx:pt idx="29308">62</cx:pt>
          <cx:pt idx="29309">62</cx:pt>
          <cx:pt idx="29310">62</cx:pt>
          <cx:pt idx="29311">62</cx:pt>
          <cx:pt idx="29312">62</cx:pt>
          <cx:pt idx="29313">62</cx:pt>
          <cx:pt idx="29314">62</cx:pt>
          <cx:pt idx="29315">62</cx:pt>
          <cx:pt idx="29316">62</cx:pt>
          <cx:pt idx="29317">62</cx:pt>
          <cx:pt idx="29318">62</cx:pt>
          <cx:pt idx="29319">62</cx:pt>
          <cx:pt idx="29320">62</cx:pt>
          <cx:pt idx="29321">62</cx:pt>
          <cx:pt idx="29322">62</cx:pt>
          <cx:pt idx="29323">62</cx:pt>
          <cx:pt idx="29324">62</cx:pt>
          <cx:pt idx="29325">62</cx:pt>
          <cx:pt idx="29326">62</cx:pt>
          <cx:pt idx="29327">62</cx:pt>
          <cx:pt idx="29328">62</cx:pt>
          <cx:pt idx="29329">62</cx:pt>
          <cx:pt idx="29330">62</cx:pt>
          <cx:pt idx="29331">62</cx:pt>
          <cx:pt idx="29332">62</cx:pt>
          <cx:pt idx="29333">62</cx:pt>
          <cx:pt idx="29334">62</cx:pt>
          <cx:pt idx="29335">62</cx:pt>
          <cx:pt idx="29336">62</cx:pt>
          <cx:pt idx="29337">62</cx:pt>
          <cx:pt idx="29338">62</cx:pt>
          <cx:pt idx="29339">62</cx:pt>
          <cx:pt idx="29340">62</cx:pt>
          <cx:pt idx="29341">62</cx:pt>
          <cx:pt idx="29342">62</cx:pt>
          <cx:pt idx="29343">62</cx:pt>
          <cx:pt idx="29344">62</cx:pt>
          <cx:pt idx="29345">62</cx:pt>
          <cx:pt idx="29346">62</cx:pt>
          <cx:pt idx="29347">62</cx:pt>
          <cx:pt idx="29348">62</cx:pt>
          <cx:pt idx="29349">62</cx:pt>
          <cx:pt idx="29350">62</cx:pt>
          <cx:pt idx="29351">62</cx:pt>
          <cx:pt idx="29352">62</cx:pt>
          <cx:pt idx="29353">62</cx:pt>
          <cx:pt idx="29354">62</cx:pt>
          <cx:pt idx="29355">62</cx:pt>
          <cx:pt idx="29356">62</cx:pt>
          <cx:pt idx="29357">62</cx:pt>
          <cx:pt idx="29358">62</cx:pt>
          <cx:pt idx="29359">62</cx:pt>
          <cx:pt idx="29360">62</cx:pt>
          <cx:pt idx="29361">62</cx:pt>
          <cx:pt idx="29362">62</cx:pt>
          <cx:pt idx="29363">62</cx:pt>
          <cx:pt idx="29364">62</cx:pt>
          <cx:pt idx="29365">62</cx:pt>
          <cx:pt idx="29366">62</cx:pt>
          <cx:pt idx="29367">62</cx:pt>
          <cx:pt idx="29368">62</cx:pt>
          <cx:pt idx="29369">62</cx:pt>
          <cx:pt idx="29370">62</cx:pt>
          <cx:pt idx="29371">62</cx:pt>
          <cx:pt idx="29372">62</cx:pt>
          <cx:pt idx="29373">62</cx:pt>
          <cx:pt idx="29374">62</cx:pt>
          <cx:pt idx="29375">62</cx:pt>
          <cx:pt idx="29376">62</cx:pt>
          <cx:pt idx="29377">62</cx:pt>
          <cx:pt idx="29378">62</cx:pt>
          <cx:pt idx="29379">62</cx:pt>
          <cx:pt idx="29380">62</cx:pt>
          <cx:pt idx="29381">62</cx:pt>
          <cx:pt idx="29382">62</cx:pt>
          <cx:pt idx="29383">62</cx:pt>
          <cx:pt idx="29384">62</cx:pt>
          <cx:pt idx="29385">62</cx:pt>
          <cx:pt idx="29386">62</cx:pt>
          <cx:pt idx="29387">62</cx:pt>
          <cx:pt idx="29388">62</cx:pt>
          <cx:pt idx="29389">62</cx:pt>
          <cx:pt idx="29390">62</cx:pt>
          <cx:pt idx="29391">62</cx:pt>
          <cx:pt idx="29392">62</cx:pt>
          <cx:pt idx="29393">62</cx:pt>
          <cx:pt idx="29394">62</cx:pt>
          <cx:pt idx="29395">62</cx:pt>
          <cx:pt idx="29396">62</cx:pt>
          <cx:pt idx="29397">62</cx:pt>
          <cx:pt idx="29398">62</cx:pt>
          <cx:pt idx="29399">62</cx:pt>
          <cx:pt idx="29400">62</cx:pt>
          <cx:pt idx="29401">62</cx:pt>
          <cx:pt idx="29402">62</cx:pt>
          <cx:pt idx="29403">62</cx:pt>
          <cx:pt idx="29404">62</cx:pt>
          <cx:pt idx="29405">62</cx:pt>
          <cx:pt idx="29406">62</cx:pt>
          <cx:pt idx="29407">62</cx:pt>
          <cx:pt idx="29408">62</cx:pt>
          <cx:pt idx="29409">62</cx:pt>
          <cx:pt idx="29410">62</cx:pt>
          <cx:pt idx="29411">62</cx:pt>
          <cx:pt idx="29412">62</cx:pt>
          <cx:pt idx="29413">62</cx:pt>
          <cx:pt idx="29414">62</cx:pt>
          <cx:pt idx="29415">62</cx:pt>
          <cx:pt idx="29416">62</cx:pt>
          <cx:pt idx="29417">62</cx:pt>
          <cx:pt idx="29418">62</cx:pt>
          <cx:pt idx="29419">62</cx:pt>
          <cx:pt idx="29420">62</cx:pt>
          <cx:pt idx="29421">62</cx:pt>
          <cx:pt idx="29422">62</cx:pt>
          <cx:pt idx="29423">62</cx:pt>
          <cx:pt idx="29424">62</cx:pt>
          <cx:pt idx="29425">62</cx:pt>
          <cx:pt idx="29426">62</cx:pt>
          <cx:pt idx="29427">62</cx:pt>
          <cx:pt idx="29428">62</cx:pt>
          <cx:pt idx="29429">62</cx:pt>
          <cx:pt idx="29430">62</cx:pt>
          <cx:pt idx="29431">62</cx:pt>
          <cx:pt idx="29432">62</cx:pt>
          <cx:pt idx="29433">62</cx:pt>
          <cx:pt idx="29434">62</cx:pt>
          <cx:pt idx="29435">62</cx:pt>
          <cx:pt idx="29436">62</cx:pt>
          <cx:pt idx="29437">62</cx:pt>
          <cx:pt idx="29438">62</cx:pt>
          <cx:pt idx="29439">62</cx:pt>
          <cx:pt idx="29440">62</cx:pt>
          <cx:pt idx="29441">62</cx:pt>
          <cx:pt idx="29442">62</cx:pt>
          <cx:pt idx="29443">62</cx:pt>
          <cx:pt idx="29444">62</cx:pt>
          <cx:pt idx="29445">62</cx:pt>
          <cx:pt idx="29446">62</cx:pt>
          <cx:pt idx="29447">62</cx:pt>
          <cx:pt idx="29448">62</cx:pt>
          <cx:pt idx="29449">62</cx:pt>
          <cx:pt idx="29450">62</cx:pt>
          <cx:pt idx="29451">62</cx:pt>
          <cx:pt idx="29452">62</cx:pt>
          <cx:pt idx="29453">62</cx:pt>
          <cx:pt idx="29454">62</cx:pt>
          <cx:pt idx="29455">62</cx:pt>
          <cx:pt idx="29456">62</cx:pt>
          <cx:pt idx="29457">62</cx:pt>
          <cx:pt idx="29458">62</cx:pt>
          <cx:pt idx="29459">62</cx:pt>
          <cx:pt idx="29460">62</cx:pt>
          <cx:pt idx="29461">62</cx:pt>
          <cx:pt idx="29462">62</cx:pt>
          <cx:pt idx="29463">62</cx:pt>
          <cx:pt idx="29464">62</cx:pt>
          <cx:pt idx="29465">62</cx:pt>
          <cx:pt idx="29466">62</cx:pt>
          <cx:pt idx="29467">62</cx:pt>
          <cx:pt idx="29468">62</cx:pt>
          <cx:pt idx="29469">62</cx:pt>
          <cx:pt idx="29470">62</cx:pt>
          <cx:pt idx="29471">62</cx:pt>
          <cx:pt idx="29472">62</cx:pt>
          <cx:pt idx="29473">62</cx:pt>
          <cx:pt idx="29474">62</cx:pt>
          <cx:pt idx="29475">62</cx:pt>
          <cx:pt idx="29476">62</cx:pt>
          <cx:pt idx="29477">62</cx:pt>
          <cx:pt idx="29478">62</cx:pt>
          <cx:pt idx="29479">62</cx:pt>
          <cx:pt idx="29480">62</cx:pt>
          <cx:pt idx="29481">62</cx:pt>
          <cx:pt idx="29482">62</cx:pt>
          <cx:pt idx="29483">62</cx:pt>
          <cx:pt idx="29484">62</cx:pt>
          <cx:pt idx="29485">62</cx:pt>
          <cx:pt idx="29486">62</cx:pt>
          <cx:pt idx="29487">62</cx:pt>
          <cx:pt idx="29488">62</cx:pt>
          <cx:pt idx="29489">62</cx:pt>
          <cx:pt idx="29490">61</cx:pt>
          <cx:pt idx="29491">61</cx:pt>
          <cx:pt idx="29492">61</cx:pt>
          <cx:pt idx="29493">61</cx:pt>
          <cx:pt idx="29494">61</cx:pt>
          <cx:pt idx="29495">61</cx:pt>
          <cx:pt idx="29496">61</cx:pt>
          <cx:pt idx="29497">61</cx:pt>
          <cx:pt idx="29498">61</cx:pt>
          <cx:pt idx="29499">61</cx:pt>
          <cx:pt idx="29500">61</cx:pt>
          <cx:pt idx="29501">61</cx:pt>
          <cx:pt idx="29502">61</cx:pt>
          <cx:pt idx="29503">61</cx:pt>
          <cx:pt idx="29504">61</cx:pt>
          <cx:pt idx="29505">61</cx:pt>
          <cx:pt idx="29506">61</cx:pt>
          <cx:pt idx="29507">61</cx:pt>
          <cx:pt idx="29508">61</cx:pt>
          <cx:pt idx="29509">61</cx:pt>
          <cx:pt idx="29510">61</cx:pt>
          <cx:pt idx="29511">61</cx:pt>
          <cx:pt idx="29512">61</cx:pt>
          <cx:pt idx="29513">61</cx:pt>
          <cx:pt idx="29514">61</cx:pt>
          <cx:pt idx="29515">61</cx:pt>
          <cx:pt idx="29516">61</cx:pt>
          <cx:pt idx="29517">61</cx:pt>
          <cx:pt idx="29518">61</cx:pt>
          <cx:pt idx="29519">61</cx:pt>
          <cx:pt idx="29520">61</cx:pt>
          <cx:pt idx="29521">61</cx:pt>
          <cx:pt idx="29522">61</cx:pt>
          <cx:pt idx="29523">61</cx:pt>
          <cx:pt idx="29524">61</cx:pt>
          <cx:pt idx="29525">61</cx:pt>
          <cx:pt idx="29526">61</cx:pt>
          <cx:pt idx="29527">61</cx:pt>
          <cx:pt idx="29528">61</cx:pt>
          <cx:pt idx="29529">61</cx:pt>
          <cx:pt idx="29530">61</cx:pt>
          <cx:pt idx="29531">61</cx:pt>
          <cx:pt idx="29532">61</cx:pt>
          <cx:pt idx="29533">61</cx:pt>
          <cx:pt idx="29534">61</cx:pt>
          <cx:pt idx="29535">61</cx:pt>
          <cx:pt idx="29536">61</cx:pt>
          <cx:pt idx="29537">61</cx:pt>
          <cx:pt idx="29538">61</cx:pt>
          <cx:pt idx="29539">61</cx:pt>
          <cx:pt idx="29540">61</cx:pt>
          <cx:pt idx="29541">61</cx:pt>
          <cx:pt idx="29542">61</cx:pt>
          <cx:pt idx="29543">61</cx:pt>
          <cx:pt idx="29544">61</cx:pt>
          <cx:pt idx="29545">61</cx:pt>
          <cx:pt idx="29546">61</cx:pt>
          <cx:pt idx="29547">61</cx:pt>
          <cx:pt idx="29548">61</cx:pt>
          <cx:pt idx="29549">61</cx:pt>
          <cx:pt idx="29550">61</cx:pt>
          <cx:pt idx="29551">61</cx:pt>
          <cx:pt idx="29552">61</cx:pt>
          <cx:pt idx="29553">61</cx:pt>
          <cx:pt idx="29554">61</cx:pt>
          <cx:pt idx="29555">61</cx:pt>
          <cx:pt idx="29556">61</cx:pt>
          <cx:pt idx="29557">61</cx:pt>
          <cx:pt idx="29558">61</cx:pt>
          <cx:pt idx="29559">61</cx:pt>
          <cx:pt idx="29560">61</cx:pt>
          <cx:pt idx="29561">61</cx:pt>
          <cx:pt idx="29562">61</cx:pt>
          <cx:pt idx="29563">61</cx:pt>
          <cx:pt idx="29564">61</cx:pt>
          <cx:pt idx="29565">61</cx:pt>
          <cx:pt idx="29566">61</cx:pt>
          <cx:pt idx="29567">61</cx:pt>
          <cx:pt idx="29568">61</cx:pt>
          <cx:pt idx="29569">61</cx:pt>
          <cx:pt idx="29570">61</cx:pt>
          <cx:pt idx="29571">61</cx:pt>
          <cx:pt idx="29572">61</cx:pt>
          <cx:pt idx="29573">61</cx:pt>
          <cx:pt idx="29574">61</cx:pt>
          <cx:pt idx="29575">61</cx:pt>
          <cx:pt idx="29576">61</cx:pt>
          <cx:pt idx="29577">61</cx:pt>
          <cx:pt idx="29578">61</cx:pt>
          <cx:pt idx="29579">61</cx:pt>
          <cx:pt idx="29580">61</cx:pt>
          <cx:pt idx="29581">61</cx:pt>
          <cx:pt idx="29582">61</cx:pt>
          <cx:pt idx="29583">61</cx:pt>
          <cx:pt idx="29584">61</cx:pt>
          <cx:pt idx="29585">61</cx:pt>
          <cx:pt idx="29586">61</cx:pt>
          <cx:pt idx="29587">61</cx:pt>
          <cx:pt idx="29588">61</cx:pt>
          <cx:pt idx="29589">61</cx:pt>
          <cx:pt idx="29590">61</cx:pt>
          <cx:pt idx="29591">61</cx:pt>
          <cx:pt idx="29592">61</cx:pt>
          <cx:pt idx="29593">61</cx:pt>
          <cx:pt idx="29594">61</cx:pt>
          <cx:pt idx="29595">61</cx:pt>
          <cx:pt idx="29596">61</cx:pt>
          <cx:pt idx="29597">61</cx:pt>
          <cx:pt idx="29598">61</cx:pt>
          <cx:pt idx="29599">61</cx:pt>
          <cx:pt idx="29600">61</cx:pt>
          <cx:pt idx="29601">61</cx:pt>
          <cx:pt idx="29602">61</cx:pt>
          <cx:pt idx="29603">61</cx:pt>
          <cx:pt idx="29604">61</cx:pt>
          <cx:pt idx="29605">61</cx:pt>
          <cx:pt idx="29606">61</cx:pt>
          <cx:pt idx="29607">61</cx:pt>
          <cx:pt idx="29608">61</cx:pt>
          <cx:pt idx="29609">61</cx:pt>
          <cx:pt idx="29610">61</cx:pt>
          <cx:pt idx="29611">61</cx:pt>
          <cx:pt idx="29612">61</cx:pt>
          <cx:pt idx="29613">61</cx:pt>
          <cx:pt idx="29614">61</cx:pt>
          <cx:pt idx="29615">61</cx:pt>
          <cx:pt idx="29616">61</cx:pt>
          <cx:pt idx="29617">61</cx:pt>
          <cx:pt idx="29618">61</cx:pt>
          <cx:pt idx="29619">61</cx:pt>
          <cx:pt idx="29620">61</cx:pt>
          <cx:pt idx="29621">61</cx:pt>
          <cx:pt idx="29622">61</cx:pt>
          <cx:pt idx="29623">61</cx:pt>
          <cx:pt idx="29624">61</cx:pt>
          <cx:pt idx="29625">61</cx:pt>
          <cx:pt idx="29626">61</cx:pt>
          <cx:pt idx="29627">61</cx:pt>
          <cx:pt idx="29628">61</cx:pt>
          <cx:pt idx="29629">61</cx:pt>
          <cx:pt idx="29630">61</cx:pt>
          <cx:pt idx="29631">61</cx:pt>
          <cx:pt idx="29632">61</cx:pt>
          <cx:pt idx="29633">61</cx:pt>
          <cx:pt idx="29634">61</cx:pt>
          <cx:pt idx="29635">61</cx:pt>
          <cx:pt idx="29636">61</cx:pt>
          <cx:pt idx="29637">61</cx:pt>
          <cx:pt idx="29638">61</cx:pt>
          <cx:pt idx="29639">61</cx:pt>
          <cx:pt idx="29640">61</cx:pt>
          <cx:pt idx="29641">61</cx:pt>
          <cx:pt idx="29642">61</cx:pt>
          <cx:pt idx="29643">61</cx:pt>
          <cx:pt idx="29644">61</cx:pt>
          <cx:pt idx="29645">61</cx:pt>
          <cx:pt idx="29646">61</cx:pt>
          <cx:pt idx="29647">61</cx:pt>
          <cx:pt idx="29648">61</cx:pt>
          <cx:pt idx="29649">61</cx:pt>
          <cx:pt idx="29650">61</cx:pt>
          <cx:pt idx="29651">61</cx:pt>
          <cx:pt idx="29652">61</cx:pt>
          <cx:pt idx="29653">61</cx:pt>
          <cx:pt idx="29654">61</cx:pt>
          <cx:pt idx="29655">61</cx:pt>
          <cx:pt idx="29656">61</cx:pt>
          <cx:pt idx="29657">61</cx:pt>
          <cx:pt idx="29658">61</cx:pt>
          <cx:pt idx="29659">61</cx:pt>
          <cx:pt idx="29660">61</cx:pt>
          <cx:pt idx="29661">61</cx:pt>
          <cx:pt idx="29662">61</cx:pt>
          <cx:pt idx="29663">61</cx:pt>
          <cx:pt idx="29664">61</cx:pt>
          <cx:pt idx="29665">61</cx:pt>
          <cx:pt idx="29666">61</cx:pt>
          <cx:pt idx="29667">61</cx:pt>
          <cx:pt idx="29668">61</cx:pt>
          <cx:pt idx="29669">61</cx:pt>
          <cx:pt idx="29670">61</cx:pt>
          <cx:pt idx="29671">61</cx:pt>
          <cx:pt idx="29672">61</cx:pt>
          <cx:pt idx="29673">61</cx:pt>
          <cx:pt idx="29674">61</cx:pt>
          <cx:pt idx="29675">61</cx:pt>
          <cx:pt idx="29676">61</cx:pt>
          <cx:pt idx="29677">61</cx:pt>
          <cx:pt idx="29678">61</cx:pt>
          <cx:pt idx="29679">61</cx:pt>
          <cx:pt idx="29680">61</cx:pt>
          <cx:pt idx="29681">61</cx:pt>
          <cx:pt idx="29682">61</cx:pt>
          <cx:pt idx="29683">61</cx:pt>
          <cx:pt idx="29684">61</cx:pt>
          <cx:pt idx="29685">61</cx:pt>
          <cx:pt idx="29686">61</cx:pt>
          <cx:pt idx="29687">61</cx:pt>
          <cx:pt idx="29688">61</cx:pt>
          <cx:pt idx="29689">61</cx:pt>
          <cx:pt idx="29690">61</cx:pt>
          <cx:pt idx="29691">61</cx:pt>
          <cx:pt idx="29692">61</cx:pt>
          <cx:pt idx="29693">61</cx:pt>
          <cx:pt idx="29694">61</cx:pt>
          <cx:pt idx="29695">61</cx:pt>
          <cx:pt idx="29696">61</cx:pt>
          <cx:pt idx="29697">61</cx:pt>
          <cx:pt idx="29698">61</cx:pt>
          <cx:pt idx="29699">61</cx:pt>
          <cx:pt idx="29700">61</cx:pt>
          <cx:pt idx="29701">61</cx:pt>
          <cx:pt idx="29702">61</cx:pt>
          <cx:pt idx="29703">61</cx:pt>
          <cx:pt idx="29704">61</cx:pt>
          <cx:pt idx="29705">61</cx:pt>
          <cx:pt idx="29706">61</cx:pt>
          <cx:pt idx="29707">61</cx:pt>
          <cx:pt idx="29708">61</cx:pt>
          <cx:pt idx="29709">61</cx:pt>
          <cx:pt idx="29710">61</cx:pt>
          <cx:pt idx="29711">61</cx:pt>
          <cx:pt idx="29712">61</cx:pt>
          <cx:pt idx="29713">61</cx:pt>
          <cx:pt idx="29714">61</cx:pt>
          <cx:pt idx="29715">61</cx:pt>
          <cx:pt idx="29716">61</cx:pt>
          <cx:pt idx="29717">61</cx:pt>
          <cx:pt idx="29718">61</cx:pt>
          <cx:pt idx="29719">61</cx:pt>
          <cx:pt idx="29720">61</cx:pt>
          <cx:pt idx="29721">61</cx:pt>
          <cx:pt idx="29722">61</cx:pt>
          <cx:pt idx="29723">61</cx:pt>
          <cx:pt idx="29724">61</cx:pt>
          <cx:pt idx="29725">61</cx:pt>
          <cx:pt idx="29726">61</cx:pt>
          <cx:pt idx="29727">61</cx:pt>
          <cx:pt idx="29728">61</cx:pt>
          <cx:pt idx="29729">61</cx:pt>
          <cx:pt idx="29730">61</cx:pt>
          <cx:pt idx="29731">61</cx:pt>
          <cx:pt idx="29732">61</cx:pt>
          <cx:pt idx="29733">61</cx:pt>
          <cx:pt idx="29734">61</cx:pt>
          <cx:pt idx="29735">61</cx:pt>
          <cx:pt idx="29736">61</cx:pt>
          <cx:pt idx="29737">61</cx:pt>
          <cx:pt idx="29738">61</cx:pt>
          <cx:pt idx="29739">61</cx:pt>
          <cx:pt idx="29740">61</cx:pt>
          <cx:pt idx="29741">61</cx:pt>
          <cx:pt idx="29742">61</cx:pt>
          <cx:pt idx="29743">61</cx:pt>
          <cx:pt idx="29744">61</cx:pt>
          <cx:pt idx="29745">61</cx:pt>
          <cx:pt idx="29746">61</cx:pt>
          <cx:pt idx="29747">61</cx:pt>
          <cx:pt idx="29748">61</cx:pt>
          <cx:pt idx="29749">61</cx:pt>
          <cx:pt idx="29750">61</cx:pt>
          <cx:pt idx="29751">61</cx:pt>
          <cx:pt idx="29752">61</cx:pt>
          <cx:pt idx="29753">61</cx:pt>
          <cx:pt idx="29754">61</cx:pt>
          <cx:pt idx="29755">61</cx:pt>
          <cx:pt idx="29756">61</cx:pt>
          <cx:pt idx="29757">61</cx:pt>
          <cx:pt idx="29758">61</cx:pt>
          <cx:pt idx="29759">61</cx:pt>
          <cx:pt idx="29760">61</cx:pt>
          <cx:pt idx="29761">61</cx:pt>
          <cx:pt idx="29762">61</cx:pt>
          <cx:pt idx="29763">61</cx:pt>
          <cx:pt idx="29764">61</cx:pt>
          <cx:pt idx="29765">61</cx:pt>
          <cx:pt idx="29766">61</cx:pt>
          <cx:pt idx="29767">61</cx:pt>
          <cx:pt idx="29768">61</cx:pt>
          <cx:pt idx="29769">61</cx:pt>
          <cx:pt idx="29770">61</cx:pt>
          <cx:pt idx="29771">61</cx:pt>
          <cx:pt idx="29772">61</cx:pt>
          <cx:pt idx="29773">61</cx:pt>
          <cx:pt idx="29774">61</cx:pt>
          <cx:pt idx="29775">61</cx:pt>
          <cx:pt idx="29776">61</cx:pt>
          <cx:pt idx="29777">61</cx:pt>
          <cx:pt idx="29778">61</cx:pt>
          <cx:pt idx="29779">61</cx:pt>
          <cx:pt idx="29780">61</cx:pt>
          <cx:pt idx="29781">61</cx:pt>
          <cx:pt idx="29782">61</cx:pt>
          <cx:pt idx="29783">61</cx:pt>
          <cx:pt idx="29784">61</cx:pt>
          <cx:pt idx="29785">61</cx:pt>
          <cx:pt idx="29786">61</cx:pt>
          <cx:pt idx="29787">61</cx:pt>
          <cx:pt idx="29788">61</cx:pt>
          <cx:pt idx="29789">61</cx:pt>
          <cx:pt idx="29790">61</cx:pt>
          <cx:pt idx="29791">61</cx:pt>
          <cx:pt idx="29792">61</cx:pt>
          <cx:pt idx="29793">61</cx:pt>
          <cx:pt idx="29794">61</cx:pt>
          <cx:pt idx="29795">61</cx:pt>
          <cx:pt idx="29796">61</cx:pt>
          <cx:pt idx="29797">61</cx:pt>
          <cx:pt idx="29798">61</cx:pt>
          <cx:pt idx="29799">61</cx:pt>
          <cx:pt idx="29800">61</cx:pt>
          <cx:pt idx="29801">61</cx:pt>
          <cx:pt idx="29802">61</cx:pt>
          <cx:pt idx="29803">61</cx:pt>
          <cx:pt idx="29804">61</cx:pt>
          <cx:pt idx="29805">61</cx:pt>
          <cx:pt idx="29806">61</cx:pt>
          <cx:pt idx="29807">61</cx:pt>
          <cx:pt idx="29808">61</cx:pt>
          <cx:pt idx="29809">61</cx:pt>
          <cx:pt idx="29810">61</cx:pt>
          <cx:pt idx="29811">61</cx:pt>
          <cx:pt idx="29812">61</cx:pt>
          <cx:pt idx="29813">61</cx:pt>
          <cx:pt idx="29814">61</cx:pt>
          <cx:pt idx="29815">61</cx:pt>
          <cx:pt idx="29816">61</cx:pt>
          <cx:pt idx="29817">61</cx:pt>
          <cx:pt idx="29818">61</cx:pt>
          <cx:pt idx="29819">61</cx:pt>
          <cx:pt idx="29820">61</cx:pt>
          <cx:pt idx="29821">61</cx:pt>
          <cx:pt idx="29822">61</cx:pt>
          <cx:pt idx="29823">61</cx:pt>
          <cx:pt idx="29824">61</cx:pt>
          <cx:pt idx="29825">61</cx:pt>
          <cx:pt idx="29826">61</cx:pt>
          <cx:pt idx="29827">61</cx:pt>
          <cx:pt idx="29828">61</cx:pt>
          <cx:pt idx="29829">61</cx:pt>
          <cx:pt idx="29830">61</cx:pt>
          <cx:pt idx="29831">61</cx:pt>
          <cx:pt idx="29832">61</cx:pt>
          <cx:pt idx="29833">61</cx:pt>
          <cx:pt idx="29834">61</cx:pt>
          <cx:pt idx="29835">61</cx:pt>
          <cx:pt idx="29836">61</cx:pt>
          <cx:pt idx="29837">61</cx:pt>
          <cx:pt idx="29838">61</cx:pt>
          <cx:pt idx="29839">61</cx:pt>
          <cx:pt idx="29840">61</cx:pt>
          <cx:pt idx="29841">61</cx:pt>
          <cx:pt idx="29842">61</cx:pt>
          <cx:pt idx="29843">61</cx:pt>
          <cx:pt idx="29844">61</cx:pt>
          <cx:pt idx="29845">61</cx:pt>
          <cx:pt idx="29846">61</cx:pt>
          <cx:pt idx="29847">61</cx:pt>
          <cx:pt idx="29848">61</cx:pt>
          <cx:pt idx="29849">61</cx:pt>
          <cx:pt idx="29850">61</cx:pt>
          <cx:pt idx="29851">61</cx:pt>
          <cx:pt idx="29852">61</cx:pt>
          <cx:pt idx="29853">61</cx:pt>
          <cx:pt idx="29854">61</cx:pt>
          <cx:pt idx="29855">61</cx:pt>
          <cx:pt idx="29856">61</cx:pt>
          <cx:pt idx="29857">61</cx:pt>
          <cx:pt idx="29858">61</cx:pt>
          <cx:pt idx="29859">61</cx:pt>
          <cx:pt idx="29860">61</cx:pt>
          <cx:pt idx="29861">61</cx:pt>
          <cx:pt idx="29862">61</cx:pt>
          <cx:pt idx="29863">61</cx:pt>
          <cx:pt idx="29864">61</cx:pt>
          <cx:pt idx="29865">61</cx:pt>
          <cx:pt idx="29866">61</cx:pt>
          <cx:pt idx="29867">61</cx:pt>
          <cx:pt idx="29868">61</cx:pt>
          <cx:pt idx="29869">61</cx:pt>
          <cx:pt idx="29870">61</cx:pt>
          <cx:pt idx="29871">61</cx:pt>
          <cx:pt idx="29872">61</cx:pt>
          <cx:pt idx="29873">61</cx:pt>
          <cx:pt idx="29874">61</cx:pt>
          <cx:pt idx="29875">61</cx:pt>
          <cx:pt idx="29876">61</cx:pt>
          <cx:pt idx="29877">61</cx:pt>
          <cx:pt idx="29878">61</cx:pt>
          <cx:pt idx="29879">61</cx:pt>
          <cx:pt idx="29880">61</cx:pt>
          <cx:pt idx="29881">61</cx:pt>
          <cx:pt idx="29882">61</cx:pt>
          <cx:pt idx="29883">61</cx:pt>
          <cx:pt idx="29884">61</cx:pt>
          <cx:pt idx="29885">61</cx:pt>
          <cx:pt idx="29886">61</cx:pt>
          <cx:pt idx="29887">61</cx:pt>
          <cx:pt idx="29888">61</cx:pt>
          <cx:pt idx="29889">61</cx:pt>
          <cx:pt idx="29890">61</cx:pt>
          <cx:pt idx="29891">61</cx:pt>
          <cx:pt idx="29892">61</cx:pt>
          <cx:pt idx="29893">61</cx:pt>
          <cx:pt idx="29894">61</cx:pt>
          <cx:pt idx="29895">61</cx:pt>
          <cx:pt idx="29896">61</cx:pt>
          <cx:pt idx="29897">61</cx:pt>
          <cx:pt idx="29898">61</cx:pt>
          <cx:pt idx="29899">61</cx:pt>
          <cx:pt idx="29900">61</cx:pt>
          <cx:pt idx="29901">61</cx:pt>
          <cx:pt idx="29902">61</cx:pt>
          <cx:pt idx="29903">61</cx:pt>
          <cx:pt idx="29904">61</cx:pt>
          <cx:pt idx="29905">61</cx:pt>
          <cx:pt idx="29906">61</cx:pt>
          <cx:pt idx="29907">61</cx:pt>
          <cx:pt idx="29908">61</cx:pt>
          <cx:pt idx="29909">61</cx:pt>
          <cx:pt idx="29910">61</cx:pt>
          <cx:pt idx="29911">61</cx:pt>
          <cx:pt idx="29912">61</cx:pt>
          <cx:pt idx="29913">61</cx:pt>
          <cx:pt idx="29914">61</cx:pt>
          <cx:pt idx="29915">61</cx:pt>
          <cx:pt idx="29916">61</cx:pt>
          <cx:pt idx="29917">61</cx:pt>
          <cx:pt idx="29918">61</cx:pt>
          <cx:pt idx="29919">61</cx:pt>
          <cx:pt idx="29920">61</cx:pt>
          <cx:pt idx="29921">61</cx:pt>
          <cx:pt idx="29922">61</cx:pt>
          <cx:pt idx="29923">61</cx:pt>
          <cx:pt idx="29924">61</cx:pt>
          <cx:pt idx="29925">61</cx:pt>
          <cx:pt idx="29926">61</cx:pt>
          <cx:pt idx="29927">61</cx:pt>
          <cx:pt idx="29928">61</cx:pt>
          <cx:pt idx="29929">61</cx:pt>
          <cx:pt idx="29930">61</cx:pt>
          <cx:pt idx="29931">61</cx:pt>
          <cx:pt idx="29932">61</cx:pt>
          <cx:pt idx="29933">61</cx:pt>
          <cx:pt idx="29934">61</cx:pt>
          <cx:pt idx="29935">61</cx:pt>
          <cx:pt idx="29936">61</cx:pt>
          <cx:pt idx="29937">61</cx:pt>
          <cx:pt idx="29938">61</cx:pt>
          <cx:pt idx="29939">61</cx:pt>
          <cx:pt idx="29940">61</cx:pt>
          <cx:pt idx="29941">61</cx:pt>
          <cx:pt idx="29942">61</cx:pt>
          <cx:pt idx="29943">61</cx:pt>
          <cx:pt idx="29944">61</cx:pt>
          <cx:pt idx="29945">61</cx:pt>
          <cx:pt idx="29946">61</cx:pt>
          <cx:pt idx="29947">61</cx:pt>
          <cx:pt idx="29948">61</cx:pt>
          <cx:pt idx="29949">61</cx:pt>
          <cx:pt idx="29950">61</cx:pt>
          <cx:pt idx="29951">61</cx:pt>
          <cx:pt idx="29952">61</cx:pt>
          <cx:pt idx="29953">61</cx:pt>
          <cx:pt idx="29954">61</cx:pt>
          <cx:pt idx="29955">61</cx:pt>
          <cx:pt idx="29956">61</cx:pt>
          <cx:pt idx="29957">61</cx:pt>
          <cx:pt idx="29958">61</cx:pt>
          <cx:pt idx="29959">61</cx:pt>
          <cx:pt idx="29960">61</cx:pt>
          <cx:pt idx="29961">61</cx:pt>
          <cx:pt idx="29962">61</cx:pt>
          <cx:pt idx="29963">61</cx:pt>
          <cx:pt idx="29964">61</cx:pt>
          <cx:pt idx="29965">61</cx:pt>
          <cx:pt idx="29966">61</cx:pt>
          <cx:pt idx="29967">61</cx:pt>
          <cx:pt idx="29968">61</cx:pt>
          <cx:pt idx="29969">61</cx:pt>
          <cx:pt idx="29970">61</cx:pt>
          <cx:pt idx="29971">61</cx:pt>
          <cx:pt idx="29972">61</cx:pt>
          <cx:pt idx="29973">61</cx:pt>
          <cx:pt idx="29974">61</cx:pt>
          <cx:pt idx="29975">61</cx:pt>
          <cx:pt idx="29976">61</cx:pt>
          <cx:pt idx="29977">61</cx:pt>
          <cx:pt idx="29978">61</cx:pt>
          <cx:pt idx="29979">61</cx:pt>
          <cx:pt idx="29980">61</cx:pt>
          <cx:pt idx="29981">61</cx:pt>
          <cx:pt idx="29982">61</cx:pt>
          <cx:pt idx="29983">61</cx:pt>
          <cx:pt idx="29984">61</cx:pt>
          <cx:pt idx="29985">61</cx:pt>
          <cx:pt idx="29986">61</cx:pt>
          <cx:pt idx="29987">61</cx:pt>
          <cx:pt idx="29988">61</cx:pt>
          <cx:pt idx="29989">61</cx:pt>
          <cx:pt idx="29990">61</cx:pt>
          <cx:pt idx="29991">61</cx:pt>
          <cx:pt idx="29992">61</cx:pt>
          <cx:pt idx="29993">61</cx:pt>
          <cx:pt idx="29994">61</cx:pt>
          <cx:pt idx="29995">61</cx:pt>
          <cx:pt idx="29996">61</cx:pt>
          <cx:pt idx="29997">61</cx:pt>
          <cx:pt idx="29998">61</cx:pt>
          <cx:pt idx="29999">61</cx:pt>
          <cx:pt idx="30000">61</cx:pt>
          <cx:pt idx="30001">61</cx:pt>
          <cx:pt idx="30002">61</cx:pt>
          <cx:pt idx="30003">61</cx:pt>
          <cx:pt idx="30004">61</cx:pt>
          <cx:pt idx="30005">61</cx:pt>
          <cx:pt idx="30006">61</cx:pt>
          <cx:pt idx="30007">61</cx:pt>
          <cx:pt idx="30008">61</cx:pt>
          <cx:pt idx="30009">61</cx:pt>
          <cx:pt idx="30010">61</cx:pt>
          <cx:pt idx="30011">61</cx:pt>
          <cx:pt idx="30012">61</cx:pt>
          <cx:pt idx="30013">61</cx:pt>
          <cx:pt idx="30014">61</cx:pt>
          <cx:pt idx="30015">61</cx:pt>
          <cx:pt idx="30016">61</cx:pt>
          <cx:pt idx="30017">61</cx:pt>
          <cx:pt idx="30018">61</cx:pt>
          <cx:pt idx="30019">61</cx:pt>
          <cx:pt idx="30020">61</cx:pt>
          <cx:pt idx="30021">61</cx:pt>
          <cx:pt idx="30022">61</cx:pt>
          <cx:pt idx="30023">61</cx:pt>
          <cx:pt idx="30024">61</cx:pt>
          <cx:pt idx="30025">61</cx:pt>
          <cx:pt idx="30026">61</cx:pt>
          <cx:pt idx="30027">61</cx:pt>
          <cx:pt idx="30028">61</cx:pt>
          <cx:pt idx="30029">61</cx:pt>
          <cx:pt idx="30030">61</cx:pt>
          <cx:pt idx="30031">61</cx:pt>
          <cx:pt idx="30032">61</cx:pt>
          <cx:pt idx="30033">61</cx:pt>
          <cx:pt idx="30034">61</cx:pt>
          <cx:pt idx="30035">61</cx:pt>
          <cx:pt idx="30036">61</cx:pt>
          <cx:pt idx="30037">61</cx:pt>
          <cx:pt idx="30038">61</cx:pt>
          <cx:pt idx="30039">61</cx:pt>
          <cx:pt idx="30040">61</cx:pt>
          <cx:pt idx="30041">61</cx:pt>
          <cx:pt idx="30042">61</cx:pt>
          <cx:pt idx="30043">61</cx:pt>
          <cx:pt idx="30044">61</cx:pt>
          <cx:pt idx="30045">61</cx:pt>
          <cx:pt idx="30046">61</cx:pt>
          <cx:pt idx="30047">61</cx:pt>
          <cx:pt idx="30048">61</cx:pt>
          <cx:pt idx="30049">61</cx:pt>
          <cx:pt idx="30050">61</cx:pt>
          <cx:pt idx="30051">61</cx:pt>
          <cx:pt idx="30052">61</cx:pt>
          <cx:pt idx="30053">61</cx:pt>
          <cx:pt idx="30054">61</cx:pt>
          <cx:pt idx="30055">61</cx:pt>
          <cx:pt idx="30056">61</cx:pt>
          <cx:pt idx="30057">61</cx:pt>
          <cx:pt idx="30058">61</cx:pt>
          <cx:pt idx="30059">61</cx:pt>
          <cx:pt idx="30060">61</cx:pt>
          <cx:pt idx="30061">61</cx:pt>
          <cx:pt idx="30062">61</cx:pt>
          <cx:pt idx="30063">61</cx:pt>
          <cx:pt idx="30064">61</cx:pt>
          <cx:pt idx="30065">61</cx:pt>
          <cx:pt idx="30066">61</cx:pt>
          <cx:pt idx="30067">61</cx:pt>
          <cx:pt idx="30068">61</cx:pt>
          <cx:pt idx="30069">61</cx:pt>
          <cx:pt idx="30070">61</cx:pt>
          <cx:pt idx="30071">61</cx:pt>
          <cx:pt idx="30072">61</cx:pt>
          <cx:pt idx="30073">61</cx:pt>
          <cx:pt idx="30074">61</cx:pt>
          <cx:pt idx="30075">61</cx:pt>
          <cx:pt idx="30076">61</cx:pt>
          <cx:pt idx="30077">61</cx:pt>
          <cx:pt idx="30078">61</cx:pt>
          <cx:pt idx="30079">61</cx:pt>
          <cx:pt idx="30080">61</cx:pt>
          <cx:pt idx="30081">61</cx:pt>
          <cx:pt idx="30082">61</cx:pt>
          <cx:pt idx="30083">61</cx:pt>
          <cx:pt idx="30084">61</cx:pt>
          <cx:pt idx="30085">61</cx:pt>
          <cx:pt idx="30086">61</cx:pt>
          <cx:pt idx="30087">61</cx:pt>
          <cx:pt idx="30088">61</cx:pt>
          <cx:pt idx="30089">61</cx:pt>
          <cx:pt idx="30090">61</cx:pt>
          <cx:pt idx="30091">61</cx:pt>
          <cx:pt idx="30092">61</cx:pt>
          <cx:pt idx="30093">61</cx:pt>
          <cx:pt idx="30094">61</cx:pt>
          <cx:pt idx="30095">61</cx:pt>
          <cx:pt idx="30096">61</cx:pt>
          <cx:pt idx="30097">61</cx:pt>
          <cx:pt idx="30098">61</cx:pt>
          <cx:pt idx="30099">61</cx:pt>
          <cx:pt idx="30100">61</cx:pt>
          <cx:pt idx="30101">61</cx:pt>
          <cx:pt idx="30102">61</cx:pt>
          <cx:pt idx="30103">61</cx:pt>
          <cx:pt idx="30104">61</cx:pt>
          <cx:pt idx="30105">61</cx:pt>
          <cx:pt idx="30106">61</cx:pt>
          <cx:pt idx="30107">61</cx:pt>
          <cx:pt idx="30108">61</cx:pt>
          <cx:pt idx="30109">61</cx:pt>
          <cx:pt idx="30110">61</cx:pt>
          <cx:pt idx="30111">61</cx:pt>
          <cx:pt idx="30112">61</cx:pt>
          <cx:pt idx="30113">61</cx:pt>
          <cx:pt idx="30114">61</cx:pt>
          <cx:pt idx="30115">61</cx:pt>
          <cx:pt idx="30116">61</cx:pt>
          <cx:pt idx="30117">61</cx:pt>
          <cx:pt idx="30118">61</cx:pt>
          <cx:pt idx="30119">61</cx:pt>
          <cx:pt idx="30120">61</cx:pt>
          <cx:pt idx="30121">61</cx:pt>
          <cx:pt idx="30122">61</cx:pt>
          <cx:pt idx="30123">61</cx:pt>
          <cx:pt idx="30124">61</cx:pt>
          <cx:pt idx="30125">61</cx:pt>
          <cx:pt idx="30126">61</cx:pt>
          <cx:pt idx="30127">61</cx:pt>
          <cx:pt idx="30128">61</cx:pt>
          <cx:pt idx="30129">61</cx:pt>
          <cx:pt idx="30130">61</cx:pt>
          <cx:pt idx="30131">61</cx:pt>
          <cx:pt idx="30132">61</cx:pt>
          <cx:pt idx="30133">61</cx:pt>
          <cx:pt idx="30134">61</cx:pt>
          <cx:pt idx="30135">61</cx:pt>
          <cx:pt idx="30136">61</cx:pt>
          <cx:pt idx="30137">61</cx:pt>
          <cx:pt idx="30138">61</cx:pt>
          <cx:pt idx="30139">61</cx:pt>
          <cx:pt idx="30140">61</cx:pt>
          <cx:pt idx="30141">61</cx:pt>
          <cx:pt idx="30142">61</cx:pt>
          <cx:pt idx="30143">61</cx:pt>
          <cx:pt idx="30144">61</cx:pt>
          <cx:pt idx="30145">61</cx:pt>
          <cx:pt idx="30146">61</cx:pt>
          <cx:pt idx="30147">61</cx:pt>
          <cx:pt idx="30148">61</cx:pt>
          <cx:pt idx="30149">61</cx:pt>
          <cx:pt idx="30150">61</cx:pt>
          <cx:pt idx="30151">61</cx:pt>
          <cx:pt idx="30152">61</cx:pt>
          <cx:pt idx="30153">61</cx:pt>
          <cx:pt idx="30154">61</cx:pt>
          <cx:pt idx="30155">61</cx:pt>
          <cx:pt idx="30156">61</cx:pt>
          <cx:pt idx="30157">61</cx:pt>
          <cx:pt idx="30158">61</cx:pt>
          <cx:pt idx="30159">61</cx:pt>
          <cx:pt idx="30160">61</cx:pt>
          <cx:pt idx="30161">61</cx:pt>
          <cx:pt idx="30162">61</cx:pt>
          <cx:pt idx="30163">61</cx:pt>
          <cx:pt idx="30164">61</cx:pt>
          <cx:pt idx="30165">61</cx:pt>
          <cx:pt idx="30166">61</cx:pt>
          <cx:pt idx="30167">61</cx:pt>
          <cx:pt idx="30168">61</cx:pt>
          <cx:pt idx="30169">61</cx:pt>
          <cx:pt idx="30170">61</cx:pt>
          <cx:pt idx="30171">61</cx:pt>
          <cx:pt idx="30172">61</cx:pt>
          <cx:pt idx="30173">61</cx:pt>
          <cx:pt idx="30174">61</cx:pt>
          <cx:pt idx="30175">61</cx:pt>
          <cx:pt idx="30176">61</cx:pt>
          <cx:pt idx="30177">61</cx:pt>
          <cx:pt idx="30178">61</cx:pt>
          <cx:pt idx="30179">61</cx:pt>
          <cx:pt idx="30180">61</cx:pt>
          <cx:pt idx="30181">61</cx:pt>
          <cx:pt idx="30182">61</cx:pt>
          <cx:pt idx="30183">61</cx:pt>
          <cx:pt idx="30184">61</cx:pt>
          <cx:pt idx="30185">61</cx:pt>
          <cx:pt idx="30186">61</cx:pt>
          <cx:pt idx="30187">61</cx:pt>
          <cx:pt idx="30188">61</cx:pt>
          <cx:pt idx="30189">61</cx:pt>
          <cx:pt idx="30190">61</cx:pt>
          <cx:pt idx="30191">61</cx:pt>
          <cx:pt idx="30192">61</cx:pt>
          <cx:pt idx="30193">61</cx:pt>
          <cx:pt idx="30194">61</cx:pt>
          <cx:pt idx="30195">61</cx:pt>
          <cx:pt idx="30196">61</cx:pt>
          <cx:pt idx="30197">61</cx:pt>
          <cx:pt idx="30198">61</cx:pt>
          <cx:pt idx="30199">61</cx:pt>
          <cx:pt idx="30200">61</cx:pt>
          <cx:pt idx="30201">61</cx:pt>
          <cx:pt idx="30202">61</cx:pt>
          <cx:pt idx="30203">61</cx:pt>
          <cx:pt idx="30204">61</cx:pt>
          <cx:pt idx="30205">61</cx:pt>
          <cx:pt idx="30206">61</cx:pt>
          <cx:pt idx="30207">61</cx:pt>
          <cx:pt idx="30208">61</cx:pt>
          <cx:pt idx="30209">61</cx:pt>
          <cx:pt idx="30210">61</cx:pt>
          <cx:pt idx="30211">61</cx:pt>
          <cx:pt idx="30212">61</cx:pt>
          <cx:pt idx="30213">61</cx:pt>
          <cx:pt idx="30214">61</cx:pt>
          <cx:pt idx="30215">61</cx:pt>
          <cx:pt idx="30216">61</cx:pt>
          <cx:pt idx="30217">61</cx:pt>
          <cx:pt idx="30218">61</cx:pt>
          <cx:pt idx="30219">61</cx:pt>
          <cx:pt idx="30220">61</cx:pt>
          <cx:pt idx="30221">61</cx:pt>
          <cx:pt idx="30222">61</cx:pt>
          <cx:pt idx="30223">61</cx:pt>
          <cx:pt idx="30224">61</cx:pt>
          <cx:pt idx="30225">61</cx:pt>
          <cx:pt idx="30226">61</cx:pt>
          <cx:pt idx="30227">61</cx:pt>
          <cx:pt idx="30228">61</cx:pt>
          <cx:pt idx="30229">61</cx:pt>
          <cx:pt idx="30230">61</cx:pt>
          <cx:pt idx="30231">61</cx:pt>
          <cx:pt idx="30232">61</cx:pt>
          <cx:pt idx="30233">61</cx:pt>
          <cx:pt idx="30234">61</cx:pt>
          <cx:pt idx="30235">61</cx:pt>
          <cx:pt idx="30236">61</cx:pt>
          <cx:pt idx="30237">61</cx:pt>
          <cx:pt idx="30238">61</cx:pt>
          <cx:pt idx="30239">61</cx:pt>
          <cx:pt idx="30240">61</cx:pt>
          <cx:pt idx="30241">61</cx:pt>
          <cx:pt idx="30242">61</cx:pt>
          <cx:pt idx="30243">61</cx:pt>
          <cx:pt idx="30244">61</cx:pt>
          <cx:pt idx="30245">61</cx:pt>
          <cx:pt idx="30246">61</cx:pt>
          <cx:pt idx="30247">61</cx:pt>
          <cx:pt idx="30248">61</cx:pt>
          <cx:pt idx="30249">61</cx:pt>
          <cx:pt idx="30250">61</cx:pt>
          <cx:pt idx="30251">61</cx:pt>
          <cx:pt idx="30252">61</cx:pt>
          <cx:pt idx="30253">61</cx:pt>
          <cx:pt idx="30254">61</cx:pt>
          <cx:pt idx="30255">61</cx:pt>
          <cx:pt idx="30256">61</cx:pt>
          <cx:pt idx="30257">61</cx:pt>
          <cx:pt idx="30258">61</cx:pt>
          <cx:pt idx="30259">61</cx:pt>
          <cx:pt idx="30260">61</cx:pt>
          <cx:pt idx="30261">61</cx:pt>
          <cx:pt idx="30262">61</cx:pt>
          <cx:pt idx="30263">61</cx:pt>
          <cx:pt idx="30264">61</cx:pt>
          <cx:pt idx="30265">61</cx:pt>
          <cx:pt idx="30266">61</cx:pt>
          <cx:pt idx="30267">61</cx:pt>
          <cx:pt idx="30268">61</cx:pt>
          <cx:pt idx="30269">61</cx:pt>
          <cx:pt idx="30270">61</cx:pt>
          <cx:pt idx="30271">61</cx:pt>
          <cx:pt idx="30272">61</cx:pt>
          <cx:pt idx="30273">61</cx:pt>
          <cx:pt idx="30274">61</cx:pt>
          <cx:pt idx="30275">61</cx:pt>
          <cx:pt idx="30276">61</cx:pt>
          <cx:pt idx="30277">61</cx:pt>
          <cx:pt idx="30278">61</cx:pt>
          <cx:pt idx="30279">61</cx:pt>
          <cx:pt idx="30280">61</cx:pt>
          <cx:pt idx="30281">61</cx:pt>
          <cx:pt idx="30282">61</cx:pt>
          <cx:pt idx="30283">61</cx:pt>
          <cx:pt idx="30284">61</cx:pt>
          <cx:pt idx="30285">61</cx:pt>
          <cx:pt idx="30286">61</cx:pt>
          <cx:pt idx="30287">61</cx:pt>
          <cx:pt idx="30288">61</cx:pt>
          <cx:pt idx="30289">61</cx:pt>
          <cx:pt idx="30290">61</cx:pt>
          <cx:pt idx="30291">61</cx:pt>
          <cx:pt idx="30292">61</cx:pt>
          <cx:pt idx="30293">61</cx:pt>
          <cx:pt idx="30294">61</cx:pt>
          <cx:pt idx="30295">61</cx:pt>
          <cx:pt idx="30296">61</cx:pt>
          <cx:pt idx="30297">61</cx:pt>
          <cx:pt idx="30298">61</cx:pt>
          <cx:pt idx="30299">61</cx:pt>
          <cx:pt idx="30300">61</cx:pt>
          <cx:pt idx="30301">61</cx:pt>
          <cx:pt idx="30302">61</cx:pt>
          <cx:pt idx="30303">61</cx:pt>
          <cx:pt idx="30304">61</cx:pt>
          <cx:pt idx="30305">61</cx:pt>
          <cx:pt idx="30306">61</cx:pt>
          <cx:pt idx="30307">61</cx:pt>
          <cx:pt idx="30308">61</cx:pt>
          <cx:pt idx="30309">61</cx:pt>
          <cx:pt idx="30310">61</cx:pt>
          <cx:pt idx="30311">61</cx:pt>
          <cx:pt idx="30312">61</cx:pt>
          <cx:pt idx="30313">61</cx:pt>
          <cx:pt idx="30314">61</cx:pt>
          <cx:pt idx="30315">61</cx:pt>
          <cx:pt idx="30316">61</cx:pt>
          <cx:pt idx="30317">61</cx:pt>
          <cx:pt idx="30318">61</cx:pt>
          <cx:pt idx="30319">61</cx:pt>
          <cx:pt idx="30320">61</cx:pt>
          <cx:pt idx="30321">61</cx:pt>
          <cx:pt idx="30322">61</cx:pt>
          <cx:pt idx="30323">61</cx:pt>
          <cx:pt idx="30324">61</cx:pt>
          <cx:pt idx="30325">61</cx:pt>
          <cx:pt idx="30326">61</cx:pt>
          <cx:pt idx="30327">61</cx:pt>
          <cx:pt idx="30328">61</cx:pt>
          <cx:pt idx="30329">61</cx:pt>
          <cx:pt idx="30330">61</cx:pt>
          <cx:pt idx="30331">61</cx:pt>
          <cx:pt idx="30332">61</cx:pt>
          <cx:pt idx="30333">61</cx:pt>
          <cx:pt idx="30334">61</cx:pt>
          <cx:pt idx="30335">61</cx:pt>
          <cx:pt idx="30336">61</cx:pt>
          <cx:pt idx="30337">61</cx:pt>
          <cx:pt idx="30338">61</cx:pt>
          <cx:pt idx="30339">61</cx:pt>
          <cx:pt idx="30340">61</cx:pt>
          <cx:pt idx="30341">61</cx:pt>
          <cx:pt idx="30342">61</cx:pt>
          <cx:pt idx="30343">61</cx:pt>
          <cx:pt idx="30344">61</cx:pt>
          <cx:pt idx="30345">61</cx:pt>
          <cx:pt idx="30346">61</cx:pt>
          <cx:pt idx="30347">61</cx:pt>
          <cx:pt idx="30348">61</cx:pt>
          <cx:pt idx="30349">61</cx:pt>
          <cx:pt idx="30350">61</cx:pt>
          <cx:pt idx="30351">61</cx:pt>
          <cx:pt idx="30352">61</cx:pt>
          <cx:pt idx="30353">61</cx:pt>
          <cx:pt idx="30354">61</cx:pt>
          <cx:pt idx="30355">61</cx:pt>
          <cx:pt idx="30356">61</cx:pt>
          <cx:pt idx="30357">61</cx:pt>
          <cx:pt idx="30358">61</cx:pt>
          <cx:pt idx="30359">61</cx:pt>
          <cx:pt idx="30360">61</cx:pt>
          <cx:pt idx="30361">61</cx:pt>
          <cx:pt idx="30362">61</cx:pt>
          <cx:pt idx="30363">61</cx:pt>
          <cx:pt idx="30364">61</cx:pt>
          <cx:pt idx="30365">61</cx:pt>
          <cx:pt idx="30366">61</cx:pt>
          <cx:pt idx="30367">61</cx:pt>
          <cx:pt idx="30368">61</cx:pt>
          <cx:pt idx="30369">61</cx:pt>
          <cx:pt idx="30370">61</cx:pt>
          <cx:pt idx="30371">61</cx:pt>
          <cx:pt idx="30372">61</cx:pt>
          <cx:pt idx="30373">61</cx:pt>
          <cx:pt idx="30374">61</cx:pt>
          <cx:pt idx="30375">61</cx:pt>
          <cx:pt idx="30376">61</cx:pt>
          <cx:pt idx="30377">61</cx:pt>
          <cx:pt idx="30378">61</cx:pt>
          <cx:pt idx="30379">61</cx:pt>
          <cx:pt idx="30380">61</cx:pt>
          <cx:pt idx="30381">61</cx:pt>
          <cx:pt idx="30382">61</cx:pt>
          <cx:pt idx="30383">61</cx:pt>
          <cx:pt idx="30384">61</cx:pt>
          <cx:pt idx="30385">61</cx:pt>
          <cx:pt idx="30386">61</cx:pt>
          <cx:pt idx="30387">61</cx:pt>
          <cx:pt idx="30388">61</cx:pt>
          <cx:pt idx="30389">61</cx:pt>
          <cx:pt idx="30390">61</cx:pt>
          <cx:pt idx="30391">61</cx:pt>
          <cx:pt idx="30392">61</cx:pt>
          <cx:pt idx="30393">61</cx:pt>
          <cx:pt idx="30394">61</cx:pt>
          <cx:pt idx="30395">61</cx:pt>
          <cx:pt idx="30396">61</cx:pt>
          <cx:pt idx="30397">61</cx:pt>
          <cx:pt idx="30398">61</cx:pt>
          <cx:pt idx="30399">61</cx:pt>
          <cx:pt idx="30400">61</cx:pt>
          <cx:pt idx="30401">61</cx:pt>
          <cx:pt idx="30402">61</cx:pt>
          <cx:pt idx="30403">61</cx:pt>
          <cx:pt idx="30404">61</cx:pt>
          <cx:pt idx="30405">61</cx:pt>
          <cx:pt idx="30406">61</cx:pt>
          <cx:pt idx="30407">61</cx:pt>
          <cx:pt idx="30408">61</cx:pt>
          <cx:pt idx="30409">61</cx:pt>
          <cx:pt idx="30410">61</cx:pt>
          <cx:pt idx="30411">61</cx:pt>
          <cx:pt idx="30412">61</cx:pt>
          <cx:pt idx="30413">61</cx:pt>
          <cx:pt idx="30414">61</cx:pt>
          <cx:pt idx="30415">61</cx:pt>
          <cx:pt idx="30416">61</cx:pt>
          <cx:pt idx="30417">61</cx:pt>
          <cx:pt idx="30418">61</cx:pt>
          <cx:pt idx="30419">61</cx:pt>
          <cx:pt idx="30420">61</cx:pt>
          <cx:pt idx="30421">61</cx:pt>
          <cx:pt idx="30422">61</cx:pt>
          <cx:pt idx="30423">61</cx:pt>
          <cx:pt idx="30424">61</cx:pt>
          <cx:pt idx="30425">61</cx:pt>
          <cx:pt idx="30426">61</cx:pt>
          <cx:pt idx="30427">61</cx:pt>
          <cx:pt idx="30428">61</cx:pt>
          <cx:pt idx="30429">61</cx:pt>
          <cx:pt idx="30430">61</cx:pt>
          <cx:pt idx="30431">61</cx:pt>
          <cx:pt idx="30432">61</cx:pt>
          <cx:pt idx="30433">61</cx:pt>
          <cx:pt idx="30434">61</cx:pt>
          <cx:pt idx="30435">61</cx:pt>
          <cx:pt idx="30436">61</cx:pt>
          <cx:pt idx="30437">61</cx:pt>
          <cx:pt idx="30438">61</cx:pt>
          <cx:pt idx="30439">61</cx:pt>
          <cx:pt idx="30440">61</cx:pt>
          <cx:pt idx="30441">61</cx:pt>
          <cx:pt idx="30442">61</cx:pt>
          <cx:pt idx="30443">61</cx:pt>
          <cx:pt idx="30444">61</cx:pt>
          <cx:pt idx="30445">61</cx:pt>
          <cx:pt idx="30446">61</cx:pt>
          <cx:pt idx="30447">61</cx:pt>
          <cx:pt idx="30448">61</cx:pt>
          <cx:pt idx="30449">61</cx:pt>
          <cx:pt idx="30450">61</cx:pt>
          <cx:pt idx="30451">61</cx:pt>
          <cx:pt idx="30452">61</cx:pt>
          <cx:pt idx="30453">61</cx:pt>
          <cx:pt idx="30454">61</cx:pt>
          <cx:pt idx="30455">61</cx:pt>
          <cx:pt idx="30456">61</cx:pt>
          <cx:pt idx="30457">61</cx:pt>
          <cx:pt idx="30458">61</cx:pt>
          <cx:pt idx="30459">61</cx:pt>
          <cx:pt idx="30460">61</cx:pt>
          <cx:pt idx="30461">61</cx:pt>
          <cx:pt idx="30462">61</cx:pt>
          <cx:pt idx="30463">61</cx:pt>
          <cx:pt idx="30464">61</cx:pt>
          <cx:pt idx="30465">61</cx:pt>
          <cx:pt idx="30466">61</cx:pt>
          <cx:pt idx="30467">61</cx:pt>
          <cx:pt idx="30468">61</cx:pt>
          <cx:pt idx="30469">61</cx:pt>
          <cx:pt idx="30470">61</cx:pt>
          <cx:pt idx="30471">61</cx:pt>
          <cx:pt idx="30472">61</cx:pt>
          <cx:pt idx="30473">61</cx:pt>
          <cx:pt idx="30474">61</cx:pt>
          <cx:pt idx="30475">60</cx:pt>
          <cx:pt idx="30476">60</cx:pt>
          <cx:pt idx="30477">60</cx:pt>
          <cx:pt idx="30478">60</cx:pt>
          <cx:pt idx="30479">60</cx:pt>
          <cx:pt idx="30480">60</cx:pt>
          <cx:pt idx="30481">60</cx:pt>
          <cx:pt idx="30482">60</cx:pt>
          <cx:pt idx="30483">60</cx:pt>
          <cx:pt idx="30484">60</cx:pt>
          <cx:pt idx="30485">60</cx:pt>
          <cx:pt idx="30486">60</cx:pt>
          <cx:pt idx="30487">60</cx:pt>
          <cx:pt idx="30488">60</cx:pt>
          <cx:pt idx="30489">60</cx:pt>
          <cx:pt idx="30490">60</cx:pt>
          <cx:pt idx="30491">60</cx:pt>
          <cx:pt idx="30492">60</cx:pt>
          <cx:pt idx="30493">60</cx:pt>
          <cx:pt idx="30494">60</cx:pt>
          <cx:pt idx="30495">60</cx:pt>
          <cx:pt idx="30496">60</cx:pt>
          <cx:pt idx="30497">60</cx:pt>
          <cx:pt idx="30498">60</cx:pt>
          <cx:pt idx="30499">60</cx:pt>
          <cx:pt idx="30500">60</cx:pt>
          <cx:pt idx="30501">60</cx:pt>
          <cx:pt idx="30502">60</cx:pt>
          <cx:pt idx="30503">60</cx:pt>
          <cx:pt idx="30504">60</cx:pt>
          <cx:pt idx="30505">60</cx:pt>
          <cx:pt idx="30506">60</cx:pt>
          <cx:pt idx="30507">60</cx:pt>
          <cx:pt idx="30508">60</cx:pt>
          <cx:pt idx="30509">60</cx:pt>
          <cx:pt idx="30510">60</cx:pt>
          <cx:pt idx="30511">60</cx:pt>
          <cx:pt idx="30512">60</cx:pt>
          <cx:pt idx="30513">60</cx:pt>
          <cx:pt idx="30514">60</cx:pt>
          <cx:pt idx="30515">60</cx:pt>
          <cx:pt idx="30516">60</cx:pt>
          <cx:pt idx="30517">60</cx:pt>
          <cx:pt idx="30518">60</cx:pt>
          <cx:pt idx="30519">60</cx:pt>
          <cx:pt idx="30520">60</cx:pt>
          <cx:pt idx="30521">60</cx:pt>
          <cx:pt idx="30522">60</cx:pt>
          <cx:pt idx="30523">60</cx:pt>
          <cx:pt idx="30524">60</cx:pt>
          <cx:pt idx="30525">60</cx:pt>
          <cx:pt idx="30526">60</cx:pt>
          <cx:pt idx="30527">60</cx:pt>
          <cx:pt idx="30528">60</cx:pt>
          <cx:pt idx="30529">60</cx:pt>
          <cx:pt idx="30530">60</cx:pt>
          <cx:pt idx="30531">60</cx:pt>
          <cx:pt idx="30532">60</cx:pt>
          <cx:pt idx="30533">60</cx:pt>
          <cx:pt idx="30534">60</cx:pt>
          <cx:pt idx="30535">60</cx:pt>
          <cx:pt idx="30536">60</cx:pt>
          <cx:pt idx="30537">60</cx:pt>
          <cx:pt idx="30538">60</cx:pt>
          <cx:pt idx="30539">60</cx:pt>
          <cx:pt idx="30540">60</cx:pt>
          <cx:pt idx="30541">60</cx:pt>
          <cx:pt idx="30542">60</cx:pt>
          <cx:pt idx="30543">60</cx:pt>
          <cx:pt idx="30544">60</cx:pt>
          <cx:pt idx="30545">60</cx:pt>
          <cx:pt idx="30546">60</cx:pt>
          <cx:pt idx="30547">60</cx:pt>
          <cx:pt idx="30548">60</cx:pt>
          <cx:pt idx="30549">60</cx:pt>
          <cx:pt idx="30550">60</cx:pt>
          <cx:pt idx="30551">60</cx:pt>
          <cx:pt idx="30552">60</cx:pt>
          <cx:pt idx="30553">60</cx:pt>
          <cx:pt idx="30554">60</cx:pt>
          <cx:pt idx="30555">60</cx:pt>
          <cx:pt idx="30556">60</cx:pt>
          <cx:pt idx="30557">60</cx:pt>
          <cx:pt idx="30558">60</cx:pt>
          <cx:pt idx="30559">60</cx:pt>
          <cx:pt idx="30560">60</cx:pt>
          <cx:pt idx="30561">60</cx:pt>
          <cx:pt idx="30562">60</cx:pt>
          <cx:pt idx="30563">60</cx:pt>
          <cx:pt idx="30564">60</cx:pt>
          <cx:pt idx="30565">60</cx:pt>
          <cx:pt idx="30566">60</cx:pt>
          <cx:pt idx="30567">60</cx:pt>
          <cx:pt idx="30568">60</cx:pt>
          <cx:pt idx="30569">60</cx:pt>
          <cx:pt idx="30570">60</cx:pt>
          <cx:pt idx="30571">60</cx:pt>
          <cx:pt idx="30572">60</cx:pt>
          <cx:pt idx="30573">60</cx:pt>
          <cx:pt idx="30574">60</cx:pt>
          <cx:pt idx="30575">60</cx:pt>
          <cx:pt idx="30576">60</cx:pt>
          <cx:pt idx="30577">60</cx:pt>
          <cx:pt idx="30578">60</cx:pt>
          <cx:pt idx="30579">60</cx:pt>
          <cx:pt idx="30580">60</cx:pt>
          <cx:pt idx="30581">60</cx:pt>
          <cx:pt idx="30582">60</cx:pt>
          <cx:pt idx="30583">60</cx:pt>
          <cx:pt idx="30584">60</cx:pt>
          <cx:pt idx="30585">60</cx:pt>
          <cx:pt idx="30586">60</cx:pt>
          <cx:pt idx="30587">60</cx:pt>
          <cx:pt idx="30588">60</cx:pt>
          <cx:pt idx="30589">60</cx:pt>
          <cx:pt idx="30590">60</cx:pt>
          <cx:pt idx="30591">60</cx:pt>
          <cx:pt idx="30592">60</cx:pt>
          <cx:pt idx="30593">60</cx:pt>
          <cx:pt idx="30594">60</cx:pt>
          <cx:pt idx="30595">60</cx:pt>
          <cx:pt idx="30596">60</cx:pt>
          <cx:pt idx="30597">60</cx:pt>
          <cx:pt idx="30598">60</cx:pt>
          <cx:pt idx="30599">60</cx:pt>
          <cx:pt idx="30600">60</cx:pt>
          <cx:pt idx="30601">60</cx:pt>
          <cx:pt idx="30602">60</cx:pt>
          <cx:pt idx="30603">60</cx:pt>
          <cx:pt idx="30604">60</cx:pt>
          <cx:pt idx="30605">60</cx:pt>
          <cx:pt idx="30606">60</cx:pt>
          <cx:pt idx="30607">60</cx:pt>
          <cx:pt idx="30608">60</cx:pt>
          <cx:pt idx="30609">60</cx:pt>
          <cx:pt idx="30610">60</cx:pt>
          <cx:pt idx="30611">60</cx:pt>
          <cx:pt idx="30612">60</cx:pt>
          <cx:pt idx="30613">60</cx:pt>
          <cx:pt idx="30614">60</cx:pt>
          <cx:pt idx="30615">60</cx:pt>
          <cx:pt idx="30616">60</cx:pt>
          <cx:pt idx="30617">60</cx:pt>
          <cx:pt idx="30618">60</cx:pt>
          <cx:pt idx="30619">60</cx:pt>
          <cx:pt idx="30620">60</cx:pt>
          <cx:pt idx="30621">60</cx:pt>
          <cx:pt idx="30622">60</cx:pt>
          <cx:pt idx="30623">60</cx:pt>
          <cx:pt idx="30624">60</cx:pt>
          <cx:pt idx="30625">60</cx:pt>
          <cx:pt idx="30626">60</cx:pt>
          <cx:pt idx="30627">60</cx:pt>
          <cx:pt idx="30628">60</cx:pt>
          <cx:pt idx="30629">60</cx:pt>
          <cx:pt idx="30630">60</cx:pt>
          <cx:pt idx="30631">60</cx:pt>
          <cx:pt idx="30632">60</cx:pt>
          <cx:pt idx="30633">60</cx:pt>
          <cx:pt idx="30634">60</cx:pt>
          <cx:pt idx="30635">60</cx:pt>
          <cx:pt idx="30636">60</cx:pt>
          <cx:pt idx="30637">60</cx:pt>
          <cx:pt idx="30638">60</cx:pt>
          <cx:pt idx="30639">60</cx:pt>
          <cx:pt idx="30640">60</cx:pt>
          <cx:pt idx="30641">60</cx:pt>
          <cx:pt idx="30642">60</cx:pt>
          <cx:pt idx="30643">60</cx:pt>
          <cx:pt idx="30644">60</cx:pt>
          <cx:pt idx="30645">60</cx:pt>
          <cx:pt idx="30646">60</cx:pt>
          <cx:pt idx="30647">60</cx:pt>
          <cx:pt idx="30648">60</cx:pt>
          <cx:pt idx="30649">60</cx:pt>
          <cx:pt idx="30650">60</cx:pt>
          <cx:pt idx="30651">60</cx:pt>
          <cx:pt idx="30652">60</cx:pt>
          <cx:pt idx="30653">60</cx:pt>
          <cx:pt idx="30654">60</cx:pt>
          <cx:pt idx="30655">60</cx:pt>
          <cx:pt idx="30656">60</cx:pt>
          <cx:pt idx="30657">60</cx:pt>
          <cx:pt idx="30658">60</cx:pt>
          <cx:pt idx="30659">60</cx:pt>
          <cx:pt idx="30660">60</cx:pt>
          <cx:pt idx="30661">60</cx:pt>
          <cx:pt idx="30662">60</cx:pt>
          <cx:pt idx="30663">60</cx:pt>
          <cx:pt idx="30664">60</cx:pt>
          <cx:pt idx="30665">60</cx:pt>
          <cx:pt idx="30666">60</cx:pt>
          <cx:pt idx="30667">60</cx:pt>
          <cx:pt idx="30668">60</cx:pt>
          <cx:pt idx="30669">60</cx:pt>
          <cx:pt idx="30670">60</cx:pt>
          <cx:pt idx="30671">60</cx:pt>
          <cx:pt idx="30672">60</cx:pt>
          <cx:pt idx="30673">60</cx:pt>
          <cx:pt idx="30674">60</cx:pt>
          <cx:pt idx="30675">60</cx:pt>
          <cx:pt idx="30676">60</cx:pt>
          <cx:pt idx="30677">60</cx:pt>
          <cx:pt idx="30678">60</cx:pt>
          <cx:pt idx="30679">60</cx:pt>
          <cx:pt idx="30680">60</cx:pt>
          <cx:pt idx="30681">60</cx:pt>
          <cx:pt idx="30682">60</cx:pt>
          <cx:pt idx="30683">60</cx:pt>
          <cx:pt idx="30684">60</cx:pt>
          <cx:pt idx="30685">60</cx:pt>
          <cx:pt idx="30686">60</cx:pt>
          <cx:pt idx="30687">60</cx:pt>
          <cx:pt idx="30688">60</cx:pt>
          <cx:pt idx="30689">60</cx:pt>
          <cx:pt idx="30690">60</cx:pt>
          <cx:pt idx="30691">60</cx:pt>
          <cx:pt idx="30692">60</cx:pt>
          <cx:pt idx="30693">60</cx:pt>
          <cx:pt idx="30694">60</cx:pt>
          <cx:pt idx="30695">60</cx:pt>
          <cx:pt idx="30696">60</cx:pt>
          <cx:pt idx="30697">60</cx:pt>
          <cx:pt idx="30698">60</cx:pt>
          <cx:pt idx="30699">60</cx:pt>
          <cx:pt idx="30700">60</cx:pt>
          <cx:pt idx="30701">60</cx:pt>
          <cx:pt idx="30702">60</cx:pt>
          <cx:pt idx="30703">60</cx:pt>
          <cx:pt idx="30704">60</cx:pt>
          <cx:pt idx="30705">60</cx:pt>
          <cx:pt idx="30706">60</cx:pt>
          <cx:pt idx="30707">60</cx:pt>
          <cx:pt idx="30708">60</cx:pt>
          <cx:pt idx="30709">60</cx:pt>
          <cx:pt idx="30710">60</cx:pt>
          <cx:pt idx="30711">60</cx:pt>
          <cx:pt idx="30712">60</cx:pt>
          <cx:pt idx="30713">60</cx:pt>
          <cx:pt idx="30714">60</cx:pt>
          <cx:pt idx="30715">60</cx:pt>
          <cx:pt idx="30716">60</cx:pt>
          <cx:pt idx="30717">60</cx:pt>
          <cx:pt idx="30718">60</cx:pt>
          <cx:pt idx="30719">60</cx:pt>
          <cx:pt idx="30720">60</cx:pt>
          <cx:pt idx="30721">60</cx:pt>
          <cx:pt idx="30722">60</cx:pt>
          <cx:pt idx="30723">60</cx:pt>
          <cx:pt idx="30724">60</cx:pt>
          <cx:pt idx="30725">60</cx:pt>
          <cx:pt idx="30726">60</cx:pt>
          <cx:pt idx="30727">60</cx:pt>
          <cx:pt idx="30728">60</cx:pt>
          <cx:pt idx="30729">60</cx:pt>
          <cx:pt idx="30730">60</cx:pt>
          <cx:pt idx="30731">60</cx:pt>
          <cx:pt idx="30732">60</cx:pt>
          <cx:pt idx="30733">60</cx:pt>
          <cx:pt idx="30734">60</cx:pt>
          <cx:pt idx="30735">60</cx:pt>
          <cx:pt idx="30736">60</cx:pt>
          <cx:pt idx="30737">60</cx:pt>
          <cx:pt idx="30738">60</cx:pt>
          <cx:pt idx="30739">60</cx:pt>
          <cx:pt idx="30740">60</cx:pt>
          <cx:pt idx="30741">60</cx:pt>
          <cx:pt idx="30742">60</cx:pt>
          <cx:pt idx="30743">60</cx:pt>
          <cx:pt idx="30744">60</cx:pt>
          <cx:pt idx="30745">60</cx:pt>
          <cx:pt idx="30746">60</cx:pt>
          <cx:pt idx="30747">60</cx:pt>
          <cx:pt idx="30748">60</cx:pt>
          <cx:pt idx="30749">60</cx:pt>
          <cx:pt idx="30750">60</cx:pt>
          <cx:pt idx="30751">60</cx:pt>
          <cx:pt idx="30752">60</cx:pt>
          <cx:pt idx="30753">60</cx:pt>
          <cx:pt idx="30754">60</cx:pt>
          <cx:pt idx="30755">60</cx:pt>
          <cx:pt idx="30756">60</cx:pt>
          <cx:pt idx="30757">60</cx:pt>
          <cx:pt idx="30758">60</cx:pt>
          <cx:pt idx="30759">60</cx:pt>
          <cx:pt idx="30760">60</cx:pt>
          <cx:pt idx="30761">60</cx:pt>
          <cx:pt idx="30762">60</cx:pt>
          <cx:pt idx="30763">60</cx:pt>
          <cx:pt idx="30764">60</cx:pt>
          <cx:pt idx="30765">60</cx:pt>
          <cx:pt idx="30766">60</cx:pt>
          <cx:pt idx="30767">60</cx:pt>
          <cx:pt idx="30768">60</cx:pt>
          <cx:pt idx="30769">60</cx:pt>
          <cx:pt idx="30770">60</cx:pt>
          <cx:pt idx="30771">60</cx:pt>
          <cx:pt idx="30772">60</cx:pt>
          <cx:pt idx="30773">60</cx:pt>
          <cx:pt idx="30774">60</cx:pt>
          <cx:pt idx="30775">60</cx:pt>
          <cx:pt idx="30776">60</cx:pt>
          <cx:pt idx="30777">60</cx:pt>
          <cx:pt idx="30778">60</cx:pt>
          <cx:pt idx="30779">60</cx:pt>
          <cx:pt idx="30780">60</cx:pt>
          <cx:pt idx="30781">60</cx:pt>
          <cx:pt idx="30782">60</cx:pt>
          <cx:pt idx="30783">60</cx:pt>
          <cx:pt idx="30784">60</cx:pt>
          <cx:pt idx="30785">60</cx:pt>
          <cx:pt idx="30786">60</cx:pt>
          <cx:pt idx="30787">60</cx:pt>
          <cx:pt idx="30788">60</cx:pt>
          <cx:pt idx="30789">60</cx:pt>
          <cx:pt idx="30790">60</cx:pt>
          <cx:pt idx="30791">60</cx:pt>
          <cx:pt idx="30792">60</cx:pt>
          <cx:pt idx="30793">60</cx:pt>
          <cx:pt idx="30794">60</cx:pt>
          <cx:pt idx="30795">60</cx:pt>
          <cx:pt idx="30796">60</cx:pt>
          <cx:pt idx="30797">60</cx:pt>
          <cx:pt idx="30798">60</cx:pt>
          <cx:pt idx="30799">60</cx:pt>
          <cx:pt idx="30800">60</cx:pt>
          <cx:pt idx="30801">60</cx:pt>
          <cx:pt idx="30802">60</cx:pt>
          <cx:pt idx="30803">60</cx:pt>
          <cx:pt idx="30804">60</cx:pt>
          <cx:pt idx="30805">60</cx:pt>
          <cx:pt idx="30806">60</cx:pt>
          <cx:pt idx="30807">60</cx:pt>
          <cx:pt idx="30808">60</cx:pt>
          <cx:pt idx="30809">60</cx:pt>
          <cx:pt idx="30810">60</cx:pt>
          <cx:pt idx="30811">60</cx:pt>
          <cx:pt idx="30812">60</cx:pt>
          <cx:pt idx="30813">60</cx:pt>
          <cx:pt idx="30814">60</cx:pt>
          <cx:pt idx="30815">60</cx:pt>
          <cx:pt idx="30816">60</cx:pt>
          <cx:pt idx="30817">60</cx:pt>
          <cx:pt idx="30818">60</cx:pt>
          <cx:pt idx="30819">60</cx:pt>
          <cx:pt idx="30820">60</cx:pt>
          <cx:pt idx="30821">60</cx:pt>
          <cx:pt idx="30822">60</cx:pt>
          <cx:pt idx="30823">60</cx:pt>
          <cx:pt idx="30824">60</cx:pt>
          <cx:pt idx="30825">60</cx:pt>
          <cx:pt idx="30826">60</cx:pt>
          <cx:pt idx="30827">60</cx:pt>
          <cx:pt idx="30828">60</cx:pt>
          <cx:pt idx="30829">60</cx:pt>
          <cx:pt idx="30830">60</cx:pt>
          <cx:pt idx="30831">60</cx:pt>
          <cx:pt idx="30832">60</cx:pt>
          <cx:pt idx="30833">60</cx:pt>
          <cx:pt idx="30834">60</cx:pt>
          <cx:pt idx="30835">60</cx:pt>
          <cx:pt idx="30836">60</cx:pt>
          <cx:pt idx="30837">60</cx:pt>
          <cx:pt idx="30838">60</cx:pt>
          <cx:pt idx="30839">60</cx:pt>
          <cx:pt idx="30840">60</cx:pt>
          <cx:pt idx="30841">60</cx:pt>
          <cx:pt idx="30842">60</cx:pt>
          <cx:pt idx="30843">60</cx:pt>
          <cx:pt idx="30844">60</cx:pt>
          <cx:pt idx="30845">60</cx:pt>
          <cx:pt idx="30846">60</cx:pt>
          <cx:pt idx="30847">60</cx:pt>
          <cx:pt idx="30848">60</cx:pt>
          <cx:pt idx="30849">60</cx:pt>
          <cx:pt idx="30850">60</cx:pt>
          <cx:pt idx="30851">60</cx:pt>
          <cx:pt idx="30852">60</cx:pt>
          <cx:pt idx="30853">60</cx:pt>
          <cx:pt idx="30854">60</cx:pt>
          <cx:pt idx="30855">60</cx:pt>
          <cx:pt idx="30856">60</cx:pt>
          <cx:pt idx="30857">60</cx:pt>
          <cx:pt idx="30858">60</cx:pt>
          <cx:pt idx="30859">60</cx:pt>
          <cx:pt idx="30860">60</cx:pt>
          <cx:pt idx="30861">60</cx:pt>
          <cx:pt idx="30862">60</cx:pt>
          <cx:pt idx="30863">60</cx:pt>
          <cx:pt idx="30864">60</cx:pt>
          <cx:pt idx="30865">60</cx:pt>
          <cx:pt idx="30866">60</cx:pt>
          <cx:pt idx="30867">60</cx:pt>
          <cx:pt idx="30868">60</cx:pt>
          <cx:pt idx="30869">60</cx:pt>
          <cx:pt idx="30870">60</cx:pt>
          <cx:pt idx="30871">60</cx:pt>
          <cx:pt idx="30872">60</cx:pt>
          <cx:pt idx="30873">60</cx:pt>
          <cx:pt idx="30874">60</cx:pt>
          <cx:pt idx="30875">60</cx:pt>
          <cx:pt idx="30876">60</cx:pt>
          <cx:pt idx="30877">60</cx:pt>
          <cx:pt idx="30878">60</cx:pt>
          <cx:pt idx="30879">60</cx:pt>
          <cx:pt idx="30880">60</cx:pt>
          <cx:pt idx="30881">60</cx:pt>
          <cx:pt idx="30882">60</cx:pt>
          <cx:pt idx="30883">60</cx:pt>
          <cx:pt idx="30884">60</cx:pt>
          <cx:pt idx="30885">60</cx:pt>
          <cx:pt idx="30886">60</cx:pt>
          <cx:pt idx="30887">60</cx:pt>
          <cx:pt idx="30888">60</cx:pt>
          <cx:pt idx="30889">60</cx:pt>
          <cx:pt idx="30890">60</cx:pt>
          <cx:pt idx="30891">60</cx:pt>
          <cx:pt idx="30892">60</cx:pt>
          <cx:pt idx="30893">60</cx:pt>
          <cx:pt idx="30894">60</cx:pt>
          <cx:pt idx="30895">60</cx:pt>
          <cx:pt idx="30896">60</cx:pt>
          <cx:pt idx="30897">60</cx:pt>
          <cx:pt idx="30898">60</cx:pt>
          <cx:pt idx="30899">60</cx:pt>
          <cx:pt idx="30900">60</cx:pt>
          <cx:pt idx="30901">60</cx:pt>
          <cx:pt idx="30902">60</cx:pt>
          <cx:pt idx="30903">60</cx:pt>
          <cx:pt idx="30904">60</cx:pt>
          <cx:pt idx="30905">60</cx:pt>
          <cx:pt idx="30906">60</cx:pt>
          <cx:pt idx="30907">60</cx:pt>
          <cx:pt idx="30908">60</cx:pt>
          <cx:pt idx="30909">60</cx:pt>
          <cx:pt idx="30910">60</cx:pt>
          <cx:pt idx="30911">60</cx:pt>
          <cx:pt idx="30912">60</cx:pt>
          <cx:pt idx="30913">60</cx:pt>
          <cx:pt idx="30914">60</cx:pt>
          <cx:pt idx="30915">60</cx:pt>
          <cx:pt idx="30916">60</cx:pt>
          <cx:pt idx="30917">60</cx:pt>
          <cx:pt idx="30918">60</cx:pt>
          <cx:pt idx="30919">60</cx:pt>
          <cx:pt idx="30920">60</cx:pt>
          <cx:pt idx="30921">60</cx:pt>
          <cx:pt idx="30922">60</cx:pt>
          <cx:pt idx="30923">60</cx:pt>
          <cx:pt idx="30924">60</cx:pt>
          <cx:pt idx="30925">60</cx:pt>
          <cx:pt idx="30926">60</cx:pt>
          <cx:pt idx="30927">60</cx:pt>
          <cx:pt idx="30928">60</cx:pt>
          <cx:pt idx="30929">60</cx:pt>
          <cx:pt idx="30930">60</cx:pt>
          <cx:pt idx="30931">60</cx:pt>
          <cx:pt idx="30932">60</cx:pt>
          <cx:pt idx="30933">60</cx:pt>
          <cx:pt idx="30934">60</cx:pt>
          <cx:pt idx="30935">60</cx:pt>
          <cx:pt idx="30936">60</cx:pt>
          <cx:pt idx="30937">60</cx:pt>
          <cx:pt idx="30938">60</cx:pt>
          <cx:pt idx="30939">60</cx:pt>
          <cx:pt idx="30940">60</cx:pt>
          <cx:pt idx="30941">60</cx:pt>
          <cx:pt idx="30942">60</cx:pt>
          <cx:pt idx="30943">60</cx:pt>
          <cx:pt idx="30944">60</cx:pt>
          <cx:pt idx="30945">60</cx:pt>
          <cx:pt idx="30946">60</cx:pt>
          <cx:pt idx="30947">60</cx:pt>
          <cx:pt idx="30948">60</cx:pt>
          <cx:pt idx="30949">60</cx:pt>
          <cx:pt idx="30950">60</cx:pt>
          <cx:pt idx="30951">60</cx:pt>
          <cx:pt idx="30952">60</cx:pt>
          <cx:pt idx="30953">60</cx:pt>
          <cx:pt idx="30954">60</cx:pt>
          <cx:pt idx="30955">60</cx:pt>
          <cx:pt idx="30956">60</cx:pt>
          <cx:pt idx="30957">60</cx:pt>
          <cx:pt idx="30958">60</cx:pt>
          <cx:pt idx="30959">60</cx:pt>
          <cx:pt idx="30960">60</cx:pt>
          <cx:pt idx="30961">60</cx:pt>
          <cx:pt idx="30962">60</cx:pt>
          <cx:pt idx="30963">60</cx:pt>
          <cx:pt idx="30964">60</cx:pt>
          <cx:pt idx="30965">60</cx:pt>
          <cx:pt idx="30966">60</cx:pt>
          <cx:pt idx="30967">60</cx:pt>
          <cx:pt idx="30968">60</cx:pt>
          <cx:pt idx="30969">60</cx:pt>
          <cx:pt idx="30970">60</cx:pt>
          <cx:pt idx="30971">60</cx:pt>
          <cx:pt idx="30972">60</cx:pt>
          <cx:pt idx="30973">60</cx:pt>
          <cx:pt idx="30974">60</cx:pt>
          <cx:pt idx="30975">60</cx:pt>
          <cx:pt idx="30976">60</cx:pt>
          <cx:pt idx="30977">60</cx:pt>
          <cx:pt idx="30978">60</cx:pt>
          <cx:pt idx="30979">60</cx:pt>
          <cx:pt idx="30980">60</cx:pt>
          <cx:pt idx="30981">60</cx:pt>
          <cx:pt idx="30982">60</cx:pt>
          <cx:pt idx="30983">60</cx:pt>
          <cx:pt idx="30984">60</cx:pt>
          <cx:pt idx="30985">60</cx:pt>
          <cx:pt idx="30986">60</cx:pt>
          <cx:pt idx="30987">60</cx:pt>
          <cx:pt idx="30988">60</cx:pt>
          <cx:pt idx="30989">60</cx:pt>
          <cx:pt idx="30990">60</cx:pt>
          <cx:pt idx="30991">60</cx:pt>
          <cx:pt idx="30992">60</cx:pt>
          <cx:pt idx="30993">60</cx:pt>
          <cx:pt idx="30994">60</cx:pt>
          <cx:pt idx="30995">60</cx:pt>
          <cx:pt idx="30996">60</cx:pt>
          <cx:pt idx="30997">60</cx:pt>
          <cx:pt idx="30998">60</cx:pt>
          <cx:pt idx="30999">60</cx:pt>
          <cx:pt idx="31000">60</cx:pt>
          <cx:pt idx="31001">60</cx:pt>
          <cx:pt idx="31002">60</cx:pt>
          <cx:pt idx="31003">60</cx:pt>
          <cx:pt idx="31004">60</cx:pt>
          <cx:pt idx="31005">60</cx:pt>
          <cx:pt idx="31006">60</cx:pt>
          <cx:pt idx="31007">60</cx:pt>
          <cx:pt idx="31008">60</cx:pt>
          <cx:pt idx="31009">60</cx:pt>
          <cx:pt idx="31010">60</cx:pt>
          <cx:pt idx="31011">60</cx:pt>
          <cx:pt idx="31012">60</cx:pt>
          <cx:pt idx="31013">60</cx:pt>
          <cx:pt idx="31014">60</cx:pt>
          <cx:pt idx="31015">60</cx:pt>
          <cx:pt idx="31016">60</cx:pt>
          <cx:pt idx="31017">60</cx:pt>
          <cx:pt idx="31018">60</cx:pt>
          <cx:pt idx="31019">60</cx:pt>
          <cx:pt idx="31020">60</cx:pt>
          <cx:pt idx="31021">60</cx:pt>
          <cx:pt idx="31022">60</cx:pt>
          <cx:pt idx="31023">60</cx:pt>
          <cx:pt idx="31024">60</cx:pt>
          <cx:pt idx="31025">60</cx:pt>
          <cx:pt idx="31026">60</cx:pt>
          <cx:pt idx="31027">60</cx:pt>
          <cx:pt idx="31028">60</cx:pt>
          <cx:pt idx="31029">60</cx:pt>
          <cx:pt idx="31030">60</cx:pt>
          <cx:pt idx="31031">60</cx:pt>
          <cx:pt idx="31032">60</cx:pt>
          <cx:pt idx="31033">60</cx:pt>
          <cx:pt idx="31034">60</cx:pt>
          <cx:pt idx="31035">60</cx:pt>
          <cx:pt idx="31036">60</cx:pt>
          <cx:pt idx="31037">60</cx:pt>
          <cx:pt idx="31038">60</cx:pt>
          <cx:pt idx="31039">60</cx:pt>
          <cx:pt idx="31040">60</cx:pt>
          <cx:pt idx="31041">60</cx:pt>
          <cx:pt idx="31042">60</cx:pt>
          <cx:pt idx="31043">60</cx:pt>
          <cx:pt idx="31044">60</cx:pt>
          <cx:pt idx="31045">60</cx:pt>
          <cx:pt idx="31046">60</cx:pt>
          <cx:pt idx="31047">60</cx:pt>
          <cx:pt idx="31048">60</cx:pt>
          <cx:pt idx="31049">60</cx:pt>
          <cx:pt idx="31050">60</cx:pt>
          <cx:pt idx="31051">60</cx:pt>
          <cx:pt idx="31052">60</cx:pt>
          <cx:pt idx="31053">60</cx:pt>
          <cx:pt idx="31054">60</cx:pt>
          <cx:pt idx="31055">60</cx:pt>
          <cx:pt idx="31056">60</cx:pt>
          <cx:pt idx="31057">60</cx:pt>
          <cx:pt idx="31058">60</cx:pt>
          <cx:pt idx="31059">60</cx:pt>
          <cx:pt idx="31060">60</cx:pt>
          <cx:pt idx="31061">60</cx:pt>
          <cx:pt idx="31062">60</cx:pt>
          <cx:pt idx="31063">60</cx:pt>
          <cx:pt idx="31064">60</cx:pt>
          <cx:pt idx="31065">60</cx:pt>
          <cx:pt idx="31066">60</cx:pt>
          <cx:pt idx="31067">60</cx:pt>
          <cx:pt idx="31068">60</cx:pt>
          <cx:pt idx="31069">60</cx:pt>
          <cx:pt idx="31070">60</cx:pt>
          <cx:pt idx="31071">60</cx:pt>
          <cx:pt idx="31072">60</cx:pt>
          <cx:pt idx="31073">60</cx:pt>
          <cx:pt idx="31074">60</cx:pt>
          <cx:pt idx="31075">60</cx:pt>
          <cx:pt idx="31076">60</cx:pt>
          <cx:pt idx="31077">60</cx:pt>
          <cx:pt idx="31078">60</cx:pt>
          <cx:pt idx="31079">60</cx:pt>
          <cx:pt idx="31080">60</cx:pt>
          <cx:pt idx="31081">60</cx:pt>
          <cx:pt idx="31082">60</cx:pt>
          <cx:pt idx="31083">60</cx:pt>
          <cx:pt idx="31084">60</cx:pt>
          <cx:pt idx="31085">60</cx:pt>
          <cx:pt idx="31086">60</cx:pt>
          <cx:pt idx="31087">60</cx:pt>
          <cx:pt idx="31088">60</cx:pt>
          <cx:pt idx="31089">60</cx:pt>
          <cx:pt idx="31090">60</cx:pt>
          <cx:pt idx="31091">60</cx:pt>
          <cx:pt idx="31092">60</cx:pt>
          <cx:pt idx="31093">60</cx:pt>
          <cx:pt idx="31094">60</cx:pt>
          <cx:pt idx="31095">60</cx:pt>
          <cx:pt idx="31096">60</cx:pt>
          <cx:pt idx="31097">60</cx:pt>
          <cx:pt idx="31098">60</cx:pt>
          <cx:pt idx="31099">60</cx:pt>
          <cx:pt idx="31100">60</cx:pt>
          <cx:pt idx="31101">60</cx:pt>
          <cx:pt idx="31102">60</cx:pt>
          <cx:pt idx="31103">60</cx:pt>
          <cx:pt idx="31104">60</cx:pt>
          <cx:pt idx="31105">60</cx:pt>
          <cx:pt idx="31106">60</cx:pt>
          <cx:pt idx="31107">60</cx:pt>
          <cx:pt idx="31108">60</cx:pt>
          <cx:pt idx="31109">60</cx:pt>
          <cx:pt idx="31110">60</cx:pt>
          <cx:pt idx="31111">60</cx:pt>
          <cx:pt idx="31112">60</cx:pt>
          <cx:pt idx="31113">60</cx:pt>
          <cx:pt idx="31114">60</cx:pt>
          <cx:pt idx="31115">60</cx:pt>
          <cx:pt idx="31116">60</cx:pt>
          <cx:pt idx="31117">60</cx:pt>
          <cx:pt idx="31118">60</cx:pt>
          <cx:pt idx="31119">60</cx:pt>
          <cx:pt idx="31120">60</cx:pt>
          <cx:pt idx="31121">60</cx:pt>
          <cx:pt idx="31122">60</cx:pt>
          <cx:pt idx="31123">60</cx:pt>
          <cx:pt idx="31124">60</cx:pt>
          <cx:pt idx="31125">60</cx:pt>
          <cx:pt idx="31126">60</cx:pt>
          <cx:pt idx="31127">60</cx:pt>
          <cx:pt idx="31128">60</cx:pt>
          <cx:pt idx="31129">60</cx:pt>
          <cx:pt idx="31130">60</cx:pt>
          <cx:pt idx="31131">60</cx:pt>
          <cx:pt idx="31132">60</cx:pt>
          <cx:pt idx="31133">60</cx:pt>
          <cx:pt idx="31134">60</cx:pt>
          <cx:pt idx="31135">60</cx:pt>
          <cx:pt idx="31136">60</cx:pt>
          <cx:pt idx="31137">60</cx:pt>
          <cx:pt idx="31138">60</cx:pt>
          <cx:pt idx="31139">60</cx:pt>
          <cx:pt idx="31140">60</cx:pt>
          <cx:pt idx="31141">60</cx:pt>
          <cx:pt idx="31142">60</cx:pt>
          <cx:pt idx="31143">60</cx:pt>
          <cx:pt idx="31144">60</cx:pt>
          <cx:pt idx="31145">60</cx:pt>
          <cx:pt idx="31146">60</cx:pt>
          <cx:pt idx="31147">60</cx:pt>
          <cx:pt idx="31148">60</cx:pt>
          <cx:pt idx="31149">60</cx:pt>
          <cx:pt idx="31150">60</cx:pt>
          <cx:pt idx="31151">60</cx:pt>
          <cx:pt idx="31152">60</cx:pt>
          <cx:pt idx="31153">60</cx:pt>
          <cx:pt idx="31154">60</cx:pt>
          <cx:pt idx="31155">60</cx:pt>
          <cx:pt idx="31156">60</cx:pt>
          <cx:pt idx="31157">60</cx:pt>
          <cx:pt idx="31158">60</cx:pt>
          <cx:pt idx="31159">60</cx:pt>
          <cx:pt idx="31160">60</cx:pt>
          <cx:pt idx="31161">60</cx:pt>
          <cx:pt idx="31162">60</cx:pt>
          <cx:pt idx="31163">60</cx:pt>
          <cx:pt idx="31164">60</cx:pt>
          <cx:pt idx="31165">60</cx:pt>
          <cx:pt idx="31166">60</cx:pt>
          <cx:pt idx="31167">60</cx:pt>
          <cx:pt idx="31168">60</cx:pt>
          <cx:pt idx="31169">60</cx:pt>
          <cx:pt idx="31170">60</cx:pt>
          <cx:pt idx="31171">60</cx:pt>
          <cx:pt idx="31172">60</cx:pt>
          <cx:pt idx="31173">60</cx:pt>
          <cx:pt idx="31174">60</cx:pt>
          <cx:pt idx="31175">60</cx:pt>
          <cx:pt idx="31176">60</cx:pt>
          <cx:pt idx="31177">60</cx:pt>
          <cx:pt idx="31178">60</cx:pt>
          <cx:pt idx="31179">60</cx:pt>
          <cx:pt idx="31180">60</cx:pt>
          <cx:pt idx="31181">60</cx:pt>
          <cx:pt idx="31182">60</cx:pt>
          <cx:pt idx="31183">60</cx:pt>
          <cx:pt idx="31184">60</cx:pt>
          <cx:pt idx="31185">60</cx:pt>
          <cx:pt idx="31186">60</cx:pt>
          <cx:pt idx="31187">60</cx:pt>
          <cx:pt idx="31188">60</cx:pt>
          <cx:pt idx="31189">60</cx:pt>
          <cx:pt idx="31190">60</cx:pt>
          <cx:pt idx="31191">60</cx:pt>
          <cx:pt idx="31192">60</cx:pt>
          <cx:pt idx="31193">60</cx:pt>
          <cx:pt idx="31194">60</cx:pt>
          <cx:pt idx="31195">60</cx:pt>
          <cx:pt idx="31196">60</cx:pt>
          <cx:pt idx="31197">60</cx:pt>
          <cx:pt idx="31198">60</cx:pt>
          <cx:pt idx="31199">60</cx:pt>
          <cx:pt idx="31200">60</cx:pt>
          <cx:pt idx="31201">60</cx:pt>
          <cx:pt idx="31202">60</cx:pt>
          <cx:pt idx="31203">60</cx:pt>
          <cx:pt idx="31204">60</cx:pt>
          <cx:pt idx="31205">60</cx:pt>
          <cx:pt idx="31206">60</cx:pt>
          <cx:pt idx="31207">60</cx:pt>
          <cx:pt idx="31208">60</cx:pt>
          <cx:pt idx="31209">60</cx:pt>
          <cx:pt idx="31210">60</cx:pt>
          <cx:pt idx="31211">60</cx:pt>
          <cx:pt idx="31212">60</cx:pt>
          <cx:pt idx="31213">60</cx:pt>
          <cx:pt idx="31214">60</cx:pt>
          <cx:pt idx="31215">60</cx:pt>
          <cx:pt idx="31216">60</cx:pt>
          <cx:pt idx="31217">60</cx:pt>
          <cx:pt idx="31218">60</cx:pt>
          <cx:pt idx="31219">60</cx:pt>
          <cx:pt idx="31220">60</cx:pt>
          <cx:pt idx="31221">60</cx:pt>
          <cx:pt idx="31222">60</cx:pt>
          <cx:pt idx="31223">60</cx:pt>
          <cx:pt idx="31224">60</cx:pt>
          <cx:pt idx="31225">60</cx:pt>
          <cx:pt idx="31226">60</cx:pt>
          <cx:pt idx="31227">60</cx:pt>
          <cx:pt idx="31228">60</cx:pt>
          <cx:pt idx="31229">60</cx:pt>
          <cx:pt idx="31230">60</cx:pt>
          <cx:pt idx="31231">60</cx:pt>
          <cx:pt idx="31232">60</cx:pt>
          <cx:pt idx="31233">60</cx:pt>
          <cx:pt idx="31234">60</cx:pt>
          <cx:pt idx="31235">60</cx:pt>
          <cx:pt idx="31236">60</cx:pt>
          <cx:pt idx="31237">60</cx:pt>
          <cx:pt idx="31238">60</cx:pt>
          <cx:pt idx="31239">60</cx:pt>
          <cx:pt idx="31240">60</cx:pt>
          <cx:pt idx="31241">60</cx:pt>
          <cx:pt idx="31242">60</cx:pt>
          <cx:pt idx="31243">60</cx:pt>
          <cx:pt idx="31244">60</cx:pt>
          <cx:pt idx="31245">60</cx:pt>
          <cx:pt idx="31246">60</cx:pt>
          <cx:pt idx="31247">60</cx:pt>
          <cx:pt idx="31248">60</cx:pt>
          <cx:pt idx="31249">60</cx:pt>
          <cx:pt idx="31250">60</cx:pt>
          <cx:pt idx="31251">60</cx:pt>
          <cx:pt idx="31252">60</cx:pt>
          <cx:pt idx="31253">60</cx:pt>
          <cx:pt idx="31254">60</cx:pt>
          <cx:pt idx="31255">60</cx:pt>
          <cx:pt idx="31256">60</cx:pt>
          <cx:pt idx="31257">60</cx:pt>
          <cx:pt idx="31258">60</cx:pt>
          <cx:pt idx="31259">60</cx:pt>
          <cx:pt idx="31260">60</cx:pt>
          <cx:pt idx="31261">60</cx:pt>
          <cx:pt idx="31262">60</cx:pt>
          <cx:pt idx="31263">60</cx:pt>
          <cx:pt idx="31264">60</cx:pt>
          <cx:pt idx="31265">60</cx:pt>
          <cx:pt idx="31266">60</cx:pt>
          <cx:pt idx="31267">60</cx:pt>
          <cx:pt idx="31268">60</cx:pt>
          <cx:pt idx="31269">60</cx:pt>
          <cx:pt idx="31270">60</cx:pt>
          <cx:pt idx="31271">60</cx:pt>
          <cx:pt idx="31272">60</cx:pt>
          <cx:pt idx="31273">60</cx:pt>
          <cx:pt idx="31274">60</cx:pt>
          <cx:pt idx="31275">60</cx:pt>
          <cx:pt idx="31276">60</cx:pt>
          <cx:pt idx="31277">60</cx:pt>
          <cx:pt idx="31278">60</cx:pt>
          <cx:pt idx="31279">60</cx:pt>
          <cx:pt idx="31280">60</cx:pt>
          <cx:pt idx="31281">60</cx:pt>
          <cx:pt idx="31282">60</cx:pt>
          <cx:pt idx="31283">60</cx:pt>
          <cx:pt idx="31284">60</cx:pt>
          <cx:pt idx="31285">60</cx:pt>
          <cx:pt idx="31286">60</cx:pt>
          <cx:pt idx="31287">60</cx:pt>
          <cx:pt idx="31288">60</cx:pt>
          <cx:pt idx="31289">60</cx:pt>
          <cx:pt idx="31290">60</cx:pt>
          <cx:pt idx="31291">60</cx:pt>
          <cx:pt idx="31292">60</cx:pt>
          <cx:pt idx="31293">60</cx:pt>
          <cx:pt idx="31294">60</cx:pt>
          <cx:pt idx="31295">60</cx:pt>
          <cx:pt idx="31296">60</cx:pt>
          <cx:pt idx="31297">60</cx:pt>
          <cx:pt idx="31298">60</cx:pt>
          <cx:pt idx="31299">60</cx:pt>
          <cx:pt idx="31300">60</cx:pt>
          <cx:pt idx="31301">60</cx:pt>
          <cx:pt idx="31302">60</cx:pt>
          <cx:pt idx="31303">60</cx:pt>
          <cx:pt idx="31304">60</cx:pt>
          <cx:pt idx="31305">60</cx:pt>
          <cx:pt idx="31306">60</cx:pt>
          <cx:pt idx="31307">60</cx:pt>
          <cx:pt idx="31308">60</cx:pt>
          <cx:pt idx="31309">60</cx:pt>
          <cx:pt idx="31310">60</cx:pt>
          <cx:pt idx="31311">60</cx:pt>
          <cx:pt idx="31312">60</cx:pt>
          <cx:pt idx="31313">60</cx:pt>
          <cx:pt idx="31314">60</cx:pt>
          <cx:pt idx="31315">60</cx:pt>
          <cx:pt idx="31316">60</cx:pt>
          <cx:pt idx="31317">60</cx:pt>
          <cx:pt idx="31318">60</cx:pt>
          <cx:pt idx="31319">60</cx:pt>
          <cx:pt idx="31320">60</cx:pt>
          <cx:pt idx="31321">60</cx:pt>
          <cx:pt idx="31322">60</cx:pt>
          <cx:pt idx="31323">60</cx:pt>
          <cx:pt idx="31324">60</cx:pt>
          <cx:pt idx="31325">60</cx:pt>
          <cx:pt idx="31326">60</cx:pt>
          <cx:pt idx="31327">60</cx:pt>
          <cx:pt idx="31328">60</cx:pt>
          <cx:pt idx="31329">60</cx:pt>
          <cx:pt idx="31330">60</cx:pt>
          <cx:pt idx="31331">60</cx:pt>
          <cx:pt idx="31332">60</cx:pt>
          <cx:pt idx="31333">60</cx:pt>
          <cx:pt idx="31334">60</cx:pt>
          <cx:pt idx="31335">60</cx:pt>
          <cx:pt idx="31336">60</cx:pt>
          <cx:pt idx="31337">60</cx:pt>
          <cx:pt idx="31338">60</cx:pt>
          <cx:pt idx="31339">60</cx:pt>
          <cx:pt idx="31340">60</cx:pt>
          <cx:pt idx="31341">60</cx:pt>
          <cx:pt idx="31342">60</cx:pt>
          <cx:pt idx="31343">60</cx:pt>
          <cx:pt idx="31344">60</cx:pt>
          <cx:pt idx="31345">60</cx:pt>
          <cx:pt idx="31346">60</cx:pt>
          <cx:pt idx="31347">60</cx:pt>
          <cx:pt idx="31348">60</cx:pt>
          <cx:pt idx="31349">60</cx:pt>
          <cx:pt idx="31350">60</cx:pt>
          <cx:pt idx="31351">60</cx:pt>
          <cx:pt idx="31352">60</cx:pt>
          <cx:pt idx="31353">60</cx:pt>
          <cx:pt idx="31354">60</cx:pt>
          <cx:pt idx="31355">60</cx:pt>
          <cx:pt idx="31356">60</cx:pt>
          <cx:pt idx="31357">60</cx:pt>
          <cx:pt idx="31358">60</cx:pt>
          <cx:pt idx="31359">60</cx:pt>
          <cx:pt idx="31360">60</cx:pt>
          <cx:pt idx="31361">60</cx:pt>
          <cx:pt idx="31362">60</cx:pt>
          <cx:pt idx="31363">60</cx:pt>
          <cx:pt idx="31364">60</cx:pt>
          <cx:pt idx="31365">60</cx:pt>
          <cx:pt idx="31366">60</cx:pt>
          <cx:pt idx="31367">60</cx:pt>
          <cx:pt idx="31368">60</cx:pt>
          <cx:pt idx="31369">60</cx:pt>
          <cx:pt idx="31370">60</cx:pt>
          <cx:pt idx="31371">60</cx:pt>
          <cx:pt idx="31372">60</cx:pt>
          <cx:pt idx="31373">60</cx:pt>
          <cx:pt idx="31374">60</cx:pt>
          <cx:pt idx="31375">60</cx:pt>
          <cx:pt idx="31376">60</cx:pt>
          <cx:pt idx="31377">60</cx:pt>
          <cx:pt idx="31378">60</cx:pt>
          <cx:pt idx="31379">60</cx:pt>
          <cx:pt idx="31380">60</cx:pt>
          <cx:pt idx="31381">60</cx:pt>
          <cx:pt idx="31382">60</cx:pt>
          <cx:pt idx="31383">60</cx:pt>
          <cx:pt idx="31384">60</cx:pt>
          <cx:pt idx="31385">60</cx:pt>
          <cx:pt idx="31386">60</cx:pt>
          <cx:pt idx="31387">60</cx:pt>
          <cx:pt idx="31388">60</cx:pt>
          <cx:pt idx="31389">60</cx:pt>
          <cx:pt idx="31390">60</cx:pt>
          <cx:pt idx="31391">60</cx:pt>
          <cx:pt idx="31392">60</cx:pt>
          <cx:pt idx="31393">60</cx:pt>
          <cx:pt idx="31394">60</cx:pt>
          <cx:pt idx="31395">60</cx:pt>
          <cx:pt idx="31396">60</cx:pt>
          <cx:pt idx="31397">60</cx:pt>
          <cx:pt idx="31398">60</cx:pt>
          <cx:pt idx="31399">60</cx:pt>
          <cx:pt idx="31400">60</cx:pt>
          <cx:pt idx="31401">60</cx:pt>
          <cx:pt idx="31402">60</cx:pt>
          <cx:pt idx="31403">60</cx:pt>
          <cx:pt idx="31404">60</cx:pt>
          <cx:pt idx="31405">60</cx:pt>
          <cx:pt idx="31406">60</cx:pt>
          <cx:pt idx="31407">60</cx:pt>
          <cx:pt idx="31408">60</cx:pt>
          <cx:pt idx="31409">60</cx:pt>
          <cx:pt idx="31410">60</cx:pt>
          <cx:pt idx="31411">60</cx:pt>
          <cx:pt idx="31412">60</cx:pt>
          <cx:pt idx="31413">60</cx:pt>
          <cx:pt idx="31414">60</cx:pt>
          <cx:pt idx="31415">60</cx:pt>
          <cx:pt idx="31416">60</cx:pt>
          <cx:pt idx="31417">60</cx:pt>
          <cx:pt idx="31418">60</cx:pt>
          <cx:pt idx="31419">60</cx:pt>
          <cx:pt idx="31420">60</cx:pt>
          <cx:pt idx="31421">60</cx:pt>
          <cx:pt idx="31422">60</cx:pt>
          <cx:pt idx="31423">60</cx:pt>
          <cx:pt idx="31424">60</cx:pt>
          <cx:pt idx="31425">60</cx:pt>
          <cx:pt idx="31426">60</cx:pt>
          <cx:pt idx="31427">60</cx:pt>
          <cx:pt idx="31428">60</cx:pt>
          <cx:pt idx="31429">60</cx:pt>
          <cx:pt idx="31430">60</cx:pt>
          <cx:pt idx="31431">60</cx:pt>
          <cx:pt idx="31432">60</cx:pt>
          <cx:pt idx="31433">60</cx:pt>
          <cx:pt idx="31434">60</cx:pt>
          <cx:pt idx="31435">60</cx:pt>
          <cx:pt idx="31436">60</cx:pt>
          <cx:pt idx="31437">60</cx:pt>
          <cx:pt idx="31438">60</cx:pt>
          <cx:pt idx="31439">60</cx:pt>
          <cx:pt idx="31440">60</cx:pt>
          <cx:pt idx="31441">59</cx:pt>
          <cx:pt idx="31442">59</cx:pt>
          <cx:pt idx="31443">59</cx:pt>
          <cx:pt idx="31444">59</cx:pt>
          <cx:pt idx="31445">59</cx:pt>
          <cx:pt idx="31446">59</cx:pt>
          <cx:pt idx="31447">59</cx:pt>
          <cx:pt idx="31448">59</cx:pt>
          <cx:pt idx="31449">59</cx:pt>
          <cx:pt idx="31450">59</cx:pt>
          <cx:pt idx="31451">59</cx:pt>
          <cx:pt idx="31452">59</cx:pt>
          <cx:pt idx="31453">59</cx:pt>
          <cx:pt idx="31454">59</cx:pt>
          <cx:pt idx="31455">59</cx:pt>
          <cx:pt idx="31456">59</cx:pt>
          <cx:pt idx="31457">59</cx:pt>
          <cx:pt idx="31458">59</cx:pt>
          <cx:pt idx="31459">59</cx:pt>
          <cx:pt idx="31460">59</cx:pt>
          <cx:pt idx="31461">59</cx:pt>
          <cx:pt idx="31462">59</cx:pt>
          <cx:pt idx="31463">59</cx:pt>
          <cx:pt idx="31464">59</cx:pt>
          <cx:pt idx="31465">59</cx:pt>
          <cx:pt idx="31466">59</cx:pt>
          <cx:pt idx="31467">59</cx:pt>
          <cx:pt idx="31468">59</cx:pt>
          <cx:pt idx="31469">59</cx:pt>
          <cx:pt idx="31470">59</cx:pt>
          <cx:pt idx="31471">59</cx:pt>
          <cx:pt idx="31472">59</cx:pt>
          <cx:pt idx="31473">59</cx:pt>
          <cx:pt idx="31474">59</cx:pt>
          <cx:pt idx="31475">59</cx:pt>
          <cx:pt idx="31476">59</cx:pt>
          <cx:pt idx="31477">59</cx:pt>
          <cx:pt idx="31478">59</cx:pt>
          <cx:pt idx="31479">59</cx:pt>
          <cx:pt idx="31480">59</cx:pt>
          <cx:pt idx="31481">59</cx:pt>
          <cx:pt idx="31482">59</cx:pt>
          <cx:pt idx="31483">59</cx:pt>
          <cx:pt idx="31484">59</cx:pt>
          <cx:pt idx="31485">59</cx:pt>
          <cx:pt idx="31486">59</cx:pt>
          <cx:pt idx="31487">59</cx:pt>
          <cx:pt idx="31488">59</cx:pt>
          <cx:pt idx="31489">59</cx:pt>
          <cx:pt idx="31490">59</cx:pt>
          <cx:pt idx="31491">59</cx:pt>
          <cx:pt idx="31492">59</cx:pt>
          <cx:pt idx="31493">59</cx:pt>
          <cx:pt idx="31494">59</cx:pt>
          <cx:pt idx="31495">59</cx:pt>
          <cx:pt idx="31496">59</cx:pt>
          <cx:pt idx="31497">59</cx:pt>
          <cx:pt idx="31498">59</cx:pt>
          <cx:pt idx="31499">59</cx:pt>
          <cx:pt idx="31500">59</cx:pt>
          <cx:pt idx="31501">59</cx:pt>
          <cx:pt idx="31502">59</cx:pt>
          <cx:pt idx="31503">59</cx:pt>
          <cx:pt idx="31504">59</cx:pt>
          <cx:pt idx="31505">59</cx:pt>
          <cx:pt idx="31506">59</cx:pt>
          <cx:pt idx="31507">59</cx:pt>
          <cx:pt idx="31508">59</cx:pt>
          <cx:pt idx="31509">59</cx:pt>
          <cx:pt idx="31510">59</cx:pt>
          <cx:pt idx="31511">59</cx:pt>
          <cx:pt idx="31512">59</cx:pt>
          <cx:pt idx="31513">59</cx:pt>
          <cx:pt idx="31514">59</cx:pt>
          <cx:pt idx="31515">59</cx:pt>
          <cx:pt idx="31516">59</cx:pt>
          <cx:pt idx="31517">59</cx:pt>
          <cx:pt idx="31518">59</cx:pt>
          <cx:pt idx="31519">59</cx:pt>
          <cx:pt idx="31520">59</cx:pt>
          <cx:pt idx="31521">59</cx:pt>
          <cx:pt idx="31522">59</cx:pt>
          <cx:pt idx="31523">59</cx:pt>
          <cx:pt idx="31524">59</cx:pt>
          <cx:pt idx="31525">59</cx:pt>
          <cx:pt idx="31526">59</cx:pt>
          <cx:pt idx="31527">59</cx:pt>
          <cx:pt idx="31528">59</cx:pt>
          <cx:pt idx="31529">59</cx:pt>
          <cx:pt idx="31530">59</cx:pt>
          <cx:pt idx="31531">59</cx:pt>
          <cx:pt idx="31532">59</cx:pt>
          <cx:pt idx="31533">59</cx:pt>
          <cx:pt idx="31534">59</cx:pt>
          <cx:pt idx="31535">59</cx:pt>
          <cx:pt idx="31536">59</cx:pt>
          <cx:pt idx="31537">59</cx:pt>
          <cx:pt idx="31538">59</cx:pt>
          <cx:pt idx="31539">59</cx:pt>
          <cx:pt idx="31540">59</cx:pt>
          <cx:pt idx="31541">59</cx:pt>
          <cx:pt idx="31542">59</cx:pt>
          <cx:pt idx="31543">59</cx:pt>
          <cx:pt idx="31544">59</cx:pt>
          <cx:pt idx="31545">59</cx:pt>
          <cx:pt idx="31546">59</cx:pt>
          <cx:pt idx="31547">59</cx:pt>
          <cx:pt idx="31548">59</cx:pt>
          <cx:pt idx="31549">59</cx:pt>
          <cx:pt idx="31550">59</cx:pt>
          <cx:pt idx="31551">59</cx:pt>
          <cx:pt idx="31552">59</cx:pt>
          <cx:pt idx="31553">59</cx:pt>
          <cx:pt idx="31554">59</cx:pt>
          <cx:pt idx="31555">59</cx:pt>
          <cx:pt idx="31556">59</cx:pt>
          <cx:pt idx="31557">59</cx:pt>
          <cx:pt idx="31558">59</cx:pt>
          <cx:pt idx="31559">59</cx:pt>
          <cx:pt idx="31560">59</cx:pt>
          <cx:pt idx="31561">59</cx:pt>
          <cx:pt idx="31562">59</cx:pt>
          <cx:pt idx="31563">59</cx:pt>
          <cx:pt idx="31564">59</cx:pt>
          <cx:pt idx="31565">59</cx:pt>
          <cx:pt idx="31566">59</cx:pt>
          <cx:pt idx="31567">59</cx:pt>
          <cx:pt idx="31568">59</cx:pt>
          <cx:pt idx="31569">59</cx:pt>
          <cx:pt idx="31570">59</cx:pt>
          <cx:pt idx="31571">59</cx:pt>
          <cx:pt idx="31572">59</cx:pt>
          <cx:pt idx="31573">59</cx:pt>
          <cx:pt idx="31574">59</cx:pt>
          <cx:pt idx="31575">59</cx:pt>
          <cx:pt idx="31576">59</cx:pt>
          <cx:pt idx="31577">59</cx:pt>
          <cx:pt idx="31578">59</cx:pt>
          <cx:pt idx="31579">59</cx:pt>
          <cx:pt idx="31580">59</cx:pt>
          <cx:pt idx="31581">59</cx:pt>
          <cx:pt idx="31582">59</cx:pt>
          <cx:pt idx="31583">59</cx:pt>
          <cx:pt idx="31584">59</cx:pt>
          <cx:pt idx="31585">59</cx:pt>
          <cx:pt idx="31586">59</cx:pt>
          <cx:pt idx="31587">59</cx:pt>
          <cx:pt idx="31588">59</cx:pt>
          <cx:pt idx="31589">59</cx:pt>
          <cx:pt idx="31590">59</cx:pt>
          <cx:pt idx="31591">59</cx:pt>
          <cx:pt idx="31592">59</cx:pt>
          <cx:pt idx="31593">59</cx:pt>
          <cx:pt idx="31594">59</cx:pt>
          <cx:pt idx="31595">59</cx:pt>
          <cx:pt idx="31596">59</cx:pt>
          <cx:pt idx="31597">59</cx:pt>
          <cx:pt idx="31598">59</cx:pt>
          <cx:pt idx="31599">59</cx:pt>
          <cx:pt idx="31600">59</cx:pt>
          <cx:pt idx="31601">59</cx:pt>
          <cx:pt idx="31602">59</cx:pt>
          <cx:pt idx="31603">59</cx:pt>
          <cx:pt idx="31604">59</cx:pt>
          <cx:pt idx="31605">59</cx:pt>
          <cx:pt idx="31606">59</cx:pt>
          <cx:pt idx="31607">59</cx:pt>
          <cx:pt idx="31608">59</cx:pt>
          <cx:pt idx="31609">59</cx:pt>
          <cx:pt idx="31610">59</cx:pt>
          <cx:pt idx="31611">59</cx:pt>
          <cx:pt idx="31612">59</cx:pt>
          <cx:pt idx="31613">59</cx:pt>
          <cx:pt idx="31614">59</cx:pt>
          <cx:pt idx="31615">59</cx:pt>
          <cx:pt idx="31616">59</cx:pt>
          <cx:pt idx="31617">59</cx:pt>
          <cx:pt idx="31618">59</cx:pt>
          <cx:pt idx="31619">59</cx:pt>
          <cx:pt idx="31620">59</cx:pt>
          <cx:pt idx="31621">59</cx:pt>
          <cx:pt idx="31622">59</cx:pt>
          <cx:pt idx="31623">59</cx:pt>
          <cx:pt idx="31624">59</cx:pt>
          <cx:pt idx="31625">59</cx:pt>
          <cx:pt idx="31626">59</cx:pt>
          <cx:pt idx="31627">59</cx:pt>
          <cx:pt idx="31628">59</cx:pt>
          <cx:pt idx="31629">59</cx:pt>
          <cx:pt idx="31630">59</cx:pt>
          <cx:pt idx="31631">59</cx:pt>
          <cx:pt idx="31632">59</cx:pt>
          <cx:pt idx="31633">59</cx:pt>
          <cx:pt idx="31634">59</cx:pt>
          <cx:pt idx="31635">59</cx:pt>
          <cx:pt idx="31636">59</cx:pt>
          <cx:pt idx="31637">59</cx:pt>
          <cx:pt idx="31638">59</cx:pt>
          <cx:pt idx="31639">59</cx:pt>
          <cx:pt idx="31640">59</cx:pt>
          <cx:pt idx="31641">59</cx:pt>
          <cx:pt idx="31642">59</cx:pt>
          <cx:pt idx="31643">59</cx:pt>
          <cx:pt idx="31644">59</cx:pt>
          <cx:pt idx="31645">59</cx:pt>
          <cx:pt idx="31646">59</cx:pt>
          <cx:pt idx="31647">59</cx:pt>
          <cx:pt idx="31648">59</cx:pt>
          <cx:pt idx="31649">59</cx:pt>
          <cx:pt idx="31650">59</cx:pt>
          <cx:pt idx="31651">59</cx:pt>
          <cx:pt idx="31652">59</cx:pt>
          <cx:pt idx="31653">59</cx:pt>
          <cx:pt idx="31654">59</cx:pt>
          <cx:pt idx="31655">59</cx:pt>
          <cx:pt idx="31656">59</cx:pt>
          <cx:pt idx="31657">59</cx:pt>
          <cx:pt idx="31658">59</cx:pt>
          <cx:pt idx="31659">59</cx:pt>
          <cx:pt idx="31660">59</cx:pt>
          <cx:pt idx="31661">59</cx:pt>
          <cx:pt idx="31662">59</cx:pt>
          <cx:pt idx="31663">59</cx:pt>
          <cx:pt idx="31664">59</cx:pt>
          <cx:pt idx="31665">59</cx:pt>
          <cx:pt idx="31666">59</cx:pt>
          <cx:pt idx="31667">59</cx:pt>
          <cx:pt idx="31668">59</cx:pt>
          <cx:pt idx="31669">59</cx:pt>
          <cx:pt idx="31670">59</cx:pt>
          <cx:pt idx="31671">59</cx:pt>
          <cx:pt idx="31672">59</cx:pt>
          <cx:pt idx="31673">59</cx:pt>
          <cx:pt idx="31674">59</cx:pt>
          <cx:pt idx="31675">59</cx:pt>
          <cx:pt idx="31676">59</cx:pt>
          <cx:pt idx="31677">59</cx:pt>
          <cx:pt idx="31678">59</cx:pt>
          <cx:pt idx="31679">59</cx:pt>
          <cx:pt idx="31680">59</cx:pt>
          <cx:pt idx="31681">59</cx:pt>
          <cx:pt idx="31682">59</cx:pt>
          <cx:pt idx="31683">59</cx:pt>
          <cx:pt idx="31684">59</cx:pt>
          <cx:pt idx="31685">59</cx:pt>
          <cx:pt idx="31686">59</cx:pt>
          <cx:pt idx="31687">59</cx:pt>
          <cx:pt idx="31688">59</cx:pt>
          <cx:pt idx="31689">59</cx:pt>
          <cx:pt idx="31690">59</cx:pt>
          <cx:pt idx="31691">59</cx:pt>
          <cx:pt idx="31692">59</cx:pt>
          <cx:pt idx="31693">59</cx:pt>
          <cx:pt idx="31694">59</cx:pt>
          <cx:pt idx="31695">59</cx:pt>
          <cx:pt idx="31696">59</cx:pt>
          <cx:pt idx="31697">59</cx:pt>
          <cx:pt idx="31698">59</cx:pt>
          <cx:pt idx="31699">59</cx:pt>
          <cx:pt idx="31700">59</cx:pt>
          <cx:pt idx="31701">59</cx:pt>
          <cx:pt idx="31702">59</cx:pt>
          <cx:pt idx="31703">59</cx:pt>
          <cx:pt idx="31704">59</cx:pt>
          <cx:pt idx="31705">59</cx:pt>
          <cx:pt idx="31706">59</cx:pt>
          <cx:pt idx="31707">59</cx:pt>
          <cx:pt idx="31708">59</cx:pt>
          <cx:pt idx="31709">59</cx:pt>
          <cx:pt idx="31710">59</cx:pt>
          <cx:pt idx="31711">59</cx:pt>
          <cx:pt idx="31712">59</cx:pt>
          <cx:pt idx="31713">59</cx:pt>
          <cx:pt idx="31714">59</cx:pt>
          <cx:pt idx="31715">59</cx:pt>
          <cx:pt idx="31716">59</cx:pt>
          <cx:pt idx="31717">59</cx:pt>
          <cx:pt idx="31718">59</cx:pt>
          <cx:pt idx="31719">59</cx:pt>
          <cx:pt idx="31720">59</cx:pt>
          <cx:pt idx="31721">59</cx:pt>
          <cx:pt idx="31722">59</cx:pt>
          <cx:pt idx="31723">59</cx:pt>
          <cx:pt idx="31724">59</cx:pt>
          <cx:pt idx="31725">59</cx:pt>
          <cx:pt idx="31726">59</cx:pt>
          <cx:pt idx="31727">59</cx:pt>
          <cx:pt idx="31728">59</cx:pt>
          <cx:pt idx="31729">59</cx:pt>
          <cx:pt idx="31730">59</cx:pt>
          <cx:pt idx="31731">59</cx:pt>
          <cx:pt idx="31732">59</cx:pt>
          <cx:pt idx="31733">59</cx:pt>
          <cx:pt idx="31734">59</cx:pt>
          <cx:pt idx="31735">59</cx:pt>
          <cx:pt idx="31736">59</cx:pt>
          <cx:pt idx="31737">59</cx:pt>
          <cx:pt idx="31738">59</cx:pt>
          <cx:pt idx="31739">59</cx:pt>
          <cx:pt idx="31740">59</cx:pt>
          <cx:pt idx="31741">59</cx:pt>
          <cx:pt idx="31742">59</cx:pt>
          <cx:pt idx="31743">59</cx:pt>
          <cx:pt idx="31744">59</cx:pt>
          <cx:pt idx="31745">59</cx:pt>
          <cx:pt idx="31746">59</cx:pt>
          <cx:pt idx="31747">59</cx:pt>
          <cx:pt idx="31748">59</cx:pt>
          <cx:pt idx="31749">59</cx:pt>
          <cx:pt idx="31750">59</cx:pt>
          <cx:pt idx="31751">59</cx:pt>
          <cx:pt idx="31752">59</cx:pt>
          <cx:pt idx="31753">59</cx:pt>
          <cx:pt idx="31754">59</cx:pt>
          <cx:pt idx="31755">59</cx:pt>
          <cx:pt idx="31756">59</cx:pt>
          <cx:pt idx="31757">59</cx:pt>
          <cx:pt idx="31758">59</cx:pt>
          <cx:pt idx="31759">59</cx:pt>
          <cx:pt idx="31760">59</cx:pt>
          <cx:pt idx="31761">59</cx:pt>
          <cx:pt idx="31762">59</cx:pt>
          <cx:pt idx="31763">59</cx:pt>
          <cx:pt idx="31764">59</cx:pt>
          <cx:pt idx="31765">59</cx:pt>
          <cx:pt idx="31766">59</cx:pt>
          <cx:pt idx="31767">59</cx:pt>
          <cx:pt idx="31768">59</cx:pt>
          <cx:pt idx="31769">59</cx:pt>
          <cx:pt idx="31770">59</cx:pt>
          <cx:pt idx="31771">59</cx:pt>
          <cx:pt idx="31772">59</cx:pt>
          <cx:pt idx="31773">59</cx:pt>
          <cx:pt idx="31774">59</cx:pt>
          <cx:pt idx="31775">59</cx:pt>
          <cx:pt idx="31776">59</cx:pt>
          <cx:pt idx="31777">59</cx:pt>
          <cx:pt idx="31778">59</cx:pt>
          <cx:pt idx="31779">59</cx:pt>
          <cx:pt idx="31780">59</cx:pt>
          <cx:pt idx="31781">59</cx:pt>
          <cx:pt idx="31782">59</cx:pt>
          <cx:pt idx="31783">59</cx:pt>
          <cx:pt idx="31784">59</cx:pt>
          <cx:pt idx="31785">59</cx:pt>
          <cx:pt idx="31786">59</cx:pt>
          <cx:pt idx="31787">59</cx:pt>
          <cx:pt idx="31788">59</cx:pt>
          <cx:pt idx="31789">59</cx:pt>
          <cx:pt idx="31790">59</cx:pt>
          <cx:pt idx="31791">59</cx:pt>
          <cx:pt idx="31792">59</cx:pt>
          <cx:pt idx="31793">59</cx:pt>
          <cx:pt idx="31794">59</cx:pt>
          <cx:pt idx="31795">59</cx:pt>
          <cx:pt idx="31796">59</cx:pt>
          <cx:pt idx="31797">59</cx:pt>
          <cx:pt idx="31798">59</cx:pt>
          <cx:pt idx="31799">59</cx:pt>
          <cx:pt idx="31800">59</cx:pt>
          <cx:pt idx="31801">59</cx:pt>
          <cx:pt idx="31802">59</cx:pt>
          <cx:pt idx="31803">59</cx:pt>
          <cx:pt idx="31804">59</cx:pt>
          <cx:pt idx="31805">59</cx:pt>
          <cx:pt idx="31806">59</cx:pt>
          <cx:pt idx="31807">59</cx:pt>
          <cx:pt idx="31808">59</cx:pt>
          <cx:pt idx="31809">59</cx:pt>
          <cx:pt idx="31810">59</cx:pt>
          <cx:pt idx="31811">59</cx:pt>
          <cx:pt idx="31812">59</cx:pt>
          <cx:pt idx="31813">59</cx:pt>
          <cx:pt idx="31814">59</cx:pt>
          <cx:pt idx="31815">59</cx:pt>
          <cx:pt idx="31816">59</cx:pt>
          <cx:pt idx="31817">59</cx:pt>
          <cx:pt idx="31818">59</cx:pt>
          <cx:pt idx="31819">59</cx:pt>
          <cx:pt idx="31820">59</cx:pt>
          <cx:pt idx="31821">59</cx:pt>
          <cx:pt idx="31822">59</cx:pt>
          <cx:pt idx="31823">59</cx:pt>
          <cx:pt idx="31824">59</cx:pt>
          <cx:pt idx="31825">59</cx:pt>
          <cx:pt idx="31826">59</cx:pt>
          <cx:pt idx="31827">59</cx:pt>
          <cx:pt idx="31828">59</cx:pt>
          <cx:pt idx="31829">59</cx:pt>
          <cx:pt idx="31830">59</cx:pt>
          <cx:pt idx="31831">59</cx:pt>
          <cx:pt idx="31832">59</cx:pt>
          <cx:pt idx="31833">59</cx:pt>
          <cx:pt idx="31834">59</cx:pt>
          <cx:pt idx="31835">59</cx:pt>
          <cx:pt idx="31836">59</cx:pt>
          <cx:pt idx="31837">59</cx:pt>
          <cx:pt idx="31838">59</cx:pt>
          <cx:pt idx="31839">59</cx:pt>
          <cx:pt idx="31840">59</cx:pt>
          <cx:pt idx="31841">59</cx:pt>
          <cx:pt idx="31842">59</cx:pt>
          <cx:pt idx="31843">59</cx:pt>
          <cx:pt idx="31844">59</cx:pt>
          <cx:pt idx="31845">59</cx:pt>
          <cx:pt idx="31846">59</cx:pt>
          <cx:pt idx="31847">59</cx:pt>
          <cx:pt idx="31848">59</cx:pt>
          <cx:pt idx="31849">59</cx:pt>
          <cx:pt idx="31850">59</cx:pt>
          <cx:pt idx="31851">59</cx:pt>
          <cx:pt idx="31852">59</cx:pt>
          <cx:pt idx="31853">59</cx:pt>
          <cx:pt idx="31854">59</cx:pt>
          <cx:pt idx="31855">59</cx:pt>
          <cx:pt idx="31856">59</cx:pt>
          <cx:pt idx="31857">59</cx:pt>
          <cx:pt idx="31858">59</cx:pt>
          <cx:pt idx="31859">59</cx:pt>
          <cx:pt idx="31860">59</cx:pt>
          <cx:pt idx="31861">59</cx:pt>
          <cx:pt idx="31862">59</cx:pt>
          <cx:pt idx="31863">59</cx:pt>
          <cx:pt idx="31864">59</cx:pt>
          <cx:pt idx="31865">59</cx:pt>
          <cx:pt idx="31866">59</cx:pt>
          <cx:pt idx="31867">59</cx:pt>
          <cx:pt idx="31868">59</cx:pt>
          <cx:pt idx="31869">59</cx:pt>
          <cx:pt idx="31870">59</cx:pt>
          <cx:pt idx="31871">59</cx:pt>
          <cx:pt idx="31872">59</cx:pt>
          <cx:pt idx="31873">59</cx:pt>
          <cx:pt idx="31874">59</cx:pt>
          <cx:pt idx="31875">59</cx:pt>
          <cx:pt idx="31876">59</cx:pt>
          <cx:pt idx="31877">59</cx:pt>
          <cx:pt idx="31878">59</cx:pt>
          <cx:pt idx="31879">59</cx:pt>
          <cx:pt idx="31880">59</cx:pt>
          <cx:pt idx="31881">59</cx:pt>
          <cx:pt idx="31882">59</cx:pt>
          <cx:pt idx="31883">59</cx:pt>
          <cx:pt idx="31884">59</cx:pt>
          <cx:pt idx="31885">59</cx:pt>
          <cx:pt idx="31886">59</cx:pt>
          <cx:pt idx="31887">59</cx:pt>
          <cx:pt idx="31888">59</cx:pt>
          <cx:pt idx="31889">59</cx:pt>
          <cx:pt idx="31890">59</cx:pt>
          <cx:pt idx="31891">59</cx:pt>
          <cx:pt idx="31892">59</cx:pt>
          <cx:pt idx="31893">59</cx:pt>
          <cx:pt idx="31894">59</cx:pt>
          <cx:pt idx="31895">59</cx:pt>
          <cx:pt idx="31896">59</cx:pt>
          <cx:pt idx="31897">59</cx:pt>
          <cx:pt idx="31898">59</cx:pt>
          <cx:pt idx="31899">59</cx:pt>
          <cx:pt idx="31900">59</cx:pt>
          <cx:pt idx="31901">59</cx:pt>
          <cx:pt idx="31902">59</cx:pt>
          <cx:pt idx="31903">59</cx:pt>
          <cx:pt idx="31904">59</cx:pt>
          <cx:pt idx="31905">59</cx:pt>
          <cx:pt idx="31906">59</cx:pt>
          <cx:pt idx="31907">59</cx:pt>
          <cx:pt idx="31908">59</cx:pt>
          <cx:pt idx="31909">59</cx:pt>
          <cx:pt idx="31910">59</cx:pt>
          <cx:pt idx="31911">59</cx:pt>
          <cx:pt idx="31912">59</cx:pt>
          <cx:pt idx="31913">59</cx:pt>
          <cx:pt idx="31914">59</cx:pt>
          <cx:pt idx="31915">59</cx:pt>
          <cx:pt idx="31916">59</cx:pt>
          <cx:pt idx="31917">59</cx:pt>
          <cx:pt idx="31918">59</cx:pt>
          <cx:pt idx="31919">59</cx:pt>
          <cx:pt idx="31920">59</cx:pt>
          <cx:pt idx="31921">59</cx:pt>
          <cx:pt idx="31922">59</cx:pt>
          <cx:pt idx="31923">59</cx:pt>
          <cx:pt idx="31924">59</cx:pt>
          <cx:pt idx="31925">59</cx:pt>
          <cx:pt idx="31926">59</cx:pt>
          <cx:pt idx="31927">59</cx:pt>
          <cx:pt idx="31928">59</cx:pt>
          <cx:pt idx="31929">59</cx:pt>
          <cx:pt idx="31930">59</cx:pt>
          <cx:pt idx="31931">59</cx:pt>
          <cx:pt idx="31932">59</cx:pt>
          <cx:pt idx="31933">59</cx:pt>
          <cx:pt idx="31934">59</cx:pt>
          <cx:pt idx="31935">59</cx:pt>
          <cx:pt idx="31936">59</cx:pt>
          <cx:pt idx="31937">59</cx:pt>
          <cx:pt idx="31938">59</cx:pt>
          <cx:pt idx="31939">59</cx:pt>
          <cx:pt idx="31940">59</cx:pt>
          <cx:pt idx="31941">59</cx:pt>
          <cx:pt idx="31942">59</cx:pt>
          <cx:pt idx="31943">59</cx:pt>
          <cx:pt idx="31944">59</cx:pt>
          <cx:pt idx="31945">59</cx:pt>
          <cx:pt idx="31946">59</cx:pt>
          <cx:pt idx="31947">59</cx:pt>
          <cx:pt idx="31948">59</cx:pt>
          <cx:pt idx="31949">59</cx:pt>
          <cx:pt idx="31950">59</cx:pt>
          <cx:pt idx="31951">59</cx:pt>
          <cx:pt idx="31952">59</cx:pt>
          <cx:pt idx="31953">59</cx:pt>
          <cx:pt idx="31954">59</cx:pt>
          <cx:pt idx="31955">59</cx:pt>
          <cx:pt idx="31956">59</cx:pt>
          <cx:pt idx="31957">59</cx:pt>
          <cx:pt idx="31958">59</cx:pt>
          <cx:pt idx="31959">59</cx:pt>
          <cx:pt idx="31960">59</cx:pt>
          <cx:pt idx="31961">59</cx:pt>
          <cx:pt idx="31962">59</cx:pt>
          <cx:pt idx="31963">59</cx:pt>
          <cx:pt idx="31964">59</cx:pt>
          <cx:pt idx="31965">59</cx:pt>
          <cx:pt idx="31966">59</cx:pt>
          <cx:pt idx="31967">59</cx:pt>
          <cx:pt idx="31968">59</cx:pt>
          <cx:pt idx="31969">59</cx:pt>
          <cx:pt idx="31970">59</cx:pt>
          <cx:pt idx="31971">59</cx:pt>
          <cx:pt idx="31972">59</cx:pt>
          <cx:pt idx="31973">59</cx:pt>
          <cx:pt idx="31974">59</cx:pt>
          <cx:pt idx="31975">59</cx:pt>
          <cx:pt idx="31976">59</cx:pt>
          <cx:pt idx="31977">59</cx:pt>
          <cx:pt idx="31978">59</cx:pt>
          <cx:pt idx="31979">59</cx:pt>
          <cx:pt idx="31980">59</cx:pt>
          <cx:pt idx="31981">59</cx:pt>
          <cx:pt idx="31982">59</cx:pt>
          <cx:pt idx="31983">59</cx:pt>
          <cx:pt idx="31984">59</cx:pt>
          <cx:pt idx="31985">59</cx:pt>
          <cx:pt idx="31986">59</cx:pt>
          <cx:pt idx="31987">59</cx:pt>
          <cx:pt idx="31988">59</cx:pt>
          <cx:pt idx="31989">59</cx:pt>
          <cx:pt idx="31990">59</cx:pt>
          <cx:pt idx="31991">59</cx:pt>
          <cx:pt idx="31992">59</cx:pt>
          <cx:pt idx="31993">59</cx:pt>
          <cx:pt idx="31994">59</cx:pt>
          <cx:pt idx="31995">59</cx:pt>
          <cx:pt idx="31996">59</cx:pt>
          <cx:pt idx="31997">59</cx:pt>
          <cx:pt idx="31998">59</cx:pt>
          <cx:pt idx="31999">59</cx:pt>
          <cx:pt idx="32000">59</cx:pt>
          <cx:pt idx="32001">59</cx:pt>
          <cx:pt idx="32002">59</cx:pt>
          <cx:pt idx="32003">59</cx:pt>
          <cx:pt idx="32004">59</cx:pt>
          <cx:pt idx="32005">59</cx:pt>
          <cx:pt idx="32006">59</cx:pt>
          <cx:pt idx="32007">59</cx:pt>
          <cx:pt idx="32008">59</cx:pt>
          <cx:pt idx="32009">59</cx:pt>
          <cx:pt idx="32010">59</cx:pt>
          <cx:pt idx="32011">59</cx:pt>
          <cx:pt idx="32012">59</cx:pt>
          <cx:pt idx="32013">59</cx:pt>
          <cx:pt idx="32014">59</cx:pt>
          <cx:pt idx="32015">59</cx:pt>
          <cx:pt idx="32016">59</cx:pt>
          <cx:pt idx="32017">59</cx:pt>
          <cx:pt idx="32018">59</cx:pt>
          <cx:pt idx="32019">59</cx:pt>
          <cx:pt idx="32020">59</cx:pt>
          <cx:pt idx="32021">59</cx:pt>
          <cx:pt idx="32022">59</cx:pt>
          <cx:pt idx="32023">59</cx:pt>
          <cx:pt idx="32024">59</cx:pt>
          <cx:pt idx="32025">59</cx:pt>
          <cx:pt idx="32026">59</cx:pt>
          <cx:pt idx="32027">59</cx:pt>
          <cx:pt idx="32028">59</cx:pt>
          <cx:pt idx="32029">59</cx:pt>
          <cx:pt idx="32030">59</cx:pt>
          <cx:pt idx="32031">59</cx:pt>
          <cx:pt idx="32032">59</cx:pt>
          <cx:pt idx="32033">59</cx:pt>
          <cx:pt idx="32034">59</cx:pt>
          <cx:pt idx="32035">59</cx:pt>
          <cx:pt idx="32036">59</cx:pt>
          <cx:pt idx="32037">59</cx:pt>
          <cx:pt idx="32038">59</cx:pt>
          <cx:pt idx="32039">59</cx:pt>
          <cx:pt idx="32040">59</cx:pt>
          <cx:pt idx="32041">59</cx:pt>
          <cx:pt idx="32042">59</cx:pt>
          <cx:pt idx="32043">59</cx:pt>
          <cx:pt idx="32044">59</cx:pt>
          <cx:pt idx="32045">59</cx:pt>
          <cx:pt idx="32046">59</cx:pt>
          <cx:pt idx="32047">59</cx:pt>
          <cx:pt idx="32048">59</cx:pt>
          <cx:pt idx="32049">59</cx:pt>
          <cx:pt idx="32050">59</cx:pt>
          <cx:pt idx="32051">59</cx:pt>
          <cx:pt idx="32052">59</cx:pt>
          <cx:pt idx="32053">59</cx:pt>
          <cx:pt idx="32054">59</cx:pt>
          <cx:pt idx="32055">59</cx:pt>
          <cx:pt idx="32056">59</cx:pt>
          <cx:pt idx="32057">59</cx:pt>
          <cx:pt idx="32058">59</cx:pt>
          <cx:pt idx="32059">59</cx:pt>
          <cx:pt idx="32060">59</cx:pt>
          <cx:pt idx="32061">59</cx:pt>
          <cx:pt idx="32062">59</cx:pt>
          <cx:pt idx="32063">59</cx:pt>
          <cx:pt idx="32064">59</cx:pt>
          <cx:pt idx="32065">59</cx:pt>
          <cx:pt idx="32066">59</cx:pt>
          <cx:pt idx="32067">59</cx:pt>
          <cx:pt idx="32068">59</cx:pt>
          <cx:pt idx="32069">59</cx:pt>
          <cx:pt idx="32070">59</cx:pt>
          <cx:pt idx="32071">59</cx:pt>
          <cx:pt idx="32072">59</cx:pt>
          <cx:pt idx="32073">59</cx:pt>
          <cx:pt idx="32074">59</cx:pt>
          <cx:pt idx="32075">59</cx:pt>
          <cx:pt idx="32076">59</cx:pt>
          <cx:pt idx="32077">59</cx:pt>
          <cx:pt idx="32078">59</cx:pt>
          <cx:pt idx="32079">59</cx:pt>
          <cx:pt idx="32080">59</cx:pt>
          <cx:pt idx="32081">59</cx:pt>
          <cx:pt idx="32082">59</cx:pt>
          <cx:pt idx="32083">59</cx:pt>
          <cx:pt idx="32084">59</cx:pt>
          <cx:pt idx="32085">59</cx:pt>
          <cx:pt idx="32086">59</cx:pt>
          <cx:pt idx="32087">59</cx:pt>
          <cx:pt idx="32088">59</cx:pt>
          <cx:pt idx="32089">59</cx:pt>
          <cx:pt idx="32090">59</cx:pt>
          <cx:pt idx="32091">59</cx:pt>
          <cx:pt idx="32092">59</cx:pt>
          <cx:pt idx="32093">59</cx:pt>
          <cx:pt idx="32094">59</cx:pt>
          <cx:pt idx="32095">59</cx:pt>
          <cx:pt idx="32096">59</cx:pt>
          <cx:pt idx="32097">59</cx:pt>
          <cx:pt idx="32098">59</cx:pt>
          <cx:pt idx="32099">59</cx:pt>
          <cx:pt idx="32100">59</cx:pt>
          <cx:pt idx="32101">59</cx:pt>
          <cx:pt idx="32102">59</cx:pt>
          <cx:pt idx="32103">59</cx:pt>
          <cx:pt idx="32104">59</cx:pt>
          <cx:pt idx="32105">59</cx:pt>
          <cx:pt idx="32106">59</cx:pt>
          <cx:pt idx="32107">59</cx:pt>
          <cx:pt idx="32108">59</cx:pt>
          <cx:pt idx="32109">59</cx:pt>
          <cx:pt idx="32110">59</cx:pt>
          <cx:pt idx="32111">59</cx:pt>
          <cx:pt idx="32112">59</cx:pt>
          <cx:pt idx="32113">59</cx:pt>
          <cx:pt idx="32114">59</cx:pt>
          <cx:pt idx="32115">59</cx:pt>
          <cx:pt idx="32116">59</cx:pt>
          <cx:pt idx="32117">59</cx:pt>
          <cx:pt idx="32118">59</cx:pt>
          <cx:pt idx="32119">59</cx:pt>
          <cx:pt idx="32120">59</cx:pt>
          <cx:pt idx="32121">59</cx:pt>
          <cx:pt idx="32122">59</cx:pt>
          <cx:pt idx="32123">59</cx:pt>
          <cx:pt idx="32124">59</cx:pt>
          <cx:pt idx="32125">59</cx:pt>
          <cx:pt idx="32126">59</cx:pt>
          <cx:pt idx="32127">59</cx:pt>
          <cx:pt idx="32128">59</cx:pt>
          <cx:pt idx="32129">59</cx:pt>
          <cx:pt idx="32130">59</cx:pt>
          <cx:pt idx="32131">59</cx:pt>
          <cx:pt idx="32132">59</cx:pt>
          <cx:pt idx="32133">59</cx:pt>
          <cx:pt idx="32134">59</cx:pt>
          <cx:pt idx="32135">59</cx:pt>
          <cx:pt idx="32136">59</cx:pt>
          <cx:pt idx="32137">59</cx:pt>
          <cx:pt idx="32138">59</cx:pt>
          <cx:pt idx="32139">59</cx:pt>
          <cx:pt idx="32140">59</cx:pt>
          <cx:pt idx="32141">59</cx:pt>
          <cx:pt idx="32142">59</cx:pt>
          <cx:pt idx="32143">59</cx:pt>
          <cx:pt idx="32144">59</cx:pt>
          <cx:pt idx="32145">59</cx:pt>
          <cx:pt idx="32146">59</cx:pt>
          <cx:pt idx="32147">59</cx:pt>
          <cx:pt idx="32148">59</cx:pt>
          <cx:pt idx="32149">59</cx:pt>
          <cx:pt idx="32150">59</cx:pt>
          <cx:pt idx="32151">59</cx:pt>
          <cx:pt idx="32152">59</cx:pt>
          <cx:pt idx="32153">59</cx:pt>
          <cx:pt idx="32154">59</cx:pt>
          <cx:pt idx="32155">59</cx:pt>
          <cx:pt idx="32156">59</cx:pt>
          <cx:pt idx="32157">59</cx:pt>
          <cx:pt idx="32158">59</cx:pt>
          <cx:pt idx="32159">59</cx:pt>
          <cx:pt idx="32160">59</cx:pt>
          <cx:pt idx="32161">59</cx:pt>
          <cx:pt idx="32162">59</cx:pt>
          <cx:pt idx="32163">59</cx:pt>
          <cx:pt idx="32164">59</cx:pt>
          <cx:pt idx="32165">59</cx:pt>
          <cx:pt idx="32166">59</cx:pt>
          <cx:pt idx="32167">59</cx:pt>
          <cx:pt idx="32168">59</cx:pt>
          <cx:pt idx="32169">59</cx:pt>
          <cx:pt idx="32170">59</cx:pt>
          <cx:pt idx="32171">59</cx:pt>
          <cx:pt idx="32172">59</cx:pt>
          <cx:pt idx="32173">59</cx:pt>
          <cx:pt idx="32174">59</cx:pt>
          <cx:pt idx="32175">59</cx:pt>
          <cx:pt idx="32176">59</cx:pt>
          <cx:pt idx="32177">59</cx:pt>
          <cx:pt idx="32178">59</cx:pt>
          <cx:pt idx="32179">59</cx:pt>
          <cx:pt idx="32180">59</cx:pt>
          <cx:pt idx="32181">59</cx:pt>
          <cx:pt idx="32182">59</cx:pt>
          <cx:pt idx="32183">59</cx:pt>
          <cx:pt idx="32184">59</cx:pt>
          <cx:pt idx="32185">59</cx:pt>
          <cx:pt idx="32186">59</cx:pt>
          <cx:pt idx="32187">59</cx:pt>
          <cx:pt idx="32188">59</cx:pt>
          <cx:pt idx="32189">59</cx:pt>
          <cx:pt idx="32190">59</cx:pt>
          <cx:pt idx="32191">59</cx:pt>
          <cx:pt idx="32192">59</cx:pt>
          <cx:pt idx="32193">59</cx:pt>
          <cx:pt idx="32194">59</cx:pt>
          <cx:pt idx="32195">59</cx:pt>
          <cx:pt idx="32196">59</cx:pt>
          <cx:pt idx="32197">59</cx:pt>
          <cx:pt idx="32198">59</cx:pt>
          <cx:pt idx="32199">59</cx:pt>
          <cx:pt idx="32200">59</cx:pt>
          <cx:pt idx="32201">59</cx:pt>
          <cx:pt idx="32202">59</cx:pt>
          <cx:pt idx="32203">59</cx:pt>
          <cx:pt idx="32204">59</cx:pt>
          <cx:pt idx="32205">59</cx:pt>
          <cx:pt idx="32206">59</cx:pt>
          <cx:pt idx="32207">59</cx:pt>
          <cx:pt idx="32208">59</cx:pt>
          <cx:pt idx="32209">59</cx:pt>
          <cx:pt idx="32210">59</cx:pt>
          <cx:pt idx="32211">59</cx:pt>
          <cx:pt idx="32212">59</cx:pt>
          <cx:pt idx="32213">59</cx:pt>
          <cx:pt idx="32214">59</cx:pt>
          <cx:pt idx="32215">59</cx:pt>
          <cx:pt idx="32216">59</cx:pt>
          <cx:pt idx="32217">59</cx:pt>
          <cx:pt idx="32218">59</cx:pt>
          <cx:pt idx="32219">59</cx:pt>
          <cx:pt idx="32220">59</cx:pt>
          <cx:pt idx="32221">59</cx:pt>
          <cx:pt idx="32222">59</cx:pt>
          <cx:pt idx="32223">59</cx:pt>
          <cx:pt idx="32224">59</cx:pt>
          <cx:pt idx="32225">59</cx:pt>
          <cx:pt idx="32226">59</cx:pt>
          <cx:pt idx="32227">59</cx:pt>
          <cx:pt idx="32228">59</cx:pt>
          <cx:pt idx="32229">59</cx:pt>
          <cx:pt idx="32230">59</cx:pt>
          <cx:pt idx="32231">59</cx:pt>
          <cx:pt idx="32232">59</cx:pt>
          <cx:pt idx="32233">59</cx:pt>
          <cx:pt idx="32234">59</cx:pt>
          <cx:pt idx="32235">59</cx:pt>
          <cx:pt idx="32236">59</cx:pt>
          <cx:pt idx="32237">59</cx:pt>
          <cx:pt idx="32238">59</cx:pt>
          <cx:pt idx="32239">59</cx:pt>
          <cx:pt idx="32240">59</cx:pt>
          <cx:pt idx="32241">59</cx:pt>
          <cx:pt idx="32242">59</cx:pt>
          <cx:pt idx="32243">59</cx:pt>
          <cx:pt idx="32244">59</cx:pt>
          <cx:pt idx="32245">59</cx:pt>
          <cx:pt idx="32246">59</cx:pt>
          <cx:pt idx="32247">59</cx:pt>
          <cx:pt idx="32248">59</cx:pt>
          <cx:pt idx="32249">59</cx:pt>
          <cx:pt idx="32250">59</cx:pt>
          <cx:pt idx="32251">59</cx:pt>
          <cx:pt idx="32252">59</cx:pt>
          <cx:pt idx="32253">59</cx:pt>
          <cx:pt idx="32254">59</cx:pt>
          <cx:pt idx="32255">59</cx:pt>
          <cx:pt idx="32256">59</cx:pt>
          <cx:pt idx="32257">59</cx:pt>
          <cx:pt idx="32258">59</cx:pt>
          <cx:pt idx="32259">59</cx:pt>
          <cx:pt idx="32260">59</cx:pt>
          <cx:pt idx="32261">59</cx:pt>
          <cx:pt idx="32262">59</cx:pt>
          <cx:pt idx="32263">59</cx:pt>
          <cx:pt idx="32264">59</cx:pt>
          <cx:pt idx="32265">59</cx:pt>
          <cx:pt idx="32266">59</cx:pt>
          <cx:pt idx="32267">59</cx:pt>
          <cx:pt idx="32268">59</cx:pt>
          <cx:pt idx="32269">59</cx:pt>
          <cx:pt idx="32270">59</cx:pt>
          <cx:pt idx="32271">59</cx:pt>
          <cx:pt idx="32272">59</cx:pt>
          <cx:pt idx="32273">59</cx:pt>
          <cx:pt idx="32274">59</cx:pt>
          <cx:pt idx="32275">59</cx:pt>
          <cx:pt idx="32276">59</cx:pt>
          <cx:pt idx="32277">59</cx:pt>
          <cx:pt idx="32278">59</cx:pt>
          <cx:pt idx="32279">59</cx:pt>
          <cx:pt idx="32280">59</cx:pt>
          <cx:pt idx="32281">59</cx:pt>
          <cx:pt idx="32282">59</cx:pt>
          <cx:pt idx="32283">59</cx:pt>
          <cx:pt idx="32284">59</cx:pt>
          <cx:pt idx="32285">59</cx:pt>
          <cx:pt idx="32286">59</cx:pt>
          <cx:pt idx="32287">59</cx:pt>
          <cx:pt idx="32288">59</cx:pt>
          <cx:pt idx="32289">59</cx:pt>
          <cx:pt idx="32290">59</cx:pt>
          <cx:pt idx="32291">59</cx:pt>
          <cx:pt idx="32292">59</cx:pt>
          <cx:pt idx="32293">59</cx:pt>
          <cx:pt idx="32294">59</cx:pt>
          <cx:pt idx="32295">59</cx:pt>
          <cx:pt idx="32296">59</cx:pt>
          <cx:pt idx="32297">59</cx:pt>
          <cx:pt idx="32298">59</cx:pt>
          <cx:pt idx="32299">59</cx:pt>
          <cx:pt idx="32300">59</cx:pt>
          <cx:pt idx="32301">59</cx:pt>
          <cx:pt idx="32302">59</cx:pt>
          <cx:pt idx="32303">59</cx:pt>
          <cx:pt idx="32304">59</cx:pt>
          <cx:pt idx="32305">59</cx:pt>
          <cx:pt idx="32306">59</cx:pt>
          <cx:pt idx="32307">59</cx:pt>
          <cx:pt idx="32308">59</cx:pt>
          <cx:pt idx="32309">59</cx:pt>
          <cx:pt idx="32310">59</cx:pt>
          <cx:pt idx="32311">59</cx:pt>
          <cx:pt idx="32312">59</cx:pt>
          <cx:pt idx="32313">59</cx:pt>
          <cx:pt idx="32314">59</cx:pt>
          <cx:pt idx="32315">59</cx:pt>
          <cx:pt idx="32316">59</cx:pt>
          <cx:pt idx="32317">59</cx:pt>
          <cx:pt idx="32318">59</cx:pt>
          <cx:pt idx="32319">59</cx:pt>
          <cx:pt idx="32320">59</cx:pt>
          <cx:pt idx="32321">59</cx:pt>
          <cx:pt idx="32322">59</cx:pt>
          <cx:pt idx="32323">59</cx:pt>
          <cx:pt idx="32324">59</cx:pt>
          <cx:pt idx="32325">59</cx:pt>
          <cx:pt idx="32326">59</cx:pt>
          <cx:pt idx="32327">59</cx:pt>
          <cx:pt idx="32328">59</cx:pt>
          <cx:pt idx="32329">59</cx:pt>
          <cx:pt idx="32330">59</cx:pt>
          <cx:pt idx="32331">59</cx:pt>
          <cx:pt idx="32332">59</cx:pt>
          <cx:pt idx="32333">59</cx:pt>
          <cx:pt idx="32334">59</cx:pt>
          <cx:pt idx="32335">59</cx:pt>
          <cx:pt idx="32336">59</cx:pt>
          <cx:pt idx="32337">59</cx:pt>
          <cx:pt idx="32338">59</cx:pt>
          <cx:pt idx="32339">59</cx:pt>
          <cx:pt idx="32340">59</cx:pt>
          <cx:pt idx="32341">59</cx:pt>
          <cx:pt idx="32342">59</cx:pt>
          <cx:pt idx="32343">59</cx:pt>
          <cx:pt idx="32344">59</cx:pt>
          <cx:pt idx="32345">59</cx:pt>
          <cx:pt idx="32346">59</cx:pt>
          <cx:pt idx="32347">59</cx:pt>
          <cx:pt idx="32348">59</cx:pt>
          <cx:pt idx="32349">59</cx:pt>
          <cx:pt idx="32350">59</cx:pt>
          <cx:pt idx="32351">59</cx:pt>
          <cx:pt idx="32352">59</cx:pt>
          <cx:pt idx="32353">59</cx:pt>
          <cx:pt idx="32354">59</cx:pt>
          <cx:pt idx="32355">59</cx:pt>
          <cx:pt idx="32356">59</cx:pt>
          <cx:pt idx="32357">59</cx:pt>
          <cx:pt idx="32358">59</cx:pt>
          <cx:pt idx="32359">59</cx:pt>
          <cx:pt idx="32360">59</cx:pt>
          <cx:pt idx="32361">59</cx:pt>
          <cx:pt idx="32362">59</cx:pt>
          <cx:pt idx="32363">59</cx:pt>
          <cx:pt idx="32364">59</cx:pt>
          <cx:pt idx="32365">59</cx:pt>
          <cx:pt idx="32366">59</cx:pt>
          <cx:pt idx="32367">59</cx:pt>
          <cx:pt idx="32368">59</cx:pt>
          <cx:pt idx="32369">59</cx:pt>
          <cx:pt idx="32370">59</cx:pt>
          <cx:pt idx="32371">59</cx:pt>
          <cx:pt idx="32372">59</cx:pt>
          <cx:pt idx="32373">59</cx:pt>
          <cx:pt idx="32374">59</cx:pt>
          <cx:pt idx="32375">59</cx:pt>
          <cx:pt idx="32376">59</cx:pt>
          <cx:pt idx="32377">59</cx:pt>
          <cx:pt idx="32378">59</cx:pt>
          <cx:pt idx="32379">59</cx:pt>
          <cx:pt idx="32380">59</cx:pt>
          <cx:pt idx="32381">59</cx:pt>
          <cx:pt idx="32382">59</cx:pt>
          <cx:pt idx="32383">59</cx:pt>
          <cx:pt idx="32384">59</cx:pt>
          <cx:pt idx="32385">59</cx:pt>
          <cx:pt idx="32386">59</cx:pt>
          <cx:pt idx="32387">59</cx:pt>
          <cx:pt idx="32388">59</cx:pt>
          <cx:pt idx="32389">59</cx:pt>
          <cx:pt idx="32390">59</cx:pt>
          <cx:pt idx="32391">59</cx:pt>
          <cx:pt idx="32392">59</cx:pt>
          <cx:pt idx="32393">59</cx:pt>
          <cx:pt idx="32394">59</cx:pt>
          <cx:pt idx="32395">59</cx:pt>
          <cx:pt idx="32396">59</cx:pt>
          <cx:pt idx="32397">59</cx:pt>
          <cx:pt idx="32398">59</cx:pt>
          <cx:pt idx="32399">59</cx:pt>
          <cx:pt idx="32400">59</cx:pt>
          <cx:pt idx="32401">59</cx:pt>
          <cx:pt idx="32402">59</cx:pt>
          <cx:pt idx="32403">59</cx:pt>
          <cx:pt idx="32404">59</cx:pt>
          <cx:pt idx="32405">59</cx:pt>
          <cx:pt idx="32406">59</cx:pt>
          <cx:pt idx="32407">59</cx:pt>
          <cx:pt idx="32408">59</cx:pt>
          <cx:pt idx="32409">59</cx:pt>
          <cx:pt idx="32410">59</cx:pt>
          <cx:pt idx="32411">59</cx:pt>
          <cx:pt idx="32412">59</cx:pt>
          <cx:pt idx="32413">59</cx:pt>
          <cx:pt idx="32414">59</cx:pt>
          <cx:pt idx="32415">59</cx:pt>
          <cx:pt idx="32416">58</cx:pt>
          <cx:pt idx="32417">58</cx:pt>
          <cx:pt idx="32418">58</cx:pt>
          <cx:pt idx="32419">58</cx:pt>
          <cx:pt idx="32420">58</cx:pt>
          <cx:pt idx="32421">58</cx:pt>
          <cx:pt idx="32422">58</cx:pt>
          <cx:pt idx="32423">58</cx:pt>
          <cx:pt idx="32424">58</cx:pt>
          <cx:pt idx="32425">58</cx:pt>
          <cx:pt idx="32426">58</cx:pt>
          <cx:pt idx="32427">58</cx:pt>
          <cx:pt idx="32428">58</cx:pt>
          <cx:pt idx="32429">58</cx:pt>
          <cx:pt idx="32430">58</cx:pt>
          <cx:pt idx="32431">58</cx:pt>
          <cx:pt idx="32432">58</cx:pt>
          <cx:pt idx="32433">58</cx:pt>
          <cx:pt idx="32434">58</cx:pt>
          <cx:pt idx="32435">58</cx:pt>
          <cx:pt idx="32436">58</cx:pt>
          <cx:pt idx="32437">58</cx:pt>
          <cx:pt idx="32438">58</cx:pt>
          <cx:pt idx="32439">58</cx:pt>
          <cx:pt idx="32440">58</cx:pt>
          <cx:pt idx="32441">58</cx:pt>
          <cx:pt idx="32442">58</cx:pt>
          <cx:pt idx="32443">58</cx:pt>
          <cx:pt idx="32444">58</cx:pt>
          <cx:pt idx="32445">58</cx:pt>
          <cx:pt idx="32446">58</cx:pt>
          <cx:pt idx="32447">58</cx:pt>
          <cx:pt idx="32448">58</cx:pt>
          <cx:pt idx="32449">58</cx:pt>
          <cx:pt idx="32450">58</cx:pt>
          <cx:pt idx="32451">58</cx:pt>
          <cx:pt idx="32452">58</cx:pt>
          <cx:pt idx="32453">58</cx:pt>
          <cx:pt idx="32454">58</cx:pt>
          <cx:pt idx="32455">58</cx:pt>
          <cx:pt idx="32456">58</cx:pt>
          <cx:pt idx="32457">58</cx:pt>
          <cx:pt idx="32458">58</cx:pt>
          <cx:pt idx="32459">58</cx:pt>
          <cx:pt idx="32460">58</cx:pt>
          <cx:pt idx="32461">58</cx:pt>
          <cx:pt idx="32462">58</cx:pt>
          <cx:pt idx="32463">58</cx:pt>
          <cx:pt idx="32464">58</cx:pt>
          <cx:pt idx="32465">58</cx:pt>
          <cx:pt idx="32466">58</cx:pt>
          <cx:pt idx="32467">58</cx:pt>
          <cx:pt idx="32468">58</cx:pt>
          <cx:pt idx="32469">58</cx:pt>
          <cx:pt idx="32470">58</cx:pt>
          <cx:pt idx="32471">58</cx:pt>
          <cx:pt idx="32472">58</cx:pt>
          <cx:pt idx="32473">58</cx:pt>
          <cx:pt idx="32474">58</cx:pt>
          <cx:pt idx="32475">58</cx:pt>
          <cx:pt idx="32476">58</cx:pt>
          <cx:pt idx="32477">58</cx:pt>
          <cx:pt idx="32478">58</cx:pt>
          <cx:pt idx="32479">58</cx:pt>
          <cx:pt idx="32480">58</cx:pt>
          <cx:pt idx="32481">58</cx:pt>
          <cx:pt idx="32482">58</cx:pt>
          <cx:pt idx="32483">58</cx:pt>
          <cx:pt idx="32484">58</cx:pt>
          <cx:pt idx="32485">58</cx:pt>
          <cx:pt idx="32486">58</cx:pt>
          <cx:pt idx="32487">58</cx:pt>
          <cx:pt idx="32488">58</cx:pt>
          <cx:pt idx="32489">58</cx:pt>
          <cx:pt idx="32490">58</cx:pt>
          <cx:pt idx="32491">58</cx:pt>
          <cx:pt idx="32492">58</cx:pt>
          <cx:pt idx="32493">58</cx:pt>
          <cx:pt idx="32494">58</cx:pt>
          <cx:pt idx="32495">58</cx:pt>
          <cx:pt idx="32496">58</cx:pt>
          <cx:pt idx="32497">58</cx:pt>
          <cx:pt idx="32498">58</cx:pt>
          <cx:pt idx="32499">58</cx:pt>
          <cx:pt idx="32500">58</cx:pt>
          <cx:pt idx="32501">58</cx:pt>
          <cx:pt idx="32502">58</cx:pt>
          <cx:pt idx="32503">58</cx:pt>
          <cx:pt idx="32504">58</cx:pt>
          <cx:pt idx="32505">58</cx:pt>
          <cx:pt idx="32506">58</cx:pt>
          <cx:pt idx="32507">58</cx:pt>
          <cx:pt idx="32508">58</cx:pt>
          <cx:pt idx="32509">58</cx:pt>
          <cx:pt idx="32510">58</cx:pt>
          <cx:pt idx="32511">58</cx:pt>
          <cx:pt idx="32512">58</cx:pt>
          <cx:pt idx="32513">58</cx:pt>
          <cx:pt idx="32514">58</cx:pt>
          <cx:pt idx="32515">58</cx:pt>
          <cx:pt idx="32516">58</cx:pt>
          <cx:pt idx="32517">58</cx:pt>
          <cx:pt idx="32518">58</cx:pt>
          <cx:pt idx="32519">58</cx:pt>
          <cx:pt idx="32520">58</cx:pt>
          <cx:pt idx="32521">58</cx:pt>
          <cx:pt idx="32522">58</cx:pt>
          <cx:pt idx="32523">58</cx:pt>
          <cx:pt idx="32524">58</cx:pt>
          <cx:pt idx="32525">58</cx:pt>
          <cx:pt idx="32526">58</cx:pt>
          <cx:pt idx="32527">58</cx:pt>
          <cx:pt idx="32528">58</cx:pt>
          <cx:pt idx="32529">58</cx:pt>
          <cx:pt idx="32530">58</cx:pt>
          <cx:pt idx="32531">58</cx:pt>
          <cx:pt idx="32532">58</cx:pt>
          <cx:pt idx="32533">58</cx:pt>
          <cx:pt idx="32534">58</cx:pt>
          <cx:pt idx="32535">58</cx:pt>
          <cx:pt idx="32536">58</cx:pt>
          <cx:pt idx="32537">58</cx:pt>
          <cx:pt idx="32538">58</cx:pt>
          <cx:pt idx="32539">58</cx:pt>
          <cx:pt idx="32540">58</cx:pt>
          <cx:pt idx="32541">58</cx:pt>
          <cx:pt idx="32542">58</cx:pt>
          <cx:pt idx="32543">58</cx:pt>
          <cx:pt idx="32544">58</cx:pt>
          <cx:pt idx="32545">58</cx:pt>
          <cx:pt idx="32546">58</cx:pt>
          <cx:pt idx="32547">58</cx:pt>
          <cx:pt idx="32548">58</cx:pt>
          <cx:pt idx="32549">58</cx:pt>
          <cx:pt idx="32550">58</cx:pt>
          <cx:pt idx="32551">58</cx:pt>
          <cx:pt idx="32552">58</cx:pt>
          <cx:pt idx="32553">58</cx:pt>
          <cx:pt idx="32554">58</cx:pt>
          <cx:pt idx="32555">58</cx:pt>
          <cx:pt idx="32556">58</cx:pt>
          <cx:pt idx="32557">58</cx:pt>
          <cx:pt idx="32558">58</cx:pt>
          <cx:pt idx="32559">58</cx:pt>
          <cx:pt idx="32560">58</cx:pt>
          <cx:pt idx="32561">58</cx:pt>
          <cx:pt idx="32562">58</cx:pt>
          <cx:pt idx="32563">58</cx:pt>
          <cx:pt idx="32564">58</cx:pt>
          <cx:pt idx="32565">58</cx:pt>
          <cx:pt idx="32566">58</cx:pt>
          <cx:pt idx="32567">58</cx:pt>
          <cx:pt idx="32568">58</cx:pt>
          <cx:pt idx="32569">58</cx:pt>
          <cx:pt idx="32570">58</cx:pt>
          <cx:pt idx="32571">58</cx:pt>
          <cx:pt idx="32572">58</cx:pt>
          <cx:pt idx="32573">58</cx:pt>
          <cx:pt idx="32574">58</cx:pt>
          <cx:pt idx="32575">58</cx:pt>
          <cx:pt idx="32576">58</cx:pt>
          <cx:pt idx="32577">58</cx:pt>
          <cx:pt idx="32578">58</cx:pt>
          <cx:pt idx="32579">58</cx:pt>
          <cx:pt idx="32580">58</cx:pt>
          <cx:pt idx="32581">58</cx:pt>
          <cx:pt idx="32582">58</cx:pt>
          <cx:pt idx="32583">58</cx:pt>
          <cx:pt idx="32584">58</cx:pt>
          <cx:pt idx="32585">58</cx:pt>
          <cx:pt idx="32586">58</cx:pt>
          <cx:pt idx="32587">58</cx:pt>
          <cx:pt idx="32588">58</cx:pt>
          <cx:pt idx="32589">58</cx:pt>
          <cx:pt idx="32590">58</cx:pt>
          <cx:pt idx="32591">58</cx:pt>
          <cx:pt idx="32592">58</cx:pt>
          <cx:pt idx="32593">58</cx:pt>
          <cx:pt idx="32594">58</cx:pt>
          <cx:pt idx="32595">58</cx:pt>
          <cx:pt idx="32596">58</cx:pt>
          <cx:pt idx="32597">58</cx:pt>
          <cx:pt idx="32598">58</cx:pt>
          <cx:pt idx="32599">58</cx:pt>
          <cx:pt idx="32600">58</cx:pt>
          <cx:pt idx="32601">58</cx:pt>
          <cx:pt idx="32602">58</cx:pt>
          <cx:pt idx="32603">58</cx:pt>
          <cx:pt idx="32604">58</cx:pt>
          <cx:pt idx="32605">58</cx:pt>
          <cx:pt idx="32606">58</cx:pt>
          <cx:pt idx="32607">58</cx:pt>
          <cx:pt idx="32608">58</cx:pt>
          <cx:pt idx="32609">58</cx:pt>
          <cx:pt idx="32610">58</cx:pt>
          <cx:pt idx="32611">58</cx:pt>
          <cx:pt idx="32612">58</cx:pt>
          <cx:pt idx="32613">58</cx:pt>
          <cx:pt idx="32614">58</cx:pt>
          <cx:pt idx="32615">58</cx:pt>
          <cx:pt idx="32616">58</cx:pt>
          <cx:pt idx="32617">58</cx:pt>
          <cx:pt idx="32618">58</cx:pt>
          <cx:pt idx="32619">58</cx:pt>
          <cx:pt idx="32620">58</cx:pt>
          <cx:pt idx="32621">58</cx:pt>
          <cx:pt idx="32622">58</cx:pt>
          <cx:pt idx="32623">58</cx:pt>
          <cx:pt idx="32624">58</cx:pt>
          <cx:pt idx="32625">58</cx:pt>
          <cx:pt idx="32626">58</cx:pt>
          <cx:pt idx="32627">58</cx:pt>
          <cx:pt idx="32628">58</cx:pt>
          <cx:pt idx="32629">58</cx:pt>
          <cx:pt idx="32630">58</cx:pt>
          <cx:pt idx="32631">58</cx:pt>
          <cx:pt idx="32632">58</cx:pt>
          <cx:pt idx="32633">58</cx:pt>
          <cx:pt idx="32634">58</cx:pt>
          <cx:pt idx="32635">58</cx:pt>
          <cx:pt idx="32636">58</cx:pt>
          <cx:pt idx="32637">58</cx:pt>
          <cx:pt idx="32638">58</cx:pt>
          <cx:pt idx="32639">58</cx:pt>
          <cx:pt idx="32640">58</cx:pt>
          <cx:pt idx="32641">58</cx:pt>
          <cx:pt idx="32642">58</cx:pt>
          <cx:pt idx="32643">58</cx:pt>
          <cx:pt idx="32644">58</cx:pt>
          <cx:pt idx="32645">58</cx:pt>
          <cx:pt idx="32646">58</cx:pt>
          <cx:pt idx="32647">58</cx:pt>
          <cx:pt idx="32648">58</cx:pt>
          <cx:pt idx="32649">58</cx:pt>
          <cx:pt idx="32650">58</cx:pt>
          <cx:pt idx="32651">58</cx:pt>
          <cx:pt idx="32652">58</cx:pt>
          <cx:pt idx="32653">58</cx:pt>
          <cx:pt idx="32654">58</cx:pt>
          <cx:pt idx="32655">58</cx:pt>
          <cx:pt idx="32656">58</cx:pt>
          <cx:pt idx="32657">58</cx:pt>
          <cx:pt idx="32658">58</cx:pt>
          <cx:pt idx="32659">58</cx:pt>
          <cx:pt idx="32660">58</cx:pt>
          <cx:pt idx="32661">58</cx:pt>
          <cx:pt idx="32662">58</cx:pt>
          <cx:pt idx="32663">58</cx:pt>
          <cx:pt idx="32664">58</cx:pt>
          <cx:pt idx="32665">58</cx:pt>
          <cx:pt idx="32666">58</cx:pt>
          <cx:pt idx="32667">58</cx:pt>
          <cx:pt idx="32668">58</cx:pt>
          <cx:pt idx="32669">58</cx:pt>
          <cx:pt idx="32670">58</cx:pt>
          <cx:pt idx="32671">58</cx:pt>
          <cx:pt idx="32672">58</cx:pt>
          <cx:pt idx="32673">58</cx:pt>
          <cx:pt idx="32674">58</cx:pt>
          <cx:pt idx="32675">58</cx:pt>
          <cx:pt idx="32676">58</cx:pt>
          <cx:pt idx="32677">58</cx:pt>
          <cx:pt idx="32678">58</cx:pt>
          <cx:pt idx="32679">58</cx:pt>
          <cx:pt idx="32680">58</cx:pt>
          <cx:pt idx="32681">58</cx:pt>
          <cx:pt idx="32682">58</cx:pt>
          <cx:pt idx="32683">58</cx:pt>
          <cx:pt idx="32684">58</cx:pt>
          <cx:pt idx="32685">58</cx:pt>
          <cx:pt idx="32686">58</cx:pt>
          <cx:pt idx="32687">58</cx:pt>
          <cx:pt idx="32688">58</cx:pt>
          <cx:pt idx="32689">58</cx:pt>
          <cx:pt idx="32690">58</cx:pt>
          <cx:pt idx="32691">58</cx:pt>
          <cx:pt idx="32692">58</cx:pt>
          <cx:pt idx="32693">58</cx:pt>
          <cx:pt idx="32694">58</cx:pt>
          <cx:pt idx="32695">58</cx:pt>
          <cx:pt idx="32696">58</cx:pt>
          <cx:pt idx="32697">58</cx:pt>
          <cx:pt idx="32698">58</cx:pt>
          <cx:pt idx="32699">58</cx:pt>
          <cx:pt idx="32700">58</cx:pt>
          <cx:pt idx="32701">58</cx:pt>
          <cx:pt idx="32702">58</cx:pt>
          <cx:pt idx="32703">58</cx:pt>
          <cx:pt idx="32704">58</cx:pt>
          <cx:pt idx="32705">58</cx:pt>
          <cx:pt idx="32706">58</cx:pt>
          <cx:pt idx="32707">58</cx:pt>
          <cx:pt idx="32708">58</cx:pt>
          <cx:pt idx="32709">58</cx:pt>
          <cx:pt idx="32710">58</cx:pt>
          <cx:pt idx="32711">58</cx:pt>
          <cx:pt idx="32712">58</cx:pt>
          <cx:pt idx="32713">58</cx:pt>
          <cx:pt idx="32714">58</cx:pt>
          <cx:pt idx="32715">58</cx:pt>
          <cx:pt idx="32716">58</cx:pt>
          <cx:pt idx="32717">58</cx:pt>
          <cx:pt idx="32718">58</cx:pt>
          <cx:pt idx="32719">58</cx:pt>
          <cx:pt idx="32720">58</cx:pt>
          <cx:pt idx="32721">58</cx:pt>
          <cx:pt idx="32722">58</cx:pt>
          <cx:pt idx="32723">58</cx:pt>
          <cx:pt idx="32724">58</cx:pt>
          <cx:pt idx="32725">58</cx:pt>
          <cx:pt idx="32726">58</cx:pt>
          <cx:pt idx="32727">58</cx:pt>
          <cx:pt idx="32728">58</cx:pt>
          <cx:pt idx="32729">58</cx:pt>
          <cx:pt idx="32730">58</cx:pt>
          <cx:pt idx="32731">58</cx:pt>
          <cx:pt idx="32732">58</cx:pt>
          <cx:pt idx="32733">58</cx:pt>
          <cx:pt idx="32734">58</cx:pt>
          <cx:pt idx="32735">58</cx:pt>
          <cx:pt idx="32736">58</cx:pt>
          <cx:pt idx="32737">58</cx:pt>
          <cx:pt idx="32738">58</cx:pt>
          <cx:pt idx="32739">58</cx:pt>
          <cx:pt idx="32740">58</cx:pt>
          <cx:pt idx="32741">58</cx:pt>
          <cx:pt idx="32742">58</cx:pt>
          <cx:pt idx="32743">58</cx:pt>
          <cx:pt idx="32744">58</cx:pt>
          <cx:pt idx="32745">58</cx:pt>
          <cx:pt idx="32746">58</cx:pt>
          <cx:pt idx="32747">58</cx:pt>
          <cx:pt idx="32748">58</cx:pt>
          <cx:pt idx="32749">58</cx:pt>
          <cx:pt idx="32750">58</cx:pt>
          <cx:pt idx="32751">58</cx:pt>
          <cx:pt idx="32752">58</cx:pt>
          <cx:pt idx="32753">58</cx:pt>
          <cx:pt idx="32754">58</cx:pt>
          <cx:pt idx="32755">58</cx:pt>
          <cx:pt idx="32756">58</cx:pt>
          <cx:pt idx="32757">58</cx:pt>
          <cx:pt idx="32758">58</cx:pt>
          <cx:pt idx="32759">58</cx:pt>
          <cx:pt idx="32760">58</cx:pt>
          <cx:pt idx="32761">58</cx:pt>
          <cx:pt idx="32762">58</cx:pt>
          <cx:pt idx="32763">58</cx:pt>
          <cx:pt idx="32764">58</cx:pt>
          <cx:pt idx="32765">58</cx:pt>
          <cx:pt idx="32766">58</cx:pt>
          <cx:pt idx="32767">58</cx:pt>
          <cx:pt idx="32768">58</cx:pt>
          <cx:pt idx="32769">58</cx:pt>
          <cx:pt idx="32770">58</cx:pt>
          <cx:pt idx="32771">58</cx:pt>
          <cx:pt idx="32772">58</cx:pt>
          <cx:pt idx="32773">58</cx:pt>
          <cx:pt idx="32774">58</cx:pt>
          <cx:pt idx="32775">58</cx:pt>
          <cx:pt idx="32776">58</cx:pt>
          <cx:pt idx="32777">58</cx:pt>
          <cx:pt idx="32778">58</cx:pt>
          <cx:pt idx="32779">58</cx:pt>
          <cx:pt idx="32780">58</cx:pt>
          <cx:pt idx="32781">58</cx:pt>
          <cx:pt idx="32782">58</cx:pt>
          <cx:pt idx="32783">58</cx:pt>
          <cx:pt idx="32784">58</cx:pt>
          <cx:pt idx="32785">58</cx:pt>
          <cx:pt idx="32786">58</cx:pt>
          <cx:pt idx="32787">58</cx:pt>
          <cx:pt idx="32788">58</cx:pt>
          <cx:pt idx="32789">58</cx:pt>
          <cx:pt idx="32790">58</cx:pt>
          <cx:pt idx="32791">58</cx:pt>
          <cx:pt idx="32792">58</cx:pt>
          <cx:pt idx="32793">58</cx:pt>
          <cx:pt idx="32794">58</cx:pt>
          <cx:pt idx="32795">58</cx:pt>
          <cx:pt idx="32796">58</cx:pt>
          <cx:pt idx="32797">58</cx:pt>
          <cx:pt idx="32798">58</cx:pt>
          <cx:pt idx="32799">58</cx:pt>
          <cx:pt idx="32800">58</cx:pt>
          <cx:pt idx="32801">58</cx:pt>
          <cx:pt idx="32802">58</cx:pt>
          <cx:pt idx="32803">58</cx:pt>
          <cx:pt idx="32804">58</cx:pt>
          <cx:pt idx="32805">58</cx:pt>
          <cx:pt idx="32806">58</cx:pt>
          <cx:pt idx="32807">58</cx:pt>
          <cx:pt idx="32808">58</cx:pt>
          <cx:pt idx="32809">58</cx:pt>
          <cx:pt idx="32810">58</cx:pt>
          <cx:pt idx="32811">58</cx:pt>
          <cx:pt idx="32812">58</cx:pt>
          <cx:pt idx="32813">58</cx:pt>
          <cx:pt idx="32814">58</cx:pt>
          <cx:pt idx="32815">58</cx:pt>
          <cx:pt idx="32816">58</cx:pt>
          <cx:pt idx="32817">58</cx:pt>
          <cx:pt idx="32818">58</cx:pt>
          <cx:pt idx="32819">58</cx:pt>
          <cx:pt idx="32820">58</cx:pt>
          <cx:pt idx="32821">58</cx:pt>
          <cx:pt idx="32822">58</cx:pt>
          <cx:pt idx="32823">58</cx:pt>
          <cx:pt idx="32824">58</cx:pt>
          <cx:pt idx="32825">58</cx:pt>
          <cx:pt idx="32826">58</cx:pt>
          <cx:pt idx="32827">58</cx:pt>
          <cx:pt idx="32828">58</cx:pt>
          <cx:pt idx="32829">58</cx:pt>
          <cx:pt idx="32830">58</cx:pt>
          <cx:pt idx="32831">58</cx:pt>
          <cx:pt idx="32832">58</cx:pt>
          <cx:pt idx="32833">58</cx:pt>
          <cx:pt idx="32834">58</cx:pt>
          <cx:pt idx="32835">58</cx:pt>
          <cx:pt idx="32836">58</cx:pt>
          <cx:pt idx="32837">58</cx:pt>
          <cx:pt idx="32838">58</cx:pt>
          <cx:pt idx="32839">58</cx:pt>
          <cx:pt idx="32840">58</cx:pt>
          <cx:pt idx="32841">58</cx:pt>
          <cx:pt idx="32842">58</cx:pt>
          <cx:pt idx="32843">58</cx:pt>
          <cx:pt idx="32844">58</cx:pt>
          <cx:pt idx="32845">58</cx:pt>
          <cx:pt idx="32846">58</cx:pt>
          <cx:pt idx="32847">58</cx:pt>
          <cx:pt idx="32848">58</cx:pt>
          <cx:pt idx="32849">58</cx:pt>
          <cx:pt idx="32850">58</cx:pt>
          <cx:pt idx="32851">58</cx:pt>
          <cx:pt idx="32852">58</cx:pt>
          <cx:pt idx="32853">58</cx:pt>
          <cx:pt idx="32854">58</cx:pt>
          <cx:pt idx="32855">58</cx:pt>
          <cx:pt idx="32856">58</cx:pt>
          <cx:pt idx="32857">58</cx:pt>
          <cx:pt idx="32858">58</cx:pt>
          <cx:pt idx="32859">58</cx:pt>
          <cx:pt idx="32860">58</cx:pt>
          <cx:pt idx="32861">58</cx:pt>
          <cx:pt idx="32862">58</cx:pt>
          <cx:pt idx="32863">58</cx:pt>
          <cx:pt idx="32864">58</cx:pt>
          <cx:pt idx="32865">58</cx:pt>
          <cx:pt idx="32866">58</cx:pt>
          <cx:pt idx="32867">58</cx:pt>
          <cx:pt idx="32868">58</cx:pt>
          <cx:pt idx="32869">58</cx:pt>
          <cx:pt idx="32870">58</cx:pt>
          <cx:pt idx="32871">58</cx:pt>
          <cx:pt idx="32872">58</cx:pt>
          <cx:pt idx="32873">58</cx:pt>
          <cx:pt idx="32874">58</cx:pt>
          <cx:pt idx="32875">58</cx:pt>
          <cx:pt idx="32876">58</cx:pt>
          <cx:pt idx="32877">58</cx:pt>
          <cx:pt idx="32878">58</cx:pt>
          <cx:pt idx="32879">58</cx:pt>
          <cx:pt idx="32880">58</cx:pt>
          <cx:pt idx="32881">58</cx:pt>
          <cx:pt idx="32882">58</cx:pt>
          <cx:pt idx="32883">58</cx:pt>
          <cx:pt idx="32884">58</cx:pt>
          <cx:pt idx="32885">58</cx:pt>
          <cx:pt idx="32886">58</cx:pt>
          <cx:pt idx="32887">58</cx:pt>
          <cx:pt idx="32888">58</cx:pt>
          <cx:pt idx="32889">58</cx:pt>
          <cx:pt idx="32890">58</cx:pt>
          <cx:pt idx="32891">58</cx:pt>
          <cx:pt idx="32892">58</cx:pt>
          <cx:pt idx="32893">58</cx:pt>
          <cx:pt idx="32894">58</cx:pt>
          <cx:pt idx="32895">58</cx:pt>
          <cx:pt idx="32896">58</cx:pt>
          <cx:pt idx="32897">58</cx:pt>
          <cx:pt idx="32898">58</cx:pt>
          <cx:pt idx="32899">58</cx:pt>
          <cx:pt idx="32900">58</cx:pt>
          <cx:pt idx="32901">58</cx:pt>
          <cx:pt idx="32902">58</cx:pt>
          <cx:pt idx="32903">58</cx:pt>
          <cx:pt idx="32904">58</cx:pt>
          <cx:pt idx="32905">58</cx:pt>
          <cx:pt idx="32906">58</cx:pt>
          <cx:pt idx="32907">58</cx:pt>
          <cx:pt idx="32908">58</cx:pt>
          <cx:pt idx="32909">58</cx:pt>
          <cx:pt idx="32910">58</cx:pt>
          <cx:pt idx="32911">58</cx:pt>
          <cx:pt idx="32912">58</cx:pt>
          <cx:pt idx="32913">58</cx:pt>
          <cx:pt idx="32914">58</cx:pt>
          <cx:pt idx="32915">58</cx:pt>
          <cx:pt idx="32916">58</cx:pt>
          <cx:pt idx="32917">58</cx:pt>
          <cx:pt idx="32918">58</cx:pt>
          <cx:pt idx="32919">58</cx:pt>
          <cx:pt idx="32920">58</cx:pt>
          <cx:pt idx="32921">58</cx:pt>
          <cx:pt idx="32922">58</cx:pt>
          <cx:pt idx="32923">58</cx:pt>
          <cx:pt idx="32924">58</cx:pt>
          <cx:pt idx="32925">58</cx:pt>
          <cx:pt idx="32926">58</cx:pt>
          <cx:pt idx="32927">58</cx:pt>
          <cx:pt idx="32928">58</cx:pt>
          <cx:pt idx="32929">58</cx:pt>
          <cx:pt idx="32930">58</cx:pt>
          <cx:pt idx="32931">58</cx:pt>
          <cx:pt idx="32932">58</cx:pt>
          <cx:pt idx="32933">58</cx:pt>
          <cx:pt idx="32934">58</cx:pt>
          <cx:pt idx="32935">58</cx:pt>
          <cx:pt idx="32936">58</cx:pt>
          <cx:pt idx="32937">58</cx:pt>
          <cx:pt idx="32938">58</cx:pt>
          <cx:pt idx="32939">58</cx:pt>
          <cx:pt idx="32940">58</cx:pt>
          <cx:pt idx="32941">58</cx:pt>
          <cx:pt idx="32942">58</cx:pt>
          <cx:pt idx="32943">58</cx:pt>
          <cx:pt idx="32944">58</cx:pt>
          <cx:pt idx="32945">58</cx:pt>
          <cx:pt idx="32946">58</cx:pt>
          <cx:pt idx="32947">58</cx:pt>
          <cx:pt idx="32948">58</cx:pt>
          <cx:pt idx="32949">58</cx:pt>
          <cx:pt idx="32950">58</cx:pt>
          <cx:pt idx="32951">58</cx:pt>
          <cx:pt idx="32952">58</cx:pt>
          <cx:pt idx="32953">58</cx:pt>
          <cx:pt idx="32954">58</cx:pt>
          <cx:pt idx="32955">58</cx:pt>
          <cx:pt idx="32956">58</cx:pt>
          <cx:pt idx="32957">58</cx:pt>
          <cx:pt idx="32958">58</cx:pt>
          <cx:pt idx="32959">58</cx:pt>
          <cx:pt idx="32960">58</cx:pt>
          <cx:pt idx="32961">58</cx:pt>
          <cx:pt idx="32962">58</cx:pt>
          <cx:pt idx="32963">58</cx:pt>
          <cx:pt idx="32964">58</cx:pt>
          <cx:pt idx="32965">58</cx:pt>
          <cx:pt idx="32966">58</cx:pt>
          <cx:pt idx="32967">58</cx:pt>
          <cx:pt idx="32968">58</cx:pt>
          <cx:pt idx="32969">58</cx:pt>
          <cx:pt idx="32970">58</cx:pt>
          <cx:pt idx="32971">58</cx:pt>
          <cx:pt idx="32972">58</cx:pt>
          <cx:pt idx="32973">58</cx:pt>
          <cx:pt idx="32974">58</cx:pt>
          <cx:pt idx="32975">58</cx:pt>
          <cx:pt idx="32976">58</cx:pt>
          <cx:pt idx="32977">58</cx:pt>
          <cx:pt idx="32978">58</cx:pt>
          <cx:pt idx="32979">58</cx:pt>
          <cx:pt idx="32980">58</cx:pt>
          <cx:pt idx="32981">58</cx:pt>
          <cx:pt idx="32982">58</cx:pt>
          <cx:pt idx="32983">58</cx:pt>
          <cx:pt idx="32984">58</cx:pt>
          <cx:pt idx="32985">58</cx:pt>
          <cx:pt idx="32986">58</cx:pt>
          <cx:pt idx="32987">58</cx:pt>
          <cx:pt idx="32988">58</cx:pt>
          <cx:pt idx="32989">58</cx:pt>
          <cx:pt idx="32990">58</cx:pt>
          <cx:pt idx="32991">58</cx:pt>
          <cx:pt idx="32992">58</cx:pt>
          <cx:pt idx="32993">58</cx:pt>
          <cx:pt idx="32994">58</cx:pt>
          <cx:pt idx="32995">58</cx:pt>
          <cx:pt idx="32996">58</cx:pt>
          <cx:pt idx="32997">58</cx:pt>
          <cx:pt idx="32998">58</cx:pt>
          <cx:pt idx="32999">58</cx:pt>
          <cx:pt idx="33000">58</cx:pt>
          <cx:pt idx="33001">58</cx:pt>
          <cx:pt idx="33002">58</cx:pt>
          <cx:pt idx="33003">58</cx:pt>
          <cx:pt idx="33004">58</cx:pt>
          <cx:pt idx="33005">58</cx:pt>
          <cx:pt idx="33006">58</cx:pt>
          <cx:pt idx="33007">58</cx:pt>
          <cx:pt idx="33008">58</cx:pt>
          <cx:pt idx="33009">58</cx:pt>
          <cx:pt idx="33010">58</cx:pt>
          <cx:pt idx="33011">58</cx:pt>
          <cx:pt idx="33012">58</cx:pt>
          <cx:pt idx="33013">58</cx:pt>
          <cx:pt idx="33014">58</cx:pt>
          <cx:pt idx="33015">58</cx:pt>
          <cx:pt idx="33016">58</cx:pt>
          <cx:pt idx="33017">58</cx:pt>
          <cx:pt idx="33018">58</cx:pt>
          <cx:pt idx="33019">58</cx:pt>
          <cx:pt idx="33020">58</cx:pt>
          <cx:pt idx="33021">58</cx:pt>
          <cx:pt idx="33022">58</cx:pt>
          <cx:pt idx="33023">58</cx:pt>
          <cx:pt idx="33024">58</cx:pt>
          <cx:pt idx="33025">58</cx:pt>
          <cx:pt idx="33026">58</cx:pt>
          <cx:pt idx="33027">58</cx:pt>
          <cx:pt idx="33028">58</cx:pt>
          <cx:pt idx="33029">58</cx:pt>
          <cx:pt idx="33030">58</cx:pt>
          <cx:pt idx="33031">58</cx:pt>
          <cx:pt idx="33032">58</cx:pt>
          <cx:pt idx="33033">58</cx:pt>
          <cx:pt idx="33034">58</cx:pt>
          <cx:pt idx="33035">58</cx:pt>
          <cx:pt idx="33036">58</cx:pt>
          <cx:pt idx="33037">58</cx:pt>
          <cx:pt idx="33038">58</cx:pt>
          <cx:pt idx="33039">58</cx:pt>
          <cx:pt idx="33040">58</cx:pt>
          <cx:pt idx="33041">58</cx:pt>
          <cx:pt idx="33042">58</cx:pt>
          <cx:pt idx="33043">58</cx:pt>
          <cx:pt idx="33044">58</cx:pt>
          <cx:pt idx="33045">58</cx:pt>
          <cx:pt idx="33046">58</cx:pt>
          <cx:pt idx="33047">58</cx:pt>
          <cx:pt idx="33048">58</cx:pt>
          <cx:pt idx="33049">58</cx:pt>
          <cx:pt idx="33050">58</cx:pt>
          <cx:pt idx="33051">58</cx:pt>
          <cx:pt idx="33052">58</cx:pt>
          <cx:pt idx="33053">58</cx:pt>
          <cx:pt idx="33054">58</cx:pt>
          <cx:pt idx="33055">58</cx:pt>
          <cx:pt idx="33056">58</cx:pt>
          <cx:pt idx="33057">58</cx:pt>
          <cx:pt idx="33058">58</cx:pt>
          <cx:pt idx="33059">58</cx:pt>
          <cx:pt idx="33060">58</cx:pt>
          <cx:pt idx="33061">58</cx:pt>
          <cx:pt idx="33062">58</cx:pt>
          <cx:pt idx="33063">58</cx:pt>
          <cx:pt idx="33064">58</cx:pt>
          <cx:pt idx="33065">58</cx:pt>
          <cx:pt idx="33066">58</cx:pt>
          <cx:pt idx="33067">58</cx:pt>
          <cx:pt idx="33068">58</cx:pt>
          <cx:pt idx="33069">58</cx:pt>
          <cx:pt idx="33070">58</cx:pt>
          <cx:pt idx="33071">58</cx:pt>
          <cx:pt idx="33072">58</cx:pt>
          <cx:pt idx="33073">58</cx:pt>
          <cx:pt idx="33074">58</cx:pt>
          <cx:pt idx="33075">58</cx:pt>
          <cx:pt idx="33076">58</cx:pt>
          <cx:pt idx="33077">58</cx:pt>
          <cx:pt idx="33078">58</cx:pt>
          <cx:pt idx="33079">58</cx:pt>
          <cx:pt idx="33080">58</cx:pt>
          <cx:pt idx="33081">58</cx:pt>
          <cx:pt idx="33082">58</cx:pt>
          <cx:pt idx="33083">58</cx:pt>
          <cx:pt idx="33084">58</cx:pt>
          <cx:pt idx="33085">58</cx:pt>
          <cx:pt idx="33086">58</cx:pt>
          <cx:pt idx="33087">58</cx:pt>
          <cx:pt idx="33088">58</cx:pt>
          <cx:pt idx="33089">58</cx:pt>
          <cx:pt idx="33090">58</cx:pt>
          <cx:pt idx="33091">58</cx:pt>
          <cx:pt idx="33092">58</cx:pt>
          <cx:pt idx="33093">58</cx:pt>
          <cx:pt idx="33094">58</cx:pt>
          <cx:pt idx="33095">58</cx:pt>
          <cx:pt idx="33096">58</cx:pt>
          <cx:pt idx="33097">58</cx:pt>
          <cx:pt idx="33098">58</cx:pt>
          <cx:pt idx="33099">58</cx:pt>
          <cx:pt idx="33100">58</cx:pt>
          <cx:pt idx="33101">58</cx:pt>
          <cx:pt idx="33102">58</cx:pt>
          <cx:pt idx="33103">58</cx:pt>
          <cx:pt idx="33104">58</cx:pt>
          <cx:pt idx="33105">58</cx:pt>
          <cx:pt idx="33106">58</cx:pt>
          <cx:pt idx="33107">58</cx:pt>
          <cx:pt idx="33108">58</cx:pt>
          <cx:pt idx="33109">58</cx:pt>
          <cx:pt idx="33110">58</cx:pt>
          <cx:pt idx="33111">58</cx:pt>
          <cx:pt idx="33112">58</cx:pt>
          <cx:pt idx="33113">58</cx:pt>
          <cx:pt idx="33114">58</cx:pt>
          <cx:pt idx="33115">58</cx:pt>
          <cx:pt idx="33116">58</cx:pt>
          <cx:pt idx="33117">58</cx:pt>
          <cx:pt idx="33118">58</cx:pt>
          <cx:pt idx="33119">58</cx:pt>
          <cx:pt idx="33120">58</cx:pt>
          <cx:pt idx="33121">58</cx:pt>
          <cx:pt idx="33122">58</cx:pt>
          <cx:pt idx="33123">58</cx:pt>
          <cx:pt idx="33124">58</cx:pt>
          <cx:pt idx="33125">58</cx:pt>
          <cx:pt idx="33126">58</cx:pt>
          <cx:pt idx="33127">58</cx:pt>
          <cx:pt idx="33128">58</cx:pt>
          <cx:pt idx="33129">58</cx:pt>
          <cx:pt idx="33130">58</cx:pt>
          <cx:pt idx="33131">58</cx:pt>
          <cx:pt idx="33132">58</cx:pt>
          <cx:pt idx="33133">58</cx:pt>
          <cx:pt idx="33134">58</cx:pt>
          <cx:pt idx="33135">58</cx:pt>
          <cx:pt idx="33136">58</cx:pt>
          <cx:pt idx="33137">58</cx:pt>
          <cx:pt idx="33138">58</cx:pt>
          <cx:pt idx="33139">58</cx:pt>
          <cx:pt idx="33140">58</cx:pt>
          <cx:pt idx="33141">58</cx:pt>
          <cx:pt idx="33142">58</cx:pt>
          <cx:pt idx="33143">58</cx:pt>
          <cx:pt idx="33144">58</cx:pt>
          <cx:pt idx="33145">58</cx:pt>
          <cx:pt idx="33146">58</cx:pt>
          <cx:pt idx="33147">58</cx:pt>
          <cx:pt idx="33148">58</cx:pt>
          <cx:pt idx="33149">58</cx:pt>
          <cx:pt idx="33150">58</cx:pt>
          <cx:pt idx="33151">58</cx:pt>
          <cx:pt idx="33152">58</cx:pt>
          <cx:pt idx="33153">58</cx:pt>
          <cx:pt idx="33154">58</cx:pt>
          <cx:pt idx="33155">58</cx:pt>
          <cx:pt idx="33156">58</cx:pt>
          <cx:pt idx="33157">58</cx:pt>
          <cx:pt idx="33158">58</cx:pt>
          <cx:pt idx="33159">58</cx:pt>
          <cx:pt idx="33160">58</cx:pt>
          <cx:pt idx="33161">58</cx:pt>
          <cx:pt idx="33162">58</cx:pt>
          <cx:pt idx="33163">58</cx:pt>
          <cx:pt idx="33164">58</cx:pt>
          <cx:pt idx="33165">58</cx:pt>
          <cx:pt idx="33166">58</cx:pt>
          <cx:pt idx="33167">58</cx:pt>
          <cx:pt idx="33168">58</cx:pt>
          <cx:pt idx="33169">58</cx:pt>
          <cx:pt idx="33170">58</cx:pt>
          <cx:pt idx="33171">58</cx:pt>
          <cx:pt idx="33172">58</cx:pt>
          <cx:pt idx="33173">58</cx:pt>
          <cx:pt idx="33174">58</cx:pt>
          <cx:pt idx="33175">58</cx:pt>
          <cx:pt idx="33176">58</cx:pt>
          <cx:pt idx="33177">58</cx:pt>
          <cx:pt idx="33178">58</cx:pt>
          <cx:pt idx="33179">58</cx:pt>
          <cx:pt idx="33180">58</cx:pt>
          <cx:pt idx="33181">58</cx:pt>
          <cx:pt idx="33182">58</cx:pt>
          <cx:pt idx="33183">58</cx:pt>
          <cx:pt idx="33184">58</cx:pt>
          <cx:pt idx="33185">58</cx:pt>
          <cx:pt idx="33186">58</cx:pt>
          <cx:pt idx="33187">58</cx:pt>
          <cx:pt idx="33188">58</cx:pt>
          <cx:pt idx="33189">58</cx:pt>
          <cx:pt idx="33190">58</cx:pt>
          <cx:pt idx="33191">58</cx:pt>
          <cx:pt idx="33192">58</cx:pt>
          <cx:pt idx="33193">58</cx:pt>
          <cx:pt idx="33194">58</cx:pt>
          <cx:pt idx="33195">58</cx:pt>
          <cx:pt idx="33196">58</cx:pt>
          <cx:pt idx="33197">58</cx:pt>
          <cx:pt idx="33198">58</cx:pt>
          <cx:pt idx="33199">58</cx:pt>
          <cx:pt idx="33200">58</cx:pt>
          <cx:pt idx="33201">58</cx:pt>
          <cx:pt idx="33202">58</cx:pt>
          <cx:pt idx="33203">58</cx:pt>
          <cx:pt idx="33204">58</cx:pt>
          <cx:pt idx="33205">58</cx:pt>
          <cx:pt idx="33206">58</cx:pt>
          <cx:pt idx="33207">58</cx:pt>
          <cx:pt idx="33208">58</cx:pt>
          <cx:pt idx="33209">58</cx:pt>
          <cx:pt idx="33210">58</cx:pt>
          <cx:pt idx="33211">58</cx:pt>
          <cx:pt idx="33212">58</cx:pt>
          <cx:pt idx="33213">58</cx:pt>
          <cx:pt idx="33214">58</cx:pt>
          <cx:pt idx="33215">58</cx:pt>
          <cx:pt idx="33216">58</cx:pt>
          <cx:pt idx="33217">58</cx:pt>
          <cx:pt idx="33218">58</cx:pt>
          <cx:pt idx="33219">58</cx:pt>
          <cx:pt idx="33220">58</cx:pt>
          <cx:pt idx="33221">58</cx:pt>
          <cx:pt idx="33222">58</cx:pt>
          <cx:pt idx="33223">58</cx:pt>
          <cx:pt idx="33224">58</cx:pt>
          <cx:pt idx="33225">58</cx:pt>
          <cx:pt idx="33226">58</cx:pt>
          <cx:pt idx="33227">58</cx:pt>
          <cx:pt idx="33228">58</cx:pt>
          <cx:pt idx="33229">58</cx:pt>
          <cx:pt idx="33230">58</cx:pt>
          <cx:pt idx="33231">58</cx:pt>
          <cx:pt idx="33232">58</cx:pt>
          <cx:pt idx="33233">58</cx:pt>
          <cx:pt idx="33234">58</cx:pt>
          <cx:pt idx="33235">58</cx:pt>
          <cx:pt idx="33236">58</cx:pt>
          <cx:pt idx="33237">58</cx:pt>
          <cx:pt idx="33238">58</cx:pt>
          <cx:pt idx="33239">58</cx:pt>
          <cx:pt idx="33240">58</cx:pt>
          <cx:pt idx="33241">58</cx:pt>
          <cx:pt idx="33242">58</cx:pt>
          <cx:pt idx="33243">58</cx:pt>
          <cx:pt idx="33244">58</cx:pt>
          <cx:pt idx="33245">58</cx:pt>
          <cx:pt idx="33246">58</cx:pt>
          <cx:pt idx="33247">58</cx:pt>
          <cx:pt idx="33248">58</cx:pt>
          <cx:pt idx="33249">58</cx:pt>
          <cx:pt idx="33250">58</cx:pt>
          <cx:pt idx="33251">58</cx:pt>
          <cx:pt idx="33252">58</cx:pt>
          <cx:pt idx="33253">58</cx:pt>
          <cx:pt idx="33254">58</cx:pt>
          <cx:pt idx="33255">58</cx:pt>
          <cx:pt idx="33256">58</cx:pt>
          <cx:pt idx="33257">58</cx:pt>
          <cx:pt idx="33258">58</cx:pt>
          <cx:pt idx="33259">58</cx:pt>
          <cx:pt idx="33260">58</cx:pt>
          <cx:pt idx="33261">58</cx:pt>
          <cx:pt idx="33262">58</cx:pt>
          <cx:pt idx="33263">58</cx:pt>
          <cx:pt idx="33264">58</cx:pt>
          <cx:pt idx="33265">58</cx:pt>
          <cx:pt idx="33266">58</cx:pt>
          <cx:pt idx="33267">58</cx:pt>
          <cx:pt idx="33268">58</cx:pt>
          <cx:pt idx="33269">58</cx:pt>
          <cx:pt idx="33270">58</cx:pt>
          <cx:pt idx="33271">58</cx:pt>
          <cx:pt idx="33272">58</cx:pt>
          <cx:pt idx="33273">58</cx:pt>
          <cx:pt idx="33274">58</cx:pt>
          <cx:pt idx="33275">58</cx:pt>
          <cx:pt idx="33276">58</cx:pt>
          <cx:pt idx="33277">58</cx:pt>
          <cx:pt idx="33278">58</cx:pt>
          <cx:pt idx="33279">58</cx:pt>
          <cx:pt idx="33280">58</cx:pt>
          <cx:pt idx="33281">58</cx:pt>
          <cx:pt idx="33282">58</cx:pt>
          <cx:pt idx="33283">58</cx:pt>
          <cx:pt idx="33284">58</cx:pt>
          <cx:pt idx="33285">58</cx:pt>
          <cx:pt idx="33286">58</cx:pt>
          <cx:pt idx="33287">58</cx:pt>
          <cx:pt idx="33288">58</cx:pt>
          <cx:pt idx="33289">58</cx:pt>
          <cx:pt idx="33290">58</cx:pt>
          <cx:pt idx="33291">58</cx:pt>
          <cx:pt idx="33292">58</cx:pt>
          <cx:pt idx="33293">58</cx:pt>
          <cx:pt idx="33294">58</cx:pt>
          <cx:pt idx="33295">58</cx:pt>
          <cx:pt idx="33296">58</cx:pt>
          <cx:pt idx="33297">58</cx:pt>
          <cx:pt idx="33298">58</cx:pt>
          <cx:pt idx="33299">58</cx:pt>
          <cx:pt idx="33300">58</cx:pt>
          <cx:pt idx="33301">58</cx:pt>
          <cx:pt idx="33302">58</cx:pt>
          <cx:pt idx="33303">58</cx:pt>
          <cx:pt idx="33304">58</cx:pt>
          <cx:pt idx="33305">58</cx:pt>
          <cx:pt idx="33306">58</cx:pt>
          <cx:pt idx="33307">58</cx:pt>
          <cx:pt idx="33308">58</cx:pt>
          <cx:pt idx="33309">58</cx:pt>
          <cx:pt idx="33310">58</cx:pt>
          <cx:pt idx="33311">58</cx:pt>
          <cx:pt idx="33312">58</cx:pt>
          <cx:pt idx="33313">58</cx:pt>
          <cx:pt idx="33314">58</cx:pt>
          <cx:pt idx="33315">58</cx:pt>
          <cx:pt idx="33316">58</cx:pt>
          <cx:pt idx="33317">58</cx:pt>
          <cx:pt idx="33318">58</cx:pt>
          <cx:pt idx="33319">58</cx:pt>
          <cx:pt idx="33320">58</cx:pt>
          <cx:pt idx="33321">58</cx:pt>
          <cx:pt idx="33322">58</cx:pt>
          <cx:pt idx="33323">58</cx:pt>
          <cx:pt idx="33324">58</cx:pt>
          <cx:pt idx="33325">58</cx:pt>
          <cx:pt idx="33326">58</cx:pt>
          <cx:pt idx="33327">58</cx:pt>
          <cx:pt idx="33328">58</cx:pt>
          <cx:pt idx="33329">58</cx:pt>
          <cx:pt idx="33330">58</cx:pt>
          <cx:pt idx="33331">58</cx:pt>
          <cx:pt idx="33332">58</cx:pt>
          <cx:pt idx="33333">58</cx:pt>
          <cx:pt idx="33334">58</cx:pt>
          <cx:pt idx="33335">58</cx:pt>
          <cx:pt idx="33336">58</cx:pt>
          <cx:pt idx="33337">58</cx:pt>
          <cx:pt idx="33338">58</cx:pt>
          <cx:pt idx="33339">58</cx:pt>
          <cx:pt idx="33340">58</cx:pt>
          <cx:pt idx="33341">58</cx:pt>
          <cx:pt idx="33342">58</cx:pt>
          <cx:pt idx="33343">58</cx:pt>
          <cx:pt idx="33344">58</cx:pt>
          <cx:pt idx="33345">58</cx:pt>
          <cx:pt idx="33346">58</cx:pt>
          <cx:pt idx="33347">58</cx:pt>
          <cx:pt idx="33348">58</cx:pt>
          <cx:pt idx="33349">58</cx:pt>
          <cx:pt idx="33350">57</cx:pt>
          <cx:pt idx="33351">57</cx:pt>
          <cx:pt idx="33352">57</cx:pt>
          <cx:pt idx="33353">57</cx:pt>
          <cx:pt idx="33354">57</cx:pt>
          <cx:pt idx="33355">57</cx:pt>
          <cx:pt idx="33356">57</cx:pt>
          <cx:pt idx="33357">57</cx:pt>
          <cx:pt idx="33358">57</cx:pt>
          <cx:pt idx="33359">57</cx:pt>
          <cx:pt idx="33360">57</cx:pt>
          <cx:pt idx="33361">57</cx:pt>
          <cx:pt idx="33362">57</cx:pt>
          <cx:pt idx="33363">57</cx:pt>
          <cx:pt idx="33364">57</cx:pt>
          <cx:pt idx="33365">57</cx:pt>
          <cx:pt idx="33366">57</cx:pt>
          <cx:pt idx="33367">57</cx:pt>
          <cx:pt idx="33368">57</cx:pt>
          <cx:pt idx="33369">57</cx:pt>
          <cx:pt idx="33370">57</cx:pt>
          <cx:pt idx="33371">57</cx:pt>
          <cx:pt idx="33372">57</cx:pt>
          <cx:pt idx="33373">57</cx:pt>
          <cx:pt idx="33374">57</cx:pt>
          <cx:pt idx="33375">57</cx:pt>
          <cx:pt idx="33376">57</cx:pt>
          <cx:pt idx="33377">57</cx:pt>
          <cx:pt idx="33378">57</cx:pt>
          <cx:pt idx="33379">57</cx:pt>
          <cx:pt idx="33380">57</cx:pt>
          <cx:pt idx="33381">57</cx:pt>
          <cx:pt idx="33382">57</cx:pt>
          <cx:pt idx="33383">57</cx:pt>
          <cx:pt idx="33384">57</cx:pt>
          <cx:pt idx="33385">57</cx:pt>
          <cx:pt idx="33386">57</cx:pt>
          <cx:pt idx="33387">57</cx:pt>
          <cx:pt idx="33388">57</cx:pt>
          <cx:pt idx="33389">57</cx:pt>
          <cx:pt idx="33390">57</cx:pt>
          <cx:pt idx="33391">57</cx:pt>
          <cx:pt idx="33392">57</cx:pt>
          <cx:pt idx="33393">57</cx:pt>
          <cx:pt idx="33394">57</cx:pt>
          <cx:pt idx="33395">57</cx:pt>
          <cx:pt idx="33396">57</cx:pt>
          <cx:pt idx="33397">57</cx:pt>
          <cx:pt idx="33398">57</cx:pt>
          <cx:pt idx="33399">57</cx:pt>
          <cx:pt idx="33400">57</cx:pt>
          <cx:pt idx="33401">57</cx:pt>
          <cx:pt idx="33402">57</cx:pt>
          <cx:pt idx="33403">57</cx:pt>
          <cx:pt idx="33404">57</cx:pt>
          <cx:pt idx="33405">57</cx:pt>
          <cx:pt idx="33406">57</cx:pt>
          <cx:pt idx="33407">57</cx:pt>
          <cx:pt idx="33408">57</cx:pt>
          <cx:pt idx="33409">57</cx:pt>
          <cx:pt idx="33410">57</cx:pt>
          <cx:pt idx="33411">57</cx:pt>
          <cx:pt idx="33412">57</cx:pt>
          <cx:pt idx="33413">57</cx:pt>
          <cx:pt idx="33414">57</cx:pt>
          <cx:pt idx="33415">57</cx:pt>
          <cx:pt idx="33416">57</cx:pt>
          <cx:pt idx="33417">57</cx:pt>
          <cx:pt idx="33418">57</cx:pt>
          <cx:pt idx="33419">57</cx:pt>
          <cx:pt idx="33420">57</cx:pt>
          <cx:pt idx="33421">57</cx:pt>
          <cx:pt idx="33422">57</cx:pt>
          <cx:pt idx="33423">57</cx:pt>
          <cx:pt idx="33424">57</cx:pt>
          <cx:pt idx="33425">57</cx:pt>
          <cx:pt idx="33426">57</cx:pt>
          <cx:pt idx="33427">57</cx:pt>
          <cx:pt idx="33428">57</cx:pt>
          <cx:pt idx="33429">57</cx:pt>
          <cx:pt idx="33430">57</cx:pt>
          <cx:pt idx="33431">57</cx:pt>
          <cx:pt idx="33432">57</cx:pt>
          <cx:pt idx="33433">57</cx:pt>
          <cx:pt idx="33434">57</cx:pt>
          <cx:pt idx="33435">57</cx:pt>
          <cx:pt idx="33436">57</cx:pt>
          <cx:pt idx="33437">57</cx:pt>
          <cx:pt idx="33438">57</cx:pt>
          <cx:pt idx="33439">57</cx:pt>
          <cx:pt idx="33440">57</cx:pt>
          <cx:pt idx="33441">57</cx:pt>
          <cx:pt idx="33442">57</cx:pt>
          <cx:pt idx="33443">57</cx:pt>
          <cx:pt idx="33444">57</cx:pt>
          <cx:pt idx="33445">57</cx:pt>
          <cx:pt idx="33446">57</cx:pt>
          <cx:pt idx="33447">57</cx:pt>
          <cx:pt idx="33448">57</cx:pt>
          <cx:pt idx="33449">57</cx:pt>
          <cx:pt idx="33450">57</cx:pt>
          <cx:pt idx="33451">57</cx:pt>
          <cx:pt idx="33452">57</cx:pt>
          <cx:pt idx="33453">57</cx:pt>
          <cx:pt idx="33454">57</cx:pt>
          <cx:pt idx="33455">57</cx:pt>
          <cx:pt idx="33456">57</cx:pt>
          <cx:pt idx="33457">57</cx:pt>
          <cx:pt idx="33458">57</cx:pt>
          <cx:pt idx="33459">57</cx:pt>
          <cx:pt idx="33460">57</cx:pt>
          <cx:pt idx="33461">57</cx:pt>
          <cx:pt idx="33462">57</cx:pt>
          <cx:pt idx="33463">57</cx:pt>
          <cx:pt idx="33464">57</cx:pt>
          <cx:pt idx="33465">57</cx:pt>
          <cx:pt idx="33466">57</cx:pt>
          <cx:pt idx="33467">57</cx:pt>
          <cx:pt idx="33468">57</cx:pt>
          <cx:pt idx="33469">57</cx:pt>
          <cx:pt idx="33470">57</cx:pt>
          <cx:pt idx="33471">57</cx:pt>
          <cx:pt idx="33472">57</cx:pt>
          <cx:pt idx="33473">57</cx:pt>
          <cx:pt idx="33474">57</cx:pt>
          <cx:pt idx="33475">57</cx:pt>
          <cx:pt idx="33476">57</cx:pt>
          <cx:pt idx="33477">57</cx:pt>
          <cx:pt idx="33478">57</cx:pt>
          <cx:pt idx="33479">57</cx:pt>
          <cx:pt idx="33480">57</cx:pt>
          <cx:pt idx="33481">57</cx:pt>
          <cx:pt idx="33482">57</cx:pt>
          <cx:pt idx="33483">57</cx:pt>
          <cx:pt idx="33484">57</cx:pt>
          <cx:pt idx="33485">57</cx:pt>
          <cx:pt idx="33486">57</cx:pt>
          <cx:pt idx="33487">57</cx:pt>
          <cx:pt idx="33488">57</cx:pt>
          <cx:pt idx="33489">57</cx:pt>
          <cx:pt idx="33490">57</cx:pt>
          <cx:pt idx="33491">57</cx:pt>
          <cx:pt idx="33492">57</cx:pt>
          <cx:pt idx="33493">57</cx:pt>
          <cx:pt idx="33494">57</cx:pt>
          <cx:pt idx="33495">57</cx:pt>
          <cx:pt idx="33496">57</cx:pt>
          <cx:pt idx="33497">57</cx:pt>
          <cx:pt idx="33498">57</cx:pt>
          <cx:pt idx="33499">57</cx:pt>
          <cx:pt idx="33500">57</cx:pt>
          <cx:pt idx="33501">57</cx:pt>
          <cx:pt idx="33502">57</cx:pt>
          <cx:pt idx="33503">57</cx:pt>
          <cx:pt idx="33504">57</cx:pt>
          <cx:pt idx="33505">57</cx:pt>
          <cx:pt idx="33506">57</cx:pt>
          <cx:pt idx="33507">57</cx:pt>
          <cx:pt idx="33508">57</cx:pt>
          <cx:pt idx="33509">57</cx:pt>
          <cx:pt idx="33510">57</cx:pt>
          <cx:pt idx="33511">57</cx:pt>
          <cx:pt idx="33512">57</cx:pt>
          <cx:pt idx="33513">57</cx:pt>
          <cx:pt idx="33514">57</cx:pt>
          <cx:pt idx="33515">57</cx:pt>
          <cx:pt idx="33516">57</cx:pt>
          <cx:pt idx="33517">57</cx:pt>
          <cx:pt idx="33518">57</cx:pt>
          <cx:pt idx="33519">57</cx:pt>
          <cx:pt idx="33520">57</cx:pt>
          <cx:pt idx="33521">57</cx:pt>
          <cx:pt idx="33522">57</cx:pt>
          <cx:pt idx="33523">57</cx:pt>
          <cx:pt idx="33524">57</cx:pt>
          <cx:pt idx="33525">57</cx:pt>
          <cx:pt idx="33526">57</cx:pt>
          <cx:pt idx="33527">57</cx:pt>
          <cx:pt idx="33528">57</cx:pt>
          <cx:pt idx="33529">57</cx:pt>
          <cx:pt idx="33530">57</cx:pt>
          <cx:pt idx="33531">57</cx:pt>
          <cx:pt idx="33532">57</cx:pt>
          <cx:pt idx="33533">57</cx:pt>
          <cx:pt idx="33534">57</cx:pt>
          <cx:pt idx="33535">57</cx:pt>
          <cx:pt idx="33536">57</cx:pt>
          <cx:pt idx="33537">57</cx:pt>
          <cx:pt idx="33538">57</cx:pt>
          <cx:pt idx="33539">57</cx:pt>
          <cx:pt idx="33540">57</cx:pt>
          <cx:pt idx="33541">57</cx:pt>
          <cx:pt idx="33542">57</cx:pt>
          <cx:pt idx="33543">57</cx:pt>
          <cx:pt idx="33544">57</cx:pt>
          <cx:pt idx="33545">57</cx:pt>
          <cx:pt idx="33546">57</cx:pt>
          <cx:pt idx="33547">57</cx:pt>
          <cx:pt idx="33548">57</cx:pt>
          <cx:pt idx="33549">57</cx:pt>
          <cx:pt idx="33550">57</cx:pt>
          <cx:pt idx="33551">57</cx:pt>
          <cx:pt idx="33552">57</cx:pt>
          <cx:pt idx="33553">57</cx:pt>
          <cx:pt idx="33554">57</cx:pt>
          <cx:pt idx="33555">57</cx:pt>
          <cx:pt idx="33556">57</cx:pt>
          <cx:pt idx="33557">57</cx:pt>
          <cx:pt idx="33558">57</cx:pt>
          <cx:pt idx="33559">57</cx:pt>
          <cx:pt idx="33560">57</cx:pt>
          <cx:pt idx="33561">57</cx:pt>
          <cx:pt idx="33562">57</cx:pt>
          <cx:pt idx="33563">57</cx:pt>
          <cx:pt idx="33564">57</cx:pt>
          <cx:pt idx="33565">57</cx:pt>
          <cx:pt idx="33566">57</cx:pt>
          <cx:pt idx="33567">57</cx:pt>
          <cx:pt idx="33568">57</cx:pt>
          <cx:pt idx="33569">57</cx:pt>
          <cx:pt idx="33570">57</cx:pt>
          <cx:pt idx="33571">57</cx:pt>
          <cx:pt idx="33572">57</cx:pt>
          <cx:pt idx="33573">57</cx:pt>
          <cx:pt idx="33574">57</cx:pt>
          <cx:pt idx="33575">57</cx:pt>
          <cx:pt idx="33576">57</cx:pt>
          <cx:pt idx="33577">57</cx:pt>
          <cx:pt idx="33578">57</cx:pt>
          <cx:pt idx="33579">57</cx:pt>
          <cx:pt idx="33580">57</cx:pt>
          <cx:pt idx="33581">57</cx:pt>
          <cx:pt idx="33582">57</cx:pt>
          <cx:pt idx="33583">57</cx:pt>
          <cx:pt idx="33584">57</cx:pt>
          <cx:pt idx="33585">57</cx:pt>
          <cx:pt idx="33586">57</cx:pt>
          <cx:pt idx="33587">57</cx:pt>
          <cx:pt idx="33588">57</cx:pt>
          <cx:pt idx="33589">57</cx:pt>
          <cx:pt idx="33590">57</cx:pt>
          <cx:pt idx="33591">57</cx:pt>
          <cx:pt idx="33592">57</cx:pt>
          <cx:pt idx="33593">57</cx:pt>
          <cx:pt idx="33594">57</cx:pt>
          <cx:pt idx="33595">57</cx:pt>
          <cx:pt idx="33596">57</cx:pt>
          <cx:pt idx="33597">57</cx:pt>
          <cx:pt idx="33598">57</cx:pt>
          <cx:pt idx="33599">57</cx:pt>
          <cx:pt idx="33600">57</cx:pt>
          <cx:pt idx="33601">57</cx:pt>
          <cx:pt idx="33602">57</cx:pt>
          <cx:pt idx="33603">57</cx:pt>
          <cx:pt idx="33604">57</cx:pt>
          <cx:pt idx="33605">57</cx:pt>
          <cx:pt idx="33606">57</cx:pt>
          <cx:pt idx="33607">57</cx:pt>
          <cx:pt idx="33608">57</cx:pt>
          <cx:pt idx="33609">57</cx:pt>
          <cx:pt idx="33610">57</cx:pt>
          <cx:pt idx="33611">57</cx:pt>
          <cx:pt idx="33612">57</cx:pt>
          <cx:pt idx="33613">57</cx:pt>
          <cx:pt idx="33614">57</cx:pt>
          <cx:pt idx="33615">57</cx:pt>
          <cx:pt idx="33616">57</cx:pt>
          <cx:pt idx="33617">57</cx:pt>
          <cx:pt idx="33618">57</cx:pt>
          <cx:pt idx="33619">57</cx:pt>
          <cx:pt idx="33620">57</cx:pt>
          <cx:pt idx="33621">57</cx:pt>
          <cx:pt idx="33622">57</cx:pt>
          <cx:pt idx="33623">57</cx:pt>
          <cx:pt idx="33624">57</cx:pt>
          <cx:pt idx="33625">57</cx:pt>
          <cx:pt idx="33626">57</cx:pt>
          <cx:pt idx="33627">57</cx:pt>
          <cx:pt idx="33628">57</cx:pt>
          <cx:pt idx="33629">57</cx:pt>
          <cx:pt idx="33630">57</cx:pt>
          <cx:pt idx="33631">57</cx:pt>
          <cx:pt idx="33632">57</cx:pt>
          <cx:pt idx="33633">57</cx:pt>
          <cx:pt idx="33634">57</cx:pt>
          <cx:pt idx="33635">57</cx:pt>
          <cx:pt idx="33636">57</cx:pt>
          <cx:pt idx="33637">57</cx:pt>
          <cx:pt idx="33638">57</cx:pt>
          <cx:pt idx="33639">57</cx:pt>
          <cx:pt idx="33640">57</cx:pt>
          <cx:pt idx="33641">57</cx:pt>
          <cx:pt idx="33642">57</cx:pt>
          <cx:pt idx="33643">57</cx:pt>
          <cx:pt idx="33644">57</cx:pt>
          <cx:pt idx="33645">57</cx:pt>
          <cx:pt idx="33646">57</cx:pt>
          <cx:pt idx="33647">57</cx:pt>
          <cx:pt idx="33648">57</cx:pt>
          <cx:pt idx="33649">57</cx:pt>
          <cx:pt idx="33650">57</cx:pt>
          <cx:pt idx="33651">57</cx:pt>
          <cx:pt idx="33652">57</cx:pt>
          <cx:pt idx="33653">57</cx:pt>
          <cx:pt idx="33654">57</cx:pt>
          <cx:pt idx="33655">57</cx:pt>
          <cx:pt idx="33656">57</cx:pt>
          <cx:pt idx="33657">57</cx:pt>
          <cx:pt idx="33658">57</cx:pt>
          <cx:pt idx="33659">57</cx:pt>
          <cx:pt idx="33660">57</cx:pt>
          <cx:pt idx="33661">57</cx:pt>
          <cx:pt idx="33662">57</cx:pt>
          <cx:pt idx="33663">57</cx:pt>
          <cx:pt idx="33664">57</cx:pt>
          <cx:pt idx="33665">57</cx:pt>
          <cx:pt idx="33666">57</cx:pt>
          <cx:pt idx="33667">57</cx:pt>
          <cx:pt idx="33668">57</cx:pt>
          <cx:pt idx="33669">57</cx:pt>
          <cx:pt idx="33670">57</cx:pt>
          <cx:pt idx="33671">57</cx:pt>
          <cx:pt idx="33672">57</cx:pt>
          <cx:pt idx="33673">57</cx:pt>
          <cx:pt idx="33674">57</cx:pt>
          <cx:pt idx="33675">57</cx:pt>
          <cx:pt idx="33676">57</cx:pt>
          <cx:pt idx="33677">57</cx:pt>
          <cx:pt idx="33678">57</cx:pt>
          <cx:pt idx="33679">57</cx:pt>
          <cx:pt idx="33680">57</cx:pt>
          <cx:pt idx="33681">57</cx:pt>
          <cx:pt idx="33682">57</cx:pt>
          <cx:pt idx="33683">57</cx:pt>
          <cx:pt idx="33684">57</cx:pt>
          <cx:pt idx="33685">57</cx:pt>
          <cx:pt idx="33686">57</cx:pt>
          <cx:pt idx="33687">57</cx:pt>
          <cx:pt idx="33688">57</cx:pt>
          <cx:pt idx="33689">57</cx:pt>
          <cx:pt idx="33690">57</cx:pt>
          <cx:pt idx="33691">57</cx:pt>
          <cx:pt idx="33692">57</cx:pt>
          <cx:pt idx="33693">57</cx:pt>
          <cx:pt idx="33694">57</cx:pt>
          <cx:pt idx="33695">57</cx:pt>
          <cx:pt idx="33696">57</cx:pt>
          <cx:pt idx="33697">57</cx:pt>
          <cx:pt idx="33698">57</cx:pt>
          <cx:pt idx="33699">57</cx:pt>
          <cx:pt idx="33700">57</cx:pt>
          <cx:pt idx="33701">57</cx:pt>
          <cx:pt idx="33702">57</cx:pt>
          <cx:pt idx="33703">57</cx:pt>
          <cx:pt idx="33704">57</cx:pt>
          <cx:pt idx="33705">57</cx:pt>
          <cx:pt idx="33706">57</cx:pt>
          <cx:pt idx="33707">57</cx:pt>
          <cx:pt idx="33708">57</cx:pt>
          <cx:pt idx="33709">57</cx:pt>
          <cx:pt idx="33710">57</cx:pt>
          <cx:pt idx="33711">57</cx:pt>
          <cx:pt idx="33712">57</cx:pt>
          <cx:pt idx="33713">57</cx:pt>
          <cx:pt idx="33714">57</cx:pt>
          <cx:pt idx="33715">57</cx:pt>
          <cx:pt idx="33716">57</cx:pt>
          <cx:pt idx="33717">57</cx:pt>
          <cx:pt idx="33718">57</cx:pt>
          <cx:pt idx="33719">57</cx:pt>
          <cx:pt idx="33720">57</cx:pt>
          <cx:pt idx="33721">57</cx:pt>
          <cx:pt idx="33722">57</cx:pt>
          <cx:pt idx="33723">57</cx:pt>
          <cx:pt idx="33724">57</cx:pt>
          <cx:pt idx="33725">57</cx:pt>
          <cx:pt idx="33726">57</cx:pt>
          <cx:pt idx="33727">57</cx:pt>
          <cx:pt idx="33728">57</cx:pt>
          <cx:pt idx="33729">57</cx:pt>
          <cx:pt idx="33730">57</cx:pt>
          <cx:pt idx="33731">57</cx:pt>
          <cx:pt idx="33732">57</cx:pt>
          <cx:pt idx="33733">57</cx:pt>
          <cx:pt idx="33734">57</cx:pt>
          <cx:pt idx="33735">57</cx:pt>
          <cx:pt idx="33736">57</cx:pt>
          <cx:pt idx="33737">57</cx:pt>
          <cx:pt idx="33738">57</cx:pt>
          <cx:pt idx="33739">57</cx:pt>
          <cx:pt idx="33740">57</cx:pt>
          <cx:pt idx="33741">57</cx:pt>
          <cx:pt idx="33742">57</cx:pt>
          <cx:pt idx="33743">57</cx:pt>
          <cx:pt idx="33744">57</cx:pt>
          <cx:pt idx="33745">57</cx:pt>
          <cx:pt idx="33746">57</cx:pt>
          <cx:pt idx="33747">57</cx:pt>
          <cx:pt idx="33748">57</cx:pt>
          <cx:pt idx="33749">57</cx:pt>
          <cx:pt idx="33750">57</cx:pt>
          <cx:pt idx="33751">57</cx:pt>
          <cx:pt idx="33752">57</cx:pt>
          <cx:pt idx="33753">57</cx:pt>
          <cx:pt idx="33754">57</cx:pt>
          <cx:pt idx="33755">57</cx:pt>
          <cx:pt idx="33756">57</cx:pt>
          <cx:pt idx="33757">57</cx:pt>
          <cx:pt idx="33758">57</cx:pt>
          <cx:pt idx="33759">57</cx:pt>
          <cx:pt idx="33760">57</cx:pt>
          <cx:pt idx="33761">57</cx:pt>
          <cx:pt idx="33762">57</cx:pt>
          <cx:pt idx="33763">57</cx:pt>
          <cx:pt idx="33764">57</cx:pt>
          <cx:pt idx="33765">57</cx:pt>
          <cx:pt idx="33766">57</cx:pt>
          <cx:pt idx="33767">57</cx:pt>
          <cx:pt idx="33768">57</cx:pt>
          <cx:pt idx="33769">57</cx:pt>
          <cx:pt idx="33770">57</cx:pt>
          <cx:pt idx="33771">57</cx:pt>
          <cx:pt idx="33772">57</cx:pt>
          <cx:pt idx="33773">57</cx:pt>
          <cx:pt idx="33774">57</cx:pt>
          <cx:pt idx="33775">57</cx:pt>
          <cx:pt idx="33776">57</cx:pt>
          <cx:pt idx="33777">57</cx:pt>
          <cx:pt idx="33778">57</cx:pt>
          <cx:pt idx="33779">57</cx:pt>
          <cx:pt idx="33780">57</cx:pt>
          <cx:pt idx="33781">57</cx:pt>
          <cx:pt idx="33782">57</cx:pt>
          <cx:pt idx="33783">57</cx:pt>
          <cx:pt idx="33784">57</cx:pt>
          <cx:pt idx="33785">57</cx:pt>
          <cx:pt idx="33786">57</cx:pt>
          <cx:pt idx="33787">57</cx:pt>
          <cx:pt idx="33788">57</cx:pt>
          <cx:pt idx="33789">57</cx:pt>
          <cx:pt idx="33790">57</cx:pt>
          <cx:pt idx="33791">57</cx:pt>
          <cx:pt idx="33792">57</cx:pt>
          <cx:pt idx="33793">57</cx:pt>
          <cx:pt idx="33794">57</cx:pt>
          <cx:pt idx="33795">57</cx:pt>
          <cx:pt idx="33796">57</cx:pt>
          <cx:pt idx="33797">57</cx:pt>
          <cx:pt idx="33798">57</cx:pt>
          <cx:pt idx="33799">57</cx:pt>
          <cx:pt idx="33800">57</cx:pt>
          <cx:pt idx="33801">57</cx:pt>
          <cx:pt idx="33802">57</cx:pt>
          <cx:pt idx="33803">57</cx:pt>
          <cx:pt idx="33804">57</cx:pt>
          <cx:pt idx="33805">57</cx:pt>
          <cx:pt idx="33806">57</cx:pt>
          <cx:pt idx="33807">57</cx:pt>
          <cx:pt idx="33808">57</cx:pt>
          <cx:pt idx="33809">57</cx:pt>
          <cx:pt idx="33810">57</cx:pt>
          <cx:pt idx="33811">57</cx:pt>
          <cx:pt idx="33812">57</cx:pt>
          <cx:pt idx="33813">57</cx:pt>
          <cx:pt idx="33814">57</cx:pt>
          <cx:pt idx="33815">57</cx:pt>
          <cx:pt idx="33816">57</cx:pt>
          <cx:pt idx="33817">57</cx:pt>
          <cx:pt idx="33818">57</cx:pt>
          <cx:pt idx="33819">57</cx:pt>
          <cx:pt idx="33820">57</cx:pt>
          <cx:pt idx="33821">57</cx:pt>
          <cx:pt idx="33822">57</cx:pt>
          <cx:pt idx="33823">57</cx:pt>
          <cx:pt idx="33824">57</cx:pt>
          <cx:pt idx="33825">57</cx:pt>
          <cx:pt idx="33826">57</cx:pt>
          <cx:pt idx="33827">57</cx:pt>
          <cx:pt idx="33828">57</cx:pt>
          <cx:pt idx="33829">57</cx:pt>
          <cx:pt idx="33830">57</cx:pt>
          <cx:pt idx="33831">57</cx:pt>
          <cx:pt idx="33832">57</cx:pt>
          <cx:pt idx="33833">57</cx:pt>
          <cx:pt idx="33834">57</cx:pt>
          <cx:pt idx="33835">57</cx:pt>
          <cx:pt idx="33836">57</cx:pt>
          <cx:pt idx="33837">57</cx:pt>
          <cx:pt idx="33838">57</cx:pt>
          <cx:pt idx="33839">57</cx:pt>
          <cx:pt idx="33840">57</cx:pt>
          <cx:pt idx="33841">57</cx:pt>
          <cx:pt idx="33842">57</cx:pt>
          <cx:pt idx="33843">57</cx:pt>
          <cx:pt idx="33844">57</cx:pt>
          <cx:pt idx="33845">57</cx:pt>
          <cx:pt idx="33846">57</cx:pt>
          <cx:pt idx="33847">57</cx:pt>
          <cx:pt idx="33848">57</cx:pt>
          <cx:pt idx="33849">57</cx:pt>
          <cx:pt idx="33850">57</cx:pt>
          <cx:pt idx="33851">57</cx:pt>
          <cx:pt idx="33852">57</cx:pt>
          <cx:pt idx="33853">57</cx:pt>
          <cx:pt idx="33854">57</cx:pt>
          <cx:pt idx="33855">57</cx:pt>
          <cx:pt idx="33856">57</cx:pt>
          <cx:pt idx="33857">57</cx:pt>
          <cx:pt idx="33858">57</cx:pt>
          <cx:pt idx="33859">57</cx:pt>
          <cx:pt idx="33860">57</cx:pt>
          <cx:pt idx="33861">57</cx:pt>
          <cx:pt idx="33862">57</cx:pt>
          <cx:pt idx="33863">57</cx:pt>
          <cx:pt idx="33864">57</cx:pt>
          <cx:pt idx="33865">57</cx:pt>
          <cx:pt idx="33866">57</cx:pt>
          <cx:pt idx="33867">57</cx:pt>
          <cx:pt idx="33868">57</cx:pt>
          <cx:pt idx="33869">57</cx:pt>
          <cx:pt idx="33870">57</cx:pt>
          <cx:pt idx="33871">57</cx:pt>
          <cx:pt idx="33872">57</cx:pt>
          <cx:pt idx="33873">57</cx:pt>
          <cx:pt idx="33874">57</cx:pt>
          <cx:pt idx="33875">57</cx:pt>
          <cx:pt idx="33876">57</cx:pt>
          <cx:pt idx="33877">57</cx:pt>
          <cx:pt idx="33878">57</cx:pt>
          <cx:pt idx="33879">57</cx:pt>
          <cx:pt idx="33880">57</cx:pt>
          <cx:pt idx="33881">57</cx:pt>
          <cx:pt idx="33882">57</cx:pt>
          <cx:pt idx="33883">57</cx:pt>
          <cx:pt idx="33884">57</cx:pt>
          <cx:pt idx="33885">57</cx:pt>
          <cx:pt idx="33886">57</cx:pt>
          <cx:pt idx="33887">57</cx:pt>
          <cx:pt idx="33888">57</cx:pt>
          <cx:pt idx="33889">57</cx:pt>
          <cx:pt idx="33890">57</cx:pt>
          <cx:pt idx="33891">57</cx:pt>
          <cx:pt idx="33892">57</cx:pt>
          <cx:pt idx="33893">57</cx:pt>
          <cx:pt idx="33894">57</cx:pt>
          <cx:pt idx="33895">57</cx:pt>
          <cx:pt idx="33896">57</cx:pt>
          <cx:pt idx="33897">57</cx:pt>
          <cx:pt idx="33898">57</cx:pt>
          <cx:pt idx="33899">57</cx:pt>
          <cx:pt idx="33900">57</cx:pt>
          <cx:pt idx="33901">57</cx:pt>
          <cx:pt idx="33902">57</cx:pt>
          <cx:pt idx="33903">57</cx:pt>
          <cx:pt idx="33904">57</cx:pt>
          <cx:pt idx="33905">57</cx:pt>
          <cx:pt idx="33906">57</cx:pt>
          <cx:pt idx="33907">57</cx:pt>
          <cx:pt idx="33908">57</cx:pt>
          <cx:pt idx="33909">57</cx:pt>
          <cx:pt idx="33910">57</cx:pt>
          <cx:pt idx="33911">57</cx:pt>
          <cx:pt idx="33912">57</cx:pt>
          <cx:pt idx="33913">57</cx:pt>
          <cx:pt idx="33914">57</cx:pt>
          <cx:pt idx="33915">57</cx:pt>
          <cx:pt idx="33916">57</cx:pt>
          <cx:pt idx="33917">57</cx:pt>
          <cx:pt idx="33918">57</cx:pt>
          <cx:pt idx="33919">57</cx:pt>
          <cx:pt idx="33920">57</cx:pt>
          <cx:pt idx="33921">57</cx:pt>
          <cx:pt idx="33922">57</cx:pt>
          <cx:pt idx="33923">57</cx:pt>
          <cx:pt idx="33924">57</cx:pt>
          <cx:pt idx="33925">57</cx:pt>
          <cx:pt idx="33926">57</cx:pt>
          <cx:pt idx="33927">57</cx:pt>
          <cx:pt idx="33928">57</cx:pt>
          <cx:pt idx="33929">57</cx:pt>
          <cx:pt idx="33930">57</cx:pt>
          <cx:pt idx="33931">57</cx:pt>
          <cx:pt idx="33932">57</cx:pt>
          <cx:pt idx="33933">57</cx:pt>
          <cx:pt idx="33934">57</cx:pt>
          <cx:pt idx="33935">57</cx:pt>
          <cx:pt idx="33936">57</cx:pt>
          <cx:pt idx="33937">57</cx:pt>
          <cx:pt idx="33938">57</cx:pt>
          <cx:pt idx="33939">57</cx:pt>
          <cx:pt idx="33940">57</cx:pt>
          <cx:pt idx="33941">57</cx:pt>
          <cx:pt idx="33942">57</cx:pt>
          <cx:pt idx="33943">57</cx:pt>
          <cx:pt idx="33944">57</cx:pt>
          <cx:pt idx="33945">57</cx:pt>
          <cx:pt idx="33946">57</cx:pt>
          <cx:pt idx="33947">57</cx:pt>
          <cx:pt idx="33948">57</cx:pt>
          <cx:pt idx="33949">57</cx:pt>
          <cx:pt idx="33950">57</cx:pt>
          <cx:pt idx="33951">57</cx:pt>
          <cx:pt idx="33952">57</cx:pt>
          <cx:pt idx="33953">57</cx:pt>
          <cx:pt idx="33954">57</cx:pt>
          <cx:pt idx="33955">57</cx:pt>
          <cx:pt idx="33956">57</cx:pt>
          <cx:pt idx="33957">57</cx:pt>
          <cx:pt idx="33958">57</cx:pt>
          <cx:pt idx="33959">57</cx:pt>
          <cx:pt idx="33960">57</cx:pt>
          <cx:pt idx="33961">57</cx:pt>
          <cx:pt idx="33962">57</cx:pt>
          <cx:pt idx="33963">57</cx:pt>
          <cx:pt idx="33964">57</cx:pt>
          <cx:pt idx="33965">57</cx:pt>
          <cx:pt idx="33966">57</cx:pt>
          <cx:pt idx="33967">57</cx:pt>
          <cx:pt idx="33968">57</cx:pt>
          <cx:pt idx="33969">57</cx:pt>
          <cx:pt idx="33970">57</cx:pt>
          <cx:pt idx="33971">57</cx:pt>
          <cx:pt idx="33972">57</cx:pt>
          <cx:pt idx="33973">57</cx:pt>
          <cx:pt idx="33974">57</cx:pt>
          <cx:pt idx="33975">57</cx:pt>
          <cx:pt idx="33976">57</cx:pt>
          <cx:pt idx="33977">57</cx:pt>
          <cx:pt idx="33978">57</cx:pt>
          <cx:pt idx="33979">57</cx:pt>
          <cx:pt idx="33980">57</cx:pt>
          <cx:pt idx="33981">57</cx:pt>
          <cx:pt idx="33982">57</cx:pt>
          <cx:pt idx="33983">57</cx:pt>
          <cx:pt idx="33984">57</cx:pt>
          <cx:pt idx="33985">57</cx:pt>
          <cx:pt idx="33986">57</cx:pt>
          <cx:pt idx="33987">57</cx:pt>
          <cx:pt idx="33988">57</cx:pt>
          <cx:pt idx="33989">57</cx:pt>
          <cx:pt idx="33990">57</cx:pt>
          <cx:pt idx="33991">57</cx:pt>
          <cx:pt idx="33992">57</cx:pt>
          <cx:pt idx="33993">57</cx:pt>
          <cx:pt idx="33994">57</cx:pt>
          <cx:pt idx="33995">57</cx:pt>
          <cx:pt idx="33996">57</cx:pt>
          <cx:pt idx="33997">57</cx:pt>
          <cx:pt idx="33998">57</cx:pt>
          <cx:pt idx="33999">57</cx:pt>
          <cx:pt idx="34000">57</cx:pt>
          <cx:pt idx="34001">57</cx:pt>
          <cx:pt idx="34002">57</cx:pt>
          <cx:pt idx="34003">57</cx:pt>
          <cx:pt idx="34004">57</cx:pt>
          <cx:pt idx="34005">57</cx:pt>
          <cx:pt idx="34006">57</cx:pt>
          <cx:pt idx="34007">57</cx:pt>
          <cx:pt idx="34008">57</cx:pt>
          <cx:pt idx="34009">57</cx:pt>
          <cx:pt idx="34010">57</cx:pt>
          <cx:pt idx="34011">57</cx:pt>
          <cx:pt idx="34012">57</cx:pt>
          <cx:pt idx="34013">57</cx:pt>
          <cx:pt idx="34014">57</cx:pt>
          <cx:pt idx="34015">57</cx:pt>
          <cx:pt idx="34016">57</cx:pt>
          <cx:pt idx="34017">57</cx:pt>
          <cx:pt idx="34018">57</cx:pt>
          <cx:pt idx="34019">57</cx:pt>
          <cx:pt idx="34020">57</cx:pt>
          <cx:pt idx="34021">57</cx:pt>
          <cx:pt idx="34022">57</cx:pt>
          <cx:pt idx="34023">57</cx:pt>
          <cx:pt idx="34024">57</cx:pt>
          <cx:pt idx="34025">57</cx:pt>
          <cx:pt idx="34026">57</cx:pt>
          <cx:pt idx="34027">57</cx:pt>
          <cx:pt idx="34028">57</cx:pt>
          <cx:pt idx="34029">57</cx:pt>
          <cx:pt idx="34030">57</cx:pt>
          <cx:pt idx="34031">57</cx:pt>
          <cx:pt idx="34032">57</cx:pt>
          <cx:pt idx="34033">57</cx:pt>
          <cx:pt idx="34034">57</cx:pt>
          <cx:pt idx="34035">57</cx:pt>
          <cx:pt idx="34036">57</cx:pt>
          <cx:pt idx="34037">57</cx:pt>
          <cx:pt idx="34038">57</cx:pt>
          <cx:pt idx="34039">57</cx:pt>
          <cx:pt idx="34040">57</cx:pt>
          <cx:pt idx="34041">57</cx:pt>
          <cx:pt idx="34042">57</cx:pt>
          <cx:pt idx="34043">57</cx:pt>
          <cx:pt idx="34044">57</cx:pt>
          <cx:pt idx="34045">57</cx:pt>
          <cx:pt idx="34046">57</cx:pt>
          <cx:pt idx="34047">57</cx:pt>
          <cx:pt idx="34048">57</cx:pt>
          <cx:pt idx="34049">57</cx:pt>
          <cx:pt idx="34050">57</cx:pt>
          <cx:pt idx="34051">57</cx:pt>
          <cx:pt idx="34052">57</cx:pt>
          <cx:pt idx="34053">57</cx:pt>
          <cx:pt idx="34054">57</cx:pt>
          <cx:pt idx="34055">57</cx:pt>
          <cx:pt idx="34056">57</cx:pt>
          <cx:pt idx="34057">57</cx:pt>
          <cx:pt idx="34058">57</cx:pt>
          <cx:pt idx="34059">57</cx:pt>
          <cx:pt idx="34060">57</cx:pt>
          <cx:pt idx="34061">57</cx:pt>
          <cx:pt idx="34062">57</cx:pt>
          <cx:pt idx="34063">57</cx:pt>
          <cx:pt idx="34064">57</cx:pt>
          <cx:pt idx="34065">57</cx:pt>
          <cx:pt idx="34066">57</cx:pt>
          <cx:pt idx="34067">57</cx:pt>
          <cx:pt idx="34068">57</cx:pt>
          <cx:pt idx="34069">57</cx:pt>
          <cx:pt idx="34070">57</cx:pt>
          <cx:pt idx="34071">57</cx:pt>
          <cx:pt idx="34072">57</cx:pt>
          <cx:pt idx="34073">57</cx:pt>
          <cx:pt idx="34074">57</cx:pt>
          <cx:pt idx="34075">57</cx:pt>
          <cx:pt idx="34076">57</cx:pt>
          <cx:pt idx="34077">57</cx:pt>
          <cx:pt idx="34078">57</cx:pt>
          <cx:pt idx="34079">57</cx:pt>
          <cx:pt idx="34080">57</cx:pt>
          <cx:pt idx="34081">57</cx:pt>
          <cx:pt idx="34082">57</cx:pt>
          <cx:pt idx="34083">57</cx:pt>
          <cx:pt idx="34084">57</cx:pt>
          <cx:pt idx="34085">57</cx:pt>
          <cx:pt idx="34086">57</cx:pt>
          <cx:pt idx="34087">57</cx:pt>
          <cx:pt idx="34088">57</cx:pt>
          <cx:pt idx="34089">57</cx:pt>
          <cx:pt idx="34090">57</cx:pt>
          <cx:pt idx="34091">57</cx:pt>
          <cx:pt idx="34092">57</cx:pt>
          <cx:pt idx="34093">57</cx:pt>
          <cx:pt idx="34094">57</cx:pt>
          <cx:pt idx="34095">57</cx:pt>
          <cx:pt idx="34096">57</cx:pt>
          <cx:pt idx="34097">57</cx:pt>
          <cx:pt idx="34098">57</cx:pt>
          <cx:pt idx="34099">57</cx:pt>
          <cx:pt idx="34100">57</cx:pt>
          <cx:pt idx="34101">57</cx:pt>
          <cx:pt idx="34102">57</cx:pt>
          <cx:pt idx="34103">57</cx:pt>
          <cx:pt idx="34104">57</cx:pt>
          <cx:pt idx="34105">57</cx:pt>
          <cx:pt idx="34106">57</cx:pt>
          <cx:pt idx="34107">57</cx:pt>
          <cx:pt idx="34108">57</cx:pt>
          <cx:pt idx="34109">57</cx:pt>
          <cx:pt idx="34110">57</cx:pt>
          <cx:pt idx="34111">57</cx:pt>
          <cx:pt idx="34112">57</cx:pt>
          <cx:pt idx="34113">57</cx:pt>
          <cx:pt idx="34114">57</cx:pt>
          <cx:pt idx="34115">57</cx:pt>
          <cx:pt idx="34116">57</cx:pt>
          <cx:pt idx="34117">57</cx:pt>
          <cx:pt idx="34118">57</cx:pt>
          <cx:pt idx="34119">57</cx:pt>
          <cx:pt idx="34120">57</cx:pt>
          <cx:pt idx="34121">57</cx:pt>
          <cx:pt idx="34122">57</cx:pt>
          <cx:pt idx="34123">57</cx:pt>
          <cx:pt idx="34124">57</cx:pt>
          <cx:pt idx="34125">57</cx:pt>
          <cx:pt idx="34126">57</cx:pt>
          <cx:pt idx="34127">57</cx:pt>
          <cx:pt idx="34128">57</cx:pt>
          <cx:pt idx="34129">57</cx:pt>
          <cx:pt idx="34130">57</cx:pt>
          <cx:pt idx="34131">57</cx:pt>
          <cx:pt idx="34132">57</cx:pt>
          <cx:pt idx="34133">57</cx:pt>
          <cx:pt idx="34134">57</cx:pt>
          <cx:pt idx="34135">57</cx:pt>
          <cx:pt idx="34136">57</cx:pt>
          <cx:pt idx="34137">57</cx:pt>
          <cx:pt idx="34138">57</cx:pt>
          <cx:pt idx="34139">57</cx:pt>
          <cx:pt idx="34140">57</cx:pt>
          <cx:pt idx="34141">57</cx:pt>
          <cx:pt idx="34142">57</cx:pt>
          <cx:pt idx="34143">57</cx:pt>
          <cx:pt idx="34144">57</cx:pt>
          <cx:pt idx="34145">57</cx:pt>
          <cx:pt idx="34146">57</cx:pt>
          <cx:pt idx="34147">57</cx:pt>
          <cx:pt idx="34148">57</cx:pt>
          <cx:pt idx="34149">57</cx:pt>
          <cx:pt idx="34150">57</cx:pt>
          <cx:pt idx="34151">57</cx:pt>
          <cx:pt idx="34152">57</cx:pt>
          <cx:pt idx="34153">57</cx:pt>
          <cx:pt idx="34154">57</cx:pt>
          <cx:pt idx="34155">57</cx:pt>
          <cx:pt idx="34156">57</cx:pt>
          <cx:pt idx="34157">57</cx:pt>
          <cx:pt idx="34158">57</cx:pt>
          <cx:pt idx="34159">57</cx:pt>
          <cx:pt idx="34160">57</cx:pt>
          <cx:pt idx="34161">57</cx:pt>
          <cx:pt idx="34162">57</cx:pt>
          <cx:pt idx="34163">57</cx:pt>
          <cx:pt idx="34164">57</cx:pt>
          <cx:pt idx="34165">57</cx:pt>
          <cx:pt idx="34166">57</cx:pt>
          <cx:pt idx="34167">57</cx:pt>
          <cx:pt idx="34168">57</cx:pt>
          <cx:pt idx="34169">57</cx:pt>
          <cx:pt idx="34170">57</cx:pt>
          <cx:pt idx="34171">57</cx:pt>
          <cx:pt idx="34172">57</cx:pt>
          <cx:pt idx="34173">57</cx:pt>
          <cx:pt idx="34174">57</cx:pt>
          <cx:pt idx="34175">57</cx:pt>
          <cx:pt idx="34176">57</cx:pt>
          <cx:pt idx="34177">57</cx:pt>
          <cx:pt idx="34178">57</cx:pt>
          <cx:pt idx="34179">57</cx:pt>
          <cx:pt idx="34180">57</cx:pt>
          <cx:pt idx="34181">57</cx:pt>
          <cx:pt idx="34182">57</cx:pt>
          <cx:pt idx="34183">57</cx:pt>
          <cx:pt idx="34184">57</cx:pt>
          <cx:pt idx="34185">57</cx:pt>
          <cx:pt idx="34186">57</cx:pt>
          <cx:pt idx="34187">57</cx:pt>
          <cx:pt idx="34188">57</cx:pt>
          <cx:pt idx="34189">57</cx:pt>
          <cx:pt idx="34190">57</cx:pt>
          <cx:pt idx="34191">57</cx:pt>
          <cx:pt idx="34192">57</cx:pt>
          <cx:pt idx="34193">57</cx:pt>
          <cx:pt idx="34194">57</cx:pt>
          <cx:pt idx="34195">57</cx:pt>
          <cx:pt idx="34196">57</cx:pt>
          <cx:pt idx="34197">57</cx:pt>
          <cx:pt idx="34198">57</cx:pt>
          <cx:pt idx="34199">57</cx:pt>
          <cx:pt idx="34200">57</cx:pt>
          <cx:pt idx="34201">57</cx:pt>
          <cx:pt idx="34202">57</cx:pt>
          <cx:pt idx="34203">57</cx:pt>
          <cx:pt idx="34204">57</cx:pt>
          <cx:pt idx="34205">57</cx:pt>
          <cx:pt idx="34206">57</cx:pt>
          <cx:pt idx="34207">57</cx:pt>
          <cx:pt idx="34208">57</cx:pt>
          <cx:pt idx="34209">57</cx:pt>
          <cx:pt idx="34210">57</cx:pt>
          <cx:pt idx="34211">57</cx:pt>
          <cx:pt idx="34212">57</cx:pt>
          <cx:pt idx="34213">57</cx:pt>
          <cx:pt idx="34214">57</cx:pt>
          <cx:pt idx="34215">57</cx:pt>
          <cx:pt idx="34216">57</cx:pt>
          <cx:pt idx="34217">57</cx:pt>
          <cx:pt idx="34218">57</cx:pt>
          <cx:pt idx="34219">57</cx:pt>
          <cx:pt idx="34220">57</cx:pt>
          <cx:pt idx="34221">57</cx:pt>
          <cx:pt idx="34222">57</cx:pt>
          <cx:pt idx="34223">57</cx:pt>
          <cx:pt idx="34224">57</cx:pt>
          <cx:pt idx="34225">57</cx:pt>
          <cx:pt idx="34226">57</cx:pt>
          <cx:pt idx="34227">57</cx:pt>
          <cx:pt idx="34228">57</cx:pt>
          <cx:pt idx="34229">57</cx:pt>
          <cx:pt idx="34230">57</cx:pt>
          <cx:pt idx="34231">57</cx:pt>
          <cx:pt idx="34232">57</cx:pt>
          <cx:pt idx="34233">57</cx:pt>
          <cx:pt idx="34234">57</cx:pt>
          <cx:pt idx="34235">57</cx:pt>
          <cx:pt idx="34236">57</cx:pt>
          <cx:pt idx="34237">57</cx:pt>
          <cx:pt idx="34238">57</cx:pt>
          <cx:pt idx="34239">57</cx:pt>
          <cx:pt idx="34240">57</cx:pt>
          <cx:pt idx="34241">57</cx:pt>
          <cx:pt idx="34242">57</cx:pt>
          <cx:pt idx="34243">57</cx:pt>
          <cx:pt idx="34244">57</cx:pt>
          <cx:pt idx="34245">57</cx:pt>
          <cx:pt idx="34246">57</cx:pt>
          <cx:pt idx="34247">57</cx:pt>
          <cx:pt idx="34248">57</cx:pt>
          <cx:pt idx="34249">57</cx:pt>
          <cx:pt idx="34250">57</cx:pt>
          <cx:pt idx="34251">57</cx:pt>
          <cx:pt idx="34252">57</cx:pt>
          <cx:pt idx="34253">57</cx:pt>
          <cx:pt idx="34254">57</cx:pt>
          <cx:pt idx="34255">57</cx:pt>
          <cx:pt idx="34256">57</cx:pt>
          <cx:pt idx="34257">57</cx:pt>
          <cx:pt idx="34258">57</cx:pt>
          <cx:pt idx="34259">57</cx:pt>
          <cx:pt idx="34260">57</cx:pt>
          <cx:pt idx="34261">57</cx:pt>
          <cx:pt idx="34262">57</cx:pt>
          <cx:pt idx="34263">57</cx:pt>
          <cx:pt idx="34264">57</cx:pt>
          <cx:pt idx="34265">57</cx:pt>
          <cx:pt idx="34266">57</cx:pt>
          <cx:pt idx="34267">57</cx:pt>
          <cx:pt idx="34268">57</cx:pt>
          <cx:pt idx="34269">56</cx:pt>
          <cx:pt idx="34270">56</cx:pt>
          <cx:pt idx="34271">56</cx:pt>
          <cx:pt idx="34272">56</cx:pt>
          <cx:pt idx="34273">56</cx:pt>
          <cx:pt idx="34274">56</cx:pt>
          <cx:pt idx="34275">56</cx:pt>
          <cx:pt idx="34276">56</cx:pt>
          <cx:pt idx="34277">56</cx:pt>
          <cx:pt idx="34278">56</cx:pt>
          <cx:pt idx="34279">56</cx:pt>
          <cx:pt idx="34280">56</cx:pt>
          <cx:pt idx="34281">56</cx:pt>
          <cx:pt idx="34282">56</cx:pt>
          <cx:pt idx="34283">56</cx:pt>
          <cx:pt idx="34284">56</cx:pt>
          <cx:pt idx="34285">56</cx:pt>
          <cx:pt idx="34286">56</cx:pt>
          <cx:pt idx="34287">56</cx:pt>
          <cx:pt idx="34288">56</cx:pt>
          <cx:pt idx="34289">56</cx:pt>
          <cx:pt idx="34290">56</cx:pt>
          <cx:pt idx="34291">56</cx:pt>
          <cx:pt idx="34292">56</cx:pt>
          <cx:pt idx="34293">56</cx:pt>
          <cx:pt idx="34294">56</cx:pt>
          <cx:pt idx="34295">56</cx:pt>
          <cx:pt idx="34296">56</cx:pt>
          <cx:pt idx="34297">56</cx:pt>
          <cx:pt idx="34298">56</cx:pt>
          <cx:pt idx="34299">56</cx:pt>
          <cx:pt idx="34300">56</cx:pt>
          <cx:pt idx="34301">56</cx:pt>
          <cx:pt idx="34302">56</cx:pt>
          <cx:pt idx="34303">56</cx:pt>
          <cx:pt idx="34304">56</cx:pt>
          <cx:pt idx="34305">56</cx:pt>
          <cx:pt idx="34306">56</cx:pt>
          <cx:pt idx="34307">56</cx:pt>
          <cx:pt idx="34308">56</cx:pt>
          <cx:pt idx="34309">56</cx:pt>
          <cx:pt idx="34310">56</cx:pt>
          <cx:pt idx="34311">56</cx:pt>
          <cx:pt idx="34312">56</cx:pt>
          <cx:pt idx="34313">56</cx:pt>
          <cx:pt idx="34314">56</cx:pt>
          <cx:pt idx="34315">56</cx:pt>
          <cx:pt idx="34316">56</cx:pt>
          <cx:pt idx="34317">56</cx:pt>
          <cx:pt idx="34318">56</cx:pt>
          <cx:pt idx="34319">56</cx:pt>
          <cx:pt idx="34320">56</cx:pt>
          <cx:pt idx="34321">56</cx:pt>
          <cx:pt idx="34322">56</cx:pt>
          <cx:pt idx="34323">56</cx:pt>
          <cx:pt idx="34324">56</cx:pt>
          <cx:pt idx="34325">56</cx:pt>
          <cx:pt idx="34326">56</cx:pt>
          <cx:pt idx="34327">56</cx:pt>
          <cx:pt idx="34328">56</cx:pt>
          <cx:pt idx="34329">56</cx:pt>
          <cx:pt idx="34330">56</cx:pt>
          <cx:pt idx="34331">56</cx:pt>
          <cx:pt idx="34332">56</cx:pt>
          <cx:pt idx="34333">56</cx:pt>
          <cx:pt idx="34334">56</cx:pt>
          <cx:pt idx="34335">56</cx:pt>
          <cx:pt idx="34336">56</cx:pt>
          <cx:pt idx="34337">56</cx:pt>
          <cx:pt idx="34338">56</cx:pt>
          <cx:pt idx="34339">56</cx:pt>
          <cx:pt idx="34340">56</cx:pt>
          <cx:pt idx="34341">56</cx:pt>
          <cx:pt idx="34342">56</cx:pt>
          <cx:pt idx="34343">56</cx:pt>
          <cx:pt idx="34344">56</cx:pt>
          <cx:pt idx="34345">56</cx:pt>
          <cx:pt idx="34346">56</cx:pt>
          <cx:pt idx="34347">56</cx:pt>
          <cx:pt idx="34348">56</cx:pt>
          <cx:pt idx="34349">56</cx:pt>
          <cx:pt idx="34350">56</cx:pt>
          <cx:pt idx="34351">56</cx:pt>
          <cx:pt idx="34352">56</cx:pt>
          <cx:pt idx="34353">56</cx:pt>
          <cx:pt idx="34354">56</cx:pt>
          <cx:pt idx="34355">56</cx:pt>
          <cx:pt idx="34356">56</cx:pt>
          <cx:pt idx="34357">56</cx:pt>
          <cx:pt idx="34358">56</cx:pt>
          <cx:pt idx="34359">56</cx:pt>
          <cx:pt idx="34360">56</cx:pt>
          <cx:pt idx="34361">56</cx:pt>
          <cx:pt idx="34362">56</cx:pt>
          <cx:pt idx="34363">56</cx:pt>
          <cx:pt idx="34364">56</cx:pt>
          <cx:pt idx="34365">56</cx:pt>
          <cx:pt idx="34366">56</cx:pt>
          <cx:pt idx="34367">56</cx:pt>
          <cx:pt idx="34368">56</cx:pt>
          <cx:pt idx="34369">56</cx:pt>
          <cx:pt idx="34370">56</cx:pt>
          <cx:pt idx="34371">56</cx:pt>
          <cx:pt idx="34372">56</cx:pt>
          <cx:pt idx="34373">56</cx:pt>
          <cx:pt idx="34374">56</cx:pt>
          <cx:pt idx="34375">56</cx:pt>
          <cx:pt idx="34376">56</cx:pt>
          <cx:pt idx="34377">56</cx:pt>
          <cx:pt idx="34378">56</cx:pt>
          <cx:pt idx="34379">56</cx:pt>
          <cx:pt idx="34380">56</cx:pt>
          <cx:pt idx="34381">56</cx:pt>
          <cx:pt idx="34382">56</cx:pt>
          <cx:pt idx="34383">56</cx:pt>
          <cx:pt idx="34384">56</cx:pt>
          <cx:pt idx="34385">56</cx:pt>
          <cx:pt idx="34386">56</cx:pt>
          <cx:pt idx="34387">56</cx:pt>
          <cx:pt idx="34388">56</cx:pt>
          <cx:pt idx="34389">56</cx:pt>
          <cx:pt idx="34390">56</cx:pt>
          <cx:pt idx="34391">56</cx:pt>
          <cx:pt idx="34392">56</cx:pt>
          <cx:pt idx="34393">56</cx:pt>
          <cx:pt idx="34394">56</cx:pt>
          <cx:pt idx="34395">56</cx:pt>
          <cx:pt idx="34396">56</cx:pt>
          <cx:pt idx="34397">56</cx:pt>
          <cx:pt idx="34398">56</cx:pt>
          <cx:pt idx="34399">56</cx:pt>
          <cx:pt idx="34400">56</cx:pt>
          <cx:pt idx="34401">56</cx:pt>
          <cx:pt idx="34402">56</cx:pt>
          <cx:pt idx="34403">56</cx:pt>
          <cx:pt idx="34404">56</cx:pt>
          <cx:pt idx="34405">56</cx:pt>
          <cx:pt idx="34406">56</cx:pt>
          <cx:pt idx="34407">56</cx:pt>
          <cx:pt idx="34408">56</cx:pt>
          <cx:pt idx="34409">56</cx:pt>
          <cx:pt idx="34410">56</cx:pt>
          <cx:pt idx="34411">56</cx:pt>
          <cx:pt idx="34412">56</cx:pt>
          <cx:pt idx="34413">56</cx:pt>
          <cx:pt idx="34414">56</cx:pt>
          <cx:pt idx="34415">56</cx:pt>
          <cx:pt idx="34416">56</cx:pt>
          <cx:pt idx="34417">56</cx:pt>
          <cx:pt idx="34418">56</cx:pt>
          <cx:pt idx="34419">56</cx:pt>
          <cx:pt idx="34420">56</cx:pt>
          <cx:pt idx="34421">56</cx:pt>
          <cx:pt idx="34422">56</cx:pt>
          <cx:pt idx="34423">56</cx:pt>
          <cx:pt idx="34424">56</cx:pt>
          <cx:pt idx="34425">56</cx:pt>
          <cx:pt idx="34426">56</cx:pt>
          <cx:pt idx="34427">56</cx:pt>
          <cx:pt idx="34428">56</cx:pt>
          <cx:pt idx="34429">56</cx:pt>
          <cx:pt idx="34430">56</cx:pt>
          <cx:pt idx="34431">56</cx:pt>
          <cx:pt idx="34432">56</cx:pt>
          <cx:pt idx="34433">56</cx:pt>
          <cx:pt idx="34434">56</cx:pt>
          <cx:pt idx="34435">56</cx:pt>
          <cx:pt idx="34436">56</cx:pt>
          <cx:pt idx="34437">56</cx:pt>
          <cx:pt idx="34438">56</cx:pt>
          <cx:pt idx="34439">56</cx:pt>
          <cx:pt idx="34440">56</cx:pt>
          <cx:pt idx="34441">56</cx:pt>
          <cx:pt idx="34442">56</cx:pt>
          <cx:pt idx="34443">56</cx:pt>
          <cx:pt idx="34444">56</cx:pt>
          <cx:pt idx="34445">56</cx:pt>
          <cx:pt idx="34446">56</cx:pt>
          <cx:pt idx="34447">56</cx:pt>
          <cx:pt idx="34448">56</cx:pt>
          <cx:pt idx="34449">56</cx:pt>
          <cx:pt idx="34450">56</cx:pt>
          <cx:pt idx="34451">56</cx:pt>
          <cx:pt idx="34452">56</cx:pt>
          <cx:pt idx="34453">56</cx:pt>
          <cx:pt idx="34454">56</cx:pt>
          <cx:pt idx="34455">56</cx:pt>
          <cx:pt idx="34456">56</cx:pt>
          <cx:pt idx="34457">56</cx:pt>
          <cx:pt idx="34458">56</cx:pt>
          <cx:pt idx="34459">56</cx:pt>
          <cx:pt idx="34460">56</cx:pt>
          <cx:pt idx="34461">56</cx:pt>
          <cx:pt idx="34462">56</cx:pt>
          <cx:pt idx="34463">56</cx:pt>
          <cx:pt idx="34464">56</cx:pt>
          <cx:pt idx="34465">56</cx:pt>
          <cx:pt idx="34466">56</cx:pt>
          <cx:pt idx="34467">56</cx:pt>
          <cx:pt idx="34468">56</cx:pt>
          <cx:pt idx="34469">56</cx:pt>
          <cx:pt idx="34470">56</cx:pt>
          <cx:pt idx="34471">56</cx:pt>
          <cx:pt idx="34472">56</cx:pt>
          <cx:pt idx="34473">56</cx:pt>
          <cx:pt idx="34474">56</cx:pt>
          <cx:pt idx="34475">56</cx:pt>
          <cx:pt idx="34476">56</cx:pt>
          <cx:pt idx="34477">56</cx:pt>
          <cx:pt idx="34478">56</cx:pt>
          <cx:pt idx="34479">56</cx:pt>
          <cx:pt idx="34480">56</cx:pt>
          <cx:pt idx="34481">56</cx:pt>
          <cx:pt idx="34482">56</cx:pt>
          <cx:pt idx="34483">56</cx:pt>
          <cx:pt idx="34484">56</cx:pt>
          <cx:pt idx="34485">56</cx:pt>
          <cx:pt idx="34486">56</cx:pt>
          <cx:pt idx="34487">56</cx:pt>
          <cx:pt idx="34488">56</cx:pt>
          <cx:pt idx="34489">56</cx:pt>
          <cx:pt idx="34490">56</cx:pt>
          <cx:pt idx="34491">56</cx:pt>
          <cx:pt idx="34492">56</cx:pt>
          <cx:pt idx="34493">56</cx:pt>
          <cx:pt idx="34494">56</cx:pt>
          <cx:pt idx="34495">56</cx:pt>
          <cx:pt idx="34496">56</cx:pt>
          <cx:pt idx="34497">56</cx:pt>
          <cx:pt idx="34498">56</cx:pt>
          <cx:pt idx="34499">56</cx:pt>
          <cx:pt idx="34500">56</cx:pt>
          <cx:pt idx="34501">56</cx:pt>
          <cx:pt idx="34502">56</cx:pt>
          <cx:pt idx="34503">56</cx:pt>
          <cx:pt idx="34504">56</cx:pt>
          <cx:pt idx="34505">56</cx:pt>
          <cx:pt idx="34506">56</cx:pt>
          <cx:pt idx="34507">56</cx:pt>
          <cx:pt idx="34508">56</cx:pt>
          <cx:pt idx="34509">56</cx:pt>
          <cx:pt idx="34510">56</cx:pt>
          <cx:pt idx="34511">56</cx:pt>
          <cx:pt idx="34512">56</cx:pt>
          <cx:pt idx="34513">56</cx:pt>
          <cx:pt idx="34514">56</cx:pt>
          <cx:pt idx="34515">56</cx:pt>
          <cx:pt idx="34516">56</cx:pt>
          <cx:pt idx="34517">56</cx:pt>
          <cx:pt idx="34518">56</cx:pt>
          <cx:pt idx="34519">56</cx:pt>
          <cx:pt idx="34520">56</cx:pt>
          <cx:pt idx="34521">56</cx:pt>
          <cx:pt idx="34522">56</cx:pt>
          <cx:pt idx="34523">56</cx:pt>
          <cx:pt idx="34524">56</cx:pt>
          <cx:pt idx="34525">56</cx:pt>
          <cx:pt idx="34526">56</cx:pt>
          <cx:pt idx="34527">56</cx:pt>
          <cx:pt idx="34528">56</cx:pt>
          <cx:pt idx="34529">56</cx:pt>
          <cx:pt idx="34530">56</cx:pt>
          <cx:pt idx="34531">56</cx:pt>
          <cx:pt idx="34532">56</cx:pt>
          <cx:pt idx="34533">56</cx:pt>
          <cx:pt idx="34534">56</cx:pt>
          <cx:pt idx="34535">56</cx:pt>
          <cx:pt idx="34536">56</cx:pt>
          <cx:pt idx="34537">56</cx:pt>
          <cx:pt idx="34538">56</cx:pt>
          <cx:pt idx="34539">56</cx:pt>
          <cx:pt idx="34540">56</cx:pt>
          <cx:pt idx="34541">56</cx:pt>
          <cx:pt idx="34542">56</cx:pt>
          <cx:pt idx="34543">56</cx:pt>
          <cx:pt idx="34544">56</cx:pt>
          <cx:pt idx="34545">56</cx:pt>
          <cx:pt idx="34546">56</cx:pt>
          <cx:pt idx="34547">56</cx:pt>
          <cx:pt idx="34548">56</cx:pt>
          <cx:pt idx="34549">56</cx:pt>
          <cx:pt idx="34550">56</cx:pt>
          <cx:pt idx="34551">56</cx:pt>
          <cx:pt idx="34552">56</cx:pt>
          <cx:pt idx="34553">56</cx:pt>
          <cx:pt idx="34554">56</cx:pt>
          <cx:pt idx="34555">56</cx:pt>
          <cx:pt idx="34556">56</cx:pt>
          <cx:pt idx="34557">56</cx:pt>
          <cx:pt idx="34558">56</cx:pt>
          <cx:pt idx="34559">56</cx:pt>
          <cx:pt idx="34560">56</cx:pt>
          <cx:pt idx="34561">56</cx:pt>
          <cx:pt idx="34562">56</cx:pt>
          <cx:pt idx="34563">56</cx:pt>
          <cx:pt idx="34564">56</cx:pt>
          <cx:pt idx="34565">56</cx:pt>
          <cx:pt idx="34566">56</cx:pt>
          <cx:pt idx="34567">56</cx:pt>
          <cx:pt idx="34568">56</cx:pt>
          <cx:pt idx="34569">56</cx:pt>
          <cx:pt idx="34570">56</cx:pt>
          <cx:pt idx="34571">56</cx:pt>
          <cx:pt idx="34572">56</cx:pt>
          <cx:pt idx="34573">56</cx:pt>
          <cx:pt idx="34574">56</cx:pt>
          <cx:pt idx="34575">56</cx:pt>
          <cx:pt idx="34576">56</cx:pt>
          <cx:pt idx="34577">56</cx:pt>
          <cx:pt idx="34578">56</cx:pt>
          <cx:pt idx="34579">56</cx:pt>
          <cx:pt idx="34580">56</cx:pt>
          <cx:pt idx="34581">56</cx:pt>
          <cx:pt idx="34582">56</cx:pt>
          <cx:pt idx="34583">56</cx:pt>
          <cx:pt idx="34584">56</cx:pt>
          <cx:pt idx="34585">56</cx:pt>
          <cx:pt idx="34586">56</cx:pt>
          <cx:pt idx="34587">56</cx:pt>
          <cx:pt idx="34588">56</cx:pt>
          <cx:pt idx="34589">56</cx:pt>
          <cx:pt idx="34590">56</cx:pt>
          <cx:pt idx="34591">56</cx:pt>
          <cx:pt idx="34592">56</cx:pt>
          <cx:pt idx="34593">56</cx:pt>
          <cx:pt idx="34594">56</cx:pt>
          <cx:pt idx="34595">56</cx:pt>
          <cx:pt idx="34596">56</cx:pt>
          <cx:pt idx="34597">56</cx:pt>
          <cx:pt idx="34598">56</cx:pt>
          <cx:pt idx="34599">56</cx:pt>
          <cx:pt idx="34600">56</cx:pt>
          <cx:pt idx="34601">56</cx:pt>
          <cx:pt idx="34602">56</cx:pt>
          <cx:pt idx="34603">56</cx:pt>
          <cx:pt idx="34604">56</cx:pt>
          <cx:pt idx="34605">56</cx:pt>
          <cx:pt idx="34606">56</cx:pt>
          <cx:pt idx="34607">56</cx:pt>
          <cx:pt idx="34608">56</cx:pt>
          <cx:pt idx="34609">56</cx:pt>
          <cx:pt idx="34610">56</cx:pt>
          <cx:pt idx="34611">56</cx:pt>
          <cx:pt idx="34612">56</cx:pt>
          <cx:pt idx="34613">56</cx:pt>
          <cx:pt idx="34614">56</cx:pt>
          <cx:pt idx="34615">56</cx:pt>
          <cx:pt idx="34616">56</cx:pt>
          <cx:pt idx="34617">56</cx:pt>
          <cx:pt idx="34618">56</cx:pt>
          <cx:pt idx="34619">56</cx:pt>
          <cx:pt idx="34620">56</cx:pt>
          <cx:pt idx="34621">56</cx:pt>
          <cx:pt idx="34622">56</cx:pt>
          <cx:pt idx="34623">56</cx:pt>
          <cx:pt idx="34624">56</cx:pt>
          <cx:pt idx="34625">56</cx:pt>
          <cx:pt idx="34626">56</cx:pt>
          <cx:pt idx="34627">56</cx:pt>
          <cx:pt idx="34628">56</cx:pt>
          <cx:pt idx="34629">56</cx:pt>
          <cx:pt idx="34630">56</cx:pt>
          <cx:pt idx="34631">56</cx:pt>
          <cx:pt idx="34632">56</cx:pt>
          <cx:pt idx="34633">56</cx:pt>
          <cx:pt idx="34634">56</cx:pt>
          <cx:pt idx="34635">56</cx:pt>
          <cx:pt idx="34636">56</cx:pt>
          <cx:pt idx="34637">56</cx:pt>
          <cx:pt idx="34638">56</cx:pt>
          <cx:pt idx="34639">56</cx:pt>
          <cx:pt idx="34640">56</cx:pt>
          <cx:pt idx="34641">56</cx:pt>
          <cx:pt idx="34642">56</cx:pt>
          <cx:pt idx="34643">56</cx:pt>
          <cx:pt idx="34644">56</cx:pt>
          <cx:pt idx="34645">56</cx:pt>
          <cx:pt idx="34646">56</cx:pt>
          <cx:pt idx="34647">56</cx:pt>
          <cx:pt idx="34648">56</cx:pt>
          <cx:pt idx="34649">56</cx:pt>
          <cx:pt idx="34650">56</cx:pt>
          <cx:pt idx="34651">56</cx:pt>
          <cx:pt idx="34652">56</cx:pt>
          <cx:pt idx="34653">56</cx:pt>
          <cx:pt idx="34654">56</cx:pt>
          <cx:pt idx="34655">56</cx:pt>
          <cx:pt idx="34656">56</cx:pt>
          <cx:pt idx="34657">56</cx:pt>
          <cx:pt idx="34658">56</cx:pt>
          <cx:pt idx="34659">56</cx:pt>
          <cx:pt idx="34660">56</cx:pt>
          <cx:pt idx="34661">56</cx:pt>
          <cx:pt idx="34662">56</cx:pt>
          <cx:pt idx="34663">56</cx:pt>
          <cx:pt idx="34664">56</cx:pt>
          <cx:pt idx="34665">56</cx:pt>
          <cx:pt idx="34666">56</cx:pt>
          <cx:pt idx="34667">56</cx:pt>
          <cx:pt idx="34668">56</cx:pt>
          <cx:pt idx="34669">56</cx:pt>
          <cx:pt idx="34670">56</cx:pt>
          <cx:pt idx="34671">56</cx:pt>
          <cx:pt idx="34672">56</cx:pt>
          <cx:pt idx="34673">56</cx:pt>
          <cx:pt idx="34674">56</cx:pt>
          <cx:pt idx="34675">56</cx:pt>
          <cx:pt idx="34676">56</cx:pt>
          <cx:pt idx="34677">56</cx:pt>
          <cx:pt idx="34678">56</cx:pt>
          <cx:pt idx="34679">56</cx:pt>
          <cx:pt idx="34680">56</cx:pt>
          <cx:pt idx="34681">56</cx:pt>
          <cx:pt idx="34682">56</cx:pt>
          <cx:pt idx="34683">56</cx:pt>
          <cx:pt idx="34684">56</cx:pt>
          <cx:pt idx="34685">56</cx:pt>
          <cx:pt idx="34686">56</cx:pt>
          <cx:pt idx="34687">56</cx:pt>
          <cx:pt idx="34688">56</cx:pt>
          <cx:pt idx="34689">56</cx:pt>
          <cx:pt idx="34690">56</cx:pt>
          <cx:pt idx="34691">56</cx:pt>
          <cx:pt idx="34692">56</cx:pt>
          <cx:pt idx="34693">56</cx:pt>
          <cx:pt idx="34694">56</cx:pt>
          <cx:pt idx="34695">56</cx:pt>
          <cx:pt idx="34696">56</cx:pt>
          <cx:pt idx="34697">56</cx:pt>
          <cx:pt idx="34698">56</cx:pt>
          <cx:pt idx="34699">56</cx:pt>
          <cx:pt idx="34700">56</cx:pt>
          <cx:pt idx="34701">56</cx:pt>
          <cx:pt idx="34702">56</cx:pt>
          <cx:pt idx="34703">56</cx:pt>
          <cx:pt idx="34704">56</cx:pt>
          <cx:pt idx="34705">56</cx:pt>
          <cx:pt idx="34706">56</cx:pt>
          <cx:pt idx="34707">56</cx:pt>
          <cx:pt idx="34708">56</cx:pt>
          <cx:pt idx="34709">56</cx:pt>
          <cx:pt idx="34710">56</cx:pt>
          <cx:pt idx="34711">56</cx:pt>
          <cx:pt idx="34712">56</cx:pt>
          <cx:pt idx="34713">56</cx:pt>
          <cx:pt idx="34714">56</cx:pt>
          <cx:pt idx="34715">56</cx:pt>
          <cx:pt idx="34716">56</cx:pt>
          <cx:pt idx="34717">56</cx:pt>
          <cx:pt idx="34718">56</cx:pt>
          <cx:pt idx="34719">56</cx:pt>
          <cx:pt idx="34720">56</cx:pt>
          <cx:pt idx="34721">56</cx:pt>
          <cx:pt idx="34722">56</cx:pt>
          <cx:pt idx="34723">56</cx:pt>
          <cx:pt idx="34724">56</cx:pt>
          <cx:pt idx="34725">56</cx:pt>
          <cx:pt idx="34726">56</cx:pt>
          <cx:pt idx="34727">56</cx:pt>
          <cx:pt idx="34728">56</cx:pt>
          <cx:pt idx="34729">56</cx:pt>
          <cx:pt idx="34730">56</cx:pt>
          <cx:pt idx="34731">56</cx:pt>
          <cx:pt idx="34732">56</cx:pt>
          <cx:pt idx="34733">56</cx:pt>
          <cx:pt idx="34734">56</cx:pt>
          <cx:pt idx="34735">56</cx:pt>
          <cx:pt idx="34736">56</cx:pt>
          <cx:pt idx="34737">56</cx:pt>
          <cx:pt idx="34738">56</cx:pt>
          <cx:pt idx="34739">56</cx:pt>
          <cx:pt idx="34740">56</cx:pt>
          <cx:pt idx="34741">56</cx:pt>
          <cx:pt idx="34742">56</cx:pt>
          <cx:pt idx="34743">56</cx:pt>
          <cx:pt idx="34744">56</cx:pt>
          <cx:pt idx="34745">56</cx:pt>
          <cx:pt idx="34746">56</cx:pt>
          <cx:pt idx="34747">56</cx:pt>
          <cx:pt idx="34748">56</cx:pt>
          <cx:pt idx="34749">56</cx:pt>
          <cx:pt idx="34750">56</cx:pt>
          <cx:pt idx="34751">56</cx:pt>
          <cx:pt idx="34752">56</cx:pt>
          <cx:pt idx="34753">56</cx:pt>
          <cx:pt idx="34754">56</cx:pt>
          <cx:pt idx="34755">56</cx:pt>
          <cx:pt idx="34756">56</cx:pt>
          <cx:pt idx="34757">56</cx:pt>
          <cx:pt idx="34758">56</cx:pt>
          <cx:pt idx="34759">56</cx:pt>
          <cx:pt idx="34760">56</cx:pt>
          <cx:pt idx="34761">56</cx:pt>
          <cx:pt idx="34762">56</cx:pt>
          <cx:pt idx="34763">56</cx:pt>
          <cx:pt idx="34764">56</cx:pt>
          <cx:pt idx="34765">56</cx:pt>
          <cx:pt idx="34766">56</cx:pt>
          <cx:pt idx="34767">56</cx:pt>
          <cx:pt idx="34768">56</cx:pt>
          <cx:pt idx="34769">56</cx:pt>
          <cx:pt idx="34770">56</cx:pt>
          <cx:pt idx="34771">56</cx:pt>
          <cx:pt idx="34772">56</cx:pt>
          <cx:pt idx="34773">56</cx:pt>
          <cx:pt idx="34774">56</cx:pt>
          <cx:pt idx="34775">56</cx:pt>
          <cx:pt idx="34776">56</cx:pt>
          <cx:pt idx="34777">56</cx:pt>
          <cx:pt idx="34778">56</cx:pt>
          <cx:pt idx="34779">56</cx:pt>
          <cx:pt idx="34780">56</cx:pt>
          <cx:pt idx="34781">56</cx:pt>
          <cx:pt idx="34782">56</cx:pt>
          <cx:pt idx="34783">56</cx:pt>
          <cx:pt idx="34784">56</cx:pt>
          <cx:pt idx="34785">56</cx:pt>
          <cx:pt idx="34786">56</cx:pt>
          <cx:pt idx="34787">56</cx:pt>
          <cx:pt idx="34788">56</cx:pt>
          <cx:pt idx="34789">56</cx:pt>
          <cx:pt idx="34790">56</cx:pt>
          <cx:pt idx="34791">56</cx:pt>
          <cx:pt idx="34792">56</cx:pt>
          <cx:pt idx="34793">56</cx:pt>
          <cx:pt idx="34794">56</cx:pt>
          <cx:pt idx="34795">56</cx:pt>
          <cx:pt idx="34796">56</cx:pt>
          <cx:pt idx="34797">56</cx:pt>
          <cx:pt idx="34798">56</cx:pt>
          <cx:pt idx="34799">56</cx:pt>
          <cx:pt idx="34800">56</cx:pt>
          <cx:pt idx="34801">56</cx:pt>
          <cx:pt idx="34802">56</cx:pt>
          <cx:pt idx="34803">56</cx:pt>
          <cx:pt idx="34804">56</cx:pt>
          <cx:pt idx="34805">56</cx:pt>
          <cx:pt idx="34806">56</cx:pt>
          <cx:pt idx="34807">56</cx:pt>
          <cx:pt idx="34808">56</cx:pt>
          <cx:pt idx="34809">56</cx:pt>
          <cx:pt idx="34810">56</cx:pt>
          <cx:pt idx="34811">56</cx:pt>
          <cx:pt idx="34812">56</cx:pt>
          <cx:pt idx="34813">56</cx:pt>
          <cx:pt idx="34814">56</cx:pt>
          <cx:pt idx="34815">56</cx:pt>
          <cx:pt idx="34816">56</cx:pt>
          <cx:pt idx="34817">56</cx:pt>
          <cx:pt idx="34818">56</cx:pt>
          <cx:pt idx="34819">56</cx:pt>
          <cx:pt idx="34820">56</cx:pt>
          <cx:pt idx="34821">56</cx:pt>
          <cx:pt idx="34822">56</cx:pt>
          <cx:pt idx="34823">56</cx:pt>
          <cx:pt idx="34824">56</cx:pt>
          <cx:pt idx="34825">56</cx:pt>
          <cx:pt idx="34826">56</cx:pt>
          <cx:pt idx="34827">56</cx:pt>
          <cx:pt idx="34828">56</cx:pt>
          <cx:pt idx="34829">56</cx:pt>
          <cx:pt idx="34830">56</cx:pt>
          <cx:pt idx="34831">56</cx:pt>
          <cx:pt idx="34832">56</cx:pt>
          <cx:pt idx="34833">56</cx:pt>
          <cx:pt idx="34834">56</cx:pt>
          <cx:pt idx="34835">56</cx:pt>
          <cx:pt idx="34836">56</cx:pt>
          <cx:pt idx="34837">56</cx:pt>
          <cx:pt idx="34838">56</cx:pt>
          <cx:pt idx="34839">56</cx:pt>
          <cx:pt idx="34840">56</cx:pt>
          <cx:pt idx="34841">56</cx:pt>
          <cx:pt idx="34842">56</cx:pt>
          <cx:pt idx="34843">56</cx:pt>
          <cx:pt idx="34844">56</cx:pt>
          <cx:pt idx="34845">56</cx:pt>
          <cx:pt idx="34846">56</cx:pt>
          <cx:pt idx="34847">56</cx:pt>
          <cx:pt idx="34848">56</cx:pt>
          <cx:pt idx="34849">56</cx:pt>
          <cx:pt idx="34850">56</cx:pt>
          <cx:pt idx="34851">56</cx:pt>
          <cx:pt idx="34852">56</cx:pt>
          <cx:pt idx="34853">56</cx:pt>
          <cx:pt idx="34854">56</cx:pt>
          <cx:pt idx="34855">56</cx:pt>
          <cx:pt idx="34856">56</cx:pt>
          <cx:pt idx="34857">56</cx:pt>
          <cx:pt idx="34858">56</cx:pt>
          <cx:pt idx="34859">56</cx:pt>
          <cx:pt idx="34860">56</cx:pt>
          <cx:pt idx="34861">56</cx:pt>
          <cx:pt idx="34862">56</cx:pt>
          <cx:pt idx="34863">56</cx:pt>
          <cx:pt idx="34864">56</cx:pt>
          <cx:pt idx="34865">56</cx:pt>
          <cx:pt idx="34866">56</cx:pt>
          <cx:pt idx="34867">56</cx:pt>
          <cx:pt idx="34868">56</cx:pt>
          <cx:pt idx="34869">56</cx:pt>
          <cx:pt idx="34870">56</cx:pt>
          <cx:pt idx="34871">56</cx:pt>
          <cx:pt idx="34872">56</cx:pt>
          <cx:pt idx="34873">56</cx:pt>
          <cx:pt idx="34874">56</cx:pt>
          <cx:pt idx="34875">56</cx:pt>
          <cx:pt idx="34876">56</cx:pt>
          <cx:pt idx="34877">56</cx:pt>
          <cx:pt idx="34878">56</cx:pt>
          <cx:pt idx="34879">56</cx:pt>
          <cx:pt idx="34880">56</cx:pt>
          <cx:pt idx="34881">56</cx:pt>
          <cx:pt idx="34882">56</cx:pt>
          <cx:pt idx="34883">56</cx:pt>
          <cx:pt idx="34884">56</cx:pt>
          <cx:pt idx="34885">56</cx:pt>
          <cx:pt idx="34886">56</cx:pt>
          <cx:pt idx="34887">56</cx:pt>
          <cx:pt idx="34888">56</cx:pt>
          <cx:pt idx="34889">56</cx:pt>
          <cx:pt idx="34890">56</cx:pt>
          <cx:pt idx="34891">56</cx:pt>
          <cx:pt idx="34892">56</cx:pt>
          <cx:pt idx="34893">56</cx:pt>
          <cx:pt idx="34894">56</cx:pt>
          <cx:pt idx="34895">56</cx:pt>
          <cx:pt idx="34896">56</cx:pt>
          <cx:pt idx="34897">56</cx:pt>
          <cx:pt idx="34898">56</cx:pt>
          <cx:pt idx="34899">56</cx:pt>
          <cx:pt idx="34900">56</cx:pt>
          <cx:pt idx="34901">56</cx:pt>
          <cx:pt idx="34902">56</cx:pt>
          <cx:pt idx="34903">56</cx:pt>
          <cx:pt idx="34904">56</cx:pt>
          <cx:pt idx="34905">56</cx:pt>
          <cx:pt idx="34906">56</cx:pt>
          <cx:pt idx="34907">56</cx:pt>
          <cx:pt idx="34908">56</cx:pt>
          <cx:pt idx="34909">56</cx:pt>
          <cx:pt idx="34910">56</cx:pt>
          <cx:pt idx="34911">56</cx:pt>
          <cx:pt idx="34912">56</cx:pt>
          <cx:pt idx="34913">56</cx:pt>
          <cx:pt idx="34914">56</cx:pt>
          <cx:pt idx="34915">56</cx:pt>
          <cx:pt idx="34916">56</cx:pt>
          <cx:pt idx="34917">56</cx:pt>
          <cx:pt idx="34918">56</cx:pt>
          <cx:pt idx="34919">56</cx:pt>
          <cx:pt idx="34920">56</cx:pt>
          <cx:pt idx="34921">56</cx:pt>
          <cx:pt idx="34922">56</cx:pt>
          <cx:pt idx="34923">56</cx:pt>
          <cx:pt idx="34924">56</cx:pt>
          <cx:pt idx="34925">56</cx:pt>
          <cx:pt idx="34926">56</cx:pt>
          <cx:pt idx="34927">56</cx:pt>
          <cx:pt idx="34928">56</cx:pt>
          <cx:pt idx="34929">56</cx:pt>
          <cx:pt idx="34930">56</cx:pt>
          <cx:pt idx="34931">56</cx:pt>
          <cx:pt idx="34932">56</cx:pt>
          <cx:pt idx="34933">56</cx:pt>
          <cx:pt idx="34934">56</cx:pt>
          <cx:pt idx="34935">56</cx:pt>
          <cx:pt idx="34936">56</cx:pt>
          <cx:pt idx="34937">56</cx:pt>
          <cx:pt idx="34938">56</cx:pt>
          <cx:pt idx="34939">56</cx:pt>
          <cx:pt idx="34940">56</cx:pt>
          <cx:pt idx="34941">56</cx:pt>
          <cx:pt idx="34942">56</cx:pt>
          <cx:pt idx="34943">56</cx:pt>
          <cx:pt idx="34944">56</cx:pt>
          <cx:pt idx="34945">56</cx:pt>
          <cx:pt idx="34946">56</cx:pt>
          <cx:pt idx="34947">56</cx:pt>
          <cx:pt idx="34948">56</cx:pt>
          <cx:pt idx="34949">56</cx:pt>
          <cx:pt idx="34950">56</cx:pt>
          <cx:pt idx="34951">56</cx:pt>
          <cx:pt idx="34952">56</cx:pt>
          <cx:pt idx="34953">56</cx:pt>
          <cx:pt idx="34954">56</cx:pt>
          <cx:pt idx="34955">56</cx:pt>
          <cx:pt idx="34956">56</cx:pt>
          <cx:pt idx="34957">56</cx:pt>
          <cx:pt idx="34958">56</cx:pt>
          <cx:pt idx="34959">56</cx:pt>
          <cx:pt idx="34960">56</cx:pt>
          <cx:pt idx="34961">56</cx:pt>
          <cx:pt idx="34962">56</cx:pt>
          <cx:pt idx="34963">56</cx:pt>
          <cx:pt idx="34964">56</cx:pt>
          <cx:pt idx="34965">56</cx:pt>
          <cx:pt idx="34966">56</cx:pt>
          <cx:pt idx="34967">56</cx:pt>
          <cx:pt idx="34968">56</cx:pt>
          <cx:pt idx="34969">56</cx:pt>
          <cx:pt idx="34970">56</cx:pt>
          <cx:pt idx="34971">56</cx:pt>
          <cx:pt idx="34972">56</cx:pt>
          <cx:pt idx="34973">56</cx:pt>
          <cx:pt idx="34974">56</cx:pt>
          <cx:pt idx="34975">56</cx:pt>
          <cx:pt idx="34976">56</cx:pt>
          <cx:pt idx="34977">56</cx:pt>
          <cx:pt idx="34978">56</cx:pt>
          <cx:pt idx="34979">56</cx:pt>
          <cx:pt idx="34980">56</cx:pt>
          <cx:pt idx="34981">56</cx:pt>
          <cx:pt idx="34982">56</cx:pt>
          <cx:pt idx="34983">56</cx:pt>
          <cx:pt idx="34984">56</cx:pt>
          <cx:pt idx="34985">56</cx:pt>
          <cx:pt idx="34986">56</cx:pt>
          <cx:pt idx="34987">56</cx:pt>
          <cx:pt idx="34988">56</cx:pt>
          <cx:pt idx="34989">56</cx:pt>
          <cx:pt idx="34990">56</cx:pt>
          <cx:pt idx="34991">56</cx:pt>
          <cx:pt idx="34992">56</cx:pt>
          <cx:pt idx="34993">56</cx:pt>
          <cx:pt idx="34994">56</cx:pt>
          <cx:pt idx="34995">56</cx:pt>
          <cx:pt idx="34996">56</cx:pt>
          <cx:pt idx="34997">56</cx:pt>
          <cx:pt idx="34998">56</cx:pt>
          <cx:pt idx="34999">56</cx:pt>
          <cx:pt idx="35000">56</cx:pt>
          <cx:pt idx="35001">56</cx:pt>
          <cx:pt idx="35002">56</cx:pt>
          <cx:pt idx="35003">56</cx:pt>
          <cx:pt idx="35004">56</cx:pt>
          <cx:pt idx="35005">56</cx:pt>
          <cx:pt idx="35006">56</cx:pt>
          <cx:pt idx="35007">56</cx:pt>
          <cx:pt idx="35008">56</cx:pt>
          <cx:pt idx="35009">56</cx:pt>
          <cx:pt idx="35010">56</cx:pt>
          <cx:pt idx="35011">56</cx:pt>
          <cx:pt idx="35012">56</cx:pt>
          <cx:pt idx="35013">56</cx:pt>
          <cx:pt idx="35014">56</cx:pt>
          <cx:pt idx="35015">56</cx:pt>
          <cx:pt idx="35016">56</cx:pt>
          <cx:pt idx="35017">56</cx:pt>
          <cx:pt idx="35018">56</cx:pt>
          <cx:pt idx="35019">56</cx:pt>
          <cx:pt idx="35020">56</cx:pt>
          <cx:pt idx="35021">56</cx:pt>
          <cx:pt idx="35022">56</cx:pt>
          <cx:pt idx="35023">56</cx:pt>
          <cx:pt idx="35024">56</cx:pt>
          <cx:pt idx="35025">56</cx:pt>
          <cx:pt idx="35026">56</cx:pt>
          <cx:pt idx="35027">56</cx:pt>
          <cx:pt idx="35028">56</cx:pt>
          <cx:pt idx="35029">56</cx:pt>
          <cx:pt idx="35030">56</cx:pt>
          <cx:pt idx="35031">56</cx:pt>
          <cx:pt idx="35032">56</cx:pt>
          <cx:pt idx="35033">56</cx:pt>
          <cx:pt idx="35034">56</cx:pt>
          <cx:pt idx="35035">56</cx:pt>
          <cx:pt idx="35036">56</cx:pt>
          <cx:pt idx="35037">56</cx:pt>
          <cx:pt idx="35038">56</cx:pt>
          <cx:pt idx="35039">56</cx:pt>
          <cx:pt idx="35040">56</cx:pt>
          <cx:pt idx="35041">56</cx:pt>
          <cx:pt idx="35042">56</cx:pt>
          <cx:pt idx="35043">56</cx:pt>
          <cx:pt idx="35044">56</cx:pt>
          <cx:pt idx="35045">56</cx:pt>
          <cx:pt idx="35046">56</cx:pt>
          <cx:pt idx="35047">56</cx:pt>
          <cx:pt idx="35048">56</cx:pt>
          <cx:pt idx="35049">56</cx:pt>
          <cx:pt idx="35050">56</cx:pt>
          <cx:pt idx="35051">56</cx:pt>
          <cx:pt idx="35052">56</cx:pt>
          <cx:pt idx="35053">56</cx:pt>
          <cx:pt idx="35054">56</cx:pt>
          <cx:pt idx="35055">56</cx:pt>
          <cx:pt idx="35056">56</cx:pt>
          <cx:pt idx="35057">56</cx:pt>
          <cx:pt idx="35058">56</cx:pt>
          <cx:pt idx="35059">56</cx:pt>
          <cx:pt idx="35060">56</cx:pt>
          <cx:pt idx="35061">56</cx:pt>
          <cx:pt idx="35062">56</cx:pt>
          <cx:pt idx="35063">56</cx:pt>
          <cx:pt idx="35064">56</cx:pt>
          <cx:pt idx="35065">56</cx:pt>
          <cx:pt idx="35066">56</cx:pt>
          <cx:pt idx="35067">56</cx:pt>
          <cx:pt idx="35068">56</cx:pt>
          <cx:pt idx="35069">56</cx:pt>
          <cx:pt idx="35070">56</cx:pt>
          <cx:pt idx="35071">56</cx:pt>
          <cx:pt idx="35072">56</cx:pt>
          <cx:pt idx="35073">56</cx:pt>
          <cx:pt idx="35074">56</cx:pt>
          <cx:pt idx="35075">56</cx:pt>
          <cx:pt idx="35076">56</cx:pt>
          <cx:pt idx="35077">56</cx:pt>
          <cx:pt idx="35078">56</cx:pt>
          <cx:pt idx="35079">56</cx:pt>
          <cx:pt idx="35080">56</cx:pt>
          <cx:pt idx="35081">56</cx:pt>
          <cx:pt idx="35082">56</cx:pt>
          <cx:pt idx="35083">56</cx:pt>
          <cx:pt idx="35084">56</cx:pt>
          <cx:pt idx="35085">56</cx:pt>
          <cx:pt idx="35086">56</cx:pt>
          <cx:pt idx="35087">56</cx:pt>
          <cx:pt idx="35088">56</cx:pt>
          <cx:pt idx="35089">56</cx:pt>
          <cx:pt idx="35090">56</cx:pt>
          <cx:pt idx="35091">56</cx:pt>
          <cx:pt idx="35092">56</cx:pt>
          <cx:pt idx="35093">56</cx:pt>
          <cx:pt idx="35094">56</cx:pt>
          <cx:pt idx="35095">56</cx:pt>
          <cx:pt idx="35096">56</cx:pt>
          <cx:pt idx="35097">56</cx:pt>
          <cx:pt idx="35098">56</cx:pt>
          <cx:pt idx="35099">56</cx:pt>
          <cx:pt idx="35100">56</cx:pt>
          <cx:pt idx="35101">56</cx:pt>
          <cx:pt idx="35102">56</cx:pt>
          <cx:pt idx="35103">56</cx:pt>
          <cx:pt idx="35104">56</cx:pt>
          <cx:pt idx="35105">56</cx:pt>
          <cx:pt idx="35106">56</cx:pt>
          <cx:pt idx="35107">56</cx:pt>
          <cx:pt idx="35108">56</cx:pt>
          <cx:pt idx="35109">56</cx:pt>
          <cx:pt idx="35110">56</cx:pt>
          <cx:pt idx="35111">56</cx:pt>
          <cx:pt idx="35112">56</cx:pt>
          <cx:pt idx="35113">56</cx:pt>
          <cx:pt idx="35114">56</cx:pt>
          <cx:pt idx="35115">56</cx:pt>
          <cx:pt idx="35116">56</cx:pt>
          <cx:pt idx="35117">56</cx:pt>
          <cx:pt idx="35118">56</cx:pt>
          <cx:pt idx="35119">56</cx:pt>
          <cx:pt idx="35120">56</cx:pt>
          <cx:pt idx="35121">56</cx:pt>
          <cx:pt idx="35122">56</cx:pt>
          <cx:pt idx="35123">56</cx:pt>
          <cx:pt idx="35124">56</cx:pt>
          <cx:pt idx="35125">56</cx:pt>
          <cx:pt idx="35126">56</cx:pt>
          <cx:pt idx="35127">56</cx:pt>
          <cx:pt idx="35128">56</cx:pt>
          <cx:pt idx="35129">56</cx:pt>
          <cx:pt idx="35130">56</cx:pt>
          <cx:pt idx="35131">56</cx:pt>
          <cx:pt idx="35132">56</cx:pt>
          <cx:pt idx="35133">56</cx:pt>
          <cx:pt idx="35134">56</cx:pt>
          <cx:pt idx="35135">56</cx:pt>
          <cx:pt idx="35136">56</cx:pt>
          <cx:pt idx="35137">56</cx:pt>
          <cx:pt idx="35138">56</cx:pt>
          <cx:pt idx="35139">56</cx:pt>
          <cx:pt idx="35140">56</cx:pt>
          <cx:pt idx="35141">56</cx:pt>
          <cx:pt idx="35142">56</cx:pt>
          <cx:pt idx="35143">56</cx:pt>
          <cx:pt idx="35144">56</cx:pt>
          <cx:pt idx="35145">56</cx:pt>
          <cx:pt idx="35146">56</cx:pt>
          <cx:pt idx="35147">56</cx:pt>
          <cx:pt idx="35148">56</cx:pt>
          <cx:pt idx="35149">56</cx:pt>
          <cx:pt idx="35150">56</cx:pt>
          <cx:pt idx="35151">56</cx:pt>
          <cx:pt idx="35152">56</cx:pt>
          <cx:pt idx="35153">56</cx:pt>
          <cx:pt idx="35154">56</cx:pt>
          <cx:pt idx="35155">56</cx:pt>
          <cx:pt idx="35156">56</cx:pt>
          <cx:pt idx="35157">56</cx:pt>
          <cx:pt idx="35158">56</cx:pt>
          <cx:pt idx="35159">56</cx:pt>
          <cx:pt idx="35160">56</cx:pt>
          <cx:pt idx="35161">56</cx:pt>
          <cx:pt idx="35162">56</cx:pt>
          <cx:pt idx="35163">56</cx:pt>
          <cx:pt idx="35164">56</cx:pt>
          <cx:pt idx="35165">56</cx:pt>
          <cx:pt idx="35166">56</cx:pt>
          <cx:pt idx="35167">56</cx:pt>
          <cx:pt idx="35168">56</cx:pt>
          <cx:pt idx="35169">56</cx:pt>
          <cx:pt idx="35170">56</cx:pt>
          <cx:pt idx="35171">56</cx:pt>
          <cx:pt idx="35172">56</cx:pt>
          <cx:pt idx="35173">56</cx:pt>
          <cx:pt idx="35174">56</cx:pt>
          <cx:pt idx="35175">56</cx:pt>
          <cx:pt idx="35176">55</cx:pt>
          <cx:pt idx="35177">55</cx:pt>
          <cx:pt idx="35178">55</cx:pt>
          <cx:pt idx="35179">55</cx:pt>
          <cx:pt idx="35180">55</cx:pt>
          <cx:pt idx="35181">55</cx:pt>
          <cx:pt idx="35182">55</cx:pt>
          <cx:pt idx="35183">55</cx:pt>
          <cx:pt idx="35184">55</cx:pt>
          <cx:pt idx="35185">55</cx:pt>
          <cx:pt idx="35186">55</cx:pt>
          <cx:pt idx="35187">55</cx:pt>
          <cx:pt idx="35188">55</cx:pt>
          <cx:pt idx="35189">55</cx:pt>
          <cx:pt idx="35190">55</cx:pt>
          <cx:pt idx="35191">55</cx:pt>
          <cx:pt idx="35192">55</cx:pt>
          <cx:pt idx="35193">55</cx:pt>
          <cx:pt idx="35194">55</cx:pt>
          <cx:pt idx="35195">55</cx:pt>
          <cx:pt idx="35196">55</cx:pt>
          <cx:pt idx="35197">55</cx:pt>
          <cx:pt idx="35198">55</cx:pt>
          <cx:pt idx="35199">55</cx:pt>
          <cx:pt idx="35200">55</cx:pt>
          <cx:pt idx="35201">55</cx:pt>
          <cx:pt idx="35202">55</cx:pt>
          <cx:pt idx="35203">55</cx:pt>
          <cx:pt idx="35204">55</cx:pt>
          <cx:pt idx="35205">55</cx:pt>
          <cx:pt idx="35206">55</cx:pt>
          <cx:pt idx="35207">55</cx:pt>
          <cx:pt idx="35208">55</cx:pt>
          <cx:pt idx="35209">55</cx:pt>
          <cx:pt idx="35210">55</cx:pt>
          <cx:pt idx="35211">55</cx:pt>
          <cx:pt idx="35212">55</cx:pt>
          <cx:pt idx="35213">55</cx:pt>
          <cx:pt idx="35214">55</cx:pt>
          <cx:pt idx="35215">55</cx:pt>
          <cx:pt idx="35216">55</cx:pt>
          <cx:pt idx="35217">55</cx:pt>
          <cx:pt idx="35218">55</cx:pt>
          <cx:pt idx="35219">55</cx:pt>
          <cx:pt idx="35220">55</cx:pt>
          <cx:pt idx="35221">55</cx:pt>
          <cx:pt idx="35222">55</cx:pt>
          <cx:pt idx="35223">55</cx:pt>
          <cx:pt idx="35224">55</cx:pt>
          <cx:pt idx="35225">55</cx:pt>
          <cx:pt idx="35226">55</cx:pt>
          <cx:pt idx="35227">55</cx:pt>
          <cx:pt idx="35228">55</cx:pt>
          <cx:pt idx="35229">55</cx:pt>
          <cx:pt idx="35230">55</cx:pt>
          <cx:pt idx="35231">55</cx:pt>
          <cx:pt idx="35232">55</cx:pt>
          <cx:pt idx="35233">55</cx:pt>
          <cx:pt idx="35234">55</cx:pt>
          <cx:pt idx="35235">55</cx:pt>
          <cx:pt idx="35236">55</cx:pt>
          <cx:pt idx="35237">55</cx:pt>
          <cx:pt idx="35238">55</cx:pt>
          <cx:pt idx="35239">55</cx:pt>
          <cx:pt idx="35240">55</cx:pt>
          <cx:pt idx="35241">55</cx:pt>
          <cx:pt idx="35242">55</cx:pt>
          <cx:pt idx="35243">55</cx:pt>
          <cx:pt idx="35244">55</cx:pt>
          <cx:pt idx="35245">55</cx:pt>
          <cx:pt idx="35246">55</cx:pt>
          <cx:pt idx="35247">55</cx:pt>
          <cx:pt idx="35248">55</cx:pt>
          <cx:pt idx="35249">55</cx:pt>
          <cx:pt idx="35250">55</cx:pt>
          <cx:pt idx="35251">55</cx:pt>
          <cx:pt idx="35252">55</cx:pt>
          <cx:pt idx="35253">55</cx:pt>
          <cx:pt idx="35254">55</cx:pt>
          <cx:pt idx="35255">55</cx:pt>
          <cx:pt idx="35256">55</cx:pt>
          <cx:pt idx="35257">55</cx:pt>
          <cx:pt idx="35258">55</cx:pt>
          <cx:pt idx="35259">55</cx:pt>
          <cx:pt idx="35260">55</cx:pt>
          <cx:pt idx="35261">55</cx:pt>
          <cx:pt idx="35262">55</cx:pt>
          <cx:pt idx="35263">55</cx:pt>
          <cx:pt idx="35264">55</cx:pt>
          <cx:pt idx="35265">55</cx:pt>
          <cx:pt idx="35266">55</cx:pt>
          <cx:pt idx="35267">55</cx:pt>
          <cx:pt idx="35268">55</cx:pt>
          <cx:pt idx="35269">55</cx:pt>
          <cx:pt idx="35270">55</cx:pt>
          <cx:pt idx="35271">55</cx:pt>
          <cx:pt idx="35272">55</cx:pt>
          <cx:pt idx="35273">55</cx:pt>
          <cx:pt idx="35274">55</cx:pt>
          <cx:pt idx="35275">55</cx:pt>
          <cx:pt idx="35276">55</cx:pt>
          <cx:pt idx="35277">55</cx:pt>
          <cx:pt idx="35278">55</cx:pt>
          <cx:pt idx="35279">55</cx:pt>
          <cx:pt idx="35280">55</cx:pt>
          <cx:pt idx="35281">55</cx:pt>
          <cx:pt idx="35282">55</cx:pt>
          <cx:pt idx="35283">55</cx:pt>
          <cx:pt idx="35284">55</cx:pt>
          <cx:pt idx="35285">55</cx:pt>
          <cx:pt idx="35286">55</cx:pt>
          <cx:pt idx="35287">55</cx:pt>
          <cx:pt idx="35288">55</cx:pt>
          <cx:pt idx="35289">55</cx:pt>
          <cx:pt idx="35290">55</cx:pt>
          <cx:pt idx="35291">55</cx:pt>
          <cx:pt idx="35292">55</cx:pt>
          <cx:pt idx="35293">55</cx:pt>
          <cx:pt idx="35294">55</cx:pt>
          <cx:pt idx="35295">55</cx:pt>
          <cx:pt idx="35296">55</cx:pt>
          <cx:pt idx="35297">55</cx:pt>
          <cx:pt idx="35298">55</cx:pt>
          <cx:pt idx="35299">55</cx:pt>
          <cx:pt idx="35300">55</cx:pt>
          <cx:pt idx="35301">55</cx:pt>
          <cx:pt idx="35302">55</cx:pt>
          <cx:pt idx="35303">55</cx:pt>
          <cx:pt idx="35304">55</cx:pt>
          <cx:pt idx="35305">55</cx:pt>
          <cx:pt idx="35306">55</cx:pt>
          <cx:pt idx="35307">55</cx:pt>
          <cx:pt idx="35308">55</cx:pt>
          <cx:pt idx="35309">55</cx:pt>
          <cx:pt idx="35310">55</cx:pt>
          <cx:pt idx="35311">55</cx:pt>
          <cx:pt idx="35312">55</cx:pt>
          <cx:pt idx="35313">55</cx:pt>
          <cx:pt idx="35314">55</cx:pt>
          <cx:pt idx="35315">55</cx:pt>
          <cx:pt idx="35316">55</cx:pt>
          <cx:pt idx="35317">55</cx:pt>
          <cx:pt idx="35318">55</cx:pt>
          <cx:pt idx="35319">55</cx:pt>
          <cx:pt idx="35320">55</cx:pt>
          <cx:pt idx="35321">55</cx:pt>
          <cx:pt idx="35322">55</cx:pt>
          <cx:pt idx="35323">55</cx:pt>
          <cx:pt idx="35324">55</cx:pt>
          <cx:pt idx="35325">55</cx:pt>
          <cx:pt idx="35326">55</cx:pt>
          <cx:pt idx="35327">55</cx:pt>
          <cx:pt idx="35328">55</cx:pt>
          <cx:pt idx="35329">55</cx:pt>
          <cx:pt idx="35330">55</cx:pt>
          <cx:pt idx="35331">55</cx:pt>
          <cx:pt idx="35332">55</cx:pt>
          <cx:pt idx="35333">55</cx:pt>
          <cx:pt idx="35334">55</cx:pt>
          <cx:pt idx="35335">55</cx:pt>
          <cx:pt idx="35336">55</cx:pt>
          <cx:pt idx="35337">55</cx:pt>
          <cx:pt idx="35338">55</cx:pt>
          <cx:pt idx="35339">55</cx:pt>
          <cx:pt idx="35340">55</cx:pt>
          <cx:pt idx="35341">55</cx:pt>
          <cx:pt idx="35342">55</cx:pt>
          <cx:pt idx="35343">55</cx:pt>
          <cx:pt idx="35344">55</cx:pt>
          <cx:pt idx="35345">55</cx:pt>
          <cx:pt idx="35346">55</cx:pt>
          <cx:pt idx="35347">55</cx:pt>
          <cx:pt idx="35348">55</cx:pt>
          <cx:pt idx="35349">55</cx:pt>
          <cx:pt idx="35350">55</cx:pt>
          <cx:pt idx="35351">55</cx:pt>
          <cx:pt idx="35352">55</cx:pt>
          <cx:pt idx="35353">55</cx:pt>
          <cx:pt idx="35354">55</cx:pt>
          <cx:pt idx="35355">55</cx:pt>
          <cx:pt idx="35356">55</cx:pt>
          <cx:pt idx="35357">55</cx:pt>
          <cx:pt idx="35358">55</cx:pt>
          <cx:pt idx="35359">55</cx:pt>
          <cx:pt idx="35360">55</cx:pt>
          <cx:pt idx="35361">55</cx:pt>
          <cx:pt idx="35362">55</cx:pt>
          <cx:pt idx="35363">55</cx:pt>
          <cx:pt idx="35364">55</cx:pt>
          <cx:pt idx="35365">55</cx:pt>
          <cx:pt idx="35366">55</cx:pt>
          <cx:pt idx="35367">55</cx:pt>
          <cx:pt idx="35368">55</cx:pt>
          <cx:pt idx="35369">55</cx:pt>
          <cx:pt idx="35370">55</cx:pt>
          <cx:pt idx="35371">55</cx:pt>
          <cx:pt idx="35372">55</cx:pt>
          <cx:pt idx="35373">55</cx:pt>
          <cx:pt idx="35374">55</cx:pt>
          <cx:pt idx="35375">55</cx:pt>
          <cx:pt idx="35376">55</cx:pt>
          <cx:pt idx="35377">55</cx:pt>
          <cx:pt idx="35378">55</cx:pt>
          <cx:pt idx="35379">55</cx:pt>
          <cx:pt idx="35380">55</cx:pt>
          <cx:pt idx="35381">55</cx:pt>
          <cx:pt idx="35382">55</cx:pt>
          <cx:pt idx="35383">55</cx:pt>
          <cx:pt idx="35384">55</cx:pt>
          <cx:pt idx="35385">55</cx:pt>
          <cx:pt idx="35386">55</cx:pt>
          <cx:pt idx="35387">55</cx:pt>
          <cx:pt idx="35388">55</cx:pt>
          <cx:pt idx="35389">55</cx:pt>
          <cx:pt idx="35390">55</cx:pt>
          <cx:pt idx="35391">55</cx:pt>
          <cx:pt idx="35392">55</cx:pt>
          <cx:pt idx="35393">55</cx:pt>
          <cx:pt idx="35394">55</cx:pt>
          <cx:pt idx="35395">55</cx:pt>
          <cx:pt idx="35396">55</cx:pt>
          <cx:pt idx="35397">55</cx:pt>
          <cx:pt idx="35398">55</cx:pt>
          <cx:pt idx="35399">55</cx:pt>
          <cx:pt idx="35400">55</cx:pt>
          <cx:pt idx="35401">55</cx:pt>
          <cx:pt idx="35402">55</cx:pt>
          <cx:pt idx="35403">55</cx:pt>
          <cx:pt idx="35404">55</cx:pt>
          <cx:pt idx="35405">55</cx:pt>
          <cx:pt idx="35406">55</cx:pt>
          <cx:pt idx="35407">55</cx:pt>
          <cx:pt idx="35408">55</cx:pt>
          <cx:pt idx="35409">55</cx:pt>
          <cx:pt idx="35410">55</cx:pt>
          <cx:pt idx="35411">55</cx:pt>
          <cx:pt idx="35412">55</cx:pt>
          <cx:pt idx="35413">55</cx:pt>
          <cx:pt idx="35414">55</cx:pt>
          <cx:pt idx="35415">55</cx:pt>
          <cx:pt idx="35416">55</cx:pt>
          <cx:pt idx="35417">55</cx:pt>
          <cx:pt idx="35418">55</cx:pt>
          <cx:pt idx="35419">55</cx:pt>
          <cx:pt idx="35420">55</cx:pt>
          <cx:pt idx="35421">55</cx:pt>
          <cx:pt idx="35422">55</cx:pt>
          <cx:pt idx="35423">55</cx:pt>
          <cx:pt idx="35424">55</cx:pt>
          <cx:pt idx="35425">55</cx:pt>
          <cx:pt idx="35426">55</cx:pt>
          <cx:pt idx="35427">55</cx:pt>
          <cx:pt idx="35428">55</cx:pt>
          <cx:pt idx="35429">55</cx:pt>
          <cx:pt idx="35430">55</cx:pt>
          <cx:pt idx="35431">55</cx:pt>
          <cx:pt idx="35432">55</cx:pt>
          <cx:pt idx="35433">55</cx:pt>
          <cx:pt idx="35434">55</cx:pt>
          <cx:pt idx="35435">55</cx:pt>
          <cx:pt idx="35436">55</cx:pt>
          <cx:pt idx="35437">55</cx:pt>
          <cx:pt idx="35438">55</cx:pt>
          <cx:pt idx="35439">55</cx:pt>
          <cx:pt idx="35440">55</cx:pt>
          <cx:pt idx="35441">55</cx:pt>
          <cx:pt idx="35442">55</cx:pt>
          <cx:pt idx="35443">55</cx:pt>
          <cx:pt idx="35444">55</cx:pt>
          <cx:pt idx="35445">55</cx:pt>
          <cx:pt idx="35446">55</cx:pt>
          <cx:pt idx="35447">55</cx:pt>
          <cx:pt idx="35448">55</cx:pt>
          <cx:pt idx="35449">55</cx:pt>
          <cx:pt idx="35450">55</cx:pt>
          <cx:pt idx="35451">55</cx:pt>
          <cx:pt idx="35452">55</cx:pt>
          <cx:pt idx="35453">55</cx:pt>
          <cx:pt idx="35454">55</cx:pt>
          <cx:pt idx="35455">55</cx:pt>
          <cx:pt idx="35456">55</cx:pt>
          <cx:pt idx="35457">55</cx:pt>
          <cx:pt idx="35458">55</cx:pt>
          <cx:pt idx="35459">55</cx:pt>
          <cx:pt idx="35460">55</cx:pt>
          <cx:pt idx="35461">55</cx:pt>
          <cx:pt idx="35462">55</cx:pt>
          <cx:pt idx="35463">55</cx:pt>
          <cx:pt idx="35464">55</cx:pt>
          <cx:pt idx="35465">55</cx:pt>
          <cx:pt idx="35466">55</cx:pt>
          <cx:pt idx="35467">55</cx:pt>
          <cx:pt idx="35468">55</cx:pt>
          <cx:pt idx="35469">55</cx:pt>
          <cx:pt idx="35470">55</cx:pt>
          <cx:pt idx="35471">55</cx:pt>
          <cx:pt idx="35472">55</cx:pt>
          <cx:pt idx="35473">55</cx:pt>
          <cx:pt idx="35474">55</cx:pt>
          <cx:pt idx="35475">55</cx:pt>
          <cx:pt idx="35476">55</cx:pt>
          <cx:pt idx="35477">55</cx:pt>
          <cx:pt idx="35478">55</cx:pt>
          <cx:pt idx="35479">55</cx:pt>
          <cx:pt idx="35480">55</cx:pt>
          <cx:pt idx="35481">55</cx:pt>
          <cx:pt idx="35482">55</cx:pt>
          <cx:pt idx="35483">55</cx:pt>
          <cx:pt idx="35484">55</cx:pt>
          <cx:pt idx="35485">55</cx:pt>
          <cx:pt idx="35486">55</cx:pt>
          <cx:pt idx="35487">55</cx:pt>
          <cx:pt idx="35488">55</cx:pt>
          <cx:pt idx="35489">55</cx:pt>
          <cx:pt idx="35490">55</cx:pt>
          <cx:pt idx="35491">55</cx:pt>
          <cx:pt idx="35492">55</cx:pt>
          <cx:pt idx="35493">55</cx:pt>
          <cx:pt idx="35494">55</cx:pt>
          <cx:pt idx="35495">55</cx:pt>
          <cx:pt idx="35496">55</cx:pt>
          <cx:pt idx="35497">55</cx:pt>
          <cx:pt idx="35498">55</cx:pt>
          <cx:pt idx="35499">55</cx:pt>
          <cx:pt idx="35500">55</cx:pt>
          <cx:pt idx="35501">55</cx:pt>
          <cx:pt idx="35502">55</cx:pt>
          <cx:pt idx="35503">55</cx:pt>
          <cx:pt idx="35504">55</cx:pt>
          <cx:pt idx="35505">55</cx:pt>
          <cx:pt idx="35506">55</cx:pt>
          <cx:pt idx="35507">55</cx:pt>
          <cx:pt idx="35508">55</cx:pt>
          <cx:pt idx="35509">55</cx:pt>
          <cx:pt idx="35510">55</cx:pt>
          <cx:pt idx="35511">55</cx:pt>
          <cx:pt idx="35512">55</cx:pt>
          <cx:pt idx="35513">55</cx:pt>
          <cx:pt idx="35514">55</cx:pt>
          <cx:pt idx="35515">55</cx:pt>
          <cx:pt idx="35516">55</cx:pt>
          <cx:pt idx="35517">55</cx:pt>
          <cx:pt idx="35518">55</cx:pt>
          <cx:pt idx="35519">55</cx:pt>
          <cx:pt idx="35520">55</cx:pt>
          <cx:pt idx="35521">55</cx:pt>
          <cx:pt idx="35522">55</cx:pt>
          <cx:pt idx="35523">55</cx:pt>
          <cx:pt idx="35524">55</cx:pt>
          <cx:pt idx="35525">55</cx:pt>
          <cx:pt idx="35526">55</cx:pt>
          <cx:pt idx="35527">55</cx:pt>
          <cx:pt idx="35528">55</cx:pt>
          <cx:pt idx="35529">55</cx:pt>
          <cx:pt idx="35530">55</cx:pt>
          <cx:pt idx="35531">55</cx:pt>
          <cx:pt idx="35532">55</cx:pt>
          <cx:pt idx="35533">55</cx:pt>
          <cx:pt idx="35534">55</cx:pt>
          <cx:pt idx="35535">55</cx:pt>
          <cx:pt idx="35536">55</cx:pt>
          <cx:pt idx="35537">55</cx:pt>
          <cx:pt idx="35538">55</cx:pt>
          <cx:pt idx="35539">55</cx:pt>
          <cx:pt idx="35540">55</cx:pt>
          <cx:pt idx="35541">55</cx:pt>
          <cx:pt idx="35542">55</cx:pt>
          <cx:pt idx="35543">55</cx:pt>
          <cx:pt idx="35544">55</cx:pt>
          <cx:pt idx="35545">55</cx:pt>
          <cx:pt idx="35546">55</cx:pt>
          <cx:pt idx="35547">55</cx:pt>
          <cx:pt idx="35548">55</cx:pt>
          <cx:pt idx="35549">55</cx:pt>
          <cx:pt idx="35550">55</cx:pt>
          <cx:pt idx="35551">55</cx:pt>
          <cx:pt idx="35552">55</cx:pt>
          <cx:pt idx="35553">55</cx:pt>
          <cx:pt idx="35554">55</cx:pt>
          <cx:pt idx="35555">55</cx:pt>
          <cx:pt idx="35556">55</cx:pt>
          <cx:pt idx="35557">55</cx:pt>
          <cx:pt idx="35558">55</cx:pt>
          <cx:pt idx="35559">55</cx:pt>
          <cx:pt idx="35560">55</cx:pt>
          <cx:pt idx="35561">55</cx:pt>
          <cx:pt idx="35562">55</cx:pt>
          <cx:pt idx="35563">55</cx:pt>
          <cx:pt idx="35564">55</cx:pt>
          <cx:pt idx="35565">55</cx:pt>
          <cx:pt idx="35566">55</cx:pt>
          <cx:pt idx="35567">55</cx:pt>
          <cx:pt idx="35568">55</cx:pt>
          <cx:pt idx="35569">55</cx:pt>
          <cx:pt idx="35570">55</cx:pt>
          <cx:pt idx="35571">55</cx:pt>
          <cx:pt idx="35572">55</cx:pt>
          <cx:pt idx="35573">55</cx:pt>
          <cx:pt idx="35574">55</cx:pt>
          <cx:pt idx="35575">55</cx:pt>
          <cx:pt idx="35576">55</cx:pt>
          <cx:pt idx="35577">55</cx:pt>
          <cx:pt idx="35578">55</cx:pt>
          <cx:pt idx="35579">55</cx:pt>
          <cx:pt idx="35580">55</cx:pt>
          <cx:pt idx="35581">55</cx:pt>
          <cx:pt idx="35582">55</cx:pt>
          <cx:pt idx="35583">55</cx:pt>
          <cx:pt idx="35584">55</cx:pt>
          <cx:pt idx="35585">55</cx:pt>
          <cx:pt idx="35586">55</cx:pt>
          <cx:pt idx="35587">55</cx:pt>
          <cx:pt idx="35588">55</cx:pt>
          <cx:pt idx="35589">55</cx:pt>
          <cx:pt idx="35590">55</cx:pt>
          <cx:pt idx="35591">55</cx:pt>
          <cx:pt idx="35592">55</cx:pt>
          <cx:pt idx="35593">55</cx:pt>
          <cx:pt idx="35594">55</cx:pt>
          <cx:pt idx="35595">55</cx:pt>
          <cx:pt idx="35596">55</cx:pt>
          <cx:pt idx="35597">55</cx:pt>
          <cx:pt idx="35598">55</cx:pt>
          <cx:pt idx="35599">55</cx:pt>
          <cx:pt idx="35600">55</cx:pt>
          <cx:pt idx="35601">55</cx:pt>
          <cx:pt idx="35602">55</cx:pt>
          <cx:pt idx="35603">55</cx:pt>
          <cx:pt idx="35604">55</cx:pt>
          <cx:pt idx="35605">55</cx:pt>
          <cx:pt idx="35606">55</cx:pt>
          <cx:pt idx="35607">55</cx:pt>
          <cx:pt idx="35608">55</cx:pt>
          <cx:pt idx="35609">55</cx:pt>
          <cx:pt idx="35610">55</cx:pt>
          <cx:pt idx="35611">55</cx:pt>
          <cx:pt idx="35612">55</cx:pt>
          <cx:pt idx="35613">55</cx:pt>
          <cx:pt idx="35614">55</cx:pt>
          <cx:pt idx="35615">55</cx:pt>
          <cx:pt idx="35616">55</cx:pt>
          <cx:pt idx="35617">55</cx:pt>
          <cx:pt idx="35618">55</cx:pt>
          <cx:pt idx="35619">55</cx:pt>
          <cx:pt idx="35620">55</cx:pt>
          <cx:pt idx="35621">55</cx:pt>
          <cx:pt idx="35622">55</cx:pt>
          <cx:pt idx="35623">55</cx:pt>
          <cx:pt idx="35624">55</cx:pt>
          <cx:pt idx="35625">55</cx:pt>
          <cx:pt idx="35626">55</cx:pt>
          <cx:pt idx="35627">55</cx:pt>
          <cx:pt idx="35628">55</cx:pt>
          <cx:pt idx="35629">55</cx:pt>
          <cx:pt idx="35630">55</cx:pt>
          <cx:pt idx="35631">55</cx:pt>
          <cx:pt idx="35632">55</cx:pt>
          <cx:pt idx="35633">55</cx:pt>
          <cx:pt idx="35634">55</cx:pt>
          <cx:pt idx="35635">55</cx:pt>
          <cx:pt idx="35636">55</cx:pt>
          <cx:pt idx="35637">55</cx:pt>
          <cx:pt idx="35638">55</cx:pt>
          <cx:pt idx="35639">55</cx:pt>
          <cx:pt idx="35640">55</cx:pt>
          <cx:pt idx="35641">55</cx:pt>
          <cx:pt idx="35642">55</cx:pt>
          <cx:pt idx="35643">55</cx:pt>
          <cx:pt idx="35644">55</cx:pt>
          <cx:pt idx="35645">55</cx:pt>
          <cx:pt idx="35646">55</cx:pt>
          <cx:pt idx="35647">55</cx:pt>
          <cx:pt idx="35648">55</cx:pt>
          <cx:pt idx="35649">55</cx:pt>
          <cx:pt idx="35650">55</cx:pt>
          <cx:pt idx="35651">55</cx:pt>
          <cx:pt idx="35652">55</cx:pt>
          <cx:pt idx="35653">55</cx:pt>
          <cx:pt idx="35654">55</cx:pt>
          <cx:pt idx="35655">55</cx:pt>
          <cx:pt idx="35656">55</cx:pt>
          <cx:pt idx="35657">55</cx:pt>
          <cx:pt idx="35658">55</cx:pt>
          <cx:pt idx="35659">55</cx:pt>
          <cx:pt idx="35660">55</cx:pt>
          <cx:pt idx="35661">55</cx:pt>
          <cx:pt idx="35662">55</cx:pt>
          <cx:pt idx="35663">55</cx:pt>
          <cx:pt idx="35664">55</cx:pt>
          <cx:pt idx="35665">55</cx:pt>
          <cx:pt idx="35666">55</cx:pt>
          <cx:pt idx="35667">55</cx:pt>
          <cx:pt idx="35668">55</cx:pt>
          <cx:pt idx="35669">55</cx:pt>
          <cx:pt idx="35670">55</cx:pt>
          <cx:pt idx="35671">55</cx:pt>
          <cx:pt idx="35672">55</cx:pt>
          <cx:pt idx="35673">55</cx:pt>
          <cx:pt idx="35674">55</cx:pt>
          <cx:pt idx="35675">55</cx:pt>
          <cx:pt idx="35676">55</cx:pt>
          <cx:pt idx="35677">55</cx:pt>
          <cx:pt idx="35678">55</cx:pt>
          <cx:pt idx="35679">55</cx:pt>
          <cx:pt idx="35680">55</cx:pt>
          <cx:pt idx="35681">55</cx:pt>
          <cx:pt idx="35682">55</cx:pt>
          <cx:pt idx="35683">55</cx:pt>
          <cx:pt idx="35684">55</cx:pt>
          <cx:pt idx="35685">55</cx:pt>
          <cx:pt idx="35686">55</cx:pt>
          <cx:pt idx="35687">55</cx:pt>
          <cx:pt idx="35688">55</cx:pt>
          <cx:pt idx="35689">55</cx:pt>
          <cx:pt idx="35690">55</cx:pt>
          <cx:pt idx="35691">55</cx:pt>
          <cx:pt idx="35692">55</cx:pt>
          <cx:pt idx="35693">55</cx:pt>
          <cx:pt idx="35694">55</cx:pt>
          <cx:pt idx="35695">55</cx:pt>
          <cx:pt idx="35696">55</cx:pt>
          <cx:pt idx="35697">55</cx:pt>
          <cx:pt idx="35698">55</cx:pt>
          <cx:pt idx="35699">55</cx:pt>
          <cx:pt idx="35700">55</cx:pt>
          <cx:pt idx="35701">55</cx:pt>
          <cx:pt idx="35702">55</cx:pt>
          <cx:pt idx="35703">55</cx:pt>
          <cx:pt idx="35704">55</cx:pt>
          <cx:pt idx="35705">55</cx:pt>
          <cx:pt idx="35706">55</cx:pt>
          <cx:pt idx="35707">55</cx:pt>
          <cx:pt idx="35708">55</cx:pt>
          <cx:pt idx="35709">55</cx:pt>
          <cx:pt idx="35710">55</cx:pt>
          <cx:pt idx="35711">55</cx:pt>
          <cx:pt idx="35712">55</cx:pt>
          <cx:pt idx="35713">55</cx:pt>
          <cx:pt idx="35714">55</cx:pt>
          <cx:pt idx="35715">55</cx:pt>
          <cx:pt idx="35716">55</cx:pt>
          <cx:pt idx="35717">55</cx:pt>
          <cx:pt idx="35718">55</cx:pt>
          <cx:pt idx="35719">55</cx:pt>
          <cx:pt idx="35720">55</cx:pt>
          <cx:pt idx="35721">55</cx:pt>
          <cx:pt idx="35722">55</cx:pt>
          <cx:pt idx="35723">55</cx:pt>
          <cx:pt idx="35724">55</cx:pt>
          <cx:pt idx="35725">55</cx:pt>
          <cx:pt idx="35726">55</cx:pt>
          <cx:pt idx="35727">55</cx:pt>
          <cx:pt idx="35728">55</cx:pt>
          <cx:pt idx="35729">55</cx:pt>
          <cx:pt idx="35730">55</cx:pt>
          <cx:pt idx="35731">55</cx:pt>
          <cx:pt idx="35732">55</cx:pt>
          <cx:pt idx="35733">55</cx:pt>
          <cx:pt idx="35734">55</cx:pt>
          <cx:pt idx="35735">55</cx:pt>
          <cx:pt idx="35736">55</cx:pt>
          <cx:pt idx="35737">55</cx:pt>
          <cx:pt idx="35738">55</cx:pt>
          <cx:pt idx="35739">55</cx:pt>
          <cx:pt idx="35740">55</cx:pt>
          <cx:pt idx="35741">55</cx:pt>
          <cx:pt idx="35742">55</cx:pt>
          <cx:pt idx="35743">55</cx:pt>
          <cx:pt idx="35744">55</cx:pt>
          <cx:pt idx="35745">55</cx:pt>
          <cx:pt idx="35746">55</cx:pt>
          <cx:pt idx="35747">55</cx:pt>
          <cx:pt idx="35748">55</cx:pt>
          <cx:pt idx="35749">55</cx:pt>
          <cx:pt idx="35750">55</cx:pt>
          <cx:pt idx="35751">55</cx:pt>
          <cx:pt idx="35752">55</cx:pt>
          <cx:pt idx="35753">55</cx:pt>
          <cx:pt idx="35754">55</cx:pt>
          <cx:pt idx="35755">55</cx:pt>
          <cx:pt idx="35756">55</cx:pt>
          <cx:pt idx="35757">55</cx:pt>
          <cx:pt idx="35758">55</cx:pt>
          <cx:pt idx="35759">55</cx:pt>
          <cx:pt idx="35760">55</cx:pt>
          <cx:pt idx="35761">55</cx:pt>
          <cx:pt idx="35762">55</cx:pt>
          <cx:pt idx="35763">55</cx:pt>
          <cx:pt idx="35764">55</cx:pt>
          <cx:pt idx="35765">55</cx:pt>
          <cx:pt idx="35766">55</cx:pt>
          <cx:pt idx="35767">55</cx:pt>
          <cx:pt idx="35768">55</cx:pt>
          <cx:pt idx="35769">55</cx:pt>
          <cx:pt idx="35770">55</cx:pt>
          <cx:pt idx="35771">55</cx:pt>
          <cx:pt idx="35772">55</cx:pt>
          <cx:pt idx="35773">55</cx:pt>
          <cx:pt idx="35774">55</cx:pt>
          <cx:pt idx="35775">55</cx:pt>
          <cx:pt idx="35776">55</cx:pt>
          <cx:pt idx="35777">55</cx:pt>
          <cx:pt idx="35778">55</cx:pt>
          <cx:pt idx="35779">55</cx:pt>
          <cx:pt idx="35780">55</cx:pt>
          <cx:pt idx="35781">55</cx:pt>
          <cx:pt idx="35782">55</cx:pt>
          <cx:pt idx="35783">55</cx:pt>
          <cx:pt idx="35784">55</cx:pt>
          <cx:pt idx="35785">55</cx:pt>
          <cx:pt idx="35786">55</cx:pt>
          <cx:pt idx="35787">55</cx:pt>
          <cx:pt idx="35788">55</cx:pt>
          <cx:pt idx="35789">55</cx:pt>
          <cx:pt idx="35790">55</cx:pt>
          <cx:pt idx="35791">55</cx:pt>
          <cx:pt idx="35792">55</cx:pt>
          <cx:pt idx="35793">55</cx:pt>
          <cx:pt idx="35794">55</cx:pt>
          <cx:pt idx="35795">55</cx:pt>
          <cx:pt idx="35796">55</cx:pt>
          <cx:pt idx="35797">55</cx:pt>
          <cx:pt idx="35798">55</cx:pt>
          <cx:pt idx="35799">55</cx:pt>
          <cx:pt idx="35800">55</cx:pt>
          <cx:pt idx="35801">55</cx:pt>
          <cx:pt idx="35802">55</cx:pt>
          <cx:pt idx="35803">55</cx:pt>
          <cx:pt idx="35804">55</cx:pt>
          <cx:pt idx="35805">55</cx:pt>
          <cx:pt idx="35806">55</cx:pt>
          <cx:pt idx="35807">55</cx:pt>
          <cx:pt idx="35808">55</cx:pt>
          <cx:pt idx="35809">55</cx:pt>
          <cx:pt idx="35810">55</cx:pt>
          <cx:pt idx="35811">55</cx:pt>
          <cx:pt idx="35812">55</cx:pt>
          <cx:pt idx="35813">55</cx:pt>
          <cx:pt idx="35814">55</cx:pt>
          <cx:pt idx="35815">55</cx:pt>
          <cx:pt idx="35816">55</cx:pt>
          <cx:pt idx="35817">55</cx:pt>
          <cx:pt idx="35818">55</cx:pt>
          <cx:pt idx="35819">55</cx:pt>
          <cx:pt idx="35820">55</cx:pt>
          <cx:pt idx="35821">55</cx:pt>
          <cx:pt idx="35822">55</cx:pt>
          <cx:pt idx="35823">55</cx:pt>
          <cx:pt idx="35824">55</cx:pt>
          <cx:pt idx="35825">55</cx:pt>
          <cx:pt idx="35826">55</cx:pt>
          <cx:pt idx="35827">55</cx:pt>
          <cx:pt idx="35828">55</cx:pt>
          <cx:pt idx="35829">55</cx:pt>
          <cx:pt idx="35830">55</cx:pt>
          <cx:pt idx="35831">55</cx:pt>
          <cx:pt idx="35832">55</cx:pt>
          <cx:pt idx="35833">55</cx:pt>
          <cx:pt idx="35834">55</cx:pt>
          <cx:pt idx="35835">55</cx:pt>
          <cx:pt idx="35836">55</cx:pt>
          <cx:pt idx="35837">55</cx:pt>
          <cx:pt idx="35838">55</cx:pt>
          <cx:pt idx="35839">55</cx:pt>
          <cx:pt idx="35840">55</cx:pt>
          <cx:pt idx="35841">55</cx:pt>
          <cx:pt idx="35842">55</cx:pt>
          <cx:pt idx="35843">55</cx:pt>
          <cx:pt idx="35844">55</cx:pt>
          <cx:pt idx="35845">55</cx:pt>
          <cx:pt idx="35846">55</cx:pt>
          <cx:pt idx="35847">55</cx:pt>
          <cx:pt idx="35848">55</cx:pt>
          <cx:pt idx="35849">55</cx:pt>
          <cx:pt idx="35850">55</cx:pt>
          <cx:pt idx="35851">55</cx:pt>
          <cx:pt idx="35852">55</cx:pt>
          <cx:pt idx="35853">55</cx:pt>
          <cx:pt idx="35854">55</cx:pt>
          <cx:pt idx="35855">55</cx:pt>
          <cx:pt idx="35856">55</cx:pt>
          <cx:pt idx="35857">55</cx:pt>
          <cx:pt idx="35858">55</cx:pt>
          <cx:pt idx="35859">55</cx:pt>
          <cx:pt idx="35860">55</cx:pt>
          <cx:pt idx="35861">55</cx:pt>
          <cx:pt idx="35862">55</cx:pt>
          <cx:pt idx="35863">55</cx:pt>
          <cx:pt idx="35864">55</cx:pt>
          <cx:pt idx="35865">55</cx:pt>
          <cx:pt idx="35866">55</cx:pt>
          <cx:pt idx="35867">55</cx:pt>
          <cx:pt idx="35868">55</cx:pt>
          <cx:pt idx="35869">55</cx:pt>
          <cx:pt idx="35870">55</cx:pt>
          <cx:pt idx="35871">55</cx:pt>
          <cx:pt idx="35872">55</cx:pt>
          <cx:pt idx="35873">55</cx:pt>
          <cx:pt idx="35874">55</cx:pt>
          <cx:pt idx="35875">55</cx:pt>
          <cx:pt idx="35876">55</cx:pt>
          <cx:pt idx="35877">55</cx:pt>
          <cx:pt idx="35878">55</cx:pt>
          <cx:pt idx="35879">55</cx:pt>
          <cx:pt idx="35880">55</cx:pt>
          <cx:pt idx="35881">55</cx:pt>
          <cx:pt idx="35882">55</cx:pt>
          <cx:pt idx="35883">55</cx:pt>
          <cx:pt idx="35884">55</cx:pt>
          <cx:pt idx="35885">55</cx:pt>
          <cx:pt idx="35886">55</cx:pt>
          <cx:pt idx="35887">55</cx:pt>
          <cx:pt idx="35888">55</cx:pt>
          <cx:pt idx="35889">55</cx:pt>
          <cx:pt idx="35890">55</cx:pt>
          <cx:pt idx="35891">55</cx:pt>
          <cx:pt idx="35892">55</cx:pt>
          <cx:pt idx="35893">55</cx:pt>
          <cx:pt idx="35894">55</cx:pt>
          <cx:pt idx="35895">55</cx:pt>
          <cx:pt idx="35896">55</cx:pt>
          <cx:pt idx="35897">55</cx:pt>
          <cx:pt idx="35898">55</cx:pt>
          <cx:pt idx="35899">55</cx:pt>
          <cx:pt idx="35900">55</cx:pt>
          <cx:pt idx="35901">55</cx:pt>
          <cx:pt idx="35902">55</cx:pt>
          <cx:pt idx="35903">55</cx:pt>
          <cx:pt idx="35904">55</cx:pt>
          <cx:pt idx="35905">55</cx:pt>
          <cx:pt idx="35906">55</cx:pt>
          <cx:pt idx="35907">55</cx:pt>
          <cx:pt idx="35908">55</cx:pt>
          <cx:pt idx="35909">55</cx:pt>
          <cx:pt idx="35910">55</cx:pt>
          <cx:pt idx="35911">55</cx:pt>
          <cx:pt idx="35912">55</cx:pt>
          <cx:pt idx="35913">55</cx:pt>
          <cx:pt idx="35914">55</cx:pt>
          <cx:pt idx="35915">55</cx:pt>
          <cx:pt idx="35916">55</cx:pt>
          <cx:pt idx="35917">55</cx:pt>
          <cx:pt idx="35918">55</cx:pt>
          <cx:pt idx="35919">55</cx:pt>
          <cx:pt idx="35920">55</cx:pt>
          <cx:pt idx="35921">55</cx:pt>
          <cx:pt idx="35922">55</cx:pt>
          <cx:pt idx="35923">55</cx:pt>
          <cx:pt idx="35924">55</cx:pt>
          <cx:pt idx="35925">55</cx:pt>
          <cx:pt idx="35926">55</cx:pt>
          <cx:pt idx="35927">55</cx:pt>
          <cx:pt idx="35928">55</cx:pt>
          <cx:pt idx="35929">55</cx:pt>
          <cx:pt idx="35930">55</cx:pt>
          <cx:pt idx="35931">55</cx:pt>
          <cx:pt idx="35932">55</cx:pt>
          <cx:pt idx="35933">55</cx:pt>
          <cx:pt idx="35934">55</cx:pt>
          <cx:pt idx="35935">55</cx:pt>
          <cx:pt idx="35936">55</cx:pt>
          <cx:pt idx="35937">55</cx:pt>
          <cx:pt idx="35938">55</cx:pt>
          <cx:pt idx="35939">55</cx:pt>
          <cx:pt idx="35940">55</cx:pt>
          <cx:pt idx="35941">55</cx:pt>
          <cx:pt idx="35942">55</cx:pt>
          <cx:pt idx="35943">55</cx:pt>
          <cx:pt idx="35944">55</cx:pt>
          <cx:pt idx="35945">55</cx:pt>
          <cx:pt idx="35946">55</cx:pt>
          <cx:pt idx="35947">55</cx:pt>
          <cx:pt idx="35948">55</cx:pt>
          <cx:pt idx="35949">55</cx:pt>
          <cx:pt idx="35950">55</cx:pt>
          <cx:pt idx="35951">55</cx:pt>
          <cx:pt idx="35952">55</cx:pt>
          <cx:pt idx="35953">55</cx:pt>
          <cx:pt idx="35954">55</cx:pt>
          <cx:pt idx="35955">55</cx:pt>
          <cx:pt idx="35956">55</cx:pt>
          <cx:pt idx="35957">55</cx:pt>
          <cx:pt idx="35958">55</cx:pt>
          <cx:pt idx="35959">55</cx:pt>
          <cx:pt idx="35960">55</cx:pt>
          <cx:pt idx="35961">55</cx:pt>
          <cx:pt idx="35962">55</cx:pt>
          <cx:pt idx="35963">55</cx:pt>
          <cx:pt idx="35964">55</cx:pt>
          <cx:pt idx="35965">55</cx:pt>
          <cx:pt idx="35966">55</cx:pt>
          <cx:pt idx="35967">55</cx:pt>
          <cx:pt idx="35968">55</cx:pt>
          <cx:pt idx="35969">55</cx:pt>
          <cx:pt idx="35970">55</cx:pt>
          <cx:pt idx="35971">55</cx:pt>
          <cx:pt idx="35972">55</cx:pt>
          <cx:pt idx="35973">55</cx:pt>
          <cx:pt idx="35974">55</cx:pt>
          <cx:pt idx="35975">55</cx:pt>
          <cx:pt idx="35976">55</cx:pt>
          <cx:pt idx="35977">55</cx:pt>
          <cx:pt idx="35978">55</cx:pt>
          <cx:pt idx="35979">55</cx:pt>
          <cx:pt idx="35980">55</cx:pt>
          <cx:pt idx="35981">55</cx:pt>
          <cx:pt idx="35982">55</cx:pt>
          <cx:pt idx="35983">55</cx:pt>
          <cx:pt idx="35984">55</cx:pt>
          <cx:pt idx="35985">55</cx:pt>
          <cx:pt idx="35986">55</cx:pt>
          <cx:pt idx="35987">55</cx:pt>
          <cx:pt idx="35988">55</cx:pt>
          <cx:pt idx="35989">55</cx:pt>
          <cx:pt idx="35990">55</cx:pt>
          <cx:pt idx="35991">55</cx:pt>
          <cx:pt idx="35992">55</cx:pt>
          <cx:pt idx="35993">55</cx:pt>
          <cx:pt idx="35994">55</cx:pt>
          <cx:pt idx="35995">55</cx:pt>
          <cx:pt idx="35996">55</cx:pt>
          <cx:pt idx="35997">55</cx:pt>
          <cx:pt idx="35998">55</cx:pt>
          <cx:pt idx="35999">55</cx:pt>
          <cx:pt idx="36000">55</cx:pt>
          <cx:pt idx="36001">55</cx:pt>
          <cx:pt idx="36002">55</cx:pt>
          <cx:pt idx="36003">55</cx:pt>
          <cx:pt idx="36004">55</cx:pt>
          <cx:pt idx="36005">55</cx:pt>
          <cx:pt idx="36006">55</cx:pt>
          <cx:pt idx="36007">55</cx:pt>
          <cx:pt idx="36008">55</cx:pt>
          <cx:pt idx="36009">55</cx:pt>
          <cx:pt idx="36010">55</cx:pt>
          <cx:pt idx="36011">55</cx:pt>
          <cx:pt idx="36012">55</cx:pt>
          <cx:pt idx="36013">55</cx:pt>
          <cx:pt idx="36014">55</cx:pt>
          <cx:pt idx="36015">55</cx:pt>
          <cx:pt idx="36016">55</cx:pt>
          <cx:pt idx="36017">55</cx:pt>
          <cx:pt idx="36018">55</cx:pt>
          <cx:pt idx="36019">55</cx:pt>
          <cx:pt idx="36020">55</cx:pt>
          <cx:pt idx="36021">55</cx:pt>
          <cx:pt idx="36022">55</cx:pt>
          <cx:pt idx="36023">55</cx:pt>
          <cx:pt idx="36024">55</cx:pt>
          <cx:pt idx="36025">55</cx:pt>
          <cx:pt idx="36026">55</cx:pt>
          <cx:pt idx="36027">55</cx:pt>
          <cx:pt idx="36028">55</cx:pt>
          <cx:pt idx="36029">55</cx:pt>
          <cx:pt idx="36030">55</cx:pt>
          <cx:pt idx="36031">55</cx:pt>
          <cx:pt idx="36032">55</cx:pt>
          <cx:pt idx="36033">55</cx:pt>
          <cx:pt idx="36034">55</cx:pt>
          <cx:pt idx="36035">55</cx:pt>
          <cx:pt idx="36036">55</cx:pt>
          <cx:pt idx="36037">55</cx:pt>
          <cx:pt idx="36038">55</cx:pt>
          <cx:pt idx="36039">55</cx:pt>
          <cx:pt idx="36040">55</cx:pt>
          <cx:pt idx="36041">55</cx:pt>
          <cx:pt idx="36042">55</cx:pt>
          <cx:pt idx="36043">55</cx:pt>
          <cx:pt idx="36044">55</cx:pt>
          <cx:pt idx="36045">55</cx:pt>
          <cx:pt idx="36046">55</cx:pt>
          <cx:pt idx="36047">55</cx:pt>
          <cx:pt idx="36048">55</cx:pt>
          <cx:pt idx="36049">55</cx:pt>
          <cx:pt idx="36050">55</cx:pt>
          <cx:pt idx="36051">55</cx:pt>
          <cx:pt idx="36052">55</cx:pt>
          <cx:pt idx="36053">55</cx:pt>
          <cx:pt idx="36054">55</cx:pt>
          <cx:pt idx="36055">55</cx:pt>
          <cx:pt idx="36056">55</cx:pt>
          <cx:pt idx="36057">55</cx:pt>
          <cx:pt idx="36058">55</cx:pt>
          <cx:pt idx="36059">55</cx:pt>
          <cx:pt idx="36060">55</cx:pt>
          <cx:pt idx="36061">55</cx:pt>
          <cx:pt idx="36062">55</cx:pt>
          <cx:pt idx="36063">55</cx:pt>
          <cx:pt idx="36064">55</cx:pt>
          <cx:pt idx="36065">55</cx:pt>
          <cx:pt idx="36066">55</cx:pt>
          <cx:pt idx="36067">55</cx:pt>
          <cx:pt idx="36068">55</cx:pt>
          <cx:pt idx="36069">55</cx:pt>
          <cx:pt idx="36070">55</cx:pt>
          <cx:pt idx="36071">55</cx:pt>
          <cx:pt idx="36072">55</cx:pt>
          <cx:pt idx="36073">55</cx:pt>
          <cx:pt idx="36074">54</cx:pt>
          <cx:pt idx="36075">54</cx:pt>
          <cx:pt idx="36076">54</cx:pt>
          <cx:pt idx="36077">54</cx:pt>
          <cx:pt idx="36078">54</cx:pt>
          <cx:pt idx="36079">54</cx:pt>
          <cx:pt idx="36080">54</cx:pt>
          <cx:pt idx="36081">54</cx:pt>
          <cx:pt idx="36082">54</cx:pt>
          <cx:pt idx="36083">54</cx:pt>
          <cx:pt idx="36084">54</cx:pt>
          <cx:pt idx="36085">54</cx:pt>
          <cx:pt idx="36086">54</cx:pt>
          <cx:pt idx="36087">54</cx:pt>
          <cx:pt idx="36088">54</cx:pt>
          <cx:pt idx="36089">54</cx:pt>
          <cx:pt idx="36090">54</cx:pt>
          <cx:pt idx="36091">54</cx:pt>
          <cx:pt idx="36092">54</cx:pt>
          <cx:pt idx="36093">54</cx:pt>
          <cx:pt idx="36094">54</cx:pt>
          <cx:pt idx="36095">54</cx:pt>
          <cx:pt idx="36096">54</cx:pt>
          <cx:pt idx="36097">54</cx:pt>
          <cx:pt idx="36098">54</cx:pt>
          <cx:pt idx="36099">54</cx:pt>
          <cx:pt idx="36100">54</cx:pt>
          <cx:pt idx="36101">54</cx:pt>
          <cx:pt idx="36102">54</cx:pt>
          <cx:pt idx="36103">54</cx:pt>
          <cx:pt idx="36104">54</cx:pt>
          <cx:pt idx="36105">54</cx:pt>
          <cx:pt idx="36106">54</cx:pt>
          <cx:pt idx="36107">54</cx:pt>
          <cx:pt idx="36108">54</cx:pt>
          <cx:pt idx="36109">54</cx:pt>
          <cx:pt idx="36110">54</cx:pt>
          <cx:pt idx="36111">54</cx:pt>
          <cx:pt idx="36112">54</cx:pt>
          <cx:pt idx="36113">54</cx:pt>
          <cx:pt idx="36114">54</cx:pt>
          <cx:pt idx="36115">54</cx:pt>
          <cx:pt idx="36116">54</cx:pt>
          <cx:pt idx="36117">54</cx:pt>
          <cx:pt idx="36118">54</cx:pt>
          <cx:pt idx="36119">54</cx:pt>
          <cx:pt idx="36120">54</cx:pt>
          <cx:pt idx="36121">54</cx:pt>
          <cx:pt idx="36122">54</cx:pt>
          <cx:pt idx="36123">54</cx:pt>
          <cx:pt idx="36124">54</cx:pt>
          <cx:pt idx="36125">54</cx:pt>
          <cx:pt idx="36126">54</cx:pt>
          <cx:pt idx="36127">54</cx:pt>
          <cx:pt idx="36128">54</cx:pt>
          <cx:pt idx="36129">54</cx:pt>
          <cx:pt idx="36130">54</cx:pt>
          <cx:pt idx="36131">54</cx:pt>
          <cx:pt idx="36132">54</cx:pt>
          <cx:pt idx="36133">54</cx:pt>
          <cx:pt idx="36134">54</cx:pt>
          <cx:pt idx="36135">54</cx:pt>
          <cx:pt idx="36136">54</cx:pt>
          <cx:pt idx="36137">54</cx:pt>
          <cx:pt idx="36138">54</cx:pt>
          <cx:pt idx="36139">54</cx:pt>
          <cx:pt idx="36140">54</cx:pt>
          <cx:pt idx="36141">54</cx:pt>
          <cx:pt idx="36142">54</cx:pt>
          <cx:pt idx="36143">54</cx:pt>
          <cx:pt idx="36144">54</cx:pt>
          <cx:pt idx="36145">54</cx:pt>
          <cx:pt idx="36146">54</cx:pt>
          <cx:pt idx="36147">54</cx:pt>
          <cx:pt idx="36148">54</cx:pt>
          <cx:pt idx="36149">54</cx:pt>
          <cx:pt idx="36150">54</cx:pt>
          <cx:pt idx="36151">54</cx:pt>
          <cx:pt idx="36152">54</cx:pt>
          <cx:pt idx="36153">54</cx:pt>
          <cx:pt idx="36154">54</cx:pt>
          <cx:pt idx="36155">54</cx:pt>
          <cx:pt idx="36156">54</cx:pt>
          <cx:pt idx="36157">54</cx:pt>
          <cx:pt idx="36158">54</cx:pt>
          <cx:pt idx="36159">54</cx:pt>
          <cx:pt idx="36160">54</cx:pt>
          <cx:pt idx="36161">54</cx:pt>
          <cx:pt idx="36162">54</cx:pt>
          <cx:pt idx="36163">54</cx:pt>
          <cx:pt idx="36164">54</cx:pt>
          <cx:pt idx="36165">54</cx:pt>
          <cx:pt idx="36166">54</cx:pt>
          <cx:pt idx="36167">54</cx:pt>
          <cx:pt idx="36168">54</cx:pt>
          <cx:pt idx="36169">54</cx:pt>
          <cx:pt idx="36170">54</cx:pt>
          <cx:pt idx="36171">54</cx:pt>
          <cx:pt idx="36172">54</cx:pt>
          <cx:pt idx="36173">54</cx:pt>
          <cx:pt idx="36174">54</cx:pt>
          <cx:pt idx="36175">54</cx:pt>
          <cx:pt idx="36176">54</cx:pt>
          <cx:pt idx="36177">54</cx:pt>
          <cx:pt idx="36178">54</cx:pt>
          <cx:pt idx="36179">54</cx:pt>
          <cx:pt idx="36180">54</cx:pt>
          <cx:pt idx="36181">54</cx:pt>
          <cx:pt idx="36182">54</cx:pt>
          <cx:pt idx="36183">54</cx:pt>
          <cx:pt idx="36184">54</cx:pt>
          <cx:pt idx="36185">54</cx:pt>
          <cx:pt idx="36186">54</cx:pt>
          <cx:pt idx="36187">54</cx:pt>
          <cx:pt idx="36188">54</cx:pt>
          <cx:pt idx="36189">54</cx:pt>
          <cx:pt idx="36190">54</cx:pt>
          <cx:pt idx="36191">54</cx:pt>
          <cx:pt idx="36192">54</cx:pt>
          <cx:pt idx="36193">54</cx:pt>
          <cx:pt idx="36194">54</cx:pt>
          <cx:pt idx="36195">54</cx:pt>
          <cx:pt idx="36196">54</cx:pt>
          <cx:pt idx="36197">54</cx:pt>
          <cx:pt idx="36198">54</cx:pt>
          <cx:pt idx="36199">54</cx:pt>
          <cx:pt idx="36200">54</cx:pt>
          <cx:pt idx="36201">54</cx:pt>
          <cx:pt idx="36202">54</cx:pt>
          <cx:pt idx="36203">54</cx:pt>
          <cx:pt idx="36204">54</cx:pt>
          <cx:pt idx="36205">54</cx:pt>
          <cx:pt idx="36206">54</cx:pt>
          <cx:pt idx="36207">54</cx:pt>
          <cx:pt idx="36208">54</cx:pt>
          <cx:pt idx="36209">54</cx:pt>
          <cx:pt idx="36210">54</cx:pt>
          <cx:pt idx="36211">54</cx:pt>
          <cx:pt idx="36212">54</cx:pt>
          <cx:pt idx="36213">54</cx:pt>
          <cx:pt idx="36214">54</cx:pt>
          <cx:pt idx="36215">54</cx:pt>
          <cx:pt idx="36216">54</cx:pt>
          <cx:pt idx="36217">54</cx:pt>
          <cx:pt idx="36218">54</cx:pt>
          <cx:pt idx="36219">54</cx:pt>
          <cx:pt idx="36220">54</cx:pt>
          <cx:pt idx="36221">54</cx:pt>
          <cx:pt idx="36222">54</cx:pt>
          <cx:pt idx="36223">54</cx:pt>
          <cx:pt idx="36224">54</cx:pt>
          <cx:pt idx="36225">54</cx:pt>
          <cx:pt idx="36226">54</cx:pt>
          <cx:pt idx="36227">54</cx:pt>
          <cx:pt idx="36228">54</cx:pt>
          <cx:pt idx="36229">54</cx:pt>
          <cx:pt idx="36230">54</cx:pt>
          <cx:pt idx="36231">54</cx:pt>
          <cx:pt idx="36232">54</cx:pt>
          <cx:pt idx="36233">54</cx:pt>
          <cx:pt idx="36234">54</cx:pt>
          <cx:pt idx="36235">54</cx:pt>
          <cx:pt idx="36236">54</cx:pt>
          <cx:pt idx="36237">54</cx:pt>
          <cx:pt idx="36238">54</cx:pt>
          <cx:pt idx="36239">54</cx:pt>
          <cx:pt idx="36240">54</cx:pt>
          <cx:pt idx="36241">54</cx:pt>
          <cx:pt idx="36242">54</cx:pt>
          <cx:pt idx="36243">54</cx:pt>
          <cx:pt idx="36244">54</cx:pt>
          <cx:pt idx="36245">54</cx:pt>
          <cx:pt idx="36246">54</cx:pt>
          <cx:pt idx="36247">54</cx:pt>
          <cx:pt idx="36248">54</cx:pt>
          <cx:pt idx="36249">54</cx:pt>
          <cx:pt idx="36250">54</cx:pt>
          <cx:pt idx="36251">54</cx:pt>
          <cx:pt idx="36252">54</cx:pt>
          <cx:pt idx="36253">54</cx:pt>
          <cx:pt idx="36254">54</cx:pt>
          <cx:pt idx="36255">54</cx:pt>
          <cx:pt idx="36256">54</cx:pt>
          <cx:pt idx="36257">54</cx:pt>
          <cx:pt idx="36258">54</cx:pt>
          <cx:pt idx="36259">54</cx:pt>
          <cx:pt idx="36260">54</cx:pt>
          <cx:pt idx="36261">54</cx:pt>
          <cx:pt idx="36262">54</cx:pt>
          <cx:pt idx="36263">54</cx:pt>
          <cx:pt idx="36264">54</cx:pt>
          <cx:pt idx="36265">54</cx:pt>
          <cx:pt idx="36266">54</cx:pt>
          <cx:pt idx="36267">54</cx:pt>
          <cx:pt idx="36268">54</cx:pt>
          <cx:pt idx="36269">54</cx:pt>
          <cx:pt idx="36270">54</cx:pt>
          <cx:pt idx="36271">54</cx:pt>
          <cx:pt idx="36272">54</cx:pt>
          <cx:pt idx="36273">54</cx:pt>
          <cx:pt idx="36274">54</cx:pt>
          <cx:pt idx="36275">54</cx:pt>
          <cx:pt idx="36276">54</cx:pt>
          <cx:pt idx="36277">54</cx:pt>
          <cx:pt idx="36278">54</cx:pt>
          <cx:pt idx="36279">54</cx:pt>
          <cx:pt idx="36280">54</cx:pt>
          <cx:pt idx="36281">54</cx:pt>
          <cx:pt idx="36282">54</cx:pt>
          <cx:pt idx="36283">54</cx:pt>
          <cx:pt idx="36284">54</cx:pt>
          <cx:pt idx="36285">54</cx:pt>
          <cx:pt idx="36286">54</cx:pt>
          <cx:pt idx="36287">54</cx:pt>
          <cx:pt idx="36288">54</cx:pt>
          <cx:pt idx="36289">54</cx:pt>
          <cx:pt idx="36290">54</cx:pt>
          <cx:pt idx="36291">54</cx:pt>
          <cx:pt idx="36292">54</cx:pt>
          <cx:pt idx="36293">54</cx:pt>
          <cx:pt idx="36294">54</cx:pt>
          <cx:pt idx="36295">54</cx:pt>
          <cx:pt idx="36296">54</cx:pt>
          <cx:pt idx="36297">54</cx:pt>
          <cx:pt idx="36298">54</cx:pt>
          <cx:pt idx="36299">54</cx:pt>
          <cx:pt idx="36300">54</cx:pt>
          <cx:pt idx="36301">54</cx:pt>
          <cx:pt idx="36302">54</cx:pt>
          <cx:pt idx="36303">54</cx:pt>
          <cx:pt idx="36304">54</cx:pt>
          <cx:pt idx="36305">54</cx:pt>
          <cx:pt idx="36306">54</cx:pt>
          <cx:pt idx="36307">54</cx:pt>
          <cx:pt idx="36308">54</cx:pt>
          <cx:pt idx="36309">54</cx:pt>
          <cx:pt idx="36310">54</cx:pt>
          <cx:pt idx="36311">54</cx:pt>
          <cx:pt idx="36312">54</cx:pt>
          <cx:pt idx="36313">54</cx:pt>
          <cx:pt idx="36314">54</cx:pt>
          <cx:pt idx="36315">54</cx:pt>
          <cx:pt idx="36316">54</cx:pt>
          <cx:pt idx="36317">54</cx:pt>
          <cx:pt idx="36318">54</cx:pt>
          <cx:pt idx="36319">54</cx:pt>
          <cx:pt idx="36320">54</cx:pt>
          <cx:pt idx="36321">54</cx:pt>
          <cx:pt idx="36322">54</cx:pt>
          <cx:pt idx="36323">54</cx:pt>
          <cx:pt idx="36324">54</cx:pt>
          <cx:pt idx="36325">54</cx:pt>
          <cx:pt idx="36326">54</cx:pt>
          <cx:pt idx="36327">54</cx:pt>
          <cx:pt idx="36328">54</cx:pt>
          <cx:pt idx="36329">54</cx:pt>
          <cx:pt idx="36330">54</cx:pt>
          <cx:pt idx="36331">54</cx:pt>
          <cx:pt idx="36332">54</cx:pt>
          <cx:pt idx="36333">54</cx:pt>
          <cx:pt idx="36334">54</cx:pt>
          <cx:pt idx="36335">54</cx:pt>
          <cx:pt idx="36336">54</cx:pt>
          <cx:pt idx="36337">54</cx:pt>
          <cx:pt idx="36338">54</cx:pt>
          <cx:pt idx="36339">54</cx:pt>
          <cx:pt idx="36340">54</cx:pt>
          <cx:pt idx="36341">54</cx:pt>
          <cx:pt idx="36342">54</cx:pt>
          <cx:pt idx="36343">54</cx:pt>
          <cx:pt idx="36344">54</cx:pt>
          <cx:pt idx="36345">54</cx:pt>
          <cx:pt idx="36346">54</cx:pt>
          <cx:pt idx="36347">54</cx:pt>
          <cx:pt idx="36348">54</cx:pt>
          <cx:pt idx="36349">54</cx:pt>
          <cx:pt idx="36350">54</cx:pt>
          <cx:pt idx="36351">54</cx:pt>
          <cx:pt idx="36352">54</cx:pt>
          <cx:pt idx="36353">54</cx:pt>
          <cx:pt idx="36354">54</cx:pt>
          <cx:pt idx="36355">54</cx:pt>
          <cx:pt idx="36356">54</cx:pt>
          <cx:pt idx="36357">54</cx:pt>
          <cx:pt idx="36358">54</cx:pt>
          <cx:pt idx="36359">54</cx:pt>
          <cx:pt idx="36360">54</cx:pt>
          <cx:pt idx="36361">54</cx:pt>
          <cx:pt idx="36362">54</cx:pt>
          <cx:pt idx="36363">54</cx:pt>
          <cx:pt idx="36364">54</cx:pt>
          <cx:pt idx="36365">54</cx:pt>
          <cx:pt idx="36366">54</cx:pt>
          <cx:pt idx="36367">54</cx:pt>
          <cx:pt idx="36368">54</cx:pt>
          <cx:pt idx="36369">54</cx:pt>
          <cx:pt idx="36370">54</cx:pt>
          <cx:pt idx="36371">54</cx:pt>
          <cx:pt idx="36372">54</cx:pt>
          <cx:pt idx="36373">54</cx:pt>
          <cx:pt idx="36374">54</cx:pt>
          <cx:pt idx="36375">54</cx:pt>
          <cx:pt idx="36376">54</cx:pt>
          <cx:pt idx="36377">54</cx:pt>
          <cx:pt idx="36378">54</cx:pt>
          <cx:pt idx="36379">54</cx:pt>
          <cx:pt idx="36380">54</cx:pt>
          <cx:pt idx="36381">54</cx:pt>
          <cx:pt idx="36382">54</cx:pt>
          <cx:pt idx="36383">54</cx:pt>
          <cx:pt idx="36384">54</cx:pt>
          <cx:pt idx="36385">54</cx:pt>
          <cx:pt idx="36386">54</cx:pt>
          <cx:pt idx="36387">54</cx:pt>
          <cx:pt idx="36388">54</cx:pt>
          <cx:pt idx="36389">54</cx:pt>
          <cx:pt idx="36390">54</cx:pt>
          <cx:pt idx="36391">54</cx:pt>
          <cx:pt idx="36392">54</cx:pt>
          <cx:pt idx="36393">54</cx:pt>
          <cx:pt idx="36394">54</cx:pt>
          <cx:pt idx="36395">54</cx:pt>
          <cx:pt idx="36396">54</cx:pt>
          <cx:pt idx="36397">54</cx:pt>
          <cx:pt idx="36398">54</cx:pt>
          <cx:pt idx="36399">54</cx:pt>
          <cx:pt idx="36400">54</cx:pt>
          <cx:pt idx="36401">54</cx:pt>
          <cx:pt idx="36402">54</cx:pt>
          <cx:pt idx="36403">54</cx:pt>
          <cx:pt idx="36404">54</cx:pt>
          <cx:pt idx="36405">54</cx:pt>
          <cx:pt idx="36406">54</cx:pt>
          <cx:pt idx="36407">54</cx:pt>
          <cx:pt idx="36408">54</cx:pt>
          <cx:pt idx="36409">54</cx:pt>
          <cx:pt idx="36410">54</cx:pt>
          <cx:pt idx="36411">54</cx:pt>
          <cx:pt idx="36412">54</cx:pt>
          <cx:pt idx="36413">54</cx:pt>
          <cx:pt idx="36414">54</cx:pt>
          <cx:pt idx="36415">54</cx:pt>
          <cx:pt idx="36416">54</cx:pt>
          <cx:pt idx="36417">54</cx:pt>
          <cx:pt idx="36418">54</cx:pt>
          <cx:pt idx="36419">54</cx:pt>
          <cx:pt idx="36420">54</cx:pt>
          <cx:pt idx="36421">54</cx:pt>
          <cx:pt idx="36422">54</cx:pt>
          <cx:pt idx="36423">54</cx:pt>
          <cx:pt idx="36424">54</cx:pt>
          <cx:pt idx="36425">54</cx:pt>
          <cx:pt idx="36426">54</cx:pt>
          <cx:pt idx="36427">54</cx:pt>
          <cx:pt idx="36428">54</cx:pt>
          <cx:pt idx="36429">54</cx:pt>
          <cx:pt idx="36430">54</cx:pt>
          <cx:pt idx="36431">54</cx:pt>
          <cx:pt idx="36432">54</cx:pt>
          <cx:pt idx="36433">54</cx:pt>
          <cx:pt idx="36434">54</cx:pt>
          <cx:pt idx="36435">54</cx:pt>
          <cx:pt idx="36436">54</cx:pt>
          <cx:pt idx="36437">54</cx:pt>
          <cx:pt idx="36438">54</cx:pt>
          <cx:pt idx="36439">54</cx:pt>
          <cx:pt idx="36440">54</cx:pt>
          <cx:pt idx="36441">54</cx:pt>
          <cx:pt idx="36442">54</cx:pt>
          <cx:pt idx="36443">54</cx:pt>
          <cx:pt idx="36444">54</cx:pt>
          <cx:pt idx="36445">54</cx:pt>
          <cx:pt idx="36446">54</cx:pt>
          <cx:pt idx="36447">54</cx:pt>
          <cx:pt idx="36448">54</cx:pt>
          <cx:pt idx="36449">54</cx:pt>
          <cx:pt idx="36450">54</cx:pt>
          <cx:pt idx="36451">54</cx:pt>
          <cx:pt idx="36452">54</cx:pt>
          <cx:pt idx="36453">54</cx:pt>
          <cx:pt idx="36454">54</cx:pt>
          <cx:pt idx="36455">54</cx:pt>
          <cx:pt idx="36456">54</cx:pt>
          <cx:pt idx="36457">54</cx:pt>
          <cx:pt idx="36458">54</cx:pt>
          <cx:pt idx="36459">54</cx:pt>
          <cx:pt idx="36460">54</cx:pt>
          <cx:pt idx="36461">54</cx:pt>
          <cx:pt idx="36462">54</cx:pt>
          <cx:pt idx="36463">54</cx:pt>
          <cx:pt idx="36464">54</cx:pt>
          <cx:pt idx="36465">54</cx:pt>
          <cx:pt idx="36466">54</cx:pt>
          <cx:pt idx="36467">54</cx:pt>
          <cx:pt idx="36468">54</cx:pt>
          <cx:pt idx="36469">54</cx:pt>
          <cx:pt idx="36470">54</cx:pt>
          <cx:pt idx="36471">54</cx:pt>
          <cx:pt idx="36472">54</cx:pt>
          <cx:pt idx="36473">54</cx:pt>
          <cx:pt idx="36474">54</cx:pt>
          <cx:pt idx="36475">54</cx:pt>
          <cx:pt idx="36476">54</cx:pt>
          <cx:pt idx="36477">54</cx:pt>
          <cx:pt idx="36478">54</cx:pt>
          <cx:pt idx="36479">54</cx:pt>
          <cx:pt idx="36480">54</cx:pt>
          <cx:pt idx="36481">54</cx:pt>
          <cx:pt idx="36482">54</cx:pt>
          <cx:pt idx="36483">54</cx:pt>
          <cx:pt idx="36484">54</cx:pt>
          <cx:pt idx="36485">54</cx:pt>
          <cx:pt idx="36486">54</cx:pt>
          <cx:pt idx="36487">54</cx:pt>
          <cx:pt idx="36488">54</cx:pt>
          <cx:pt idx="36489">54</cx:pt>
          <cx:pt idx="36490">54</cx:pt>
          <cx:pt idx="36491">54</cx:pt>
          <cx:pt idx="36492">54</cx:pt>
          <cx:pt idx="36493">54</cx:pt>
          <cx:pt idx="36494">54</cx:pt>
          <cx:pt idx="36495">54</cx:pt>
          <cx:pt idx="36496">54</cx:pt>
          <cx:pt idx="36497">54</cx:pt>
          <cx:pt idx="36498">54</cx:pt>
          <cx:pt idx="36499">54</cx:pt>
          <cx:pt idx="36500">54</cx:pt>
          <cx:pt idx="36501">54</cx:pt>
          <cx:pt idx="36502">54</cx:pt>
          <cx:pt idx="36503">54</cx:pt>
          <cx:pt idx="36504">54</cx:pt>
          <cx:pt idx="36505">54</cx:pt>
          <cx:pt idx="36506">54</cx:pt>
          <cx:pt idx="36507">54</cx:pt>
          <cx:pt idx="36508">54</cx:pt>
          <cx:pt idx="36509">54</cx:pt>
          <cx:pt idx="36510">54</cx:pt>
          <cx:pt idx="36511">54</cx:pt>
          <cx:pt idx="36512">54</cx:pt>
          <cx:pt idx="36513">54</cx:pt>
          <cx:pt idx="36514">54</cx:pt>
          <cx:pt idx="36515">54</cx:pt>
          <cx:pt idx="36516">54</cx:pt>
          <cx:pt idx="36517">54</cx:pt>
          <cx:pt idx="36518">54</cx:pt>
          <cx:pt idx="36519">54</cx:pt>
          <cx:pt idx="36520">54</cx:pt>
          <cx:pt idx="36521">54</cx:pt>
          <cx:pt idx="36522">54</cx:pt>
          <cx:pt idx="36523">54</cx:pt>
          <cx:pt idx="36524">54</cx:pt>
          <cx:pt idx="36525">54</cx:pt>
          <cx:pt idx="36526">54</cx:pt>
          <cx:pt idx="36527">54</cx:pt>
          <cx:pt idx="36528">54</cx:pt>
          <cx:pt idx="36529">54</cx:pt>
          <cx:pt idx="36530">54</cx:pt>
          <cx:pt idx="36531">54</cx:pt>
          <cx:pt idx="36532">54</cx:pt>
          <cx:pt idx="36533">54</cx:pt>
          <cx:pt idx="36534">54</cx:pt>
          <cx:pt idx="36535">54</cx:pt>
          <cx:pt idx="36536">54</cx:pt>
          <cx:pt idx="36537">54</cx:pt>
          <cx:pt idx="36538">54</cx:pt>
          <cx:pt idx="36539">54</cx:pt>
          <cx:pt idx="36540">54</cx:pt>
          <cx:pt idx="36541">54</cx:pt>
          <cx:pt idx="36542">54</cx:pt>
          <cx:pt idx="36543">54</cx:pt>
          <cx:pt idx="36544">54</cx:pt>
          <cx:pt idx="36545">54</cx:pt>
          <cx:pt idx="36546">54</cx:pt>
          <cx:pt idx="36547">54</cx:pt>
          <cx:pt idx="36548">54</cx:pt>
          <cx:pt idx="36549">54</cx:pt>
          <cx:pt idx="36550">54</cx:pt>
          <cx:pt idx="36551">54</cx:pt>
          <cx:pt idx="36552">54</cx:pt>
          <cx:pt idx="36553">54</cx:pt>
          <cx:pt idx="36554">54</cx:pt>
          <cx:pt idx="36555">54</cx:pt>
          <cx:pt idx="36556">54</cx:pt>
          <cx:pt idx="36557">54</cx:pt>
          <cx:pt idx="36558">54</cx:pt>
          <cx:pt idx="36559">54</cx:pt>
          <cx:pt idx="36560">54</cx:pt>
          <cx:pt idx="36561">54</cx:pt>
          <cx:pt idx="36562">54</cx:pt>
          <cx:pt idx="36563">54</cx:pt>
          <cx:pt idx="36564">54</cx:pt>
          <cx:pt idx="36565">54</cx:pt>
          <cx:pt idx="36566">54</cx:pt>
          <cx:pt idx="36567">54</cx:pt>
          <cx:pt idx="36568">54</cx:pt>
          <cx:pt idx="36569">54</cx:pt>
          <cx:pt idx="36570">54</cx:pt>
          <cx:pt idx="36571">54</cx:pt>
          <cx:pt idx="36572">54</cx:pt>
          <cx:pt idx="36573">54</cx:pt>
          <cx:pt idx="36574">54</cx:pt>
          <cx:pt idx="36575">54</cx:pt>
          <cx:pt idx="36576">54</cx:pt>
          <cx:pt idx="36577">54</cx:pt>
          <cx:pt idx="36578">54</cx:pt>
          <cx:pt idx="36579">54</cx:pt>
          <cx:pt idx="36580">54</cx:pt>
          <cx:pt idx="36581">54</cx:pt>
          <cx:pt idx="36582">54</cx:pt>
          <cx:pt idx="36583">54</cx:pt>
          <cx:pt idx="36584">54</cx:pt>
          <cx:pt idx="36585">54</cx:pt>
          <cx:pt idx="36586">54</cx:pt>
          <cx:pt idx="36587">54</cx:pt>
          <cx:pt idx="36588">54</cx:pt>
          <cx:pt idx="36589">54</cx:pt>
          <cx:pt idx="36590">54</cx:pt>
          <cx:pt idx="36591">54</cx:pt>
          <cx:pt idx="36592">54</cx:pt>
          <cx:pt idx="36593">54</cx:pt>
          <cx:pt idx="36594">54</cx:pt>
          <cx:pt idx="36595">54</cx:pt>
          <cx:pt idx="36596">54</cx:pt>
          <cx:pt idx="36597">54</cx:pt>
          <cx:pt idx="36598">54</cx:pt>
          <cx:pt idx="36599">54</cx:pt>
          <cx:pt idx="36600">54</cx:pt>
          <cx:pt idx="36601">54</cx:pt>
          <cx:pt idx="36602">54</cx:pt>
          <cx:pt idx="36603">54</cx:pt>
          <cx:pt idx="36604">54</cx:pt>
          <cx:pt idx="36605">54</cx:pt>
          <cx:pt idx="36606">54</cx:pt>
          <cx:pt idx="36607">54</cx:pt>
          <cx:pt idx="36608">54</cx:pt>
          <cx:pt idx="36609">54</cx:pt>
          <cx:pt idx="36610">54</cx:pt>
          <cx:pt idx="36611">54</cx:pt>
          <cx:pt idx="36612">54</cx:pt>
          <cx:pt idx="36613">54</cx:pt>
          <cx:pt idx="36614">54</cx:pt>
          <cx:pt idx="36615">54</cx:pt>
          <cx:pt idx="36616">54</cx:pt>
          <cx:pt idx="36617">54</cx:pt>
          <cx:pt idx="36618">54</cx:pt>
          <cx:pt idx="36619">54</cx:pt>
          <cx:pt idx="36620">54</cx:pt>
          <cx:pt idx="36621">54</cx:pt>
          <cx:pt idx="36622">54</cx:pt>
          <cx:pt idx="36623">54</cx:pt>
          <cx:pt idx="36624">54</cx:pt>
          <cx:pt idx="36625">54</cx:pt>
          <cx:pt idx="36626">54</cx:pt>
          <cx:pt idx="36627">54</cx:pt>
          <cx:pt idx="36628">54</cx:pt>
          <cx:pt idx="36629">54</cx:pt>
          <cx:pt idx="36630">54</cx:pt>
          <cx:pt idx="36631">54</cx:pt>
          <cx:pt idx="36632">54</cx:pt>
          <cx:pt idx="36633">54</cx:pt>
          <cx:pt idx="36634">54</cx:pt>
          <cx:pt idx="36635">54</cx:pt>
          <cx:pt idx="36636">54</cx:pt>
          <cx:pt idx="36637">54</cx:pt>
          <cx:pt idx="36638">54</cx:pt>
          <cx:pt idx="36639">54</cx:pt>
          <cx:pt idx="36640">54</cx:pt>
          <cx:pt idx="36641">54</cx:pt>
          <cx:pt idx="36642">54</cx:pt>
          <cx:pt idx="36643">54</cx:pt>
          <cx:pt idx="36644">54</cx:pt>
          <cx:pt idx="36645">54</cx:pt>
          <cx:pt idx="36646">54</cx:pt>
          <cx:pt idx="36647">54</cx:pt>
          <cx:pt idx="36648">54</cx:pt>
          <cx:pt idx="36649">54</cx:pt>
          <cx:pt idx="36650">54</cx:pt>
          <cx:pt idx="36651">54</cx:pt>
          <cx:pt idx="36652">54</cx:pt>
          <cx:pt idx="36653">54</cx:pt>
          <cx:pt idx="36654">54</cx:pt>
          <cx:pt idx="36655">54</cx:pt>
          <cx:pt idx="36656">54</cx:pt>
          <cx:pt idx="36657">54</cx:pt>
          <cx:pt idx="36658">54</cx:pt>
          <cx:pt idx="36659">54</cx:pt>
          <cx:pt idx="36660">54</cx:pt>
          <cx:pt idx="36661">54</cx:pt>
          <cx:pt idx="36662">54</cx:pt>
          <cx:pt idx="36663">54</cx:pt>
          <cx:pt idx="36664">54</cx:pt>
          <cx:pt idx="36665">54</cx:pt>
          <cx:pt idx="36666">54</cx:pt>
          <cx:pt idx="36667">54</cx:pt>
          <cx:pt idx="36668">54</cx:pt>
          <cx:pt idx="36669">54</cx:pt>
          <cx:pt idx="36670">54</cx:pt>
          <cx:pt idx="36671">54</cx:pt>
          <cx:pt idx="36672">54</cx:pt>
          <cx:pt idx="36673">54</cx:pt>
          <cx:pt idx="36674">54</cx:pt>
          <cx:pt idx="36675">54</cx:pt>
          <cx:pt idx="36676">54</cx:pt>
          <cx:pt idx="36677">54</cx:pt>
          <cx:pt idx="36678">54</cx:pt>
          <cx:pt idx="36679">54</cx:pt>
          <cx:pt idx="36680">54</cx:pt>
          <cx:pt idx="36681">54</cx:pt>
          <cx:pt idx="36682">54</cx:pt>
          <cx:pt idx="36683">54</cx:pt>
          <cx:pt idx="36684">54</cx:pt>
          <cx:pt idx="36685">54</cx:pt>
          <cx:pt idx="36686">54</cx:pt>
          <cx:pt idx="36687">54</cx:pt>
          <cx:pt idx="36688">54</cx:pt>
          <cx:pt idx="36689">54</cx:pt>
          <cx:pt idx="36690">54</cx:pt>
          <cx:pt idx="36691">54</cx:pt>
          <cx:pt idx="36692">54</cx:pt>
          <cx:pt idx="36693">54</cx:pt>
          <cx:pt idx="36694">54</cx:pt>
          <cx:pt idx="36695">54</cx:pt>
          <cx:pt idx="36696">54</cx:pt>
          <cx:pt idx="36697">54</cx:pt>
          <cx:pt idx="36698">54</cx:pt>
          <cx:pt idx="36699">54</cx:pt>
          <cx:pt idx="36700">54</cx:pt>
          <cx:pt idx="36701">54</cx:pt>
          <cx:pt idx="36702">54</cx:pt>
          <cx:pt idx="36703">54</cx:pt>
          <cx:pt idx="36704">54</cx:pt>
          <cx:pt idx="36705">54</cx:pt>
          <cx:pt idx="36706">54</cx:pt>
          <cx:pt idx="36707">54</cx:pt>
          <cx:pt idx="36708">54</cx:pt>
          <cx:pt idx="36709">54</cx:pt>
          <cx:pt idx="36710">54</cx:pt>
          <cx:pt idx="36711">54</cx:pt>
          <cx:pt idx="36712">54</cx:pt>
          <cx:pt idx="36713">54</cx:pt>
          <cx:pt idx="36714">54</cx:pt>
          <cx:pt idx="36715">54</cx:pt>
          <cx:pt idx="36716">54</cx:pt>
          <cx:pt idx="36717">54</cx:pt>
          <cx:pt idx="36718">54</cx:pt>
          <cx:pt idx="36719">54</cx:pt>
          <cx:pt idx="36720">54</cx:pt>
          <cx:pt idx="36721">54</cx:pt>
          <cx:pt idx="36722">54</cx:pt>
          <cx:pt idx="36723">54</cx:pt>
          <cx:pt idx="36724">54</cx:pt>
          <cx:pt idx="36725">54</cx:pt>
          <cx:pt idx="36726">54</cx:pt>
          <cx:pt idx="36727">54</cx:pt>
          <cx:pt idx="36728">54</cx:pt>
          <cx:pt idx="36729">54</cx:pt>
          <cx:pt idx="36730">54</cx:pt>
          <cx:pt idx="36731">54</cx:pt>
          <cx:pt idx="36732">54</cx:pt>
          <cx:pt idx="36733">54</cx:pt>
          <cx:pt idx="36734">54</cx:pt>
          <cx:pt idx="36735">54</cx:pt>
          <cx:pt idx="36736">54</cx:pt>
          <cx:pt idx="36737">54</cx:pt>
          <cx:pt idx="36738">54</cx:pt>
          <cx:pt idx="36739">54</cx:pt>
          <cx:pt idx="36740">54</cx:pt>
          <cx:pt idx="36741">54</cx:pt>
          <cx:pt idx="36742">54</cx:pt>
          <cx:pt idx="36743">54</cx:pt>
          <cx:pt idx="36744">54</cx:pt>
          <cx:pt idx="36745">54</cx:pt>
          <cx:pt idx="36746">54</cx:pt>
          <cx:pt idx="36747">54</cx:pt>
          <cx:pt idx="36748">54</cx:pt>
          <cx:pt idx="36749">54</cx:pt>
          <cx:pt idx="36750">54</cx:pt>
          <cx:pt idx="36751">54</cx:pt>
          <cx:pt idx="36752">54</cx:pt>
          <cx:pt idx="36753">54</cx:pt>
          <cx:pt idx="36754">54</cx:pt>
          <cx:pt idx="36755">54</cx:pt>
          <cx:pt idx="36756">54</cx:pt>
          <cx:pt idx="36757">54</cx:pt>
          <cx:pt idx="36758">54</cx:pt>
          <cx:pt idx="36759">54</cx:pt>
          <cx:pt idx="36760">54</cx:pt>
          <cx:pt idx="36761">54</cx:pt>
          <cx:pt idx="36762">54</cx:pt>
          <cx:pt idx="36763">54</cx:pt>
          <cx:pt idx="36764">54</cx:pt>
          <cx:pt idx="36765">54</cx:pt>
          <cx:pt idx="36766">54</cx:pt>
          <cx:pt idx="36767">54</cx:pt>
          <cx:pt idx="36768">54</cx:pt>
          <cx:pt idx="36769">54</cx:pt>
          <cx:pt idx="36770">54</cx:pt>
          <cx:pt idx="36771">54</cx:pt>
          <cx:pt idx="36772">54</cx:pt>
          <cx:pt idx="36773">54</cx:pt>
          <cx:pt idx="36774">54</cx:pt>
          <cx:pt idx="36775">54</cx:pt>
          <cx:pt idx="36776">54</cx:pt>
          <cx:pt idx="36777">54</cx:pt>
          <cx:pt idx="36778">54</cx:pt>
          <cx:pt idx="36779">54</cx:pt>
          <cx:pt idx="36780">54</cx:pt>
          <cx:pt idx="36781">54</cx:pt>
          <cx:pt idx="36782">54</cx:pt>
          <cx:pt idx="36783">54</cx:pt>
          <cx:pt idx="36784">54</cx:pt>
          <cx:pt idx="36785">54</cx:pt>
          <cx:pt idx="36786">54</cx:pt>
          <cx:pt idx="36787">54</cx:pt>
          <cx:pt idx="36788">54</cx:pt>
          <cx:pt idx="36789">54</cx:pt>
          <cx:pt idx="36790">54</cx:pt>
          <cx:pt idx="36791">54</cx:pt>
          <cx:pt idx="36792">54</cx:pt>
          <cx:pt idx="36793">54</cx:pt>
          <cx:pt idx="36794">54</cx:pt>
          <cx:pt idx="36795">54</cx:pt>
          <cx:pt idx="36796">54</cx:pt>
          <cx:pt idx="36797">54</cx:pt>
          <cx:pt idx="36798">54</cx:pt>
          <cx:pt idx="36799">54</cx:pt>
          <cx:pt idx="36800">54</cx:pt>
          <cx:pt idx="36801">54</cx:pt>
          <cx:pt idx="36802">54</cx:pt>
          <cx:pt idx="36803">54</cx:pt>
          <cx:pt idx="36804">54</cx:pt>
          <cx:pt idx="36805">54</cx:pt>
          <cx:pt idx="36806">54</cx:pt>
          <cx:pt idx="36807">54</cx:pt>
          <cx:pt idx="36808">54</cx:pt>
          <cx:pt idx="36809">54</cx:pt>
          <cx:pt idx="36810">54</cx:pt>
          <cx:pt idx="36811">54</cx:pt>
          <cx:pt idx="36812">54</cx:pt>
          <cx:pt idx="36813">54</cx:pt>
          <cx:pt idx="36814">54</cx:pt>
          <cx:pt idx="36815">54</cx:pt>
          <cx:pt idx="36816">54</cx:pt>
          <cx:pt idx="36817">54</cx:pt>
          <cx:pt idx="36818">54</cx:pt>
          <cx:pt idx="36819">54</cx:pt>
          <cx:pt idx="36820">54</cx:pt>
          <cx:pt idx="36821">54</cx:pt>
          <cx:pt idx="36822">54</cx:pt>
          <cx:pt idx="36823">54</cx:pt>
          <cx:pt idx="36824">54</cx:pt>
          <cx:pt idx="36825">54</cx:pt>
          <cx:pt idx="36826">54</cx:pt>
          <cx:pt idx="36827">54</cx:pt>
          <cx:pt idx="36828">54</cx:pt>
          <cx:pt idx="36829">54</cx:pt>
          <cx:pt idx="36830">54</cx:pt>
          <cx:pt idx="36831">54</cx:pt>
          <cx:pt idx="36832">54</cx:pt>
          <cx:pt idx="36833">54</cx:pt>
          <cx:pt idx="36834">54</cx:pt>
          <cx:pt idx="36835">54</cx:pt>
          <cx:pt idx="36836">54</cx:pt>
          <cx:pt idx="36837">54</cx:pt>
          <cx:pt idx="36838">54</cx:pt>
          <cx:pt idx="36839">54</cx:pt>
          <cx:pt idx="36840">54</cx:pt>
          <cx:pt idx="36841">54</cx:pt>
          <cx:pt idx="36842">54</cx:pt>
          <cx:pt idx="36843">54</cx:pt>
          <cx:pt idx="36844">54</cx:pt>
          <cx:pt idx="36845">54</cx:pt>
          <cx:pt idx="36846">54</cx:pt>
          <cx:pt idx="36847">54</cx:pt>
          <cx:pt idx="36848">54</cx:pt>
          <cx:pt idx="36849">54</cx:pt>
          <cx:pt idx="36850">54</cx:pt>
          <cx:pt idx="36851">54</cx:pt>
          <cx:pt idx="36852">54</cx:pt>
          <cx:pt idx="36853">54</cx:pt>
          <cx:pt idx="36854">54</cx:pt>
          <cx:pt idx="36855">54</cx:pt>
          <cx:pt idx="36856">54</cx:pt>
          <cx:pt idx="36857">54</cx:pt>
          <cx:pt idx="36858">54</cx:pt>
          <cx:pt idx="36859">54</cx:pt>
          <cx:pt idx="36860">54</cx:pt>
          <cx:pt idx="36861">54</cx:pt>
          <cx:pt idx="36862">54</cx:pt>
          <cx:pt idx="36863">54</cx:pt>
          <cx:pt idx="36864">54</cx:pt>
          <cx:pt idx="36865">54</cx:pt>
          <cx:pt idx="36866">54</cx:pt>
          <cx:pt idx="36867">54</cx:pt>
          <cx:pt idx="36868">54</cx:pt>
          <cx:pt idx="36869">54</cx:pt>
          <cx:pt idx="36870">54</cx:pt>
          <cx:pt idx="36871">54</cx:pt>
          <cx:pt idx="36872">54</cx:pt>
          <cx:pt idx="36873">54</cx:pt>
          <cx:pt idx="36874">54</cx:pt>
          <cx:pt idx="36875">54</cx:pt>
          <cx:pt idx="36876">54</cx:pt>
          <cx:pt idx="36877">54</cx:pt>
          <cx:pt idx="36878">54</cx:pt>
          <cx:pt idx="36879">54</cx:pt>
          <cx:pt idx="36880">54</cx:pt>
          <cx:pt idx="36881">54</cx:pt>
          <cx:pt idx="36882">54</cx:pt>
          <cx:pt idx="36883">54</cx:pt>
          <cx:pt idx="36884">54</cx:pt>
          <cx:pt idx="36885">54</cx:pt>
          <cx:pt idx="36886">54</cx:pt>
          <cx:pt idx="36887">54</cx:pt>
          <cx:pt idx="36888">54</cx:pt>
          <cx:pt idx="36889">54</cx:pt>
          <cx:pt idx="36890">54</cx:pt>
          <cx:pt idx="36891">54</cx:pt>
          <cx:pt idx="36892">54</cx:pt>
          <cx:pt idx="36893">54</cx:pt>
          <cx:pt idx="36894">54</cx:pt>
          <cx:pt idx="36895">54</cx:pt>
          <cx:pt idx="36896">54</cx:pt>
          <cx:pt idx="36897">53</cx:pt>
          <cx:pt idx="36898">53</cx:pt>
          <cx:pt idx="36899">53</cx:pt>
          <cx:pt idx="36900">53</cx:pt>
          <cx:pt idx="36901">53</cx:pt>
          <cx:pt idx="36902">53</cx:pt>
          <cx:pt idx="36903">53</cx:pt>
          <cx:pt idx="36904">53</cx:pt>
          <cx:pt idx="36905">53</cx:pt>
          <cx:pt idx="36906">53</cx:pt>
          <cx:pt idx="36907">53</cx:pt>
          <cx:pt idx="36908">53</cx:pt>
          <cx:pt idx="36909">53</cx:pt>
          <cx:pt idx="36910">53</cx:pt>
          <cx:pt idx="36911">53</cx:pt>
          <cx:pt idx="36912">53</cx:pt>
          <cx:pt idx="36913">53</cx:pt>
          <cx:pt idx="36914">53</cx:pt>
          <cx:pt idx="36915">53</cx:pt>
          <cx:pt idx="36916">53</cx:pt>
          <cx:pt idx="36917">53</cx:pt>
          <cx:pt idx="36918">53</cx:pt>
          <cx:pt idx="36919">53</cx:pt>
          <cx:pt idx="36920">53</cx:pt>
          <cx:pt idx="36921">53</cx:pt>
          <cx:pt idx="36922">53</cx:pt>
          <cx:pt idx="36923">53</cx:pt>
          <cx:pt idx="36924">53</cx:pt>
          <cx:pt idx="36925">53</cx:pt>
          <cx:pt idx="36926">53</cx:pt>
          <cx:pt idx="36927">53</cx:pt>
          <cx:pt idx="36928">53</cx:pt>
          <cx:pt idx="36929">53</cx:pt>
          <cx:pt idx="36930">53</cx:pt>
          <cx:pt idx="36931">53</cx:pt>
          <cx:pt idx="36932">53</cx:pt>
          <cx:pt idx="36933">53</cx:pt>
          <cx:pt idx="36934">53</cx:pt>
          <cx:pt idx="36935">53</cx:pt>
          <cx:pt idx="36936">53</cx:pt>
          <cx:pt idx="36937">53</cx:pt>
          <cx:pt idx="36938">53</cx:pt>
          <cx:pt idx="36939">53</cx:pt>
          <cx:pt idx="36940">53</cx:pt>
          <cx:pt idx="36941">53</cx:pt>
          <cx:pt idx="36942">53</cx:pt>
          <cx:pt idx="36943">53</cx:pt>
          <cx:pt idx="36944">53</cx:pt>
          <cx:pt idx="36945">53</cx:pt>
          <cx:pt idx="36946">53</cx:pt>
          <cx:pt idx="36947">53</cx:pt>
          <cx:pt idx="36948">53</cx:pt>
          <cx:pt idx="36949">53</cx:pt>
          <cx:pt idx="36950">53</cx:pt>
          <cx:pt idx="36951">53</cx:pt>
          <cx:pt idx="36952">53</cx:pt>
          <cx:pt idx="36953">53</cx:pt>
          <cx:pt idx="36954">53</cx:pt>
          <cx:pt idx="36955">53</cx:pt>
          <cx:pt idx="36956">53</cx:pt>
          <cx:pt idx="36957">53</cx:pt>
          <cx:pt idx="36958">53</cx:pt>
          <cx:pt idx="36959">53</cx:pt>
          <cx:pt idx="36960">53</cx:pt>
          <cx:pt idx="36961">53</cx:pt>
          <cx:pt idx="36962">53</cx:pt>
          <cx:pt idx="36963">53</cx:pt>
          <cx:pt idx="36964">53</cx:pt>
          <cx:pt idx="36965">53</cx:pt>
          <cx:pt idx="36966">53</cx:pt>
          <cx:pt idx="36967">53</cx:pt>
          <cx:pt idx="36968">53</cx:pt>
          <cx:pt idx="36969">53</cx:pt>
          <cx:pt idx="36970">53</cx:pt>
          <cx:pt idx="36971">53</cx:pt>
          <cx:pt idx="36972">53</cx:pt>
          <cx:pt idx="36973">53</cx:pt>
          <cx:pt idx="36974">53</cx:pt>
          <cx:pt idx="36975">53</cx:pt>
          <cx:pt idx="36976">53</cx:pt>
          <cx:pt idx="36977">53</cx:pt>
          <cx:pt idx="36978">53</cx:pt>
          <cx:pt idx="36979">53</cx:pt>
          <cx:pt idx="36980">53</cx:pt>
          <cx:pt idx="36981">53</cx:pt>
          <cx:pt idx="36982">53</cx:pt>
          <cx:pt idx="36983">53</cx:pt>
          <cx:pt idx="36984">53</cx:pt>
          <cx:pt idx="36985">53</cx:pt>
          <cx:pt idx="36986">53</cx:pt>
          <cx:pt idx="36987">53</cx:pt>
          <cx:pt idx="36988">53</cx:pt>
          <cx:pt idx="36989">53</cx:pt>
          <cx:pt idx="36990">53</cx:pt>
          <cx:pt idx="36991">53</cx:pt>
          <cx:pt idx="36992">53</cx:pt>
          <cx:pt idx="36993">53</cx:pt>
          <cx:pt idx="36994">53</cx:pt>
          <cx:pt idx="36995">53</cx:pt>
          <cx:pt idx="36996">53</cx:pt>
          <cx:pt idx="36997">53</cx:pt>
          <cx:pt idx="36998">53</cx:pt>
          <cx:pt idx="36999">53</cx:pt>
          <cx:pt idx="37000">53</cx:pt>
          <cx:pt idx="37001">53</cx:pt>
          <cx:pt idx="37002">53</cx:pt>
          <cx:pt idx="37003">53</cx:pt>
          <cx:pt idx="37004">53</cx:pt>
          <cx:pt idx="37005">53</cx:pt>
          <cx:pt idx="37006">53</cx:pt>
          <cx:pt idx="37007">53</cx:pt>
          <cx:pt idx="37008">53</cx:pt>
          <cx:pt idx="37009">53</cx:pt>
          <cx:pt idx="37010">53</cx:pt>
          <cx:pt idx="37011">53</cx:pt>
          <cx:pt idx="37012">53</cx:pt>
          <cx:pt idx="37013">53</cx:pt>
          <cx:pt idx="37014">53</cx:pt>
          <cx:pt idx="37015">53</cx:pt>
          <cx:pt idx="37016">53</cx:pt>
          <cx:pt idx="37017">53</cx:pt>
          <cx:pt idx="37018">53</cx:pt>
          <cx:pt idx="37019">53</cx:pt>
          <cx:pt idx="37020">53</cx:pt>
          <cx:pt idx="37021">53</cx:pt>
          <cx:pt idx="37022">53</cx:pt>
          <cx:pt idx="37023">53</cx:pt>
          <cx:pt idx="37024">53</cx:pt>
          <cx:pt idx="37025">53</cx:pt>
          <cx:pt idx="37026">53</cx:pt>
          <cx:pt idx="37027">53</cx:pt>
          <cx:pt idx="37028">53</cx:pt>
          <cx:pt idx="37029">53</cx:pt>
          <cx:pt idx="37030">53</cx:pt>
          <cx:pt idx="37031">53</cx:pt>
          <cx:pt idx="37032">53</cx:pt>
          <cx:pt idx="37033">53</cx:pt>
          <cx:pt idx="37034">53</cx:pt>
          <cx:pt idx="37035">53</cx:pt>
          <cx:pt idx="37036">53</cx:pt>
          <cx:pt idx="37037">53</cx:pt>
          <cx:pt idx="37038">53</cx:pt>
          <cx:pt idx="37039">53</cx:pt>
          <cx:pt idx="37040">53</cx:pt>
          <cx:pt idx="37041">53</cx:pt>
          <cx:pt idx="37042">53</cx:pt>
          <cx:pt idx="37043">53</cx:pt>
          <cx:pt idx="37044">53</cx:pt>
          <cx:pt idx="37045">53</cx:pt>
          <cx:pt idx="37046">53</cx:pt>
          <cx:pt idx="37047">53</cx:pt>
          <cx:pt idx="37048">53</cx:pt>
          <cx:pt idx="37049">53</cx:pt>
          <cx:pt idx="37050">53</cx:pt>
          <cx:pt idx="37051">53</cx:pt>
          <cx:pt idx="37052">53</cx:pt>
          <cx:pt idx="37053">53</cx:pt>
          <cx:pt idx="37054">53</cx:pt>
          <cx:pt idx="37055">53</cx:pt>
          <cx:pt idx="37056">53</cx:pt>
          <cx:pt idx="37057">53</cx:pt>
          <cx:pt idx="37058">53</cx:pt>
          <cx:pt idx="37059">53</cx:pt>
          <cx:pt idx="37060">53</cx:pt>
          <cx:pt idx="37061">53</cx:pt>
          <cx:pt idx="37062">53</cx:pt>
          <cx:pt idx="37063">53</cx:pt>
          <cx:pt idx="37064">53</cx:pt>
          <cx:pt idx="37065">53</cx:pt>
          <cx:pt idx="37066">53</cx:pt>
          <cx:pt idx="37067">53</cx:pt>
          <cx:pt idx="37068">53</cx:pt>
          <cx:pt idx="37069">53</cx:pt>
          <cx:pt idx="37070">53</cx:pt>
          <cx:pt idx="37071">53</cx:pt>
          <cx:pt idx="37072">53</cx:pt>
          <cx:pt idx="37073">53</cx:pt>
          <cx:pt idx="37074">53</cx:pt>
          <cx:pt idx="37075">53</cx:pt>
          <cx:pt idx="37076">53</cx:pt>
          <cx:pt idx="37077">53</cx:pt>
          <cx:pt idx="37078">53</cx:pt>
          <cx:pt idx="37079">53</cx:pt>
          <cx:pt idx="37080">53</cx:pt>
          <cx:pt idx="37081">53</cx:pt>
          <cx:pt idx="37082">53</cx:pt>
          <cx:pt idx="37083">53</cx:pt>
          <cx:pt idx="37084">53</cx:pt>
          <cx:pt idx="37085">53</cx:pt>
          <cx:pt idx="37086">53</cx:pt>
          <cx:pt idx="37087">53</cx:pt>
          <cx:pt idx="37088">53</cx:pt>
          <cx:pt idx="37089">53</cx:pt>
          <cx:pt idx="37090">53</cx:pt>
          <cx:pt idx="37091">53</cx:pt>
          <cx:pt idx="37092">53</cx:pt>
          <cx:pt idx="37093">53</cx:pt>
          <cx:pt idx="37094">53</cx:pt>
          <cx:pt idx="37095">53</cx:pt>
          <cx:pt idx="37096">53</cx:pt>
          <cx:pt idx="37097">53</cx:pt>
          <cx:pt idx="37098">53</cx:pt>
          <cx:pt idx="37099">53</cx:pt>
          <cx:pt idx="37100">53</cx:pt>
          <cx:pt idx="37101">53</cx:pt>
          <cx:pt idx="37102">53</cx:pt>
          <cx:pt idx="37103">53</cx:pt>
          <cx:pt idx="37104">53</cx:pt>
          <cx:pt idx="37105">53</cx:pt>
          <cx:pt idx="37106">53</cx:pt>
          <cx:pt idx="37107">53</cx:pt>
          <cx:pt idx="37108">53</cx:pt>
          <cx:pt idx="37109">53</cx:pt>
          <cx:pt idx="37110">53</cx:pt>
          <cx:pt idx="37111">53</cx:pt>
          <cx:pt idx="37112">53</cx:pt>
          <cx:pt idx="37113">53</cx:pt>
          <cx:pt idx="37114">53</cx:pt>
          <cx:pt idx="37115">53</cx:pt>
          <cx:pt idx="37116">53</cx:pt>
          <cx:pt idx="37117">53</cx:pt>
          <cx:pt idx="37118">53</cx:pt>
          <cx:pt idx="37119">53</cx:pt>
          <cx:pt idx="37120">53</cx:pt>
          <cx:pt idx="37121">53</cx:pt>
          <cx:pt idx="37122">53</cx:pt>
          <cx:pt idx="37123">53</cx:pt>
          <cx:pt idx="37124">53</cx:pt>
          <cx:pt idx="37125">53</cx:pt>
          <cx:pt idx="37126">53</cx:pt>
          <cx:pt idx="37127">53</cx:pt>
          <cx:pt idx="37128">53</cx:pt>
          <cx:pt idx="37129">53</cx:pt>
          <cx:pt idx="37130">53</cx:pt>
          <cx:pt idx="37131">53</cx:pt>
          <cx:pt idx="37132">53</cx:pt>
          <cx:pt idx="37133">53</cx:pt>
          <cx:pt idx="37134">53</cx:pt>
          <cx:pt idx="37135">53</cx:pt>
          <cx:pt idx="37136">53</cx:pt>
          <cx:pt idx="37137">53</cx:pt>
          <cx:pt idx="37138">53</cx:pt>
          <cx:pt idx="37139">53</cx:pt>
          <cx:pt idx="37140">53</cx:pt>
          <cx:pt idx="37141">53</cx:pt>
          <cx:pt idx="37142">53</cx:pt>
          <cx:pt idx="37143">53</cx:pt>
          <cx:pt idx="37144">53</cx:pt>
          <cx:pt idx="37145">53</cx:pt>
          <cx:pt idx="37146">53</cx:pt>
          <cx:pt idx="37147">53</cx:pt>
          <cx:pt idx="37148">53</cx:pt>
          <cx:pt idx="37149">53</cx:pt>
          <cx:pt idx="37150">53</cx:pt>
          <cx:pt idx="37151">53</cx:pt>
          <cx:pt idx="37152">53</cx:pt>
          <cx:pt idx="37153">53</cx:pt>
          <cx:pt idx="37154">53</cx:pt>
          <cx:pt idx="37155">53</cx:pt>
          <cx:pt idx="37156">53</cx:pt>
          <cx:pt idx="37157">53</cx:pt>
          <cx:pt idx="37158">53</cx:pt>
          <cx:pt idx="37159">53</cx:pt>
          <cx:pt idx="37160">53</cx:pt>
          <cx:pt idx="37161">53</cx:pt>
          <cx:pt idx="37162">53</cx:pt>
          <cx:pt idx="37163">53</cx:pt>
          <cx:pt idx="37164">53</cx:pt>
          <cx:pt idx="37165">53</cx:pt>
          <cx:pt idx="37166">53</cx:pt>
          <cx:pt idx="37167">53</cx:pt>
          <cx:pt idx="37168">53</cx:pt>
          <cx:pt idx="37169">53</cx:pt>
          <cx:pt idx="37170">53</cx:pt>
          <cx:pt idx="37171">53</cx:pt>
          <cx:pt idx="37172">53</cx:pt>
          <cx:pt idx="37173">53</cx:pt>
          <cx:pt idx="37174">53</cx:pt>
          <cx:pt idx="37175">53</cx:pt>
          <cx:pt idx="37176">53</cx:pt>
          <cx:pt idx="37177">53</cx:pt>
          <cx:pt idx="37178">53</cx:pt>
          <cx:pt idx="37179">53</cx:pt>
          <cx:pt idx="37180">53</cx:pt>
          <cx:pt idx="37181">53</cx:pt>
          <cx:pt idx="37182">53</cx:pt>
          <cx:pt idx="37183">53</cx:pt>
          <cx:pt idx="37184">53</cx:pt>
          <cx:pt idx="37185">53</cx:pt>
          <cx:pt idx="37186">53</cx:pt>
          <cx:pt idx="37187">53</cx:pt>
          <cx:pt idx="37188">53</cx:pt>
          <cx:pt idx="37189">53</cx:pt>
          <cx:pt idx="37190">53</cx:pt>
          <cx:pt idx="37191">53</cx:pt>
          <cx:pt idx="37192">53</cx:pt>
          <cx:pt idx="37193">53</cx:pt>
          <cx:pt idx="37194">53</cx:pt>
          <cx:pt idx="37195">53</cx:pt>
          <cx:pt idx="37196">53</cx:pt>
          <cx:pt idx="37197">53</cx:pt>
          <cx:pt idx="37198">53</cx:pt>
          <cx:pt idx="37199">53</cx:pt>
          <cx:pt idx="37200">53</cx:pt>
          <cx:pt idx="37201">53</cx:pt>
          <cx:pt idx="37202">53</cx:pt>
          <cx:pt idx="37203">53</cx:pt>
          <cx:pt idx="37204">53</cx:pt>
          <cx:pt idx="37205">53</cx:pt>
          <cx:pt idx="37206">53</cx:pt>
          <cx:pt idx="37207">53</cx:pt>
          <cx:pt idx="37208">53</cx:pt>
          <cx:pt idx="37209">53</cx:pt>
          <cx:pt idx="37210">53</cx:pt>
          <cx:pt idx="37211">53</cx:pt>
          <cx:pt idx="37212">53</cx:pt>
          <cx:pt idx="37213">53</cx:pt>
          <cx:pt idx="37214">53</cx:pt>
          <cx:pt idx="37215">53</cx:pt>
          <cx:pt idx="37216">53</cx:pt>
          <cx:pt idx="37217">53</cx:pt>
          <cx:pt idx="37218">53</cx:pt>
          <cx:pt idx="37219">53</cx:pt>
          <cx:pt idx="37220">53</cx:pt>
          <cx:pt idx="37221">53</cx:pt>
          <cx:pt idx="37222">53</cx:pt>
          <cx:pt idx="37223">53</cx:pt>
          <cx:pt idx="37224">53</cx:pt>
          <cx:pt idx="37225">53</cx:pt>
          <cx:pt idx="37226">53</cx:pt>
          <cx:pt idx="37227">53</cx:pt>
          <cx:pt idx="37228">53</cx:pt>
          <cx:pt idx="37229">53</cx:pt>
          <cx:pt idx="37230">53</cx:pt>
          <cx:pt idx="37231">53</cx:pt>
          <cx:pt idx="37232">53</cx:pt>
          <cx:pt idx="37233">53</cx:pt>
          <cx:pt idx="37234">53</cx:pt>
          <cx:pt idx="37235">53</cx:pt>
          <cx:pt idx="37236">53</cx:pt>
          <cx:pt idx="37237">53</cx:pt>
          <cx:pt idx="37238">53</cx:pt>
          <cx:pt idx="37239">53</cx:pt>
          <cx:pt idx="37240">53</cx:pt>
          <cx:pt idx="37241">53</cx:pt>
          <cx:pt idx="37242">53</cx:pt>
          <cx:pt idx="37243">53</cx:pt>
          <cx:pt idx="37244">53</cx:pt>
          <cx:pt idx="37245">53</cx:pt>
          <cx:pt idx="37246">53</cx:pt>
          <cx:pt idx="37247">53</cx:pt>
          <cx:pt idx="37248">53</cx:pt>
          <cx:pt idx="37249">53</cx:pt>
          <cx:pt idx="37250">53</cx:pt>
          <cx:pt idx="37251">53</cx:pt>
          <cx:pt idx="37252">53</cx:pt>
          <cx:pt idx="37253">53</cx:pt>
          <cx:pt idx="37254">53</cx:pt>
          <cx:pt idx="37255">53</cx:pt>
          <cx:pt idx="37256">53</cx:pt>
          <cx:pt idx="37257">53</cx:pt>
          <cx:pt idx="37258">53</cx:pt>
          <cx:pt idx="37259">53</cx:pt>
          <cx:pt idx="37260">53</cx:pt>
          <cx:pt idx="37261">53</cx:pt>
          <cx:pt idx="37262">53</cx:pt>
          <cx:pt idx="37263">53</cx:pt>
          <cx:pt idx="37264">53</cx:pt>
          <cx:pt idx="37265">53</cx:pt>
          <cx:pt idx="37266">53</cx:pt>
          <cx:pt idx="37267">53</cx:pt>
          <cx:pt idx="37268">53</cx:pt>
          <cx:pt idx="37269">53</cx:pt>
          <cx:pt idx="37270">53</cx:pt>
          <cx:pt idx="37271">53</cx:pt>
          <cx:pt idx="37272">53</cx:pt>
          <cx:pt idx="37273">53</cx:pt>
          <cx:pt idx="37274">53</cx:pt>
          <cx:pt idx="37275">53</cx:pt>
          <cx:pt idx="37276">53</cx:pt>
          <cx:pt idx="37277">53</cx:pt>
          <cx:pt idx="37278">53</cx:pt>
          <cx:pt idx="37279">53</cx:pt>
          <cx:pt idx="37280">53</cx:pt>
          <cx:pt idx="37281">53</cx:pt>
          <cx:pt idx="37282">53</cx:pt>
          <cx:pt idx="37283">53</cx:pt>
          <cx:pt idx="37284">53</cx:pt>
          <cx:pt idx="37285">53</cx:pt>
          <cx:pt idx="37286">53</cx:pt>
          <cx:pt idx="37287">53</cx:pt>
          <cx:pt idx="37288">53</cx:pt>
          <cx:pt idx="37289">53</cx:pt>
          <cx:pt idx="37290">53</cx:pt>
          <cx:pt idx="37291">53</cx:pt>
          <cx:pt idx="37292">53</cx:pt>
          <cx:pt idx="37293">53</cx:pt>
          <cx:pt idx="37294">53</cx:pt>
          <cx:pt idx="37295">53</cx:pt>
          <cx:pt idx="37296">53</cx:pt>
          <cx:pt idx="37297">53</cx:pt>
          <cx:pt idx="37298">53</cx:pt>
          <cx:pt idx="37299">53</cx:pt>
          <cx:pt idx="37300">53</cx:pt>
          <cx:pt idx="37301">53</cx:pt>
          <cx:pt idx="37302">53</cx:pt>
          <cx:pt idx="37303">53</cx:pt>
          <cx:pt idx="37304">53</cx:pt>
          <cx:pt idx="37305">53</cx:pt>
          <cx:pt idx="37306">53</cx:pt>
          <cx:pt idx="37307">53</cx:pt>
          <cx:pt idx="37308">53</cx:pt>
          <cx:pt idx="37309">53</cx:pt>
          <cx:pt idx="37310">53</cx:pt>
          <cx:pt idx="37311">53</cx:pt>
          <cx:pt idx="37312">53</cx:pt>
          <cx:pt idx="37313">53</cx:pt>
          <cx:pt idx="37314">53</cx:pt>
          <cx:pt idx="37315">53</cx:pt>
          <cx:pt idx="37316">53</cx:pt>
          <cx:pt idx="37317">53</cx:pt>
          <cx:pt idx="37318">53</cx:pt>
          <cx:pt idx="37319">53</cx:pt>
          <cx:pt idx="37320">53</cx:pt>
          <cx:pt idx="37321">53</cx:pt>
          <cx:pt idx="37322">53</cx:pt>
          <cx:pt idx="37323">53</cx:pt>
          <cx:pt idx="37324">53</cx:pt>
          <cx:pt idx="37325">53</cx:pt>
          <cx:pt idx="37326">53</cx:pt>
          <cx:pt idx="37327">53</cx:pt>
          <cx:pt idx="37328">53</cx:pt>
          <cx:pt idx="37329">53</cx:pt>
          <cx:pt idx="37330">53</cx:pt>
          <cx:pt idx="37331">53</cx:pt>
          <cx:pt idx="37332">53</cx:pt>
          <cx:pt idx="37333">53</cx:pt>
          <cx:pt idx="37334">53</cx:pt>
          <cx:pt idx="37335">53</cx:pt>
          <cx:pt idx="37336">53</cx:pt>
          <cx:pt idx="37337">53</cx:pt>
          <cx:pt idx="37338">53</cx:pt>
          <cx:pt idx="37339">53</cx:pt>
          <cx:pt idx="37340">53</cx:pt>
          <cx:pt idx="37341">53</cx:pt>
          <cx:pt idx="37342">53</cx:pt>
          <cx:pt idx="37343">53</cx:pt>
          <cx:pt idx="37344">53</cx:pt>
          <cx:pt idx="37345">53</cx:pt>
          <cx:pt idx="37346">53</cx:pt>
          <cx:pt idx="37347">53</cx:pt>
          <cx:pt idx="37348">53</cx:pt>
          <cx:pt idx="37349">53</cx:pt>
          <cx:pt idx="37350">53</cx:pt>
          <cx:pt idx="37351">53</cx:pt>
          <cx:pt idx="37352">53</cx:pt>
          <cx:pt idx="37353">53</cx:pt>
          <cx:pt idx="37354">53</cx:pt>
          <cx:pt idx="37355">53</cx:pt>
          <cx:pt idx="37356">53</cx:pt>
          <cx:pt idx="37357">53</cx:pt>
          <cx:pt idx="37358">53</cx:pt>
          <cx:pt idx="37359">53</cx:pt>
          <cx:pt idx="37360">53</cx:pt>
          <cx:pt idx="37361">53</cx:pt>
          <cx:pt idx="37362">53</cx:pt>
          <cx:pt idx="37363">53</cx:pt>
          <cx:pt idx="37364">53</cx:pt>
          <cx:pt idx="37365">53</cx:pt>
          <cx:pt idx="37366">53</cx:pt>
          <cx:pt idx="37367">53</cx:pt>
          <cx:pt idx="37368">53</cx:pt>
          <cx:pt idx="37369">53</cx:pt>
          <cx:pt idx="37370">53</cx:pt>
          <cx:pt idx="37371">53</cx:pt>
          <cx:pt idx="37372">53</cx:pt>
          <cx:pt idx="37373">53</cx:pt>
          <cx:pt idx="37374">53</cx:pt>
          <cx:pt idx="37375">53</cx:pt>
          <cx:pt idx="37376">53</cx:pt>
          <cx:pt idx="37377">53</cx:pt>
          <cx:pt idx="37378">53</cx:pt>
          <cx:pt idx="37379">53</cx:pt>
          <cx:pt idx="37380">53</cx:pt>
          <cx:pt idx="37381">53</cx:pt>
          <cx:pt idx="37382">53</cx:pt>
          <cx:pt idx="37383">53</cx:pt>
          <cx:pt idx="37384">53</cx:pt>
          <cx:pt idx="37385">53</cx:pt>
          <cx:pt idx="37386">53</cx:pt>
          <cx:pt idx="37387">53</cx:pt>
          <cx:pt idx="37388">53</cx:pt>
          <cx:pt idx="37389">53</cx:pt>
          <cx:pt idx="37390">53</cx:pt>
          <cx:pt idx="37391">53</cx:pt>
          <cx:pt idx="37392">53</cx:pt>
          <cx:pt idx="37393">53</cx:pt>
          <cx:pt idx="37394">53</cx:pt>
          <cx:pt idx="37395">53</cx:pt>
          <cx:pt idx="37396">53</cx:pt>
          <cx:pt idx="37397">53</cx:pt>
          <cx:pt idx="37398">53</cx:pt>
          <cx:pt idx="37399">53</cx:pt>
          <cx:pt idx="37400">53</cx:pt>
          <cx:pt idx="37401">53</cx:pt>
          <cx:pt idx="37402">53</cx:pt>
          <cx:pt idx="37403">53</cx:pt>
          <cx:pt idx="37404">53</cx:pt>
          <cx:pt idx="37405">53</cx:pt>
          <cx:pt idx="37406">53</cx:pt>
          <cx:pt idx="37407">53</cx:pt>
          <cx:pt idx="37408">53</cx:pt>
          <cx:pt idx="37409">53</cx:pt>
          <cx:pt idx="37410">53</cx:pt>
          <cx:pt idx="37411">53</cx:pt>
          <cx:pt idx="37412">53</cx:pt>
          <cx:pt idx="37413">53</cx:pt>
          <cx:pt idx="37414">53</cx:pt>
          <cx:pt idx="37415">53</cx:pt>
          <cx:pt idx="37416">53</cx:pt>
          <cx:pt idx="37417">53</cx:pt>
          <cx:pt idx="37418">53</cx:pt>
          <cx:pt idx="37419">53</cx:pt>
          <cx:pt idx="37420">53</cx:pt>
          <cx:pt idx="37421">53</cx:pt>
          <cx:pt idx="37422">53</cx:pt>
          <cx:pt idx="37423">53</cx:pt>
          <cx:pt idx="37424">53</cx:pt>
          <cx:pt idx="37425">53</cx:pt>
          <cx:pt idx="37426">53</cx:pt>
          <cx:pt idx="37427">53</cx:pt>
          <cx:pt idx="37428">53</cx:pt>
          <cx:pt idx="37429">53</cx:pt>
          <cx:pt idx="37430">53</cx:pt>
          <cx:pt idx="37431">53</cx:pt>
          <cx:pt idx="37432">53</cx:pt>
          <cx:pt idx="37433">53</cx:pt>
          <cx:pt idx="37434">53</cx:pt>
          <cx:pt idx="37435">53</cx:pt>
          <cx:pt idx="37436">53</cx:pt>
          <cx:pt idx="37437">53</cx:pt>
          <cx:pt idx="37438">53</cx:pt>
          <cx:pt idx="37439">53</cx:pt>
          <cx:pt idx="37440">53</cx:pt>
          <cx:pt idx="37441">53</cx:pt>
          <cx:pt idx="37442">53</cx:pt>
          <cx:pt idx="37443">53</cx:pt>
          <cx:pt idx="37444">53</cx:pt>
          <cx:pt idx="37445">53</cx:pt>
          <cx:pt idx="37446">53</cx:pt>
          <cx:pt idx="37447">53</cx:pt>
          <cx:pt idx="37448">53</cx:pt>
          <cx:pt idx="37449">53</cx:pt>
          <cx:pt idx="37450">53</cx:pt>
          <cx:pt idx="37451">53</cx:pt>
          <cx:pt idx="37452">53</cx:pt>
          <cx:pt idx="37453">53</cx:pt>
          <cx:pt idx="37454">53</cx:pt>
          <cx:pt idx="37455">53</cx:pt>
          <cx:pt idx="37456">53</cx:pt>
          <cx:pt idx="37457">53</cx:pt>
          <cx:pt idx="37458">53</cx:pt>
          <cx:pt idx="37459">53</cx:pt>
          <cx:pt idx="37460">53</cx:pt>
          <cx:pt idx="37461">53</cx:pt>
          <cx:pt idx="37462">53</cx:pt>
          <cx:pt idx="37463">53</cx:pt>
          <cx:pt idx="37464">53</cx:pt>
          <cx:pt idx="37465">53</cx:pt>
          <cx:pt idx="37466">53</cx:pt>
          <cx:pt idx="37467">53</cx:pt>
          <cx:pt idx="37468">53</cx:pt>
          <cx:pt idx="37469">53</cx:pt>
          <cx:pt idx="37470">53</cx:pt>
          <cx:pt idx="37471">53</cx:pt>
          <cx:pt idx="37472">53</cx:pt>
          <cx:pt idx="37473">53</cx:pt>
          <cx:pt idx="37474">53</cx:pt>
          <cx:pt idx="37475">53</cx:pt>
          <cx:pt idx="37476">53</cx:pt>
          <cx:pt idx="37477">53</cx:pt>
          <cx:pt idx="37478">53</cx:pt>
          <cx:pt idx="37479">53</cx:pt>
          <cx:pt idx="37480">53</cx:pt>
          <cx:pt idx="37481">53</cx:pt>
          <cx:pt idx="37482">53</cx:pt>
          <cx:pt idx="37483">53</cx:pt>
          <cx:pt idx="37484">53</cx:pt>
          <cx:pt idx="37485">53</cx:pt>
          <cx:pt idx="37486">53</cx:pt>
          <cx:pt idx="37487">53</cx:pt>
          <cx:pt idx="37488">53</cx:pt>
          <cx:pt idx="37489">53</cx:pt>
          <cx:pt idx="37490">53</cx:pt>
          <cx:pt idx="37491">53</cx:pt>
          <cx:pt idx="37492">53</cx:pt>
          <cx:pt idx="37493">53</cx:pt>
          <cx:pt idx="37494">53</cx:pt>
          <cx:pt idx="37495">53</cx:pt>
          <cx:pt idx="37496">53</cx:pt>
          <cx:pt idx="37497">53</cx:pt>
          <cx:pt idx="37498">53</cx:pt>
          <cx:pt idx="37499">53</cx:pt>
          <cx:pt idx="37500">53</cx:pt>
          <cx:pt idx="37501">53</cx:pt>
          <cx:pt idx="37502">53</cx:pt>
          <cx:pt idx="37503">53</cx:pt>
          <cx:pt idx="37504">53</cx:pt>
          <cx:pt idx="37505">53</cx:pt>
          <cx:pt idx="37506">53</cx:pt>
          <cx:pt idx="37507">53</cx:pt>
          <cx:pt idx="37508">53</cx:pt>
          <cx:pt idx="37509">53</cx:pt>
          <cx:pt idx="37510">53</cx:pt>
          <cx:pt idx="37511">53</cx:pt>
          <cx:pt idx="37512">53</cx:pt>
          <cx:pt idx="37513">53</cx:pt>
          <cx:pt idx="37514">53</cx:pt>
          <cx:pt idx="37515">53</cx:pt>
          <cx:pt idx="37516">53</cx:pt>
          <cx:pt idx="37517">53</cx:pt>
          <cx:pt idx="37518">53</cx:pt>
          <cx:pt idx="37519">53</cx:pt>
          <cx:pt idx="37520">53</cx:pt>
          <cx:pt idx="37521">53</cx:pt>
          <cx:pt idx="37522">53</cx:pt>
          <cx:pt idx="37523">53</cx:pt>
          <cx:pt idx="37524">53</cx:pt>
          <cx:pt idx="37525">53</cx:pt>
          <cx:pt idx="37526">53</cx:pt>
          <cx:pt idx="37527">53</cx:pt>
          <cx:pt idx="37528">53</cx:pt>
          <cx:pt idx="37529">53</cx:pt>
          <cx:pt idx="37530">53</cx:pt>
          <cx:pt idx="37531">53</cx:pt>
          <cx:pt idx="37532">53</cx:pt>
          <cx:pt idx="37533">53</cx:pt>
          <cx:pt idx="37534">53</cx:pt>
          <cx:pt idx="37535">53</cx:pt>
          <cx:pt idx="37536">53</cx:pt>
          <cx:pt idx="37537">53</cx:pt>
          <cx:pt idx="37538">53</cx:pt>
          <cx:pt idx="37539">53</cx:pt>
          <cx:pt idx="37540">53</cx:pt>
          <cx:pt idx="37541">53</cx:pt>
          <cx:pt idx="37542">53</cx:pt>
          <cx:pt idx="37543">53</cx:pt>
          <cx:pt idx="37544">53</cx:pt>
          <cx:pt idx="37545">53</cx:pt>
          <cx:pt idx="37546">53</cx:pt>
          <cx:pt idx="37547">53</cx:pt>
          <cx:pt idx="37548">53</cx:pt>
          <cx:pt idx="37549">53</cx:pt>
          <cx:pt idx="37550">53</cx:pt>
          <cx:pt idx="37551">53</cx:pt>
          <cx:pt idx="37552">53</cx:pt>
          <cx:pt idx="37553">53</cx:pt>
          <cx:pt idx="37554">53</cx:pt>
          <cx:pt idx="37555">53</cx:pt>
          <cx:pt idx="37556">53</cx:pt>
          <cx:pt idx="37557">53</cx:pt>
          <cx:pt idx="37558">53</cx:pt>
          <cx:pt idx="37559">53</cx:pt>
          <cx:pt idx="37560">53</cx:pt>
          <cx:pt idx="37561">53</cx:pt>
          <cx:pt idx="37562">53</cx:pt>
          <cx:pt idx="37563">53</cx:pt>
          <cx:pt idx="37564">53</cx:pt>
          <cx:pt idx="37565">53</cx:pt>
          <cx:pt idx="37566">53</cx:pt>
          <cx:pt idx="37567">53</cx:pt>
          <cx:pt idx="37568">53</cx:pt>
          <cx:pt idx="37569">53</cx:pt>
          <cx:pt idx="37570">53</cx:pt>
          <cx:pt idx="37571">53</cx:pt>
          <cx:pt idx="37572">53</cx:pt>
          <cx:pt idx="37573">53</cx:pt>
          <cx:pt idx="37574">53</cx:pt>
          <cx:pt idx="37575">53</cx:pt>
          <cx:pt idx="37576">53</cx:pt>
          <cx:pt idx="37577">53</cx:pt>
          <cx:pt idx="37578">53</cx:pt>
          <cx:pt idx="37579">53</cx:pt>
          <cx:pt idx="37580">53</cx:pt>
          <cx:pt idx="37581">53</cx:pt>
          <cx:pt idx="37582">53</cx:pt>
          <cx:pt idx="37583">53</cx:pt>
          <cx:pt idx="37584">53</cx:pt>
          <cx:pt idx="37585">53</cx:pt>
          <cx:pt idx="37586">53</cx:pt>
          <cx:pt idx="37587">53</cx:pt>
          <cx:pt idx="37588">53</cx:pt>
          <cx:pt idx="37589">53</cx:pt>
          <cx:pt idx="37590">53</cx:pt>
          <cx:pt idx="37591">53</cx:pt>
          <cx:pt idx="37592">53</cx:pt>
          <cx:pt idx="37593">53</cx:pt>
          <cx:pt idx="37594">53</cx:pt>
          <cx:pt idx="37595">53</cx:pt>
          <cx:pt idx="37596">53</cx:pt>
          <cx:pt idx="37597">53</cx:pt>
          <cx:pt idx="37598">53</cx:pt>
          <cx:pt idx="37599">53</cx:pt>
          <cx:pt idx="37600">53</cx:pt>
          <cx:pt idx="37601">53</cx:pt>
          <cx:pt idx="37602">53</cx:pt>
          <cx:pt idx="37603">53</cx:pt>
          <cx:pt idx="37604">53</cx:pt>
          <cx:pt idx="37605">53</cx:pt>
          <cx:pt idx="37606">53</cx:pt>
          <cx:pt idx="37607">53</cx:pt>
          <cx:pt idx="37608">53</cx:pt>
          <cx:pt idx="37609">53</cx:pt>
          <cx:pt idx="37610">53</cx:pt>
          <cx:pt idx="37611">53</cx:pt>
          <cx:pt idx="37612">53</cx:pt>
          <cx:pt idx="37613">53</cx:pt>
          <cx:pt idx="37614">53</cx:pt>
          <cx:pt idx="37615">53</cx:pt>
          <cx:pt idx="37616">53</cx:pt>
          <cx:pt idx="37617">53</cx:pt>
          <cx:pt idx="37618">53</cx:pt>
          <cx:pt idx="37619">53</cx:pt>
          <cx:pt idx="37620">53</cx:pt>
          <cx:pt idx="37621">53</cx:pt>
          <cx:pt idx="37622">53</cx:pt>
          <cx:pt idx="37623">53</cx:pt>
          <cx:pt idx="37624">53</cx:pt>
          <cx:pt idx="37625">53</cx:pt>
          <cx:pt idx="37626">53</cx:pt>
          <cx:pt idx="37627">53</cx:pt>
          <cx:pt idx="37628">53</cx:pt>
          <cx:pt idx="37629">53</cx:pt>
          <cx:pt idx="37630">53</cx:pt>
          <cx:pt idx="37631">53</cx:pt>
          <cx:pt idx="37632">53</cx:pt>
          <cx:pt idx="37633">53</cx:pt>
          <cx:pt idx="37634">53</cx:pt>
          <cx:pt idx="37635">53</cx:pt>
          <cx:pt idx="37636">53</cx:pt>
          <cx:pt idx="37637">53</cx:pt>
          <cx:pt idx="37638">53</cx:pt>
          <cx:pt idx="37639">53</cx:pt>
          <cx:pt idx="37640">53</cx:pt>
          <cx:pt idx="37641">53</cx:pt>
          <cx:pt idx="37642">53</cx:pt>
          <cx:pt idx="37643">53</cx:pt>
          <cx:pt idx="37644">53</cx:pt>
          <cx:pt idx="37645">53</cx:pt>
          <cx:pt idx="37646">53</cx:pt>
          <cx:pt idx="37647">53</cx:pt>
          <cx:pt idx="37648">53</cx:pt>
          <cx:pt idx="37649">53</cx:pt>
          <cx:pt idx="37650">53</cx:pt>
          <cx:pt idx="37651">53</cx:pt>
          <cx:pt idx="37652">53</cx:pt>
          <cx:pt idx="37653">53</cx:pt>
          <cx:pt idx="37654">53</cx:pt>
          <cx:pt idx="37655">53</cx:pt>
          <cx:pt idx="37656">53</cx:pt>
          <cx:pt idx="37657">53</cx:pt>
          <cx:pt idx="37658">53</cx:pt>
          <cx:pt idx="37659">53</cx:pt>
          <cx:pt idx="37660">53</cx:pt>
          <cx:pt idx="37661">53</cx:pt>
          <cx:pt idx="37662">53</cx:pt>
          <cx:pt idx="37663">53</cx:pt>
          <cx:pt idx="37664">53</cx:pt>
          <cx:pt idx="37665">53</cx:pt>
          <cx:pt idx="37666">53</cx:pt>
          <cx:pt idx="37667">53</cx:pt>
          <cx:pt idx="37668">53</cx:pt>
          <cx:pt idx="37669">53</cx:pt>
          <cx:pt idx="37670">53</cx:pt>
          <cx:pt idx="37671">53</cx:pt>
          <cx:pt idx="37672">53</cx:pt>
          <cx:pt idx="37673">53</cx:pt>
          <cx:pt idx="37674">53</cx:pt>
          <cx:pt idx="37675">53</cx:pt>
          <cx:pt idx="37676">53</cx:pt>
          <cx:pt idx="37677">53</cx:pt>
          <cx:pt idx="37678">53</cx:pt>
          <cx:pt idx="37679">53</cx:pt>
          <cx:pt idx="37680">53</cx:pt>
          <cx:pt idx="37681">53</cx:pt>
          <cx:pt idx="37682">53</cx:pt>
          <cx:pt idx="37683">53</cx:pt>
          <cx:pt idx="37684">53</cx:pt>
          <cx:pt idx="37685">53</cx:pt>
          <cx:pt idx="37686">53</cx:pt>
          <cx:pt idx="37687">53</cx:pt>
          <cx:pt idx="37688">53</cx:pt>
          <cx:pt idx="37689">53</cx:pt>
          <cx:pt idx="37690">53</cx:pt>
          <cx:pt idx="37691">53</cx:pt>
          <cx:pt idx="37692">53</cx:pt>
          <cx:pt idx="37693">53</cx:pt>
          <cx:pt idx="37694">53</cx:pt>
          <cx:pt idx="37695">53</cx:pt>
          <cx:pt idx="37696">53</cx:pt>
          <cx:pt idx="37697">53</cx:pt>
          <cx:pt idx="37698">53</cx:pt>
          <cx:pt idx="37699">53</cx:pt>
          <cx:pt idx="37700">53</cx:pt>
          <cx:pt idx="37701">53</cx:pt>
          <cx:pt idx="37702">53</cx:pt>
          <cx:pt idx="37703">53</cx:pt>
          <cx:pt idx="37704">53</cx:pt>
          <cx:pt idx="37705">53</cx:pt>
          <cx:pt idx="37706">53</cx:pt>
          <cx:pt idx="37707">53</cx:pt>
          <cx:pt idx="37708">53</cx:pt>
          <cx:pt idx="37709">53</cx:pt>
          <cx:pt idx="37710">53</cx:pt>
          <cx:pt idx="37711">53</cx:pt>
          <cx:pt idx="37712">53</cx:pt>
          <cx:pt idx="37713">53</cx:pt>
          <cx:pt idx="37714">53</cx:pt>
          <cx:pt idx="37715">53</cx:pt>
          <cx:pt idx="37716">53</cx:pt>
          <cx:pt idx="37717">53</cx:pt>
          <cx:pt idx="37718">53</cx:pt>
          <cx:pt idx="37719">53</cx:pt>
          <cx:pt idx="37720">53</cx:pt>
          <cx:pt idx="37721">53</cx:pt>
          <cx:pt idx="37722">53</cx:pt>
          <cx:pt idx="37723">53</cx:pt>
          <cx:pt idx="37724">53</cx:pt>
          <cx:pt idx="37725">53</cx:pt>
          <cx:pt idx="37726">53</cx:pt>
          <cx:pt idx="37727">53</cx:pt>
          <cx:pt idx="37728">53</cx:pt>
          <cx:pt idx="37729">53</cx:pt>
          <cx:pt idx="37730">53</cx:pt>
          <cx:pt idx="37731">53</cx:pt>
          <cx:pt idx="37732">53</cx:pt>
          <cx:pt idx="37733">53</cx:pt>
          <cx:pt idx="37734">53</cx:pt>
          <cx:pt idx="37735">53</cx:pt>
          <cx:pt idx="37736">53</cx:pt>
          <cx:pt idx="37737">53</cx:pt>
          <cx:pt idx="37738">53</cx:pt>
          <cx:pt idx="37739">53</cx:pt>
          <cx:pt idx="37740">53</cx:pt>
          <cx:pt idx="37741">53</cx:pt>
          <cx:pt idx="37742">53</cx:pt>
          <cx:pt idx="37743">53</cx:pt>
          <cx:pt idx="37744">53</cx:pt>
          <cx:pt idx="37745">53</cx:pt>
          <cx:pt idx="37746">53</cx:pt>
          <cx:pt idx="37747">53</cx:pt>
          <cx:pt idx="37748">53</cx:pt>
          <cx:pt idx="37749">53</cx:pt>
          <cx:pt idx="37750">53</cx:pt>
          <cx:pt idx="37751">53</cx:pt>
          <cx:pt idx="37752">53</cx:pt>
          <cx:pt idx="37753">53</cx:pt>
          <cx:pt idx="37754">53</cx:pt>
          <cx:pt idx="37755">53</cx:pt>
          <cx:pt idx="37756">53</cx:pt>
          <cx:pt idx="37757">53</cx:pt>
          <cx:pt idx="37758">53</cx:pt>
          <cx:pt idx="37759">53</cx:pt>
          <cx:pt idx="37760">53</cx:pt>
          <cx:pt idx="37761">53</cx:pt>
          <cx:pt idx="37762">53</cx:pt>
          <cx:pt idx="37763">53</cx:pt>
          <cx:pt idx="37764">53</cx:pt>
          <cx:pt idx="37765">53</cx:pt>
          <cx:pt idx="37766">53</cx:pt>
          <cx:pt idx="37767">53</cx:pt>
          <cx:pt idx="37768">53</cx:pt>
          <cx:pt idx="37769">53</cx:pt>
          <cx:pt idx="37770">53</cx:pt>
          <cx:pt idx="37771">53</cx:pt>
          <cx:pt idx="37772">53</cx:pt>
          <cx:pt idx="37773">53</cx:pt>
          <cx:pt idx="37774">53</cx:pt>
          <cx:pt idx="37775">53</cx:pt>
          <cx:pt idx="37776">53</cx:pt>
          <cx:pt idx="37777">53</cx:pt>
          <cx:pt idx="37778">53</cx:pt>
          <cx:pt idx="37779">53</cx:pt>
          <cx:pt idx="37780">53</cx:pt>
          <cx:pt idx="37781">53</cx:pt>
          <cx:pt idx="37782">53</cx:pt>
          <cx:pt idx="37783">53</cx:pt>
          <cx:pt idx="37784">53</cx:pt>
          <cx:pt idx="37785">53</cx:pt>
          <cx:pt idx="37786">53</cx:pt>
          <cx:pt idx="37787">53</cx:pt>
          <cx:pt idx="37788">53</cx:pt>
          <cx:pt idx="37789">53</cx:pt>
          <cx:pt idx="37790">53</cx:pt>
          <cx:pt idx="37791">53</cx:pt>
          <cx:pt idx="37792">53</cx:pt>
          <cx:pt idx="37793">53</cx:pt>
          <cx:pt idx="37794">53</cx:pt>
          <cx:pt idx="37795">53</cx:pt>
          <cx:pt idx="37796">53</cx:pt>
          <cx:pt idx="37797">53</cx:pt>
          <cx:pt idx="37798">53</cx:pt>
          <cx:pt idx="37799">53</cx:pt>
          <cx:pt idx="37800">53</cx:pt>
          <cx:pt idx="37801">53</cx:pt>
          <cx:pt idx="37802">53</cx:pt>
          <cx:pt idx="37803">52</cx:pt>
          <cx:pt idx="37804">52</cx:pt>
          <cx:pt idx="37805">52</cx:pt>
          <cx:pt idx="37806">52</cx:pt>
          <cx:pt idx="37807">52</cx:pt>
          <cx:pt idx="37808">52</cx:pt>
          <cx:pt idx="37809">52</cx:pt>
          <cx:pt idx="37810">52</cx:pt>
          <cx:pt idx="37811">52</cx:pt>
          <cx:pt idx="37812">52</cx:pt>
          <cx:pt idx="37813">52</cx:pt>
          <cx:pt idx="37814">52</cx:pt>
          <cx:pt idx="37815">52</cx:pt>
          <cx:pt idx="37816">52</cx:pt>
          <cx:pt idx="37817">52</cx:pt>
          <cx:pt idx="37818">52</cx:pt>
          <cx:pt idx="37819">52</cx:pt>
          <cx:pt idx="37820">52</cx:pt>
          <cx:pt idx="37821">52</cx:pt>
          <cx:pt idx="37822">52</cx:pt>
          <cx:pt idx="37823">52</cx:pt>
          <cx:pt idx="37824">52</cx:pt>
          <cx:pt idx="37825">52</cx:pt>
          <cx:pt idx="37826">52</cx:pt>
          <cx:pt idx="37827">52</cx:pt>
          <cx:pt idx="37828">52</cx:pt>
          <cx:pt idx="37829">52</cx:pt>
          <cx:pt idx="37830">52</cx:pt>
          <cx:pt idx="37831">52</cx:pt>
          <cx:pt idx="37832">52</cx:pt>
          <cx:pt idx="37833">52</cx:pt>
          <cx:pt idx="37834">52</cx:pt>
          <cx:pt idx="37835">52</cx:pt>
          <cx:pt idx="37836">52</cx:pt>
          <cx:pt idx="37837">52</cx:pt>
          <cx:pt idx="37838">52</cx:pt>
          <cx:pt idx="37839">52</cx:pt>
          <cx:pt idx="37840">52</cx:pt>
          <cx:pt idx="37841">52</cx:pt>
          <cx:pt idx="37842">52</cx:pt>
          <cx:pt idx="37843">52</cx:pt>
          <cx:pt idx="37844">52</cx:pt>
          <cx:pt idx="37845">52</cx:pt>
          <cx:pt idx="37846">52</cx:pt>
          <cx:pt idx="37847">52</cx:pt>
          <cx:pt idx="37848">52</cx:pt>
          <cx:pt idx="37849">52</cx:pt>
          <cx:pt idx="37850">52</cx:pt>
          <cx:pt idx="37851">52</cx:pt>
          <cx:pt idx="37852">52</cx:pt>
          <cx:pt idx="37853">52</cx:pt>
          <cx:pt idx="37854">52</cx:pt>
          <cx:pt idx="37855">52</cx:pt>
          <cx:pt idx="37856">52</cx:pt>
          <cx:pt idx="37857">52</cx:pt>
          <cx:pt idx="37858">52</cx:pt>
          <cx:pt idx="37859">52</cx:pt>
          <cx:pt idx="37860">52</cx:pt>
          <cx:pt idx="37861">52</cx:pt>
          <cx:pt idx="37862">52</cx:pt>
          <cx:pt idx="37863">52</cx:pt>
          <cx:pt idx="37864">52</cx:pt>
          <cx:pt idx="37865">52</cx:pt>
          <cx:pt idx="37866">52</cx:pt>
          <cx:pt idx="37867">52</cx:pt>
          <cx:pt idx="37868">52</cx:pt>
          <cx:pt idx="37869">52</cx:pt>
          <cx:pt idx="37870">52</cx:pt>
          <cx:pt idx="37871">52</cx:pt>
          <cx:pt idx="37872">52</cx:pt>
          <cx:pt idx="37873">52</cx:pt>
          <cx:pt idx="37874">52</cx:pt>
          <cx:pt idx="37875">52</cx:pt>
          <cx:pt idx="37876">52</cx:pt>
          <cx:pt idx="37877">52</cx:pt>
          <cx:pt idx="37878">52</cx:pt>
          <cx:pt idx="37879">52</cx:pt>
          <cx:pt idx="37880">52</cx:pt>
          <cx:pt idx="37881">52</cx:pt>
          <cx:pt idx="37882">52</cx:pt>
          <cx:pt idx="37883">52</cx:pt>
          <cx:pt idx="37884">52</cx:pt>
          <cx:pt idx="37885">52</cx:pt>
          <cx:pt idx="37886">52</cx:pt>
          <cx:pt idx="37887">52</cx:pt>
          <cx:pt idx="37888">52</cx:pt>
          <cx:pt idx="37889">52</cx:pt>
          <cx:pt idx="37890">52</cx:pt>
          <cx:pt idx="37891">52</cx:pt>
          <cx:pt idx="37892">52</cx:pt>
          <cx:pt idx="37893">52</cx:pt>
          <cx:pt idx="37894">52</cx:pt>
          <cx:pt idx="37895">52</cx:pt>
          <cx:pt idx="37896">52</cx:pt>
          <cx:pt idx="37897">52</cx:pt>
          <cx:pt idx="37898">52</cx:pt>
          <cx:pt idx="37899">52</cx:pt>
          <cx:pt idx="37900">52</cx:pt>
          <cx:pt idx="37901">52</cx:pt>
          <cx:pt idx="37902">52</cx:pt>
          <cx:pt idx="37903">52</cx:pt>
          <cx:pt idx="37904">52</cx:pt>
          <cx:pt idx="37905">52</cx:pt>
          <cx:pt idx="37906">52</cx:pt>
          <cx:pt idx="37907">52</cx:pt>
          <cx:pt idx="37908">52</cx:pt>
          <cx:pt idx="37909">52</cx:pt>
          <cx:pt idx="37910">52</cx:pt>
          <cx:pt idx="37911">52</cx:pt>
          <cx:pt idx="37912">52</cx:pt>
          <cx:pt idx="37913">52</cx:pt>
          <cx:pt idx="37914">52</cx:pt>
          <cx:pt idx="37915">52</cx:pt>
          <cx:pt idx="37916">52</cx:pt>
          <cx:pt idx="37917">52</cx:pt>
          <cx:pt idx="37918">52</cx:pt>
          <cx:pt idx="37919">52</cx:pt>
          <cx:pt idx="37920">52</cx:pt>
          <cx:pt idx="37921">52</cx:pt>
          <cx:pt idx="37922">52</cx:pt>
          <cx:pt idx="37923">52</cx:pt>
          <cx:pt idx="37924">52</cx:pt>
          <cx:pt idx="37925">52</cx:pt>
          <cx:pt idx="37926">52</cx:pt>
          <cx:pt idx="37927">52</cx:pt>
          <cx:pt idx="37928">52</cx:pt>
          <cx:pt idx="37929">52</cx:pt>
          <cx:pt idx="37930">52</cx:pt>
          <cx:pt idx="37931">52</cx:pt>
          <cx:pt idx="37932">52</cx:pt>
          <cx:pt idx="37933">52</cx:pt>
          <cx:pt idx="37934">52</cx:pt>
          <cx:pt idx="37935">52</cx:pt>
          <cx:pt idx="37936">52</cx:pt>
          <cx:pt idx="37937">52</cx:pt>
          <cx:pt idx="37938">52</cx:pt>
          <cx:pt idx="37939">52</cx:pt>
          <cx:pt idx="37940">52</cx:pt>
          <cx:pt idx="37941">52</cx:pt>
          <cx:pt idx="37942">52</cx:pt>
          <cx:pt idx="37943">52</cx:pt>
          <cx:pt idx="37944">52</cx:pt>
          <cx:pt idx="37945">52</cx:pt>
          <cx:pt idx="37946">52</cx:pt>
          <cx:pt idx="37947">52</cx:pt>
          <cx:pt idx="37948">52</cx:pt>
          <cx:pt idx="37949">52</cx:pt>
          <cx:pt idx="37950">52</cx:pt>
          <cx:pt idx="37951">52</cx:pt>
          <cx:pt idx="37952">52</cx:pt>
          <cx:pt idx="37953">52</cx:pt>
          <cx:pt idx="37954">52</cx:pt>
          <cx:pt idx="37955">52</cx:pt>
          <cx:pt idx="37956">52</cx:pt>
          <cx:pt idx="37957">52</cx:pt>
          <cx:pt idx="37958">52</cx:pt>
          <cx:pt idx="37959">52</cx:pt>
          <cx:pt idx="37960">52</cx:pt>
          <cx:pt idx="37961">52</cx:pt>
          <cx:pt idx="37962">52</cx:pt>
          <cx:pt idx="37963">52</cx:pt>
          <cx:pt idx="37964">52</cx:pt>
          <cx:pt idx="37965">52</cx:pt>
          <cx:pt idx="37966">52</cx:pt>
          <cx:pt idx="37967">52</cx:pt>
          <cx:pt idx="37968">52</cx:pt>
          <cx:pt idx="37969">52</cx:pt>
          <cx:pt idx="37970">52</cx:pt>
          <cx:pt idx="37971">52</cx:pt>
          <cx:pt idx="37972">52</cx:pt>
          <cx:pt idx="37973">52</cx:pt>
          <cx:pt idx="37974">52</cx:pt>
          <cx:pt idx="37975">52</cx:pt>
          <cx:pt idx="37976">52</cx:pt>
          <cx:pt idx="37977">52</cx:pt>
          <cx:pt idx="37978">52</cx:pt>
          <cx:pt idx="37979">52</cx:pt>
          <cx:pt idx="37980">52</cx:pt>
          <cx:pt idx="37981">52</cx:pt>
          <cx:pt idx="37982">52</cx:pt>
          <cx:pt idx="37983">52</cx:pt>
          <cx:pt idx="37984">52</cx:pt>
          <cx:pt idx="37985">52</cx:pt>
          <cx:pt idx="37986">52</cx:pt>
          <cx:pt idx="37987">52</cx:pt>
          <cx:pt idx="37988">52</cx:pt>
          <cx:pt idx="37989">52</cx:pt>
          <cx:pt idx="37990">52</cx:pt>
          <cx:pt idx="37991">52</cx:pt>
          <cx:pt idx="37992">52</cx:pt>
          <cx:pt idx="37993">52</cx:pt>
          <cx:pt idx="37994">52</cx:pt>
          <cx:pt idx="37995">52</cx:pt>
          <cx:pt idx="37996">52</cx:pt>
          <cx:pt idx="37997">52</cx:pt>
          <cx:pt idx="37998">52</cx:pt>
          <cx:pt idx="37999">52</cx:pt>
          <cx:pt idx="38000">52</cx:pt>
          <cx:pt idx="38001">52</cx:pt>
          <cx:pt idx="38002">52</cx:pt>
          <cx:pt idx="38003">52</cx:pt>
          <cx:pt idx="38004">52</cx:pt>
          <cx:pt idx="38005">52</cx:pt>
          <cx:pt idx="38006">52</cx:pt>
          <cx:pt idx="38007">52</cx:pt>
          <cx:pt idx="38008">52</cx:pt>
          <cx:pt idx="38009">52</cx:pt>
          <cx:pt idx="38010">52</cx:pt>
          <cx:pt idx="38011">52</cx:pt>
          <cx:pt idx="38012">52</cx:pt>
          <cx:pt idx="38013">52</cx:pt>
          <cx:pt idx="38014">52</cx:pt>
          <cx:pt idx="38015">52</cx:pt>
          <cx:pt idx="38016">52</cx:pt>
          <cx:pt idx="38017">52</cx:pt>
          <cx:pt idx="38018">52</cx:pt>
          <cx:pt idx="38019">52</cx:pt>
          <cx:pt idx="38020">52</cx:pt>
          <cx:pt idx="38021">52</cx:pt>
          <cx:pt idx="38022">52</cx:pt>
          <cx:pt idx="38023">52</cx:pt>
          <cx:pt idx="38024">52</cx:pt>
          <cx:pt idx="38025">52</cx:pt>
          <cx:pt idx="38026">52</cx:pt>
          <cx:pt idx="38027">52</cx:pt>
          <cx:pt idx="38028">52</cx:pt>
          <cx:pt idx="38029">52</cx:pt>
          <cx:pt idx="38030">52</cx:pt>
          <cx:pt idx="38031">52</cx:pt>
          <cx:pt idx="38032">52</cx:pt>
          <cx:pt idx="38033">52</cx:pt>
          <cx:pt idx="38034">52</cx:pt>
          <cx:pt idx="38035">52</cx:pt>
          <cx:pt idx="38036">52</cx:pt>
          <cx:pt idx="38037">52</cx:pt>
          <cx:pt idx="38038">52</cx:pt>
          <cx:pt idx="38039">52</cx:pt>
          <cx:pt idx="38040">52</cx:pt>
          <cx:pt idx="38041">52</cx:pt>
          <cx:pt idx="38042">52</cx:pt>
          <cx:pt idx="38043">52</cx:pt>
          <cx:pt idx="38044">52</cx:pt>
          <cx:pt idx="38045">52</cx:pt>
          <cx:pt idx="38046">52</cx:pt>
          <cx:pt idx="38047">52</cx:pt>
          <cx:pt idx="38048">52</cx:pt>
          <cx:pt idx="38049">52</cx:pt>
          <cx:pt idx="38050">52</cx:pt>
          <cx:pt idx="38051">52</cx:pt>
          <cx:pt idx="38052">52</cx:pt>
          <cx:pt idx="38053">52</cx:pt>
          <cx:pt idx="38054">52</cx:pt>
          <cx:pt idx="38055">52</cx:pt>
          <cx:pt idx="38056">52</cx:pt>
          <cx:pt idx="38057">52</cx:pt>
          <cx:pt idx="38058">52</cx:pt>
          <cx:pt idx="38059">52</cx:pt>
          <cx:pt idx="38060">52</cx:pt>
          <cx:pt idx="38061">52</cx:pt>
          <cx:pt idx="38062">52</cx:pt>
          <cx:pt idx="38063">52</cx:pt>
          <cx:pt idx="38064">52</cx:pt>
          <cx:pt idx="38065">52</cx:pt>
          <cx:pt idx="38066">52</cx:pt>
          <cx:pt idx="38067">52</cx:pt>
          <cx:pt idx="38068">52</cx:pt>
          <cx:pt idx="38069">52</cx:pt>
          <cx:pt idx="38070">52</cx:pt>
          <cx:pt idx="38071">52</cx:pt>
          <cx:pt idx="38072">52</cx:pt>
          <cx:pt idx="38073">52</cx:pt>
          <cx:pt idx="38074">52</cx:pt>
          <cx:pt idx="38075">52</cx:pt>
          <cx:pt idx="38076">52</cx:pt>
          <cx:pt idx="38077">52</cx:pt>
          <cx:pt idx="38078">52</cx:pt>
          <cx:pt idx="38079">52</cx:pt>
          <cx:pt idx="38080">52</cx:pt>
          <cx:pt idx="38081">52</cx:pt>
          <cx:pt idx="38082">52</cx:pt>
          <cx:pt idx="38083">52</cx:pt>
          <cx:pt idx="38084">52</cx:pt>
          <cx:pt idx="38085">52</cx:pt>
          <cx:pt idx="38086">52</cx:pt>
          <cx:pt idx="38087">52</cx:pt>
          <cx:pt idx="38088">52</cx:pt>
          <cx:pt idx="38089">52</cx:pt>
          <cx:pt idx="38090">52</cx:pt>
          <cx:pt idx="38091">52</cx:pt>
          <cx:pt idx="38092">52</cx:pt>
          <cx:pt idx="38093">52</cx:pt>
          <cx:pt idx="38094">52</cx:pt>
          <cx:pt idx="38095">52</cx:pt>
          <cx:pt idx="38096">52</cx:pt>
          <cx:pt idx="38097">52</cx:pt>
          <cx:pt idx="38098">52</cx:pt>
          <cx:pt idx="38099">52</cx:pt>
          <cx:pt idx="38100">52</cx:pt>
          <cx:pt idx="38101">52</cx:pt>
          <cx:pt idx="38102">52</cx:pt>
          <cx:pt idx="38103">52</cx:pt>
          <cx:pt idx="38104">52</cx:pt>
          <cx:pt idx="38105">52</cx:pt>
          <cx:pt idx="38106">52</cx:pt>
          <cx:pt idx="38107">52</cx:pt>
          <cx:pt idx="38108">52</cx:pt>
          <cx:pt idx="38109">52</cx:pt>
          <cx:pt idx="38110">52</cx:pt>
          <cx:pt idx="38111">52</cx:pt>
          <cx:pt idx="38112">52</cx:pt>
          <cx:pt idx="38113">52</cx:pt>
          <cx:pt idx="38114">52</cx:pt>
          <cx:pt idx="38115">52</cx:pt>
          <cx:pt idx="38116">52</cx:pt>
          <cx:pt idx="38117">52</cx:pt>
          <cx:pt idx="38118">52</cx:pt>
          <cx:pt idx="38119">52</cx:pt>
          <cx:pt idx="38120">52</cx:pt>
          <cx:pt idx="38121">52</cx:pt>
          <cx:pt idx="38122">52</cx:pt>
          <cx:pt idx="38123">52</cx:pt>
          <cx:pt idx="38124">52</cx:pt>
          <cx:pt idx="38125">52</cx:pt>
          <cx:pt idx="38126">52</cx:pt>
          <cx:pt idx="38127">52</cx:pt>
          <cx:pt idx="38128">52</cx:pt>
          <cx:pt idx="38129">52</cx:pt>
          <cx:pt idx="38130">52</cx:pt>
          <cx:pt idx="38131">52</cx:pt>
          <cx:pt idx="38132">52</cx:pt>
          <cx:pt idx="38133">52</cx:pt>
          <cx:pt idx="38134">52</cx:pt>
          <cx:pt idx="38135">52</cx:pt>
          <cx:pt idx="38136">52</cx:pt>
          <cx:pt idx="38137">52</cx:pt>
          <cx:pt idx="38138">52</cx:pt>
          <cx:pt idx="38139">52</cx:pt>
          <cx:pt idx="38140">52</cx:pt>
          <cx:pt idx="38141">52</cx:pt>
          <cx:pt idx="38142">52</cx:pt>
          <cx:pt idx="38143">52</cx:pt>
          <cx:pt idx="38144">52</cx:pt>
          <cx:pt idx="38145">52</cx:pt>
          <cx:pt idx="38146">52</cx:pt>
          <cx:pt idx="38147">52</cx:pt>
          <cx:pt idx="38148">52</cx:pt>
          <cx:pt idx="38149">52</cx:pt>
          <cx:pt idx="38150">52</cx:pt>
          <cx:pt idx="38151">52</cx:pt>
          <cx:pt idx="38152">52</cx:pt>
          <cx:pt idx="38153">52</cx:pt>
          <cx:pt idx="38154">52</cx:pt>
          <cx:pt idx="38155">52</cx:pt>
          <cx:pt idx="38156">52</cx:pt>
          <cx:pt idx="38157">52</cx:pt>
          <cx:pt idx="38158">52</cx:pt>
          <cx:pt idx="38159">52</cx:pt>
          <cx:pt idx="38160">52</cx:pt>
          <cx:pt idx="38161">52</cx:pt>
          <cx:pt idx="38162">52</cx:pt>
          <cx:pt idx="38163">52</cx:pt>
          <cx:pt idx="38164">52</cx:pt>
          <cx:pt idx="38165">52</cx:pt>
          <cx:pt idx="38166">52</cx:pt>
          <cx:pt idx="38167">52</cx:pt>
          <cx:pt idx="38168">52</cx:pt>
          <cx:pt idx="38169">52</cx:pt>
          <cx:pt idx="38170">52</cx:pt>
          <cx:pt idx="38171">52</cx:pt>
          <cx:pt idx="38172">52</cx:pt>
          <cx:pt idx="38173">52</cx:pt>
          <cx:pt idx="38174">52</cx:pt>
          <cx:pt idx="38175">52</cx:pt>
          <cx:pt idx="38176">52</cx:pt>
          <cx:pt idx="38177">52</cx:pt>
          <cx:pt idx="38178">52</cx:pt>
          <cx:pt idx="38179">52</cx:pt>
          <cx:pt idx="38180">52</cx:pt>
          <cx:pt idx="38181">52</cx:pt>
          <cx:pt idx="38182">52</cx:pt>
          <cx:pt idx="38183">52</cx:pt>
          <cx:pt idx="38184">52</cx:pt>
          <cx:pt idx="38185">52</cx:pt>
          <cx:pt idx="38186">52</cx:pt>
          <cx:pt idx="38187">52</cx:pt>
          <cx:pt idx="38188">52</cx:pt>
          <cx:pt idx="38189">52</cx:pt>
          <cx:pt idx="38190">52</cx:pt>
          <cx:pt idx="38191">52</cx:pt>
          <cx:pt idx="38192">52</cx:pt>
          <cx:pt idx="38193">52</cx:pt>
          <cx:pt idx="38194">52</cx:pt>
          <cx:pt idx="38195">52</cx:pt>
          <cx:pt idx="38196">52</cx:pt>
          <cx:pt idx="38197">52</cx:pt>
          <cx:pt idx="38198">52</cx:pt>
          <cx:pt idx="38199">52</cx:pt>
          <cx:pt idx="38200">52</cx:pt>
          <cx:pt idx="38201">52</cx:pt>
          <cx:pt idx="38202">52</cx:pt>
          <cx:pt idx="38203">52</cx:pt>
          <cx:pt idx="38204">52</cx:pt>
          <cx:pt idx="38205">52</cx:pt>
          <cx:pt idx="38206">52</cx:pt>
          <cx:pt idx="38207">52</cx:pt>
          <cx:pt idx="38208">52</cx:pt>
          <cx:pt idx="38209">52</cx:pt>
          <cx:pt idx="38210">52</cx:pt>
          <cx:pt idx="38211">52</cx:pt>
          <cx:pt idx="38212">52</cx:pt>
          <cx:pt idx="38213">52</cx:pt>
          <cx:pt idx="38214">52</cx:pt>
          <cx:pt idx="38215">52</cx:pt>
          <cx:pt idx="38216">52</cx:pt>
          <cx:pt idx="38217">52</cx:pt>
          <cx:pt idx="38218">52</cx:pt>
          <cx:pt idx="38219">52</cx:pt>
          <cx:pt idx="38220">52</cx:pt>
          <cx:pt idx="38221">52</cx:pt>
          <cx:pt idx="38222">52</cx:pt>
          <cx:pt idx="38223">52</cx:pt>
          <cx:pt idx="38224">52</cx:pt>
          <cx:pt idx="38225">52</cx:pt>
          <cx:pt idx="38226">52</cx:pt>
          <cx:pt idx="38227">52</cx:pt>
          <cx:pt idx="38228">52</cx:pt>
          <cx:pt idx="38229">52</cx:pt>
          <cx:pt idx="38230">52</cx:pt>
          <cx:pt idx="38231">52</cx:pt>
          <cx:pt idx="38232">52</cx:pt>
          <cx:pt idx="38233">52</cx:pt>
          <cx:pt idx="38234">52</cx:pt>
          <cx:pt idx="38235">52</cx:pt>
          <cx:pt idx="38236">52</cx:pt>
          <cx:pt idx="38237">52</cx:pt>
          <cx:pt idx="38238">52</cx:pt>
          <cx:pt idx="38239">52</cx:pt>
          <cx:pt idx="38240">52</cx:pt>
          <cx:pt idx="38241">52</cx:pt>
          <cx:pt idx="38242">52</cx:pt>
          <cx:pt idx="38243">52</cx:pt>
          <cx:pt idx="38244">52</cx:pt>
          <cx:pt idx="38245">52</cx:pt>
          <cx:pt idx="38246">52</cx:pt>
          <cx:pt idx="38247">52</cx:pt>
          <cx:pt idx="38248">52</cx:pt>
          <cx:pt idx="38249">52</cx:pt>
          <cx:pt idx="38250">52</cx:pt>
          <cx:pt idx="38251">52</cx:pt>
          <cx:pt idx="38252">52</cx:pt>
          <cx:pt idx="38253">52</cx:pt>
          <cx:pt idx="38254">52</cx:pt>
          <cx:pt idx="38255">52</cx:pt>
          <cx:pt idx="38256">52</cx:pt>
          <cx:pt idx="38257">52</cx:pt>
          <cx:pt idx="38258">52</cx:pt>
          <cx:pt idx="38259">52</cx:pt>
          <cx:pt idx="38260">52</cx:pt>
          <cx:pt idx="38261">52</cx:pt>
          <cx:pt idx="38262">52</cx:pt>
          <cx:pt idx="38263">52</cx:pt>
          <cx:pt idx="38264">52</cx:pt>
          <cx:pt idx="38265">52</cx:pt>
          <cx:pt idx="38266">52</cx:pt>
          <cx:pt idx="38267">52</cx:pt>
          <cx:pt idx="38268">52</cx:pt>
          <cx:pt idx="38269">52</cx:pt>
          <cx:pt idx="38270">52</cx:pt>
          <cx:pt idx="38271">52</cx:pt>
          <cx:pt idx="38272">52</cx:pt>
          <cx:pt idx="38273">52</cx:pt>
          <cx:pt idx="38274">52</cx:pt>
          <cx:pt idx="38275">52</cx:pt>
          <cx:pt idx="38276">52</cx:pt>
          <cx:pt idx="38277">52</cx:pt>
          <cx:pt idx="38278">52</cx:pt>
          <cx:pt idx="38279">52</cx:pt>
          <cx:pt idx="38280">52</cx:pt>
          <cx:pt idx="38281">52</cx:pt>
          <cx:pt idx="38282">52</cx:pt>
          <cx:pt idx="38283">52</cx:pt>
          <cx:pt idx="38284">52</cx:pt>
          <cx:pt idx="38285">52</cx:pt>
          <cx:pt idx="38286">52</cx:pt>
          <cx:pt idx="38287">52</cx:pt>
          <cx:pt idx="38288">52</cx:pt>
          <cx:pt idx="38289">52</cx:pt>
          <cx:pt idx="38290">52</cx:pt>
          <cx:pt idx="38291">52</cx:pt>
          <cx:pt idx="38292">52</cx:pt>
          <cx:pt idx="38293">52</cx:pt>
          <cx:pt idx="38294">52</cx:pt>
          <cx:pt idx="38295">52</cx:pt>
          <cx:pt idx="38296">52</cx:pt>
          <cx:pt idx="38297">52</cx:pt>
          <cx:pt idx="38298">52</cx:pt>
          <cx:pt idx="38299">52</cx:pt>
          <cx:pt idx="38300">52</cx:pt>
          <cx:pt idx="38301">52</cx:pt>
          <cx:pt idx="38302">52</cx:pt>
          <cx:pt idx="38303">52</cx:pt>
          <cx:pt idx="38304">52</cx:pt>
          <cx:pt idx="38305">52</cx:pt>
          <cx:pt idx="38306">52</cx:pt>
          <cx:pt idx="38307">52</cx:pt>
          <cx:pt idx="38308">52</cx:pt>
          <cx:pt idx="38309">52</cx:pt>
          <cx:pt idx="38310">52</cx:pt>
          <cx:pt idx="38311">52</cx:pt>
          <cx:pt idx="38312">52</cx:pt>
          <cx:pt idx="38313">52</cx:pt>
          <cx:pt idx="38314">52</cx:pt>
          <cx:pt idx="38315">52</cx:pt>
          <cx:pt idx="38316">52</cx:pt>
          <cx:pt idx="38317">52</cx:pt>
          <cx:pt idx="38318">52</cx:pt>
          <cx:pt idx="38319">52</cx:pt>
          <cx:pt idx="38320">52</cx:pt>
          <cx:pt idx="38321">52</cx:pt>
          <cx:pt idx="38322">52</cx:pt>
          <cx:pt idx="38323">52</cx:pt>
          <cx:pt idx="38324">52</cx:pt>
          <cx:pt idx="38325">52</cx:pt>
          <cx:pt idx="38326">52</cx:pt>
          <cx:pt idx="38327">52</cx:pt>
          <cx:pt idx="38328">52</cx:pt>
          <cx:pt idx="38329">52</cx:pt>
          <cx:pt idx="38330">52</cx:pt>
          <cx:pt idx="38331">52</cx:pt>
          <cx:pt idx="38332">52</cx:pt>
          <cx:pt idx="38333">52</cx:pt>
          <cx:pt idx="38334">52</cx:pt>
          <cx:pt idx="38335">52</cx:pt>
          <cx:pt idx="38336">52</cx:pt>
          <cx:pt idx="38337">52</cx:pt>
          <cx:pt idx="38338">52</cx:pt>
          <cx:pt idx="38339">52</cx:pt>
          <cx:pt idx="38340">52</cx:pt>
          <cx:pt idx="38341">52</cx:pt>
          <cx:pt idx="38342">52</cx:pt>
          <cx:pt idx="38343">52</cx:pt>
          <cx:pt idx="38344">52</cx:pt>
          <cx:pt idx="38345">52</cx:pt>
          <cx:pt idx="38346">52</cx:pt>
          <cx:pt idx="38347">52</cx:pt>
          <cx:pt idx="38348">52</cx:pt>
          <cx:pt idx="38349">52</cx:pt>
          <cx:pt idx="38350">52</cx:pt>
          <cx:pt idx="38351">52</cx:pt>
          <cx:pt idx="38352">52</cx:pt>
          <cx:pt idx="38353">52</cx:pt>
          <cx:pt idx="38354">52</cx:pt>
          <cx:pt idx="38355">52</cx:pt>
          <cx:pt idx="38356">52</cx:pt>
          <cx:pt idx="38357">52</cx:pt>
          <cx:pt idx="38358">52</cx:pt>
          <cx:pt idx="38359">52</cx:pt>
          <cx:pt idx="38360">52</cx:pt>
          <cx:pt idx="38361">52</cx:pt>
          <cx:pt idx="38362">52</cx:pt>
          <cx:pt idx="38363">52</cx:pt>
          <cx:pt idx="38364">52</cx:pt>
          <cx:pt idx="38365">52</cx:pt>
          <cx:pt idx="38366">52</cx:pt>
          <cx:pt idx="38367">52</cx:pt>
          <cx:pt idx="38368">52</cx:pt>
          <cx:pt idx="38369">52</cx:pt>
          <cx:pt idx="38370">52</cx:pt>
          <cx:pt idx="38371">52</cx:pt>
          <cx:pt idx="38372">52</cx:pt>
          <cx:pt idx="38373">52</cx:pt>
          <cx:pt idx="38374">52</cx:pt>
          <cx:pt idx="38375">52</cx:pt>
          <cx:pt idx="38376">52</cx:pt>
          <cx:pt idx="38377">52</cx:pt>
          <cx:pt idx="38378">52</cx:pt>
          <cx:pt idx="38379">52</cx:pt>
          <cx:pt idx="38380">52</cx:pt>
          <cx:pt idx="38381">52</cx:pt>
          <cx:pt idx="38382">52</cx:pt>
          <cx:pt idx="38383">52</cx:pt>
          <cx:pt idx="38384">52</cx:pt>
          <cx:pt idx="38385">52</cx:pt>
          <cx:pt idx="38386">52</cx:pt>
          <cx:pt idx="38387">52</cx:pt>
          <cx:pt idx="38388">52</cx:pt>
          <cx:pt idx="38389">52</cx:pt>
          <cx:pt idx="38390">52</cx:pt>
          <cx:pt idx="38391">52</cx:pt>
          <cx:pt idx="38392">52</cx:pt>
          <cx:pt idx="38393">52</cx:pt>
          <cx:pt idx="38394">52</cx:pt>
          <cx:pt idx="38395">52</cx:pt>
          <cx:pt idx="38396">52</cx:pt>
          <cx:pt idx="38397">52</cx:pt>
          <cx:pt idx="38398">52</cx:pt>
          <cx:pt idx="38399">52</cx:pt>
          <cx:pt idx="38400">52</cx:pt>
          <cx:pt idx="38401">52</cx:pt>
          <cx:pt idx="38402">52</cx:pt>
          <cx:pt idx="38403">52</cx:pt>
          <cx:pt idx="38404">52</cx:pt>
          <cx:pt idx="38405">52</cx:pt>
          <cx:pt idx="38406">52</cx:pt>
          <cx:pt idx="38407">52</cx:pt>
          <cx:pt idx="38408">52</cx:pt>
          <cx:pt idx="38409">52</cx:pt>
          <cx:pt idx="38410">52</cx:pt>
          <cx:pt idx="38411">52</cx:pt>
          <cx:pt idx="38412">52</cx:pt>
          <cx:pt idx="38413">52</cx:pt>
          <cx:pt idx="38414">52</cx:pt>
          <cx:pt idx="38415">52</cx:pt>
          <cx:pt idx="38416">52</cx:pt>
          <cx:pt idx="38417">52</cx:pt>
          <cx:pt idx="38418">52</cx:pt>
          <cx:pt idx="38419">52</cx:pt>
          <cx:pt idx="38420">52</cx:pt>
          <cx:pt idx="38421">52</cx:pt>
          <cx:pt idx="38422">52</cx:pt>
          <cx:pt idx="38423">52</cx:pt>
          <cx:pt idx="38424">52</cx:pt>
          <cx:pt idx="38425">52</cx:pt>
          <cx:pt idx="38426">52</cx:pt>
          <cx:pt idx="38427">52</cx:pt>
          <cx:pt idx="38428">52</cx:pt>
          <cx:pt idx="38429">52</cx:pt>
          <cx:pt idx="38430">52</cx:pt>
          <cx:pt idx="38431">52</cx:pt>
          <cx:pt idx="38432">52</cx:pt>
          <cx:pt idx="38433">52</cx:pt>
          <cx:pt idx="38434">52</cx:pt>
          <cx:pt idx="38435">52</cx:pt>
          <cx:pt idx="38436">52</cx:pt>
          <cx:pt idx="38437">52</cx:pt>
          <cx:pt idx="38438">52</cx:pt>
          <cx:pt idx="38439">52</cx:pt>
          <cx:pt idx="38440">52</cx:pt>
          <cx:pt idx="38441">52</cx:pt>
          <cx:pt idx="38442">52</cx:pt>
          <cx:pt idx="38443">52</cx:pt>
          <cx:pt idx="38444">52</cx:pt>
          <cx:pt idx="38445">52</cx:pt>
          <cx:pt idx="38446">52</cx:pt>
          <cx:pt idx="38447">52</cx:pt>
          <cx:pt idx="38448">52</cx:pt>
          <cx:pt idx="38449">52</cx:pt>
          <cx:pt idx="38450">52</cx:pt>
          <cx:pt idx="38451">52</cx:pt>
          <cx:pt idx="38452">52</cx:pt>
          <cx:pt idx="38453">52</cx:pt>
          <cx:pt idx="38454">52</cx:pt>
          <cx:pt idx="38455">52</cx:pt>
          <cx:pt idx="38456">52</cx:pt>
          <cx:pt idx="38457">52</cx:pt>
          <cx:pt idx="38458">52</cx:pt>
          <cx:pt idx="38459">52</cx:pt>
          <cx:pt idx="38460">52</cx:pt>
          <cx:pt idx="38461">52</cx:pt>
          <cx:pt idx="38462">52</cx:pt>
          <cx:pt idx="38463">52</cx:pt>
          <cx:pt idx="38464">52</cx:pt>
          <cx:pt idx="38465">52</cx:pt>
          <cx:pt idx="38466">52</cx:pt>
          <cx:pt idx="38467">52</cx:pt>
          <cx:pt idx="38468">52</cx:pt>
          <cx:pt idx="38469">52</cx:pt>
          <cx:pt idx="38470">52</cx:pt>
          <cx:pt idx="38471">52</cx:pt>
          <cx:pt idx="38472">52</cx:pt>
          <cx:pt idx="38473">52</cx:pt>
          <cx:pt idx="38474">52</cx:pt>
          <cx:pt idx="38475">52</cx:pt>
          <cx:pt idx="38476">52</cx:pt>
          <cx:pt idx="38477">52</cx:pt>
          <cx:pt idx="38478">52</cx:pt>
          <cx:pt idx="38479">52</cx:pt>
          <cx:pt idx="38480">52</cx:pt>
          <cx:pt idx="38481">52</cx:pt>
          <cx:pt idx="38482">52</cx:pt>
          <cx:pt idx="38483">52</cx:pt>
          <cx:pt idx="38484">52</cx:pt>
          <cx:pt idx="38485">52</cx:pt>
          <cx:pt idx="38486">52</cx:pt>
          <cx:pt idx="38487">52</cx:pt>
          <cx:pt idx="38488">52</cx:pt>
          <cx:pt idx="38489">52</cx:pt>
          <cx:pt idx="38490">52</cx:pt>
          <cx:pt idx="38491">52</cx:pt>
          <cx:pt idx="38492">52</cx:pt>
          <cx:pt idx="38493">52</cx:pt>
          <cx:pt idx="38494">52</cx:pt>
          <cx:pt idx="38495">52</cx:pt>
          <cx:pt idx="38496">52</cx:pt>
          <cx:pt idx="38497">52</cx:pt>
          <cx:pt idx="38498">52</cx:pt>
          <cx:pt idx="38499">52</cx:pt>
          <cx:pt idx="38500">52</cx:pt>
          <cx:pt idx="38501">52</cx:pt>
          <cx:pt idx="38502">52</cx:pt>
          <cx:pt idx="38503">52</cx:pt>
          <cx:pt idx="38504">52</cx:pt>
          <cx:pt idx="38505">52</cx:pt>
          <cx:pt idx="38506">52</cx:pt>
          <cx:pt idx="38507">52</cx:pt>
          <cx:pt idx="38508">52</cx:pt>
          <cx:pt idx="38509">52</cx:pt>
          <cx:pt idx="38510">52</cx:pt>
          <cx:pt idx="38511">52</cx:pt>
          <cx:pt idx="38512">52</cx:pt>
          <cx:pt idx="38513">52</cx:pt>
          <cx:pt idx="38514">52</cx:pt>
          <cx:pt idx="38515">52</cx:pt>
          <cx:pt idx="38516">52</cx:pt>
          <cx:pt idx="38517">52</cx:pt>
          <cx:pt idx="38518">52</cx:pt>
          <cx:pt idx="38519">52</cx:pt>
          <cx:pt idx="38520">52</cx:pt>
          <cx:pt idx="38521">52</cx:pt>
          <cx:pt idx="38522">52</cx:pt>
          <cx:pt idx="38523">52</cx:pt>
          <cx:pt idx="38524">52</cx:pt>
          <cx:pt idx="38525">52</cx:pt>
          <cx:pt idx="38526">52</cx:pt>
          <cx:pt idx="38527">52</cx:pt>
          <cx:pt idx="38528">52</cx:pt>
          <cx:pt idx="38529">52</cx:pt>
          <cx:pt idx="38530">52</cx:pt>
          <cx:pt idx="38531">52</cx:pt>
          <cx:pt idx="38532">52</cx:pt>
          <cx:pt idx="38533">52</cx:pt>
          <cx:pt idx="38534">52</cx:pt>
          <cx:pt idx="38535">52</cx:pt>
          <cx:pt idx="38536">52</cx:pt>
          <cx:pt idx="38537">52</cx:pt>
          <cx:pt idx="38538">52</cx:pt>
          <cx:pt idx="38539">52</cx:pt>
          <cx:pt idx="38540">52</cx:pt>
          <cx:pt idx="38541">52</cx:pt>
          <cx:pt idx="38542">52</cx:pt>
          <cx:pt idx="38543">52</cx:pt>
          <cx:pt idx="38544">52</cx:pt>
          <cx:pt idx="38545">52</cx:pt>
          <cx:pt idx="38546">52</cx:pt>
          <cx:pt idx="38547">52</cx:pt>
          <cx:pt idx="38548">52</cx:pt>
          <cx:pt idx="38549">52</cx:pt>
          <cx:pt idx="38550">52</cx:pt>
          <cx:pt idx="38551">52</cx:pt>
          <cx:pt idx="38552">52</cx:pt>
          <cx:pt idx="38553">52</cx:pt>
          <cx:pt idx="38554">52</cx:pt>
          <cx:pt idx="38555">52</cx:pt>
          <cx:pt idx="38556">52</cx:pt>
          <cx:pt idx="38557">52</cx:pt>
          <cx:pt idx="38558">52</cx:pt>
          <cx:pt idx="38559">52</cx:pt>
          <cx:pt idx="38560">52</cx:pt>
          <cx:pt idx="38561">52</cx:pt>
          <cx:pt idx="38562">52</cx:pt>
          <cx:pt idx="38563">52</cx:pt>
          <cx:pt idx="38564">52</cx:pt>
          <cx:pt idx="38565">52</cx:pt>
          <cx:pt idx="38566">52</cx:pt>
          <cx:pt idx="38567">52</cx:pt>
          <cx:pt idx="38568">52</cx:pt>
          <cx:pt idx="38569">52</cx:pt>
          <cx:pt idx="38570">52</cx:pt>
          <cx:pt idx="38571">52</cx:pt>
          <cx:pt idx="38572">52</cx:pt>
          <cx:pt idx="38573">52</cx:pt>
          <cx:pt idx="38574">52</cx:pt>
          <cx:pt idx="38575">52</cx:pt>
          <cx:pt idx="38576">52</cx:pt>
          <cx:pt idx="38577">52</cx:pt>
          <cx:pt idx="38578">52</cx:pt>
          <cx:pt idx="38579">52</cx:pt>
          <cx:pt idx="38580">52</cx:pt>
          <cx:pt idx="38581">52</cx:pt>
          <cx:pt idx="38582">52</cx:pt>
          <cx:pt idx="38583">52</cx:pt>
          <cx:pt idx="38584">52</cx:pt>
          <cx:pt idx="38585">52</cx:pt>
          <cx:pt idx="38586">52</cx:pt>
          <cx:pt idx="38587">52</cx:pt>
          <cx:pt idx="38588">52</cx:pt>
          <cx:pt idx="38589">52</cx:pt>
          <cx:pt idx="38590">52</cx:pt>
          <cx:pt idx="38591">52</cx:pt>
          <cx:pt idx="38592">52</cx:pt>
          <cx:pt idx="38593">52</cx:pt>
          <cx:pt idx="38594">52</cx:pt>
          <cx:pt idx="38595">52</cx:pt>
          <cx:pt idx="38596">52</cx:pt>
          <cx:pt idx="38597">52</cx:pt>
          <cx:pt idx="38598">52</cx:pt>
          <cx:pt idx="38599">52</cx:pt>
          <cx:pt idx="38600">52</cx:pt>
          <cx:pt idx="38601">52</cx:pt>
          <cx:pt idx="38602">52</cx:pt>
          <cx:pt idx="38603">52</cx:pt>
          <cx:pt idx="38604">52</cx:pt>
          <cx:pt idx="38605">51</cx:pt>
          <cx:pt idx="38606">51</cx:pt>
          <cx:pt idx="38607">51</cx:pt>
          <cx:pt idx="38608">51</cx:pt>
          <cx:pt idx="38609">51</cx:pt>
          <cx:pt idx="38610">51</cx:pt>
          <cx:pt idx="38611">51</cx:pt>
          <cx:pt idx="38612">51</cx:pt>
          <cx:pt idx="38613">51</cx:pt>
          <cx:pt idx="38614">51</cx:pt>
          <cx:pt idx="38615">51</cx:pt>
          <cx:pt idx="38616">51</cx:pt>
          <cx:pt idx="38617">51</cx:pt>
          <cx:pt idx="38618">51</cx:pt>
          <cx:pt idx="38619">51</cx:pt>
          <cx:pt idx="38620">51</cx:pt>
          <cx:pt idx="38621">51</cx:pt>
          <cx:pt idx="38622">51</cx:pt>
          <cx:pt idx="38623">51</cx:pt>
          <cx:pt idx="38624">51</cx:pt>
          <cx:pt idx="38625">51</cx:pt>
          <cx:pt idx="38626">51</cx:pt>
          <cx:pt idx="38627">51</cx:pt>
          <cx:pt idx="38628">51</cx:pt>
          <cx:pt idx="38629">51</cx:pt>
          <cx:pt idx="38630">51</cx:pt>
          <cx:pt idx="38631">51</cx:pt>
          <cx:pt idx="38632">51</cx:pt>
          <cx:pt idx="38633">51</cx:pt>
          <cx:pt idx="38634">51</cx:pt>
          <cx:pt idx="38635">51</cx:pt>
          <cx:pt idx="38636">51</cx:pt>
          <cx:pt idx="38637">51</cx:pt>
          <cx:pt idx="38638">51</cx:pt>
          <cx:pt idx="38639">51</cx:pt>
          <cx:pt idx="38640">51</cx:pt>
          <cx:pt idx="38641">51</cx:pt>
          <cx:pt idx="38642">51</cx:pt>
          <cx:pt idx="38643">51</cx:pt>
          <cx:pt idx="38644">51</cx:pt>
          <cx:pt idx="38645">51</cx:pt>
          <cx:pt idx="38646">51</cx:pt>
          <cx:pt idx="38647">51</cx:pt>
          <cx:pt idx="38648">51</cx:pt>
          <cx:pt idx="38649">51</cx:pt>
          <cx:pt idx="38650">51</cx:pt>
          <cx:pt idx="38651">51</cx:pt>
          <cx:pt idx="38652">51</cx:pt>
          <cx:pt idx="38653">51</cx:pt>
          <cx:pt idx="38654">51</cx:pt>
          <cx:pt idx="38655">51</cx:pt>
          <cx:pt idx="38656">51</cx:pt>
          <cx:pt idx="38657">51</cx:pt>
          <cx:pt idx="38658">51</cx:pt>
          <cx:pt idx="38659">51</cx:pt>
          <cx:pt idx="38660">51</cx:pt>
          <cx:pt idx="38661">51</cx:pt>
          <cx:pt idx="38662">51</cx:pt>
          <cx:pt idx="38663">51</cx:pt>
          <cx:pt idx="38664">51</cx:pt>
          <cx:pt idx="38665">51</cx:pt>
          <cx:pt idx="38666">51</cx:pt>
          <cx:pt idx="38667">51</cx:pt>
          <cx:pt idx="38668">51</cx:pt>
          <cx:pt idx="38669">51</cx:pt>
          <cx:pt idx="38670">51</cx:pt>
          <cx:pt idx="38671">51</cx:pt>
          <cx:pt idx="38672">51</cx:pt>
          <cx:pt idx="38673">51</cx:pt>
          <cx:pt idx="38674">51</cx:pt>
          <cx:pt idx="38675">51</cx:pt>
          <cx:pt idx="38676">51</cx:pt>
          <cx:pt idx="38677">51</cx:pt>
          <cx:pt idx="38678">51</cx:pt>
          <cx:pt idx="38679">51</cx:pt>
          <cx:pt idx="38680">51</cx:pt>
          <cx:pt idx="38681">51</cx:pt>
          <cx:pt idx="38682">51</cx:pt>
          <cx:pt idx="38683">51</cx:pt>
          <cx:pt idx="38684">51</cx:pt>
          <cx:pt idx="38685">51</cx:pt>
          <cx:pt idx="38686">51</cx:pt>
          <cx:pt idx="38687">51</cx:pt>
          <cx:pt idx="38688">51</cx:pt>
          <cx:pt idx="38689">51</cx:pt>
          <cx:pt idx="38690">51</cx:pt>
          <cx:pt idx="38691">51</cx:pt>
          <cx:pt idx="38692">51</cx:pt>
          <cx:pt idx="38693">51</cx:pt>
          <cx:pt idx="38694">51</cx:pt>
          <cx:pt idx="38695">51</cx:pt>
          <cx:pt idx="38696">51</cx:pt>
          <cx:pt idx="38697">51</cx:pt>
          <cx:pt idx="38698">51</cx:pt>
          <cx:pt idx="38699">51</cx:pt>
          <cx:pt idx="38700">51</cx:pt>
          <cx:pt idx="38701">51</cx:pt>
          <cx:pt idx="38702">51</cx:pt>
          <cx:pt idx="38703">51</cx:pt>
          <cx:pt idx="38704">51</cx:pt>
          <cx:pt idx="38705">51</cx:pt>
          <cx:pt idx="38706">51</cx:pt>
          <cx:pt idx="38707">51</cx:pt>
          <cx:pt idx="38708">51</cx:pt>
          <cx:pt idx="38709">51</cx:pt>
          <cx:pt idx="38710">51</cx:pt>
          <cx:pt idx="38711">51</cx:pt>
          <cx:pt idx="38712">51</cx:pt>
          <cx:pt idx="38713">51</cx:pt>
          <cx:pt idx="38714">51</cx:pt>
          <cx:pt idx="38715">51</cx:pt>
          <cx:pt idx="38716">51</cx:pt>
          <cx:pt idx="38717">51</cx:pt>
          <cx:pt idx="38718">51</cx:pt>
          <cx:pt idx="38719">51</cx:pt>
          <cx:pt idx="38720">51</cx:pt>
          <cx:pt idx="38721">51</cx:pt>
          <cx:pt idx="38722">51</cx:pt>
          <cx:pt idx="38723">51</cx:pt>
          <cx:pt idx="38724">51</cx:pt>
          <cx:pt idx="38725">51</cx:pt>
          <cx:pt idx="38726">51</cx:pt>
          <cx:pt idx="38727">51</cx:pt>
          <cx:pt idx="38728">51</cx:pt>
          <cx:pt idx="38729">51</cx:pt>
          <cx:pt idx="38730">51</cx:pt>
          <cx:pt idx="38731">51</cx:pt>
          <cx:pt idx="38732">51</cx:pt>
          <cx:pt idx="38733">51</cx:pt>
          <cx:pt idx="38734">51</cx:pt>
          <cx:pt idx="38735">51</cx:pt>
          <cx:pt idx="38736">51</cx:pt>
          <cx:pt idx="38737">51</cx:pt>
          <cx:pt idx="38738">51</cx:pt>
          <cx:pt idx="38739">51</cx:pt>
          <cx:pt idx="38740">51</cx:pt>
          <cx:pt idx="38741">51</cx:pt>
          <cx:pt idx="38742">51</cx:pt>
          <cx:pt idx="38743">51</cx:pt>
          <cx:pt idx="38744">51</cx:pt>
          <cx:pt idx="38745">51</cx:pt>
          <cx:pt idx="38746">51</cx:pt>
          <cx:pt idx="38747">51</cx:pt>
          <cx:pt idx="38748">51</cx:pt>
          <cx:pt idx="38749">51</cx:pt>
          <cx:pt idx="38750">51</cx:pt>
          <cx:pt idx="38751">51</cx:pt>
          <cx:pt idx="38752">51</cx:pt>
          <cx:pt idx="38753">51</cx:pt>
          <cx:pt idx="38754">51</cx:pt>
          <cx:pt idx="38755">51</cx:pt>
          <cx:pt idx="38756">51</cx:pt>
          <cx:pt idx="38757">51</cx:pt>
          <cx:pt idx="38758">51</cx:pt>
          <cx:pt idx="38759">51</cx:pt>
          <cx:pt idx="38760">51</cx:pt>
          <cx:pt idx="38761">51</cx:pt>
          <cx:pt idx="38762">51</cx:pt>
          <cx:pt idx="38763">51</cx:pt>
          <cx:pt idx="38764">51</cx:pt>
          <cx:pt idx="38765">51</cx:pt>
          <cx:pt idx="38766">51</cx:pt>
          <cx:pt idx="38767">51</cx:pt>
          <cx:pt idx="38768">51</cx:pt>
          <cx:pt idx="38769">51</cx:pt>
          <cx:pt idx="38770">51</cx:pt>
          <cx:pt idx="38771">51</cx:pt>
          <cx:pt idx="38772">51</cx:pt>
          <cx:pt idx="38773">51</cx:pt>
          <cx:pt idx="38774">51</cx:pt>
          <cx:pt idx="38775">51</cx:pt>
          <cx:pt idx="38776">51</cx:pt>
          <cx:pt idx="38777">51</cx:pt>
          <cx:pt idx="38778">51</cx:pt>
          <cx:pt idx="38779">51</cx:pt>
          <cx:pt idx="38780">51</cx:pt>
          <cx:pt idx="38781">51</cx:pt>
          <cx:pt idx="38782">51</cx:pt>
          <cx:pt idx="38783">51</cx:pt>
          <cx:pt idx="38784">51</cx:pt>
          <cx:pt idx="38785">51</cx:pt>
          <cx:pt idx="38786">51</cx:pt>
          <cx:pt idx="38787">51</cx:pt>
          <cx:pt idx="38788">51</cx:pt>
          <cx:pt idx="38789">51</cx:pt>
          <cx:pt idx="38790">51</cx:pt>
          <cx:pt idx="38791">51</cx:pt>
          <cx:pt idx="38792">51</cx:pt>
          <cx:pt idx="38793">51</cx:pt>
          <cx:pt idx="38794">51</cx:pt>
          <cx:pt idx="38795">51</cx:pt>
          <cx:pt idx="38796">51</cx:pt>
          <cx:pt idx="38797">51</cx:pt>
          <cx:pt idx="38798">51</cx:pt>
          <cx:pt idx="38799">51</cx:pt>
          <cx:pt idx="38800">51</cx:pt>
          <cx:pt idx="38801">51</cx:pt>
          <cx:pt idx="38802">51</cx:pt>
          <cx:pt idx="38803">51</cx:pt>
          <cx:pt idx="38804">51</cx:pt>
          <cx:pt idx="38805">51</cx:pt>
          <cx:pt idx="38806">51</cx:pt>
          <cx:pt idx="38807">51</cx:pt>
          <cx:pt idx="38808">51</cx:pt>
          <cx:pt idx="38809">51</cx:pt>
          <cx:pt idx="38810">51</cx:pt>
          <cx:pt idx="38811">51</cx:pt>
          <cx:pt idx="38812">51</cx:pt>
          <cx:pt idx="38813">51</cx:pt>
          <cx:pt idx="38814">51</cx:pt>
          <cx:pt idx="38815">51</cx:pt>
          <cx:pt idx="38816">51</cx:pt>
          <cx:pt idx="38817">51</cx:pt>
          <cx:pt idx="38818">51</cx:pt>
          <cx:pt idx="38819">51</cx:pt>
          <cx:pt idx="38820">51</cx:pt>
          <cx:pt idx="38821">51</cx:pt>
          <cx:pt idx="38822">51</cx:pt>
          <cx:pt idx="38823">51</cx:pt>
          <cx:pt idx="38824">51</cx:pt>
          <cx:pt idx="38825">51</cx:pt>
          <cx:pt idx="38826">51</cx:pt>
          <cx:pt idx="38827">51</cx:pt>
          <cx:pt idx="38828">51</cx:pt>
          <cx:pt idx="38829">51</cx:pt>
          <cx:pt idx="38830">51</cx:pt>
          <cx:pt idx="38831">51</cx:pt>
          <cx:pt idx="38832">51</cx:pt>
          <cx:pt idx="38833">51</cx:pt>
          <cx:pt idx="38834">51</cx:pt>
          <cx:pt idx="38835">51</cx:pt>
          <cx:pt idx="38836">51</cx:pt>
          <cx:pt idx="38837">51</cx:pt>
          <cx:pt idx="38838">51</cx:pt>
          <cx:pt idx="38839">51</cx:pt>
          <cx:pt idx="38840">51</cx:pt>
          <cx:pt idx="38841">51</cx:pt>
          <cx:pt idx="38842">51</cx:pt>
          <cx:pt idx="38843">51</cx:pt>
          <cx:pt idx="38844">51</cx:pt>
          <cx:pt idx="38845">51</cx:pt>
          <cx:pt idx="38846">51</cx:pt>
          <cx:pt idx="38847">51</cx:pt>
          <cx:pt idx="38848">51</cx:pt>
          <cx:pt idx="38849">51</cx:pt>
          <cx:pt idx="38850">51</cx:pt>
          <cx:pt idx="38851">51</cx:pt>
          <cx:pt idx="38852">51</cx:pt>
          <cx:pt idx="38853">51</cx:pt>
          <cx:pt idx="38854">51</cx:pt>
          <cx:pt idx="38855">51</cx:pt>
          <cx:pt idx="38856">51</cx:pt>
          <cx:pt idx="38857">51</cx:pt>
          <cx:pt idx="38858">51</cx:pt>
          <cx:pt idx="38859">51</cx:pt>
          <cx:pt idx="38860">51</cx:pt>
          <cx:pt idx="38861">51</cx:pt>
          <cx:pt idx="38862">51</cx:pt>
          <cx:pt idx="38863">51</cx:pt>
          <cx:pt idx="38864">51</cx:pt>
          <cx:pt idx="38865">51</cx:pt>
          <cx:pt idx="38866">51</cx:pt>
          <cx:pt idx="38867">51</cx:pt>
          <cx:pt idx="38868">51</cx:pt>
          <cx:pt idx="38869">51</cx:pt>
          <cx:pt idx="38870">51</cx:pt>
          <cx:pt idx="38871">51</cx:pt>
          <cx:pt idx="38872">51</cx:pt>
          <cx:pt idx="38873">51</cx:pt>
          <cx:pt idx="38874">51</cx:pt>
          <cx:pt idx="38875">51</cx:pt>
          <cx:pt idx="38876">51</cx:pt>
          <cx:pt idx="38877">51</cx:pt>
          <cx:pt idx="38878">51</cx:pt>
          <cx:pt idx="38879">51</cx:pt>
          <cx:pt idx="38880">51</cx:pt>
          <cx:pt idx="38881">51</cx:pt>
          <cx:pt idx="38882">51</cx:pt>
          <cx:pt idx="38883">51</cx:pt>
          <cx:pt idx="38884">51</cx:pt>
          <cx:pt idx="38885">51</cx:pt>
          <cx:pt idx="38886">51</cx:pt>
          <cx:pt idx="38887">51</cx:pt>
          <cx:pt idx="38888">51</cx:pt>
          <cx:pt idx="38889">51</cx:pt>
          <cx:pt idx="38890">51</cx:pt>
          <cx:pt idx="38891">51</cx:pt>
          <cx:pt idx="38892">51</cx:pt>
          <cx:pt idx="38893">51</cx:pt>
          <cx:pt idx="38894">51</cx:pt>
          <cx:pt idx="38895">51</cx:pt>
          <cx:pt idx="38896">51</cx:pt>
          <cx:pt idx="38897">51</cx:pt>
          <cx:pt idx="38898">51</cx:pt>
          <cx:pt idx="38899">51</cx:pt>
          <cx:pt idx="38900">51</cx:pt>
          <cx:pt idx="38901">51</cx:pt>
          <cx:pt idx="38902">51</cx:pt>
          <cx:pt idx="38903">51</cx:pt>
          <cx:pt idx="38904">51</cx:pt>
          <cx:pt idx="38905">51</cx:pt>
          <cx:pt idx="38906">51</cx:pt>
          <cx:pt idx="38907">51</cx:pt>
          <cx:pt idx="38908">51</cx:pt>
          <cx:pt idx="38909">51</cx:pt>
          <cx:pt idx="38910">51</cx:pt>
          <cx:pt idx="38911">51</cx:pt>
          <cx:pt idx="38912">51</cx:pt>
          <cx:pt idx="38913">51</cx:pt>
          <cx:pt idx="38914">51</cx:pt>
          <cx:pt idx="38915">51</cx:pt>
          <cx:pt idx="38916">51</cx:pt>
          <cx:pt idx="38917">51</cx:pt>
          <cx:pt idx="38918">51</cx:pt>
          <cx:pt idx="38919">51</cx:pt>
          <cx:pt idx="38920">51</cx:pt>
          <cx:pt idx="38921">51</cx:pt>
          <cx:pt idx="38922">51</cx:pt>
          <cx:pt idx="38923">51</cx:pt>
          <cx:pt idx="38924">51</cx:pt>
          <cx:pt idx="38925">51</cx:pt>
          <cx:pt idx="38926">51</cx:pt>
          <cx:pt idx="38927">51</cx:pt>
          <cx:pt idx="38928">51</cx:pt>
          <cx:pt idx="38929">51</cx:pt>
          <cx:pt idx="38930">51</cx:pt>
          <cx:pt idx="38931">51</cx:pt>
          <cx:pt idx="38932">51</cx:pt>
          <cx:pt idx="38933">51</cx:pt>
          <cx:pt idx="38934">51</cx:pt>
          <cx:pt idx="38935">51</cx:pt>
          <cx:pt idx="38936">51</cx:pt>
          <cx:pt idx="38937">51</cx:pt>
          <cx:pt idx="38938">51</cx:pt>
          <cx:pt idx="38939">51</cx:pt>
          <cx:pt idx="38940">51</cx:pt>
          <cx:pt idx="38941">51</cx:pt>
          <cx:pt idx="38942">51</cx:pt>
          <cx:pt idx="38943">51</cx:pt>
          <cx:pt idx="38944">51</cx:pt>
          <cx:pt idx="38945">51</cx:pt>
          <cx:pt idx="38946">51</cx:pt>
          <cx:pt idx="38947">51</cx:pt>
          <cx:pt idx="38948">51</cx:pt>
          <cx:pt idx="38949">51</cx:pt>
          <cx:pt idx="38950">51</cx:pt>
          <cx:pt idx="38951">51</cx:pt>
          <cx:pt idx="38952">51</cx:pt>
          <cx:pt idx="38953">51</cx:pt>
          <cx:pt idx="38954">51</cx:pt>
          <cx:pt idx="38955">51</cx:pt>
          <cx:pt idx="38956">51</cx:pt>
          <cx:pt idx="38957">51</cx:pt>
          <cx:pt idx="38958">51</cx:pt>
          <cx:pt idx="38959">51</cx:pt>
          <cx:pt idx="38960">51</cx:pt>
          <cx:pt idx="38961">51</cx:pt>
          <cx:pt idx="38962">51</cx:pt>
          <cx:pt idx="38963">51</cx:pt>
          <cx:pt idx="38964">51</cx:pt>
          <cx:pt idx="38965">51</cx:pt>
          <cx:pt idx="38966">51</cx:pt>
          <cx:pt idx="38967">51</cx:pt>
          <cx:pt idx="38968">51</cx:pt>
          <cx:pt idx="38969">51</cx:pt>
          <cx:pt idx="38970">51</cx:pt>
          <cx:pt idx="38971">51</cx:pt>
          <cx:pt idx="38972">51</cx:pt>
          <cx:pt idx="38973">51</cx:pt>
          <cx:pt idx="38974">51</cx:pt>
          <cx:pt idx="38975">51</cx:pt>
          <cx:pt idx="38976">51</cx:pt>
          <cx:pt idx="38977">51</cx:pt>
          <cx:pt idx="38978">51</cx:pt>
          <cx:pt idx="38979">51</cx:pt>
          <cx:pt idx="38980">51</cx:pt>
          <cx:pt idx="38981">51</cx:pt>
          <cx:pt idx="38982">51</cx:pt>
          <cx:pt idx="38983">51</cx:pt>
          <cx:pt idx="38984">51</cx:pt>
          <cx:pt idx="38985">51</cx:pt>
          <cx:pt idx="38986">51</cx:pt>
          <cx:pt idx="38987">51</cx:pt>
          <cx:pt idx="38988">51</cx:pt>
          <cx:pt idx="38989">51</cx:pt>
          <cx:pt idx="38990">51</cx:pt>
          <cx:pt idx="38991">51</cx:pt>
          <cx:pt idx="38992">51</cx:pt>
          <cx:pt idx="38993">51</cx:pt>
          <cx:pt idx="38994">51</cx:pt>
          <cx:pt idx="38995">51</cx:pt>
          <cx:pt idx="38996">51</cx:pt>
          <cx:pt idx="38997">51</cx:pt>
          <cx:pt idx="38998">51</cx:pt>
          <cx:pt idx="38999">51</cx:pt>
          <cx:pt idx="39000">51</cx:pt>
          <cx:pt idx="39001">51</cx:pt>
          <cx:pt idx="39002">51</cx:pt>
          <cx:pt idx="39003">51</cx:pt>
          <cx:pt idx="39004">51</cx:pt>
          <cx:pt idx="39005">51</cx:pt>
          <cx:pt idx="39006">51</cx:pt>
          <cx:pt idx="39007">51</cx:pt>
          <cx:pt idx="39008">51</cx:pt>
          <cx:pt idx="39009">51</cx:pt>
          <cx:pt idx="39010">51</cx:pt>
          <cx:pt idx="39011">51</cx:pt>
          <cx:pt idx="39012">51</cx:pt>
          <cx:pt idx="39013">51</cx:pt>
          <cx:pt idx="39014">51</cx:pt>
          <cx:pt idx="39015">51</cx:pt>
          <cx:pt idx="39016">51</cx:pt>
          <cx:pt idx="39017">51</cx:pt>
          <cx:pt idx="39018">51</cx:pt>
          <cx:pt idx="39019">51</cx:pt>
          <cx:pt idx="39020">51</cx:pt>
          <cx:pt idx="39021">51</cx:pt>
          <cx:pt idx="39022">51</cx:pt>
          <cx:pt idx="39023">51</cx:pt>
          <cx:pt idx="39024">51</cx:pt>
          <cx:pt idx="39025">51</cx:pt>
          <cx:pt idx="39026">51</cx:pt>
          <cx:pt idx="39027">51</cx:pt>
          <cx:pt idx="39028">51</cx:pt>
          <cx:pt idx="39029">51</cx:pt>
          <cx:pt idx="39030">51</cx:pt>
          <cx:pt idx="39031">51</cx:pt>
          <cx:pt idx="39032">51</cx:pt>
          <cx:pt idx="39033">51</cx:pt>
          <cx:pt idx="39034">51</cx:pt>
          <cx:pt idx="39035">51</cx:pt>
          <cx:pt idx="39036">51</cx:pt>
          <cx:pt idx="39037">51</cx:pt>
          <cx:pt idx="39038">51</cx:pt>
          <cx:pt idx="39039">51</cx:pt>
          <cx:pt idx="39040">51</cx:pt>
          <cx:pt idx="39041">51</cx:pt>
          <cx:pt idx="39042">51</cx:pt>
          <cx:pt idx="39043">51</cx:pt>
          <cx:pt idx="39044">51</cx:pt>
          <cx:pt idx="39045">51</cx:pt>
          <cx:pt idx="39046">51</cx:pt>
          <cx:pt idx="39047">51</cx:pt>
          <cx:pt idx="39048">51</cx:pt>
          <cx:pt idx="39049">51</cx:pt>
          <cx:pt idx="39050">51</cx:pt>
          <cx:pt idx="39051">51</cx:pt>
          <cx:pt idx="39052">51</cx:pt>
          <cx:pt idx="39053">51</cx:pt>
          <cx:pt idx="39054">51</cx:pt>
          <cx:pt idx="39055">51</cx:pt>
          <cx:pt idx="39056">51</cx:pt>
          <cx:pt idx="39057">51</cx:pt>
          <cx:pt idx="39058">51</cx:pt>
          <cx:pt idx="39059">51</cx:pt>
          <cx:pt idx="39060">51</cx:pt>
          <cx:pt idx="39061">51</cx:pt>
          <cx:pt idx="39062">51</cx:pt>
          <cx:pt idx="39063">51</cx:pt>
          <cx:pt idx="39064">51</cx:pt>
          <cx:pt idx="39065">51</cx:pt>
          <cx:pt idx="39066">51</cx:pt>
          <cx:pt idx="39067">51</cx:pt>
          <cx:pt idx="39068">51</cx:pt>
          <cx:pt idx="39069">51</cx:pt>
          <cx:pt idx="39070">51</cx:pt>
          <cx:pt idx="39071">51</cx:pt>
          <cx:pt idx="39072">51</cx:pt>
          <cx:pt idx="39073">51</cx:pt>
          <cx:pt idx="39074">51</cx:pt>
          <cx:pt idx="39075">51</cx:pt>
          <cx:pt idx="39076">51</cx:pt>
          <cx:pt idx="39077">51</cx:pt>
          <cx:pt idx="39078">51</cx:pt>
          <cx:pt idx="39079">51</cx:pt>
          <cx:pt idx="39080">51</cx:pt>
          <cx:pt idx="39081">51</cx:pt>
          <cx:pt idx="39082">51</cx:pt>
          <cx:pt idx="39083">51</cx:pt>
          <cx:pt idx="39084">51</cx:pt>
          <cx:pt idx="39085">51</cx:pt>
          <cx:pt idx="39086">51</cx:pt>
          <cx:pt idx="39087">51</cx:pt>
          <cx:pt idx="39088">51</cx:pt>
          <cx:pt idx="39089">51</cx:pt>
          <cx:pt idx="39090">51</cx:pt>
          <cx:pt idx="39091">51</cx:pt>
          <cx:pt idx="39092">51</cx:pt>
          <cx:pt idx="39093">51</cx:pt>
          <cx:pt idx="39094">51</cx:pt>
          <cx:pt idx="39095">51</cx:pt>
          <cx:pt idx="39096">51</cx:pt>
          <cx:pt idx="39097">51</cx:pt>
          <cx:pt idx="39098">51</cx:pt>
          <cx:pt idx="39099">51</cx:pt>
          <cx:pt idx="39100">51</cx:pt>
          <cx:pt idx="39101">51</cx:pt>
          <cx:pt idx="39102">51</cx:pt>
          <cx:pt idx="39103">51</cx:pt>
          <cx:pt idx="39104">51</cx:pt>
          <cx:pt idx="39105">51</cx:pt>
          <cx:pt idx="39106">51</cx:pt>
          <cx:pt idx="39107">51</cx:pt>
          <cx:pt idx="39108">51</cx:pt>
          <cx:pt idx="39109">51</cx:pt>
          <cx:pt idx="39110">51</cx:pt>
          <cx:pt idx="39111">51</cx:pt>
          <cx:pt idx="39112">51</cx:pt>
          <cx:pt idx="39113">51</cx:pt>
          <cx:pt idx="39114">51</cx:pt>
          <cx:pt idx="39115">51</cx:pt>
          <cx:pt idx="39116">51</cx:pt>
          <cx:pt idx="39117">51</cx:pt>
          <cx:pt idx="39118">51</cx:pt>
          <cx:pt idx="39119">51</cx:pt>
          <cx:pt idx="39120">51</cx:pt>
          <cx:pt idx="39121">51</cx:pt>
          <cx:pt idx="39122">51</cx:pt>
          <cx:pt idx="39123">51</cx:pt>
          <cx:pt idx="39124">51</cx:pt>
          <cx:pt idx="39125">51</cx:pt>
          <cx:pt idx="39126">51</cx:pt>
          <cx:pt idx="39127">51</cx:pt>
          <cx:pt idx="39128">51</cx:pt>
          <cx:pt idx="39129">51</cx:pt>
          <cx:pt idx="39130">51</cx:pt>
          <cx:pt idx="39131">51</cx:pt>
          <cx:pt idx="39132">51</cx:pt>
          <cx:pt idx="39133">51</cx:pt>
          <cx:pt idx="39134">51</cx:pt>
          <cx:pt idx="39135">51</cx:pt>
          <cx:pt idx="39136">51</cx:pt>
          <cx:pt idx="39137">51</cx:pt>
          <cx:pt idx="39138">51</cx:pt>
          <cx:pt idx="39139">51</cx:pt>
          <cx:pt idx="39140">51</cx:pt>
          <cx:pt idx="39141">51</cx:pt>
          <cx:pt idx="39142">51</cx:pt>
          <cx:pt idx="39143">51</cx:pt>
          <cx:pt idx="39144">51</cx:pt>
          <cx:pt idx="39145">51</cx:pt>
          <cx:pt idx="39146">51</cx:pt>
          <cx:pt idx="39147">51</cx:pt>
          <cx:pt idx="39148">51</cx:pt>
          <cx:pt idx="39149">51</cx:pt>
          <cx:pt idx="39150">51</cx:pt>
          <cx:pt idx="39151">51</cx:pt>
          <cx:pt idx="39152">51</cx:pt>
          <cx:pt idx="39153">51</cx:pt>
          <cx:pt idx="39154">51</cx:pt>
          <cx:pt idx="39155">51</cx:pt>
          <cx:pt idx="39156">51</cx:pt>
          <cx:pt idx="39157">51</cx:pt>
          <cx:pt idx="39158">51</cx:pt>
          <cx:pt idx="39159">51</cx:pt>
          <cx:pt idx="39160">51</cx:pt>
          <cx:pt idx="39161">51</cx:pt>
          <cx:pt idx="39162">51</cx:pt>
          <cx:pt idx="39163">51</cx:pt>
          <cx:pt idx="39164">51</cx:pt>
          <cx:pt idx="39165">51</cx:pt>
          <cx:pt idx="39166">51</cx:pt>
          <cx:pt idx="39167">51</cx:pt>
          <cx:pt idx="39168">51</cx:pt>
          <cx:pt idx="39169">51</cx:pt>
          <cx:pt idx="39170">51</cx:pt>
          <cx:pt idx="39171">51</cx:pt>
          <cx:pt idx="39172">51</cx:pt>
          <cx:pt idx="39173">51</cx:pt>
          <cx:pt idx="39174">51</cx:pt>
          <cx:pt idx="39175">51</cx:pt>
          <cx:pt idx="39176">51</cx:pt>
          <cx:pt idx="39177">51</cx:pt>
          <cx:pt idx="39178">51</cx:pt>
          <cx:pt idx="39179">51</cx:pt>
          <cx:pt idx="39180">51</cx:pt>
          <cx:pt idx="39181">51</cx:pt>
          <cx:pt idx="39182">51</cx:pt>
          <cx:pt idx="39183">51</cx:pt>
          <cx:pt idx="39184">51</cx:pt>
          <cx:pt idx="39185">51</cx:pt>
          <cx:pt idx="39186">51</cx:pt>
          <cx:pt idx="39187">51</cx:pt>
          <cx:pt idx="39188">51</cx:pt>
          <cx:pt idx="39189">51</cx:pt>
          <cx:pt idx="39190">51</cx:pt>
          <cx:pt idx="39191">51</cx:pt>
          <cx:pt idx="39192">51</cx:pt>
          <cx:pt idx="39193">51</cx:pt>
          <cx:pt idx="39194">51</cx:pt>
          <cx:pt idx="39195">51</cx:pt>
          <cx:pt idx="39196">51</cx:pt>
          <cx:pt idx="39197">51</cx:pt>
          <cx:pt idx="39198">51</cx:pt>
          <cx:pt idx="39199">51</cx:pt>
          <cx:pt idx="39200">51</cx:pt>
          <cx:pt idx="39201">51</cx:pt>
          <cx:pt idx="39202">51</cx:pt>
          <cx:pt idx="39203">51</cx:pt>
          <cx:pt idx="39204">51</cx:pt>
          <cx:pt idx="39205">51</cx:pt>
          <cx:pt idx="39206">51</cx:pt>
          <cx:pt idx="39207">51</cx:pt>
          <cx:pt idx="39208">51</cx:pt>
          <cx:pt idx="39209">51</cx:pt>
          <cx:pt idx="39210">51</cx:pt>
          <cx:pt idx="39211">51</cx:pt>
          <cx:pt idx="39212">51</cx:pt>
          <cx:pt idx="39213">51</cx:pt>
          <cx:pt idx="39214">51</cx:pt>
          <cx:pt idx="39215">51</cx:pt>
          <cx:pt idx="39216">51</cx:pt>
          <cx:pt idx="39217">51</cx:pt>
          <cx:pt idx="39218">51</cx:pt>
          <cx:pt idx="39219">51</cx:pt>
          <cx:pt idx="39220">51</cx:pt>
          <cx:pt idx="39221">51</cx:pt>
          <cx:pt idx="39222">51</cx:pt>
          <cx:pt idx="39223">51</cx:pt>
          <cx:pt idx="39224">51</cx:pt>
          <cx:pt idx="39225">51</cx:pt>
          <cx:pt idx="39226">51</cx:pt>
          <cx:pt idx="39227">51</cx:pt>
          <cx:pt idx="39228">51</cx:pt>
          <cx:pt idx="39229">51</cx:pt>
          <cx:pt idx="39230">51</cx:pt>
          <cx:pt idx="39231">51</cx:pt>
          <cx:pt idx="39232">51</cx:pt>
          <cx:pt idx="39233">51</cx:pt>
          <cx:pt idx="39234">51</cx:pt>
          <cx:pt idx="39235">51</cx:pt>
          <cx:pt idx="39236">51</cx:pt>
          <cx:pt idx="39237">51</cx:pt>
          <cx:pt idx="39238">51</cx:pt>
          <cx:pt idx="39239">51</cx:pt>
          <cx:pt idx="39240">51</cx:pt>
          <cx:pt idx="39241">51</cx:pt>
          <cx:pt idx="39242">51</cx:pt>
          <cx:pt idx="39243">51</cx:pt>
          <cx:pt idx="39244">51</cx:pt>
          <cx:pt idx="39245">51</cx:pt>
          <cx:pt idx="39246">51</cx:pt>
          <cx:pt idx="39247">51</cx:pt>
          <cx:pt idx="39248">51</cx:pt>
          <cx:pt idx="39249">51</cx:pt>
          <cx:pt idx="39250">51</cx:pt>
          <cx:pt idx="39251">51</cx:pt>
          <cx:pt idx="39252">51</cx:pt>
          <cx:pt idx="39253">51</cx:pt>
          <cx:pt idx="39254">51</cx:pt>
          <cx:pt idx="39255">51</cx:pt>
          <cx:pt idx="39256">51</cx:pt>
          <cx:pt idx="39257">51</cx:pt>
          <cx:pt idx="39258">51</cx:pt>
          <cx:pt idx="39259">51</cx:pt>
          <cx:pt idx="39260">51</cx:pt>
          <cx:pt idx="39261">51</cx:pt>
          <cx:pt idx="39262">51</cx:pt>
          <cx:pt idx="39263">51</cx:pt>
          <cx:pt idx="39264">51</cx:pt>
          <cx:pt idx="39265">51</cx:pt>
          <cx:pt idx="39266">51</cx:pt>
          <cx:pt idx="39267">51</cx:pt>
          <cx:pt idx="39268">51</cx:pt>
          <cx:pt idx="39269">51</cx:pt>
          <cx:pt idx="39270">51</cx:pt>
          <cx:pt idx="39271">51</cx:pt>
          <cx:pt idx="39272">51</cx:pt>
          <cx:pt idx="39273">51</cx:pt>
          <cx:pt idx="39274">51</cx:pt>
          <cx:pt idx="39275">51</cx:pt>
          <cx:pt idx="39276">51</cx:pt>
          <cx:pt idx="39277">51</cx:pt>
          <cx:pt idx="39278">51</cx:pt>
          <cx:pt idx="39279">51</cx:pt>
          <cx:pt idx="39280">51</cx:pt>
          <cx:pt idx="39281">51</cx:pt>
          <cx:pt idx="39282">51</cx:pt>
          <cx:pt idx="39283">51</cx:pt>
          <cx:pt idx="39284">51</cx:pt>
          <cx:pt idx="39285">51</cx:pt>
          <cx:pt idx="39286">51</cx:pt>
          <cx:pt idx="39287">51</cx:pt>
          <cx:pt idx="39288">51</cx:pt>
          <cx:pt idx="39289">51</cx:pt>
          <cx:pt idx="39290">51</cx:pt>
          <cx:pt idx="39291">51</cx:pt>
          <cx:pt idx="39292">51</cx:pt>
          <cx:pt idx="39293">51</cx:pt>
          <cx:pt idx="39294">51</cx:pt>
          <cx:pt idx="39295">51</cx:pt>
          <cx:pt idx="39296">51</cx:pt>
          <cx:pt idx="39297">51</cx:pt>
          <cx:pt idx="39298">51</cx:pt>
          <cx:pt idx="39299">51</cx:pt>
          <cx:pt idx="39300">51</cx:pt>
          <cx:pt idx="39301">51</cx:pt>
          <cx:pt idx="39302">51</cx:pt>
          <cx:pt idx="39303">51</cx:pt>
          <cx:pt idx="39304">51</cx:pt>
          <cx:pt idx="39305">51</cx:pt>
          <cx:pt idx="39306">51</cx:pt>
          <cx:pt idx="39307">51</cx:pt>
          <cx:pt idx="39308">51</cx:pt>
          <cx:pt idx="39309">51</cx:pt>
          <cx:pt idx="39310">51</cx:pt>
          <cx:pt idx="39311">51</cx:pt>
          <cx:pt idx="39312">51</cx:pt>
          <cx:pt idx="39313">51</cx:pt>
          <cx:pt idx="39314">51</cx:pt>
          <cx:pt idx="39315">51</cx:pt>
          <cx:pt idx="39316">51</cx:pt>
          <cx:pt idx="39317">51</cx:pt>
          <cx:pt idx="39318">51</cx:pt>
          <cx:pt idx="39319">51</cx:pt>
          <cx:pt idx="39320">51</cx:pt>
          <cx:pt idx="39321">51</cx:pt>
          <cx:pt idx="39322">51</cx:pt>
          <cx:pt idx="39323">51</cx:pt>
          <cx:pt idx="39324">51</cx:pt>
          <cx:pt idx="39325">51</cx:pt>
          <cx:pt idx="39326">51</cx:pt>
          <cx:pt idx="39327">51</cx:pt>
          <cx:pt idx="39328">51</cx:pt>
          <cx:pt idx="39329">51</cx:pt>
          <cx:pt idx="39330">51</cx:pt>
          <cx:pt idx="39331">51</cx:pt>
          <cx:pt idx="39332">51</cx:pt>
          <cx:pt idx="39333">51</cx:pt>
          <cx:pt idx="39334">51</cx:pt>
          <cx:pt idx="39335">51</cx:pt>
          <cx:pt idx="39336">51</cx:pt>
          <cx:pt idx="39337">51</cx:pt>
          <cx:pt idx="39338">51</cx:pt>
          <cx:pt idx="39339">51</cx:pt>
          <cx:pt idx="39340">51</cx:pt>
          <cx:pt idx="39341">51</cx:pt>
          <cx:pt idx="39342">51</cx:pt>
          <cx:pt idx="39343">51</cx:pt>
          <cx:pt idx="39344">51</cx:pt>
          <cx:pt idx="39345">51</cx:pt>
          <cx:pt idx="39346">51</cx:pt>
          <cx:pt idx="39347">51</cx:pt>
          <cx:pt idx="39348">51</cx:pt>
          <cx:pt idx="39349">51</cx:pt>
          <cx:pt idx="39350">51</cx:pt>
          <cx:pt idx="39351">51</cx:pt>
          <cx:pt idx="39352">51</cx:pt>
          <cx:pt idx="39353">51</cx:pt>
          <cx:pt idx="39354">51</cx:pt>
          <cx:pt idx="39355">51</cx:pt>
          <cx:pt idx="39356">51</cx:pt>
          <cx:pt idx="39357">51</cx:pt>
          <cx:pt idx="39358">51</cx:pt>
          <cx:pt idx="39359">51</cx:pt>
          <cx:pt idx="39360">51</cx:pt>
          <cx:pt idx="39361">51</cx:pt>
          <cx:pt idx="39362">51</cx:pt>
          <cx:pt idx="39363">51</cx:pt>
          <cx:pt idx="39364">51</cx:pt>
          <cx:pt idx="39365">51</cx:pt>
          <cx:pt idx="39366">51</cx:pt>
          <cx:pt idx="39367">51</cx:pt>
          <cx:pt idx="39368">51</cx:pt>
          <cx:pt idx="39369">51</cx:pt>
          <cx:pt idx="39370">51</cx:pt>
          <cx:pt idx="39371">51</cx:pt>
          <cx:pt idx="39372">51</cx:pt>
          <cx:pt idx="39373">51</cx:pt>
          <cx:pt idx="39374">51</cx:pt>
          <cx:pt idx="39375">51</cx:pt>
          <cx:pt idx="39376">51</cx:pt>
          <cx:pt idx="39377">51</cx:pt>
          <cx:pt idx="39378">51</cx:pt>
          <cx:pt idx="39379">51</cx:pt>
          <cx:pt idx="39380">51</cx:pt>
          <cx:pt idx="39381">51</cx:pt>
          <cx:pt idx="39382">51</cx:pt>
          <cx:pt idx="39383">51</cx:pt>
          <cx:pt idx="39384">51</cx:pt>
          <cx:pt idx="39385">51</cx:pt>
          <cx:pt idx="39386">51</cx:pt>
          <cx:pt idx="39387">51</cx:pt>
          <cx:pt idx="39388">51</cx:pt>
          <cx:pt idx="39389">51</cx:pt>
          <cx:pt idx="39390">51</cx:pt>
          <cx:pt idx="39391">51</cx:pt>
          <cx:pt idx="39392">51</cx:pt>
          <cx:pt idx="39393">51</cx:pt>
          <cx:pt idx="39394">51</cx:pt>
          <cx:pt idx="39395">51</cx:pt>
          <cx:pt idx="39396">51</cx:pt>
          <cx:pt idx="39397">51</cx:pt>
          <cx:pt idx="39398">51</cx:pt>
          <cx:pt idx="39399">51</cx:pt>
          <cx:pt idx="39400">51</cx:pt>
          <cx:pt idx="39401">51</cx:pt>
          <cx:pt idx="39402">51</cx:pt>
          <cx:pt idx="39403">51</cx:pt>
          <cx:pt idx="39404">51</cx:pt>
          <cx:pt idx="39405">51</cx:pt>
          <cx:pt idx="39406">51</cx:pt>
          <cx:pt idx="39407">51</cx:pt>
          <cx:pt idx="39408">51</cx:pt>
          <cx:pt idx="39409">51</cx:pt>
          <cx:pt idx="39410">51</cx:pt>
          <cx:pt idx="39411">51</cx:pt>
          <cx:pt idx="39412">51</cx:pt>
          <cx:pt idx="39413">51</cx:pt>
          <cx:pt idx="39414">51</cx:pt>
          <cx:pt idx="39415">51</cx:pt>
          <cx:pt idx="39416">51</cx:pt>
          <cx:pt idx="39417">51</cx:pt>
          <cx:pt idx="39418">51</cx:pt>
          <cx:pt idx="39419">51</cx:pt>
          <cx:pt idx="39420">51</cx:pt>
          <cx:pt idx="39421">51</cx:pt>
          <cx:pt idx="39422">51</cx:pt>
          <cx:pt idx="39423">51</cx:pt>
          <cx:pt idx="39424">51</cx:pt>
          <cx:pt idx="39425">51</cx:pt>
          <cx:pt idx="39426">51</cx:pt>
          <cx:pt idx="39427">51</cx:pt>
          <cx:pt idx="39428">51</cx:pt>
          <cx:pt idx="39429">51</cx:pt>
          <cx:pt idx="39430">51</cx:pt>
          <cx:pt idx="39431">50</cx:pt>
          <cx:pt idx="39432">50</cx:pt>
          <cx:pt idx="39433">50</cx:pt>
          <cx:pt idx="39434">50</cx:pt>
          <cx:pt idx="39435">50</cx:pt>
          <cx:pt idx="39436">50</cx:pt>
          <cx:pt idx="39437">50</cx:pt>
          <cx:pt idx="39438">50</cx:pt>
          <cx:pt idx="39439">50</cx:pt>
          <cx:pt idx="39440">50</cx:pt>
          <cx:pt idx="39441">50</cx:pt>
          <cx:pt idx="39442">50</cx:pt>
          <cx:pt idx="39443">50</cx:pt>
          <cx:pt idx="39444">50</cx:pt>
          <cx:pt idx="39445">50</cx:pt>
          <cx:pt idx="39446">50</cx:pt>
          <cx:pt idx="39447">50</cx:pt>
          <cx:pt idx="39448">50</cx:pt>
          <cx:pt idx="39449">50</cx:pt>
          <cx:pt idx="39450">50</cx:pt>
          <cx:pt idx="39451">50</cx:pt>
          <cx:pt idx="39452">50</cx:pt>
          <cx:pt idx="39453">50</cx:pt>
          <cx:pt idx="39454">50</cx:pt>
          <cx:pt idx="39455">50</cx:pt>
          <cx:pt idx="39456">50</cx:pt>
          <cx:pt idx="39457">50</cx:pt>
          <cx:pt idx="39458">50</cx:pt>
          <cx:pt idx="39459">50</cx:pt>
          <cx:pt idx="39460">50</cx:pt>
          <cx:pt idx="39461">50</cx:pt>
          <cx:pt idx="39462">50</cx:pt>
          <cx:pt idx="39463">50</cx:pt>
          <cx:pt idx="39464">50</cx:pt>
          <cx:pt idx="39465">50</cx:pt>
          <cx:pt idx="39466">50</cx:pt>
          <cx:pt idx="39467">50</cx:pt>
          <cx:pt idx="39468">50</cx:pt>
          <cx:pt idx="39469">50</cx:pt>
          <cx:pt idx="39470">50</cx:pt>
          <cx:pt idx="39471">50</cx:pt>
          <cx:pt idx="39472">50</cx:pt>
          <cx:pt idx="39473">50</cx:pt>
          <cx:pt idx="39474">50</cx:pt>
          <cx:pt idx="39475">50</cx:pt>
          <cx:pt idx="39476">50</cx:pt>
          <cx:pt idx="39477">50</cx:pt>
          <cx:pt idx="39478">50</cx:pt>
          <cx:pt idx="39479">50</cx:pt>
          <cx:pt idx="39480">50</cx:pt>
          <cx:pt idx="39481">50</cx:pt>
          <cx:pt idx="39482">50</cx:pt>
          <cx:pt idx="39483">50</cx:pt>
          <cx:pt idx="39484">50</cx:pt>
          <cx:pt idx="39485">50</cx:pt>
          <cx:pt idx="39486">50</cx:pt>
          <cx:pt idx="39487">50</cx:pt>
          <cx:pt idx="39488">50</cx:pt>
          <cx:pt idx="39489">50</cx:pt>
          <cx:pt idx="39490">50</cx:pt>
          <cx:pt idx="39491">50</cx:pt>
          <cx:pt idx="39492">50</cx:pt>
          <cx:pt idx="39493">50</cx:pt>
          <cx:pt idx="39494">50</cx:pt>
          <cx:pt idx="39495">50</cx:pt>
          <cx:pt idx="39496">50</cx:pt>
          <cx:pt idx="39497">50</cx:pt>
          <cx:pt idx="39498">50</cx:pt>
          <cx:pt idx="39499">50</cx:pt>
          <cx:pt idx="39500">50</cx:pt>
          <cx:pt idx="39501">50</cx:pt>
          <cx:pt idx="39502">50</cx:pt>
          <cx:pt idx="39503">50</cx:pt>
          <cx:pt idx="39504">50</cx:pt>
          <cx:pt idx="39505">50</cx:pt>
          <cx:pt idx="39506">50</cx:pt>
          <cx:pt idx="39507">50</cx:pt>
          <cx:pt idx="39508">50</cx:pt>
          <cx:pt idx="39509">50</cx:pt>
          <cx:pt idx="39510">50</cx:pt>
          <cx:pt idx="39511">50</cx:pt>
          <cx:pt idx="39512">50</cx:pt>
          <cx:pt idx="39513">50</cx:pt>
          <cx:pt idx="39514">50</cx:pt>
          <cx:pt idx="39515">50</cx:pt>
          <cx:pt idx="39516">50</cx:pt>
          <cx:pt idx="39517">50</cx:pt>
          <cx:pt idx="39518">50</cx:pt>
          <cx:pt idx="39519">50</cx:pt>
          <cx:pt idx="39520">50</cx:pt>
          <cx:pt idx="39521">50</cx:pt>
          <cx:pt idx="39522">50</cx:pt>
          <cx:pt idx="39523">50</cx:pt>
          <cx:pt idx="39524">50</cx:pt>
          <cx:pt idx="39525">50</cx:pt>
          <cx:pt idx="39526">50</cx:pt>
          <cx:pt idx="39527">50</cx:pt>
          <cx:pt idx="39528">50</cx:pt>
          <cx:pt idx="39529">50</cx:pt>
          <cx:pt idx="39530">50</cx:pt>
          <cx:pt idx="39531">50</cx:pt>
          <cx:pt idx="39532">50</cx:pt>
          <cx:pt idx="39533">50</cx:pt>
          <cx:pt idx="39534">50</cx:pt>
          <cx:pt idx="39535">50</cx:pt>
          <cx:pt idx="39536">50</cx:pt>
          <cx:pt idx="39537">50</cx:pt>
          <cx:pt idx="39538">50</cx:pt>
          <cx:pt idx="39539">50</cx:pt>
          <cx:pt idx="39540">50</cx:pt>
          <cx:pt idx="39541">50</cx:pt>
          <cx:pt idx="39542">50</cx:pt>
          <cx:pt idx="39543">50</cx:pt>
          <cx:pt idx="39544">50</cx:pt>
          <cx:pt idx="39545">50</cx:pt>
          <cx:pt idx="39546">50</cx:pt>
          <cx:pt idx="39547">50</cx:pt>
          <cx:pt idx="39548">50</cx:pt>
          <cx:pt idx="39549">50</cx:pt>
          <cx:pt idx="39550">50</cx:pt>
          <cx:pt idx="39551">50</cx:pt>
          <cx:pt idx="39552">50</cx:pt>
          <cx:pt idx="39553">50</cx:pt>
          <cx:pt idx="39554">50</cx:pt>
          <cx:pt idx="39555">50</cx:pt>
          <cx:pt idx="39556">50</cx:pt>
          <cx:pt idx="39557">50</cx:pt>
          <cx:pt idx="39558">50</cx:pt>
          <cx:pt idx="39559">50</cx:pt>
          <cx:pt idx="39560">50</cx:pt>
          <cx:pt idx="39561">50</cx:pt>
          <cx:pt idx="39562">50</cx:pt>
          <cx:pt idx="39563">50</cx:pt>
          <cx:pt idx="39564">50</cx:pt>
          <cx:pt idx="39565">50</cx:pt>
          <cx:pt idx="39566">50</cx:pt>
          <cx:pt idx="39567">50</cx:pt>
          <cx:pt idx="39568">50</cx:pt>
          <cx:pt idx="39569">50</cx:pt>
          <cx:pt idx="39570">50</cx:pt>
          <cx:pt idx="39571">50</cx:pt>
          <cx:pt idx="39572">50</cx:pt>
          <cx:pt idx="39573">50</cx:pt>
          <cx:pt idx="39574">50</cx:pt>
          <cx:pt idx="39575">50</cx:pt>
          <cx:pt idx="39576">50</cx:pt>
          <cx:pt idx="39577">50</cx:pt>
          <cx:pt idx="39578">50</cx:pt>
          <cx:pt idx="39579">50</cx:pt>
          <cx:pt idx="39580">50</cx:pt>
          <cx:pt idx="39581">50</cx:pt>
          <cx:pt idx="39582">50</cx:pt>
          <cx:pt idx="39583">50</cx:pt>
          <cx:pt idx="39584">50</cx:pt>
          <cx:pt idx="39585">50</cx:pt>
          <cx:pt idx="39586">50</cx:pt>
          <cx:pt idx="39587">50</cx:pt>
          <cx:pt idx="39588">50</cx:pt>
          <cx:pt idx="39589">50</cx:pt>
          <cx:pt idx="39590">50</cx:pt>
          <cx:pt idx="39591">50</cx:pt>
          <cx:pt idx="39592">50</cx:pt>
          <cx:pt idx="39593">50</cx:pt>
          <cx:pt idx="39594">50</cx:pt>
          <cx:pt idx="39595">50</cx:pt>
          <cx:pt idx="39596">50</cx:pt>
          <cx:pt idx="39597">50</cx:pt>
          <cx:pt idx="39598">50</cx:pt>
          <cx:pt idx="39599">50</cx:pt>
          <cx:pt idx="39600">50</cx:pt>
          <cx:pt idx="39601">50</cx:pt>
          <cx:pt idx="39602">50</cx:pt>
          <cx:pt idx="39603">50</cx:pt>
          <cx:pt idx="39604">50</cx:pt>
          <cx:pt idx="39605">50</cx:pt>
          <cx:pt idx="39606">50</cx:pt>
          <cx:pt idx="39607">50</cx:pt>
          <cx:pt idx="39608">50</cx:pt>
          <cx:pt idx="39609">50</cx:pt>
          <cx:pt idx="39610">50</cx:pt>
          <cx:pt idx="39611">50</cx:pt>
          <cx:pt idx="39612">50</cx:pt>
          <cx:pt idx="39613">50</cx:pt>
          <cx:pt idx="39614">50</cx:pt>
          <cx:pt idx="39615">50</cx:pt>
          <cx:pt idx="39616">50</cx:pt>
          <cx:pt idx="39617">50</cx:pt>
          <cx:pt idx="39618">50</cx:pt>
          <cx:pt idx="39619">50</cx:pt>
          <cx:pt idx="39620">50</cx:pt>
          <cx:pt idx="39621">50</cx:pt>
          <cx:pt idx="39622">50</cx:pt>
          <cx:pt idx="39623">50</cx:pt>
          <cx:pt idx="39624">50</cx:pt>
          <cx:pt idx="39625">50</cx:pt>
          <cx:pt idx="39626">50</cx:pt>
          <cx:pt idx="39627">50</cx:pt>
          <cx:pt idx="39628">50</cx:pt>
          <cx:pt idx="39629">50</cx:pt>
          <cx:pt idx="39630">50</cx:pt>
          <cx:pt idx="39631">50</cx:pt>
          <cx:pt idx="39632">50</cx:pt>
          <cx:pt idx="39633">50</cx:pt>
          <cx:pt idx="39634">50</cx:pt>
          <cx:pt idx="39635">50</cx:pt>
          <cx:pt idx="39636">50</cx:pt>
          <cx:pt idx="39637">50</cx:pt>
          <cx:pt idx="39638">50</cx:pt>
          <cx:pt idx="39639">50</cx:pt>
          <cx:pt idx="39640">50</cx:pt>
          <cx:pt idx="39641">50</cx:pt>
          <cx:pt idx="39642">50</cx:pt>
          <cx:pt idx="39643">50</cx:pt>
          <cx:pt idx="39644">50</cx:pt>
          <cx:pt idx="39645">50</cx:pt>
          <cx:pt idx="39646">50</cx:pt>
          <cx:pt idx="39647">50</cx:pt>
          <cx:pt idx="39648">50</cx:pt>
          <cx:pt idx="39649">50</cx:pt>
          <cx:pt idx="39650">50</cx:pt>
          <cx:pt idx="39651">50</cx:pt>
          <cx:pt idx="39652">50</cx:pt>
          <cx:pt idx="39653">50</cx:pt>
          <cx:pt idx="39654">50</cx:pt>
          <cx:pt idx="39655">50</cx:pt>
          <cx:pt idx="39656">50</cx:pt>
          <cx:pt idx="39657">50</cx:pt>
          <cx:pt idx="39658">50</cx:pt>
          <cx:pt idx="39659">50</cx:pt>
          <cx:pt idx="39660">50</cx:pt>
          <cx:pt idx="39661">50</cx:pt>
          <cx:pt idx="39662">50</cx:pt>
          <cx:pt idx="39663">50</cx:pt>
          <cx:pt idx="39664">50</cx:pt>
          <cx:pt idx="39665">50</cx:pt>
          <cx:pt idx="39666">50</cx:pt>
          <cx:pt idx="39667">50</cx:pt>
          <cx:pt idx="39668">50</cx:pt>
          <cx:pt idx="39669">50</cx:pt>
          <cx:pt idx="39670">50</cx:pt>
          <cx:pt idx="39671">50</cx:pt>
          <cx:pt idx="39672">50</cx:pt>
          <cx:pt idx="39673">50</cx:pt>
          <cx:pt idx="39674">50</cx:pt>
          <cx:pt idx="39675">50</cx:pt>
          <cx:pt idx="39676">50</cx:pt>
          <cx:pt idx="39677">50</cx:pt>
          <cx:pt idx="39678">50</cx:pt>
          <cx:pt idx="39679">50</cx:pt>
          <cx:pt idx="39680">50</cx:pt>
          <cx:pt idx="39681">50</cx:pt>
          <cx:pt idx="39682">50</cx:pt>
          <cx:pt idx="39683">50</cx:pt>
          <cx:pt idx="39684">50</cx:pt>
          <cx:pt idx="39685">50</cx:pt>
          <cx:pt idx="39686">50</cx:pt>
          <cx:pt idx="39687">50</cx:pt>
          <cx:pt idx="39688">50</cx:pt>
          <cx:pt idx="39689">50</cx:pt>
          <cx:pt idx="39690">50</cx:pt>
          <cx:pt idx="39691">50</cx:pt>
          <cx:pt idx="39692">50</cx:pt>
          <cx:pt idx="39693">50</cx:pt>
          <cx:pt idx="39694">50</cx:pt>
          <cx:pt idx="39695">50</cx:pt>
          <cx:pt idx="39696">50</cx:pt>
          <cx:pt idx="39697">50</cx:pt>
          <cx:pt idx="39698">50</cx:pt>
          <cx:pt idx="39699">50</cx:pt>
          <cx:pt idx="39700">50</cx:pt>
          <cx:pt idx="39701">50</cx:pt>
          <cx:pt idx="39702">50</cx:pt>
          <cx:pt idx="39703">50</cx:pt>
          <cx:pt idx="39704">50</cx:pt>
          <cx:pt idx="39705">50</cx:pt>
          <cx:pt idx="39706">50</cx:pt>
          <cx:pt idx="39707">50</cx:pt>
          <cx:pt idx="39708">50</cx:pt>
          <cx:pt idx="39709">50</cx:pt>
          <cx:pt idx="39710">50</cx:pt>
          <cx:pt idx="39711">50</cx:pt>
          <cx:pt idx="39712">50</cx:pt>
          <cx:pt idx="39713">50</cx:pt>
          <cx:pt idx="39714">50</cx:pt>
          <cx:pt idx="39715">50</cx:pt>
          <cx:pt idx="39716">50</cx:pt>
          <cx:pt idx="39717">50</cx:pt>
          <cx:pt idx="39718">50</cx:pt>
          <cx:pt idx="39719">50</cx:pt>
          <cx:pt idx="39720">50</cx:pt>
          <cx:pt idx="39721">50</cx:pt>
          <cx:pt idx="39722">50</cx:pt>
          <cx:pt idx="39723">50</cx:pt>
          <cx:pt idx="39724">50</cx:pt>
          <cx:pt idx="39725">50</cx:pt>
          <cx:pt idx="39726">50</cx:pt>
          <cx:pt idx="39727">50</cx:pt>
          <cx:pt idx="39728">50</cx:pt>
          <cx:pt idx="39729">50</cx:pt>
          <cx:pt idx="39730">50</cx:pt>
          <cx:pt idx="39731">50</cx:pt>
          <cx:pt idx="39732">50</cx:pt>
          <cx:pt idx="39733">50</cx:pt>
          <cx:pt idx="39734">50</cx:pt>
          <cx:pt idx="39735">50</cx:pt>
          <cx:pt idx="39736">50</cx:pt>
          <cx:pt idx="39737">50</cx:pt>
          <cx:pt idx="39738">50</cx:pt>
          <cx:pt idx="39739">50</cx:pt>
          <cx:pt idx="39740">50</cx:pt>
          <cx:pt idx="39741">50</cx:pt>
          <cx:pt idx="39742">50</cx:pt>
          <cx:pt idx="39743">50</cx:pt>
          <cx:pt idx="39744">50</cx:pt>
          <cx:pt idx="39745">50</cx:pt>
          <cx:pt idx="39746">50</cx:pt>
          <cx:pt idx="39747">50</cx:pt>
          <cx:pt idx="39748">50</cx:pt>
          <cx:pt idx="39749">50</cx:pt>
          <cx:pt idx="39750">50</cx:pt>
          <cx:pt idx="39751">50</cx:pt>
          <cx:pt idx="39752">50</cx:pt>
          <cx:pt idx="39753">50</cx:pt>
          <cx:pt idx="39754">50</cx:pt>
          <cx:pt idx="39755">50</cx:pt>
          <cx:pt idx="39756">50</cx:pt>
          <cx:pt idx="39757">50</cx:pt>
          <cx:pt idx="39758">50</cx:pt>
          <cx:pt idx="39759">50</cx:pt>
          <cx:pt idx="39760">50</cx:pt>
          <cx:pt idx="39761">50</cx:pt>
          <cx:pt idx="39762">50</cx:pt>
          <cx:pt idx="39763">50</cx:pt>
          <cx:pt idx="39764">50</cx:pt>
          <cx:pt idx="39765">50</cx:pt>
          <cx:pt idx="39766">50</cx:pt>
          <cx:pt idx="39767">50</cx:pt>
          <cx:pt idx="39768">50</cx:pt>
          <cx:pt idx="39769">50</cx:pt>
          <cx:pt idx="39770">50</cx:pt>
          <cx:pt idx="39771">50</cx:pt>
          <cx:pt idx="39772">50</cx:pt>
          <cx:pt idx="39773">50</cx:pt>
          <cx:pt idx="39774">50</cx:pt>
          <cx:pt idx="39775">50</cx:pt>
          <cx:pt idx="39776">50</cx:pt>
          <cx:pt idx="39777">50</cx:pt>
          <cx:pt idx="39778">50</cx:pt>
          <cx:pt idx="39779">50</cx:pt>
          <cx:pt idx="39780">50</cx:pt>
          <cx:pt idx="39781">50</cx:pt>
          <cx:pt idx="39782">50</cx:pt>
          <cx:pt idx="39783">50</cx:pt>
          <cx:pt idx="39784">50</cx:pt>
          <cx:pt idx="39785">50</cx:pt>
          <cx:pt idx="39786">50</cx:pt>
          <cx:pt idx="39787">50</cx:pt>
          <cx:pt idx="39788">50</cx:pt>
          <cx:pt idx="39789">50</cx:pt>
          <cx:pt idx="39790">50</cx:pt>
          <cx:pt idx="39791">50</cx:pt>
          <cx:pt idx="39792">50</cx:pt>
          <cx:pt idx="39793">50</cx:pt>
          <cx:pt idx="39794">50</cx:pt>
          <cx:pt idx="39795">50</cx:pt>
          <cx:pt idx="39796">50</cx:pt>
          <cx:pt idx="39797">50</cx:pt>
          <cx:pt idx="39798">50</cx:pt>
          <cx:pt idx="39799">50</cx:pt>
          <cx:pt idx="39800">50</cx:pt>
          <cx:pt idx="39801">50</cx:pt>
          <cx:pt idx="39802">50</cx:pt>
          <cx:pt idx="39803">50</cx:pt>
          <cx:pt idx="39804">50</cx:pt>
          <cx:pt idx="39805">50</cx:pt>
          <cx:pt idx="39806">50</cx:pt>
          <cx:pt idx="39807">50</cx:pt>
          <cx:pt idx="39808">50</cx:pt>
          <cx:pt idx="39809">50</cx:pt>
          <cx:pt idx="39810">50</cx:pt>
          <cx:pt idx="39811">50</cx:pt>
          <cx:pt idx="39812">50</cx:pt>
          <cx:pt idx="39813">50</cx:pt>
          <cx:pt idx="39814">50</cx:pt>
          <cx:pt idx="39815">50</cx:pt>
          <cx:pt idx="39816">50</cx:pt>
          <cx:pt idx="39817">50</cx:pt>
          <cx:pt idx="39818">50</cx:pt>
          <cx:pt idx="39819">50</cx:pt>
          <cx:pt idx="39820">50</cx:pt>
          <cx:pt idx="39821">50</cx:pt>
          <cx:pt idx="39822">50</cx:pt>
          <cx:pt idx="39823">50</cx:pt>
          <cx:pt idx="39824">50</cx:pt>
          <cx:pt idx="39825">50</cx:pt>
          <cx:pt idx="39826">50</cx:pt>
          <cx:pt idx="39827">50</cx:pt>
          <cx:pt idx="39828">50</cx:pt>
          <cx:pt idx="39829">50</cx:pt>
          <cx:pt idx="39830">50</cx:pt>
          <cx:pt idx="39831">50</cx:pt>
          <cx:pt idx="39832">50</cx:pt>
          <cx:pt idx="39833">50</cx:pt>
          <cx:pt idx="39834">50</cx:pt>
          <cx:pt idx="39835">50</cx:pt>
          <cx:pt idx="39836">50</cx:pt>
          <cx:pt idx="39837">50</cx:pt>
          <cx:pt idx="39838">50</cx:pt>
          <cx:pt idx="39839">50</cx:pt>
          <cx:pt idx="39840">50</cx:pt>
          <cx:pt idx="39841">50</cx:pt>
          <cx:pt idx="39842">50</cx:pt>
          <cx:pt idx="39843">50</cx:pt>
          <cx:pt idx="39844">50</cx:pt>
          <cx:pt idx="39845">50</cx:pt>
          <cx:pt idx="39846">50</cx:pt>
          <cx:pt idx="39847">50</cx:pt>
          <cx:pt idx="39848">50</cx:pt>
          <cx:pt idx="39849">50</cx:pt>
          <cx:pt idx="39850">50</cx:pt>
          <cx:pt idx="39851">50</cx:pt>
          <cx:pt idx="39852">50</cx:pt>
          <cx:pt idx="39853">50</cx:pt>
          <cx:pt idx="39854">50</cx:pt>
          <cx:pt idx="39855">50</cx:pt>
          <cx:pt idx="39856">50</cx:pt>
          <cx:pt idx="39857">50</cx:pt>
          <cx:pt idx="39858">50</cx:pt>
          <cx:pt idx="39859">50</cx:pt>
          <cx:pt idx="39860">50</cx:pt>
          <cx:pt idx="39861">50</cx:pt>
          <cx:pt idx="39862">50</cx:pt>
          <cx:pt idx="39863">50</cx:pt>
          <cx:pt idx="39864">50</cx:pt>
          <cx:pt idx="39865">50</cx:pt>
          <cx:pt idx="39866">50</cx:pt>
          <cx:pt idx="39867">50</cx:pt>
          <cx:pt idx="39868">50</cx:pt>
          <cx:pt idx="39869">50</cx:pt>
          <cx:pt idx="39870">50</cx:pt>
          <cx:pt idx="39871">50</cx:pt>
          <cx:pt idx="39872">50</cx:pt>
          <cx:pt idx="39873">50</cx:pt>
          <cx:pt idx="39874">50</cx:pt>
          <cx:pt idx="39875">50</cx:pt>
          <cx:pt idx="39876">50</cx:pt>
          <cx:pt idx="39877">50</cx:pt>
          <cx:pt idx="39878">50</cx:pt>
          <cx:pt idx="39879">50</cx:pt>
          <cx:pt idx="39880">50</cx:pt>
          <cx:pt idx="39881">50</cx:pt>
          <cx:pt idx="39882">50</cx:pt>
          <cx:pt idx="39883">50</cx:pt>
          <cx:pt idx="39884">50</cx:pt>
          <cx:pt idx="39885">50</cx:pt>
          <cx:pt idx="39886">50</cx:pt>
          <cx:pt idx="39887">50</cx:pt>
          <cx:pt idx="39888">50</cx:pt>
          <cx:pt idx="39889">50</cx:pt>
          <cx:pt idx="39890">50</cx:pt>
          <cx:pt idx="39891">50</cx:pt>
          <cx:pt idx="39892">50</cx:pt>
          <cx:pt idx="39893">50</cx:pt>
          <cx:pt idx="39894">50</cx:pt>
          <cx:pt idx="39895">50</cx:pt>
          <cx:pt idx="39896">50</cx:pt>
          <cx:pt idx="39897">50</cx:pt>
          <cx:pt idx="39898">50</cx:pt>
          <cx:pt idx="39899">50</cx:pt>
          <cx:pt idx="39900">50</cx:pt>
          <cx:pt idx="39901">50</cx:pt>
          <cx:pt idx="39902">50</cx:pt>
          <cx:pt idx="39903">50</cx:pt>
          <cx:pt idx="39904">50</cx:pt>
          <cx:pt idx="39905">50</cx:pt>
          <cx:pt idx="39906">50</cx:pt>
          <cx:pt idx="39907">50</cx:pt>
          <cx:pt idx="39908">50</cx:pt>
          <cx:pt idx="39909">50</cx:pt>
          <cx:pt idx="39910">50</cx:pt>
          <cx:pt idx="39911">50</cx:pt>
          <cx:pt idx="39912">50</cx:pt>
          <cx:pt idx="39913">50</cx:pt>
          <cx:pt idx="39914">50</cx:pt>
          <cx:pt idx="39915">50</cx:pt>
          <cx:pt idx="39916">50</cx:pt>
          <cx:pt idx="39917">50</cx:pt>
          <cx:pt idx="39918">50</cx:pt>
          <cx:pt idx="39919">50</cx:pt>
          <cx:pt idx="39920">50</cx:pt>
          <cx:pt idx="39921">50</cx:pt>
          <cx:pt idx="39922">50</cx:pt>
          <cx:pt idx="39923">50</cx:pt>
          <cx:pt idx="39924">50</cx:pt>
          <cx:pt idx="39925">50</cx:pt>
          <cx:pt idx="39926">50</cx:pt>
          <cx:pt idx="39927">50</cx:pt>
          <cx:pt idx="39928">50</cx:pt>
          <cx:pt idx="39929">50</cx:pt>
          <cx:pt idx="39930">50</cx:pt>
          <cx:pt idx="39931">50</cx:pt>
          <cx:pt idx="39932">50</cx:pt>
          <cx:pt idx="39933">50</cx:pt>
          <cx:pt idx="39934">50</cx:pt>
          <cx:pt idx="39935">50</cx:pt>
          <cx:pt idx="39936">50</cx:pt>
          <cx:pt idx="39937">50</cx:pt>
          <cx:pt idx="39938">50</cx:pt>
          <cx:pt idx="39939">50</cx:pt>
          <cx:pt idx="39940">50</cx:pt>
          <cx:pt idx="39941">50</cx:pt>
          <cx:pt idx="39942">50</cx:pt>
          <cx:pt idx="39943">50</cx:pt>
          <cx:pt idx="39944">50</cx:pt>
          <cx:pt idx="39945">50</cx:pt>
          <cx:pt idx="39946">50</cx:pt>
          <cx:pt idx="39947">50</cx:pt>
          <cx:pt idx="39948">50</cx:pt>
          <cx:pt idx="39949">50</cx:pt>
          <cx:pt idx="39950">50</cx:pt>
          <cx:pt idx="39951">50</cx:pt>
          <cx:pt idx="39952">50</cx:pt>
          <cx:pt idx="39953">50</cx:pt>
          <cx:pt idx="39954">50</cx:pt>
          <cx:pt idx="39955">50</cx:pt>
          <cx:pt idx="39956">50</cx:pt>
          <cx:pt idx="39957">50</cx:pt>
          <cx:pt idx="39958">50</cx:pt>
          <cx:pt idx="39959">50</cx:pt>
          <cx:pt idx="39960">50</cx:pt>
          <cx:pt idx="39961">50</cx:pt>
          <cx:pt idx="39962">50</cx:pt>
          <cx:pt idx="39963">50</cx:pt>
          <cx:pt idx="39964">50</cx:pt>
          <cx:pt idx="39965">50</cx:pt>
          <cx:pt idx="39966">50</cx:pt>
          <cx:pt idx="39967">50</cx:pt>
          <cx:pt idx="39968">50</cx:pt>
          <cx:pt idx="39969">50</cx:pt>
          <cx:pt idx="39970">50</cx:pt>
          <cx:pt idx="39971">50</cx:pt>
          <cx:pt idx="39972">50</cx:pt>
          <cx:pt idx="39973">50</cx:pt>
          <cx:pt idx="39974">50</cx:pt>
          <cx:pt idx="39975">50</cx:pt>
          <cx:pt idx="39976">50</cx:pt>
          <cx:pt idx="39977">50</cx:pt>
          <cx:pt idx="39978">50</cx:pt>
          <cx:pt idx="39979">50</cx:pt>
          <cx:pt idx="39980">50</cx:pt>
          <cx:pt idx="39981">50</cx:pt>
          <cx:pt idx="39982">50</cx:pt>
          <cx:pt idx="39983">50</cx:pt>
          <cx:pt idx="39984">50</cx:pt>
          <cx:pt idx="39985">50</cx:pt>
          <cx:pt idx="39986">50</cx:pt>
          <cx:pt idx="39987">50</cx:pt>
          <cx:pt idx="39988">50</cx:pt>
          <cx:pt idx="39989">50</cx:pt>
          <cx:pt idx="39990">50</cx:pt>
          <cx:pt idx="39991">50</cx:pt>
          <cx:pt idx="39992">50</cx:pt>
          <cx:pt idx="39993">50</cx:pt>
          <cx:pt idx="39994">50</cx:pt>
          <cx:pt idx="39995">50</cx:pt>
          <cx:pt idx="39996">50</cx:pt>
          <cx:pt idx="39997">50</cx:pt>
          <cx:pt idx="39998">50</cx:pt>
          <cx:pt idx="39999">50</cx:pt>
          <cx:pt idx="40000">50</cx:pt>
          <cx:pt idx="40001">50</cx:pt>
          <cx:pt idx="40002">50</cx:pt>
          <cx:pt idx="40003">50</cx:pt>
          <cx:pt idx="40004">50</cx:pt>
          <cx:pt idx="40005">50</cx:pt>
          <cx:pt idx="40006">50</cx:pt>
          <cx:pt idx="40007">50</cx:pt>
          <cx:pt idx="40008">50</cx:pt>
          <cx:pt idx="40009">50</cx:pt>
          <cx:pt idx="40010">50</cx:pt>
          <cx:pt idx="40011">50</cx:pt>
          <cx:pt idx="40012">50</cx:pt>
          <cx:pt idx="40013">50</cx:pt>
          <cx:pt idx="40014">50</cx:pt>
          <cx:pt idx="40015">50</cx:pt>
          <cx:pt idx="40016">50</cx:pt>
          <cx:pt idx="40017">50</cx:pt>
          <cx:pt idx="40018">50</cx:pt>
          <cx:pt idx="40019">50</cx:pt>
          <cx:pt idx="40020">50</cx:pt>
          <cx:pt idx="40021">50</cx:pt>
          <cx:pt idx="40022">50</cx:pt>
          <cx:pt idx="40023">50</cx:pt>
          <cx:pt idx="40024">50</cx:pt>
          <cx:pt idx="40025">50</cx:pt>
          <cx:pt idx="40026">50</cx:pt>
          <cx:pt idx="40027">50</cx:pt>
          <cx:pt idx="40028">50</cx:pt>
          <cx:pt idx="40029">50</cx:pt>
          <cx:pt idx="40030">50</cx:pt>
          <cx:pt idx="40031">50</cx:pt>
          <cx:pt idx="40032">50</cx:pt>
          <cx:pt idx="40033">50</cx:pt>
          <cx:pt idx="40034">50</cx:pt>
          <cx:pt idx="40035">50</cx:pt>
          <cx:pt idx="40036">50</cx:pt>
          <cx:pt idx="40037">50</cx:pt>
          <cx:pt idx="40038">50</cx:pt>
          <cx:pt idx="40039">50</cx:pt>
          <cx:pt idx="40040">50</cx:pt>
          <cx:pt idx="40041">50</cx:pt>
          <cx:pt idx="40042">50</cx:pt>
          <cx:pt idx="40043">50</cx:pt>
          <cx:pt idx="40044">50</cx:pt>
          <cx:pt idx="40045">50</cx:pt>
          <cx:pt idx="40046">50</cx:pt>
          <cx:pt idx="40047">50</cx:pt>
          <cx:pt idx="40048">50</cx:pt>
          <cx:pt idx="40049">50</cx:pt>
          <cx:pt idx="40050">50</cx:pt>
          <cx:pt idx="40051">50</cx:pt>
          <cx:pt idx="40052">50</cx:pt>
          <cx:pt idx="40053">50</cx:pt>
          <cx:pt idx="40054">50</cx:pt>
          <cx:pt idx="40055">50</cx:pt>
          <cx:pt idx="40056">50</cx:pt>
          <cx:pt idx="40057">50</cx:pt>
          <cx:pt idx="40058">50</cx:pt>
          <cx:pt idx="40059">50</cx:pt>
          <cx:pt idx="40060">50</cx:pt>
          <cx:pt idx="40061">50</cx:pt>
          <cx:pt idx="40062">50</cx:pt>
          <cx:pt idx="40063">50</cx:pt>
          <cx:pt idx="40064">50</cx:pt>
          <cx:pt idx="40065">50</cx:pt>
          <cx:pt idx="40066">50</cx:pt>
          <cx:pt idx="40067">50</cx:pt>
          <cx:pt idx="40068">50</cx:pt>
          <cx:pt idx="40069">50</cx:pt>
          <cx:pt idx="40070">50</cx:pt>
          <cx:pt idx="40071">50</cx:pt>
          <cx:pt idx="40072">50</cx:pt>
          <cx:pt idx="40073">50</cx:pt>
          <cx:pt idx="40074">50</cx:pt>
          <cx:pt idx="40075">50</cx:pt>
          <cx:pt idx="40076">50</cx:pt>
          <cx:pt idx="40077">50</cx:pt>
          <cx:pt idx="40078">50</cx:pt>
          <cx:pt idx="40079">50</cx:pt>
          <cx:pt idx="40080">50</cx:pt>
          <cx:pt idx="40081">50</cx:pt>
          <cx:pt idx="40082">50</cx:pt>
          <cx:pt idx="40083">50</cx:pt>
          <cx:pt idx="40084">50</cx:pt>
          <cx:pt idx="40085">50</cx:pt>
          <cx:pt idx="40086">50</cx:pt>
          <cx:pt idx="40087">50</cx:pt>
          <cx:pt idx="40088">50</cx:pt>
          <cx:pt idx="40089">50</cx:pt>
          <cx:pt idx="40090">50</cx:pt>
          <cx:pt idx="40091">50</cx:pt>
          <cx:pt idx="40092">50</cx:pt>
          <cx:pt idx="40093">50</cx:pt>
          <cx:pt idx="40094">50</cx:pt>
          <cx:pt idx="40095">50</cx:pt>
          <cx:pt idx="40096">50</cx:pt>
          <cx:pt idx="40097">50</cx:pt>
          <cx:pt idx="40098">50</cx:pt>
          <cx:pt idx="40099">50</cx:pt>
          <cx:pt idx="40100">50</cx:pt>
          <cx:pt idx="40101">50</cx:pt>
          <cx:pt idx="40102">50</cx:pt>
          <cx:pt idx="40103">50</cx:pt>
          <cx:pt idx="40104">50</cx:pt>
          <cx:pt idx="40105">50</cx:pt>
          <cx:pt idx="40106">50</cx:pt>
          <cx:pt idx="40107">50</cx:pt>
          <cx:pt idx="40108">50</cx:pt>
          <cx:pt idx="40109">50</cx:pt>
          <cx:pt idx="40110">50</cx:pt>
          <cx:pt idx="40111">50</cx:pt>
          <cx:pt idx="40112">50</cx:pt>
          <cx:pt idx="40113">50</cx:pt>
          <cx:pt idx="40114">50</cx:pt>
          <cx:pt idx="40115">50</cx:pt>
          <cx:pt idx="40116">50</cx:pt>
          <cx:pt idx="40117">50</cx:pt>
          <cx:pt idx="40118">50</cx:pt>
          <cx:pt idx="40119">50</cx:pt>
          <cx:pt idx="40120">50</cx:pt>
          <cx:pt idx="40121">50</cx:pt>
          <cx:pt idx="40122">50</cx:pt>
          <cx:pt idx="40123">50</cx:pt>
          <cx:pt idx="40124">50</cx:pt>
          <cx:pt idx="40125">50</cx:pt>
          <cx:pt idx="40126">50</cx:pt>
          <cx:pt idx="40127">50</cx:pt>
          <cx:pt idx="40128">50</cx:pt>
          <cx:pt idx="40129">50</cx:pt>
          <cx:pt idx="40130">50</cx:pt>
          <cx:pt idx="40131">50</cx:pt>
          <cx:pt idx="40132">50</cx:pt>
          <cx:pt idx="40133">50</cx:pt>
          <cx:pt idx="40134">50</cx:pt>
          <cx:pt idx="40135">50</cx:pt>
          <cx:pt idx="40136">50</cx:pt>
          <cx:pt idx="40137">50</cx:pt>
          <cx:pt idx="40138">50</cx:pt>
          <cx:pt idx="40139">50</cx:pt>
          <cx:pt idx="40140">50</cx:pt>
          <cx:pt idx="40141">50</cx:pt>
          <cx:pt idx="40142">50</cx:pt>
          <cx:pt idx="40143">50</cx:pt>
          <cx:pt idx="40144">50</cx:pt>
          <cx:pt idx="40145">50</cx:pt>
          <cx:pt idx="40146">50</cx:pt>
          <cx:pt idx="40147">50</cx:pt>
          <cx:pt idx="40148">50</cx:pt>
          <cx:pt idx="40149">50</cx:pt>
          <cx:pt idx="40150">50</cx:pt>
          <cx:pt idx="40151">50</cx:pt>
          <cx:pt idx="40152">50</cx:pt>
          <cx:pt idx="40153">50</cx:pt>
          <cx:pt idx="40154">50</cx:pt>
          <cx:pt idx="40155">50</cx:pt>
          <cx:pt idx="40156">50</cx:pt>
          <cx:pt idx="40157">50</cx:pt>
          <cx:pt idx="40158">50</cx:pt>
          <cx:pt idx="40159">50</cx:pt>
          <cx:pt idx="40160">50</cx:pt>
          <cx:pt idx="40161">50</cx:pt>
          <cx:pt idx="40162">50</cx:pt>
          <cx:pt idx="40163">50</cx:pt>
          <cx:pt idx="40164">50</cx:pt>
          <cx:pt idx="40165">50</cx:pt>
          <cx:pt idx="40166">50</cx:pt>
          <cx:pt idx="40167">50</cx:pt>
          <cx:pt idx="40168">50</cx:pt>
          <cx:pt idx="40169">50</cx:pt>
          <cx:pt idx="40170">50</cx:pt>
          <cx:pt idx="40171">50</cx:pt>
          <cx:pt idx="40172">50</cx:pt>
          <cx:pt idx="40173">50</cx:pt>
          <cx:pt idx="40174">50</cx:pt>
          <cx:pt idx="40175">50</cx:pt>
          <cx:pt idx="40176">50</cx:pt>
          <cx:pt idx="40177">50</cx:pt>
          <cx:pt idx="40178">50</cx:pt>
          <cx:pt idx="40179">50</cx:pt>
          <cx:pt idx="40180">50</cx:pt>
          <cx:pt idx="40181">50</cx:pt>
          <cx:pt idx="40182">50</cx:pt>
          <cx:pt idx="40183">50</cx:pt>
          <cx:pt idx="40184">50</cx:pt>
          <cx:pt idx="40185">50</cx:pt>
          <cx:pt idx="40186">50</cx:pt>
          <cx:pt idx="40187">50</cx:pt>
          <cx:pt idx="40188">50</cx:pt>
          <cx:pt idx="40189">50</cx:pt>
          <cx:pt idx="40190">50</cx:pt>
          <cx:pt idx="40191">50</cx:pt>
          <cx:pt idx="40192">50</cx:pt>
          <cx:pt idx="40193">50</cx:pt>
          <cx:pt idx="40194">50</cx:pt>
          <cx:pt idx="40195">50</cx:pt>
          <cx:pt idx="40196">50</cx:pt>
          <cx:pt idx="40197">50</cx:pt>
          <cx:pt idx="40198">50</cx:pt>
          <cx:pt idx="40199">50</cx:pt>
          <cx:pt idx="40200">50</cx:pt>
          <cx:pt idx="40201">50</cx:pt>
          <cx:pt idx="40202">50</cx:pt>
          <cx:pt idx="40203">50</cx:pt>
          <cx:pt idx="40204">50</cx:pt>
          <cx:pt idx="40205">50</cx:pt>
          <cx:pt idx="40206">50</cx:pt>
          <cx:pt idx="40207">50</cx:pt>
          <cx:pt idx="40208">50</cx:pt>
          <cx:pt idx="40209">50</cx:pt>
          <cx:pt idx="40210">50</cx:pt>
          <cx:pt idx="40211">50</cx:pt>
          <cx:pt idx="40212">50</cx:pt>
          <cx:pt idx="40213">50</cx:pt>
          <cx:pt idx="40214">50</cx:pt>
          <cx:pt idx="40215">50</cx:pt>
          <cx:pt idx="40216">50</cx:pt>
          <cx:pt idx="40217">50</cx:pt>
          <cx:pt idx="40218">50</cx:pt>
          <cx:pt idx="40219">50</cx:pt>
          <cx:pt idx="40220">50</cx:pt>
          <cx:pt idx="40221">50</cx:pt>
          <cx:pt idx="40222">50</cx:pt>
          <cx:pt idx="40223">50</cx:pt>
          <cx:pt idx="40224">50</cx:pt>
          <cx:pt idx="40225">50</cx:pt>
          <cx:pt idx="40226">50</cx:pt>
          <cx:pt idx="40227">50</cx:pt>
          <cx:pt idx="40228">50</cx:pt>
          <cx:pt idx="40229">50</cx:pt>
          <cx:pt idx="40230">50</cx:pt>
          <cx:pt idx="40231">49</cx:pt>
          <cx:pt idx="40232">49</cx:pt>
          <cx:pt idx="40233">49</cx:pt>
          <cx:pt idx="40234">49</cx:pt>
          <cx:pt idx="40235">49</cx:pt>
          <cx:pt idx="40236">49</cx:pt>
          <cx:pt idx="40237">49</cx:pt>
          <cx:pt idx="40238">49</cx:pt>
          <cx:pt idx="40239">49</cx:pt>
          <cx:pt idx="40240">49</cx:pt>
          <cx:pt idx="40241">49</cx:pt>
          <cx:pt idx="40242">49</cx:pt>
          <cx:pt idx="40243">49</cx:pt>
          <cx:pt idx="40244">49</cx:pt>
          <cx:pt idx="40245">49</cx:pt>
          <cx:pt idx="40246">49</cx:pt>
          <cx:pt idx="40247">49</cx:pt>
          <cx:pt idx="40248">49</cx:pt>
          <cx:pt idx="40249">49</cx:pt>
          <cx:pt idx="40250">49</cx:pt>
          <cx:pt idx="40251">49</cx:pt>
          <cx:pt idx="40252">49</cx:pt>
          <cx:pt idx="40253">49</cx:pt>
          <cx:pt idx="40254">49</cx:pt>
          <cx:pt idx="40255">49</cx:pt>
          <cx:pt idx="40256">49</cx:pt>
          <cx:pt idx="40257">49</cx:pt>
          <cx:pt idx="40258">49</cx:pt>
          <cx:pt idx="40259">49</cx:pt>
          <cx:pt idx="40260">49</cx:pt>
          <cx:pt idx="40261">49</cx:pt>
          <cx:pt idx="40262">49</cx:pt>
          <cx:pt idx="40263">49</cx:pt>
          <cx:pt idx="40264">49</cx:pt>
          <cx:pt idx="40265">49</cx:pt>
          <cx:pt idx="40266">49</cx:pt>
          <cx:pt idx="40267">49</cx:pt>
          <cx:pt idx="40268">49</cx:pt>
          <cx:pt idx="40269">49</cx:pt>
          <cx:pt idx="40270">49</cx:pt>
          <cx:pt idx="40271">49</cx:pt>
          <cx:pt idx="40272">49</cx:pt>
          <cx:pt idx="40273">49</cx:pt>
          <cx:pt idx="40274">49</cx:pt>
          <cx:pt idx="40275">49</cx:pt>
          <cx:pt idx="40276">49</cx:pt>
          <cx:pt idx="40277">49</cx:pt>
          <cx:pt idx="40278">49</cx:pt>
          <cx:pt idx="40279">49</cx:pt>
          <cx:pt idx="40280">49</cx:pt>
          <cx:pt idx="40281">49</cx:pt>
          <cx:pt idx="40282">49</cx:pt>
          <cx:pt idx="40283">49</cx:pt>
          <cx:pt idx="40284">49</cx:pt>
          <cx:pt idx="40285">49</cx:pt>
          <cx:pt idx="40286">49</cx:pt>
          <cx:pt idx="40287">49</cx:pt>
          <cx:pt idx="40288">49</cx:pt>
          <cx:pt idx="40289">49</cx:pt>
          <cx:pt idx="40290">49</cx:pt>
          <cx:pt idx="40291">49</cx:pt>
          <cx:pt idx="40292">49</cx:pt>
          <cx:pt idx="40293">49</cx:pt>
          <cx:pt idx="40294">49</cx:pt>
          <cx:pt idx="40295">49</cx:pt>
          <cx:pt idx="40296">49</cx:pt>
          <cx:pt idx="40297">49</cx:pt>
          <cx:pt idx="40298">49</cx:pt>
          <cx:pt idx="40299">49</cx:pt>
          <cx:pt idx="40300">49</cx:pt>
          <cx:pt idx="40301">49</cx:pt>
          <cx:pt idx="40302">49</cx:pt>
          <cx:pt idx="40303">49</cx:pt>
          <cx:pt idx="40304">49</cx:pt>
          <cx:pt idx="40305">49</cx:pt>
          <cx:pt idx="40306">49</cx:pt>
          <cx:pt idx="40307">49</cx:pt>
          <cx:pt idx="40308">49</cx:pt>
          <cx:pt idx="40309">49</cx:pt>
          <cx:pt idx="40310">49</cx:pt>
          <cx:pt idx="40311">49</cx:pt>
          <cx:pt idx="40312">49</cx:pt>
          <cx:pt idx="40313">49</cx:pt>
          <cx:pt idx="40314">49</cx:pt>
          <cx:pt idx="40315">49</cx:pt>
          <cx:pt idx="40316">49</cx:pt>
          <cx:pt idx="40317">49</cx:pt>
          <cx:pt idx="40318">49</cx:pt>
          <cx:pt idx="40319">49</cx:pt>
          <cx:pt idx="40320">49</cx:pt>
          <cx:pt idx="40321">49</cx:pt>
          <cx:pt idx="40322">49</cx:pt>
          <cx:pt idx="40323">49</cx:pt>
          <cx:pt idx="40324">49</cx:pt>
          <cx:pt idx="40325">49</cx:pt>
          <cx:pt idx="40326">49</cx:pt>
          <cx:pt idx="40327">49</cx:pt>
          <cx:pt idx="40328">49</cx:pt>
          <cx:pt idx="40329">49</cx:pt>
          <cx:pt idx="40330">49</cx:pt>
          <cx:pt idx="40331">49</cx:pt>
          <cx:pt idx="40332">49</cx:pt>
          <cx:pt idx="40333">49</cx:pt>
          <cx:pt idx="40334">49</cx:pt>
          <cx:pt idx="40335">49</cx:pt>
          <cx:pt idx="40336">49</cx:pt>
          <cx:pt idx="40337">49</cx:pt>
          <cx:pt idx="40338">49</cx:pt>
          <cx:pt idx="40339">49</cx:pt>
          <cx:pt idx="40340">49</cx:pt>
          <cx:pt idx="40341">49</cx:pt>
          <cx:pt idx="40342">49</cx:pt>
          <cx:pt idx="40343">49</cx:pt>
          <cx:pt idx="40344">49</cx:pt>
          <cx:pt idx="40345">49</cx:pt>
          <cx:pt idx="40346">49</cx:pt>
          <cx:pt idx="40347">49</cx:pt>
          <cx:pt idx="40348">49</cx:pt>
          <cx:pt idx="40349">49</cx:pt>
          <cx:pt idx="40350">49</cx:pt>
          <cx:pt idx="40351">49</cx:pt>
          <cx:pt idx="40352">49</cx:pt>
          <cx:pt idx="40353">49</cx:pt>
          <cx:pt idx="40354">49</cx:pt>
          <cx:pt idx="40355">49</cx:pt>
          <cx:pt idx="40356">49</cx:pt>
          <cx:pt idx="40357">49</cx:pt>
          <cx:pt idx="40358">49</cx:pt>
          <cx:pt idx="40359">49</cx:pt>
          <cx:pt idx="40360">49</cx:pt>
          <cx:pt idx="40361">49</cx:pt>
          <cx:pt idx="40362">49</cx:pt>
          <cx:pt idx="40363">49</cx:pt>
          <cx:pt idx="40364">49</cx:pt>
          <cx:pt idx="40365">49</cx:pt>
          <cx:pt idx="40366">49</cx:pt>
          <cx:pt idx="40367">49</cx:pt>
          <cx:pt idx="40368">49</cx:pt>
          <cx:pt idx="40369">49</cx:pt>
          <cx:pt idx="40370">49</cx:pt>
          <cx:pt idx="40371">49</cx:pt>
          <cx:pt idx="40372">49</cx:pt>
          <cx:pt idx="40373">49</cx:pt>
          <cx:pt idx="40374">49</cx:pt>
          <cx:pt idx="40375">49</cx:pt>
          <cx:pt idx="40376">49</cx:pt>
          <cx:pt idx="40377">49</cx:pt>
          <cx:pt idx="40378">49</cx:pt>
          <cx:pt idx="40379">49</cx:pt>
          <cx:pt idx="40380">49</cx:pt>
          <cx:pt idx="40381">49</cx:pt>
          <cx:pt idx="40382">49</cx:pt>
          <cx:pt idx="40383">49</cx:pt>
          <cx:pt idx="40384">49</cx:pt>
          <cx:pt idx="40385">49</cx:pt>
          <cx:pt idx="40386">49</cx:pt>
          <cx:pt idx="40387">49</cx:pt>
          <cx:pt idx="40388">49</cx:pt>
          <cx:pt idx="40389">49</cx:pt>
          <cx:pt idx="40390">49</cx:pt>
          <cx:pt idx="40391">49</cx:pt>
          <cx:pt idx="40392">49</cx:pt>
          <cx:pt idx="40393">49</cx:pt>
          <cx:pt idx="40394">49</cx:pt>
          <cx:pt idx="40395">49</cx:pt>
          <cx:pt idx="40396">49</cx:pt>
          <cx:pt idx="40397">49</cx:pt>
          <cx:pt idx="40398">49</cx:pt>
          <cx:pt idx="40399">49</cx:pt>
          <cx:pt idx="40400">49</cx:pt>
          <cx:pt idx="40401">49</cx:pt>
          <cx:pt idx="40402">49</cx:pt>
          <cx:pt idx="40403">49</cx:pt>
          <cx:pt idx="40404">49</cx:pt>
          <cx:pt idx="40405">49</cx:pt>
          <cx:pt idx="40406">49</cx:pt>
          <cx:pt idx="40407">49</cx:pt>
          <cx:pt idx="40408">49</cx:pt>
          <cx:pt idx="40409">49</cx:pt>
          <cx:pt idx="40410">49</cx:pt>
          <cx:pt idx="40411">49</cx:pt>
          <cx:pt idx="40412">49</cx:pt>
          <cx:pt idx="40413">49</cx:pt>
          <cx:pt idx="40414">49</cx:pt>
          <cx:pt idx="40415">49</cx:pt>
          <cx:pt idx="40416">49</cx:pt>
          <cx:pt idx="40417">49</cx:pt>
          <cx:pt idx="40418">49</cx:pt>
          <cx:pt idx="40419">49</cx:pt>
          <cx:pt idx="40420">49</cx:pt>
          <cx:pt idx="40421">49</cx:pt>
          <cx:pt idx="40422">49</cx:pt>
          <cx:pt idx="40423">49</cx:pt>
          <cx:pt idx="40424">49</cx:pt>
          <cx:pt idx="40425">49</cx:pt>
          <cx:pt idx="40426">49</cx:pt>
          <cx:pt idx="40427">49</cx:pt>
          <cx:pt idx="40428">49</cx:pt>
          <cx:pt idx="40429">49</cx:pt>
          <cx:pt idx="40430">49</cx:pt>
          <cx:pt idx="40431">49</cx:pt>
          <cx:pt idx="40432">49</cx:pt>
          <cx:pt idx="40433">49</cx:pt>
          <cx:pt idx="40434">49</cx:pt>
          <cx:pt idx="40435">49</cx:pt>
          <cx:pt idx="40436">49</cx:pt>
          <cx:pt idx="40437">49</cx:pt>
          <cx:pt idx="40438">49</cx:pt>
          <cx:pt idx="40439">49</cx:pt>
          <cx:pt idx="40440">49</cx:pt>
          <cx:pt idx="40441">49</cx:pt>
          <cx:pt idx="40442">49</cx:pt>
          <cx:pt idx="40443">49</cx:pt>
          <cx:pt idx="40444">49</cx:pt>
          <cx:pt idx="40445">49</cx:pt>
          <cx:pt idx="40446">49</cx:pt>
          <cx:pt idx="40447">49</cx:pt>
          <cx:pt idx="40448">49</cx:pt>
          <cx:pt idx="40449">49</cx:pt>
          <cx:pt idx="40450">49</cx:pt>
          <cx:pt idx="40451">49</cx:pt>
          <cx:pt idx="40452">49</cx:pt>
          <cx:pt idx="40453">49</cx:pt>
          <cx:pt idx="40454">49</cx:pt>
          <cx:pt idx="40455">49</cx:pt>
          <cx:pt idx="40456">49</cx:pt>
          <cx:pt idx="40457">49</cx:pt>
          <cx:pt idx="40458">49</cx:pt>
          <cx:pt idx="40459">49</cx:pt>
          <cx:pt idx="40460">49</cx:pt>
          <cx:pt idx="40461">49</cx:pt>
          <cx:pt idx="40462">49</cx:pt>
          <cx:pt idx="40463">49</cx:pt>
          <cx:pt idx="40464">49</cx:pt>
          <cx:pt idx="40465">49</cx:pt>
          <cx:pt idx="40466">49</cx:pt>
          <cx:pt idx="40467">49</cx:pt>
          <cx:pt idx="40468">49</cx:pt>
          <cx:pt idx="40469">49</cx:pt>
          <cx:pt idx="40470">49</cx:pt>
          <cx:pt idx="40471">49</cx:pt>
          <cx:pt idx="40472">49</cx:pt>
          <cx:pt idx="40473">49</cx:pt>
          <cx:pt idx="40474">49</cx:pt>
          <cx:pt idx="40475">49</cx:pt>
          <cx:pt idx="40476">49</cx:pt>
          <cx:pt idx="40477">49</cx:pt>
          <cx:pt idx="40478">49</cx:pt>
          <cx:pt idx="40479">49</cx:pt>
          <cx:pt idx="40480">49</cx:pt>
          <cx:pt idx="40481">49</cx:pt>
          <cx:pt idx="40482">49</cx:pt>
          <cx:pt idx="40483">49</cx:pt>
          <cx:pt idx="40484">49</cx:pt>
          <cx:pt idx="40485">49</cx:pt>
          <cx:pt idx="40486">49</cx:pt>
          <cx:pt idx="40487">49</cx:pt>
          <cx:pt idx="40488">49</cx:pt>
          <cx:pt idx="40489">49</cx:pt>
          <cx:pt idx="40490">49</cx:pt>
          <cx:pt idx="40491">49</cx:pt>
          <cx:pt idx="40492">49</cx:pt>
          <cx:pt idx="40493">49</cx:pt>
          <cx:pt idx="40494">49</cx:pt>
          <cx:pt idx="40495">49</cx:pt>
          <cx:pt idx="40496">49</cx:pt>
          <cx:pt idx="40497">49</cx:pt>
          <cx:pt idx="40498">49</cx:pt>
          <cx:pt idx="40499">49</cx:pt>
          <cx:pt idx="40500">49</cx:pt>
          <cx:pt idx="40501">49</cx:pt>
          <cx:pt idx="40502">49</cx:pt>
          <cx:pt idx="40503">49</cx:pt>
          <cx:pt idx="40504">49</cx:pt>
          <cx:pt idx="40505">49</cx:pt>
          <cx:pt idx="40506">49</cx:pt>
          <cx:pt idx="40507">49</cx:pt>
          <cx:pt idx="40508">49</cx:pt>
          <cx:pt idx="40509">49</cx:pt>
          <cx:pt idx="40510">49</cx:pt>
          <cx:pt idx="40511">49</cx:pt>
          <cx:pt idx="40512">49</cx:pt>
          <cx:pt idx="40513">49</cx:pt>
          <cx:pt idx="40514">49</cx:pt>
          <cx:pt idx="40515">49</cx:pt>
          <cx:pt idx="40516">49</cx:pt>
          <cx:pt idx="40517">49</cx:pt>
          <cx:pt idx="40518">49</cx:pt>
          <cx:pt idx="40519">49</cx:pt>
          <cx:pt idx="40520">49</cx:pt>
          <cx:pt idx="40521">49</cx:pt>
          <cx:pt idx="40522">49</cx:pt>
          <cx:pt idx="40523">49</cx:pt>
          <cx:pt idx="40524">49</cx:pt>
          <cx:pt idx="40525">49</cx:pt>
          <cx:pt idx="40526">49</cx:pt>
          <cx:pt idx="40527">49</cx:pt>
          <cx:pt idx="40528">49</cx:pt>
          <cx:pt idx="40529">49</cx:pt>
          <cx:pt idx="40530">49</cx:pt>
          <cx:pt idx="40531">49</cx:pt>
          <cx:pt idx="40532">49</cx:pt>
          <cx:pt idx="40533">49</cx:pt>
          <cx:pt idx="40534">49</cx:pt>
          <cx:pt idx="40535">49</cx:pt>
          <cx:pt idx="40536">49</cx:pt>
          <cx:pt idx="40537">49</cx:pt>
          <cx:pt idx="40538">49</cx:pt>
          <cx:pt idx="40539">49</cx:pt>
          <cx:pt idx="40540">49</cx:pt>
          <cx:pt idx="40541">49</cx:pt>
          <cx:pt idx="40542">49</cx:pt>
          <cx:pt idx="40543">49</cx:pt>
          <cx:pt idx="40544">49</cx:pt>
          <cx:pt idx="40545">49</cx:pt>
          <cx:pt idx="40546">49</cx:pt>
          <cx:pt idx="40547">49</cx:pt>
          <cx:pt idx="40548">49</cx:pt>
          <cx:pt idx="40549">49</cx:pt>
          <cx:pt idx="40550">49</cx:pt>
          <cx:pt idx="40551">49</cx:pt>
          <cx:pt idx="40552">49</cx:pt>
          <cx:pt idx="40553">49</cx:pt>
          <cx:pt idx="40554">49</cx:pt>
          <cx:pt idx="40555">49</cx:pt>
          <cx:pt idx="40556">49</cx:pt>
          <cx:pt idx="40557">49</cx:pt>
          <cx:pt idx="40558">49</cx:pt>
          <cx:pt idx="40559">49</cx:pt>
          <cx:pt idx="40560">49</cx:pt>
          <cx:pt idx="40561">49</cx:pt>
          <cx:pt idx="40562">49</cx:pt>
          <cx:pt idx="40563">49</cx:pt>
          <cx:pt idx="40564">49</cx:pt>
          <cx:pt idx="40565">49</cx:pt>
          <cx:pt idx="40566">49</cx:pt>
          <cx:pt idx="40567">49</cx:pt>
          <cx:pt idx="40568">49</cx:pt>
          <cx:pt idx="40569">49</cx:pt>
          <cx:pt idx="40570">49</cx:pt>
          <cx:pt idx="40571">49</cx:pt>
          <cx:pt idx="40572">49</cx:pt>
          <cx:pt idx="40573">49</cx:pt>
          <cx:pt idx="40574">49</cx:pt>
          <cx:pt idx="40575">49</cx:pt>
          <cx:pt idx="40576">49</cx:pt>
          <cx:pt idx="40577">49</cx:pt>
          <cx:pt idx="40578">49</cx:pt>
          <cx:pt idx="40579">49</cx:pt>
          <cx:pt idx="40580">49</cx:pt>
          <cx:pt idx="40581">49</cx:pt>
          <cx:pt idx="40582">49</cx:pt>
          <cx:pt idx="40583">49</cx:pt>
          <cx:pt idx="40584">49</cx:pt>
          <cx:pt idx="40585">49</cx:pt>
          <cx:pt idx="40586">49</cx:pt>
          <cx:pt idx="40587">49</cx:pt>
          <cx:pt idx="40588">49</cx:pt>
          <cx:pt idx="40589">49</cx:pt>
          <cx:pt idx="40590">49</cx:pt>
          <cx:pt idx="40591">49</cx:pt>
          <cx:pt idx="40592">49</cx:pt>
          <cx:pt idx="40593">49</cx:pt>
          <cx:pt idx="40594">49</cx:pt>
          <cx:pt idx="40595">49</cx:pt>
          <cx:pt idx="40596">49</cx:pt>
          <cx:pt idx="40597">49</cx:pt>
          <cx:pt idx="40598">49</cx:pt>
          <cx:pt idx="40599">49</cx:pt>
          <cx:pt idx="40600">49</cx:pt>
          <cx:pt idx="40601">49</cx:pt>
          <cx:pt idx="40602">49</cx:pt>
          <cx:pt idx="40603">49</cx:pt>
          <cx:pt idx="40604">49</cx:pt>
          <cx:pt idx="40605">49</cx:pt>
          <cx:pt idx="40606">49</cx:pt>
          <cx:pt idx="40607">49</cx:pt>
          <cx:pt idx="40608">49</cx:pt>
          <cx:pt idx="40609">49</cx:pt>
          <cx:pt idx="40610">49</cx:pt>
          <cx:pt idx="40611">49</cx:pt>
          <cx:pt idx="40612">49</cx:pt>
          <cx:pt idx="40613">49</cx:pt>
          <cx:pt idx="40614">49</cx:pt>
          <cx:pt idx="40615">49</cx:pt>
          <cx:pt idx="40616">49</cx:pt>
          <cx:pt idx="40617">49</cx:pt>
          <cx:pt idx="40618">49</cx:pt>
          <cx:pt idx="40619">49</cx:pt>
          <cx:pt idx="40620">49</cx:pt>
          <cx:pt idx="40621">49</cx:pt>
          <cx:pt idx="40622">49</cx:pt>
          <cx:pt idx="40623">49</cx:pt>
          <cx:pt idx="40624">49</cx:pt>
          <cx:pt idx="40625">49</cx:pt>
          <cx:pt idx="40626">49</cx:pt>
          <cx:pt idx="40627">49</cx:pt>
          <cx:pt idx="40628">49</cx:pt>
          <cx:pt idx="40629">49</cx:pt>
          <cx:pt idx="40630">49</cx:pt>
          <cx:pt idx="40631">49</cx:pt>
          <cx:pt idx="40632">49</cx:pt>
          <cx:pt idx="40633">49</cx:pt>
          <cx:pt idx="40634">49</cx:pt>
          <cx:pt idx="40635">49</cx:pt>
          <cx:pt idx="40636">49</cx:pt>
          <cx:pt idx="40637">49</cx:pt>
          <cx:pt idx="40638">49</cx:pt>
          <cx:pt idx="40639">49</cx:pt>
          <cx:pt idx="40640">49</cx:pt>
          <cx:pt idx="40641">49</cx:pt>
          <cx:pt idx="40642">49</cx:pt>
          <cx:pt idx="40643">49</cx:pt>
          <cx:pt idx="40644">49</cx:pt>
          <cx:pt idx="40645">49</cx:pt>
          <cx:pt idx="40646">49</cx:pt>
          <cx:pt idx="40647">49</cx:pt>
          <cx:pt idx="40648">49</cx:pt>
          <cx:pt idx="40649">49</cx:pt>
          <cx:pt idx="40650">49</cx:pt>
          <cx:pt idx="40651">49</cx:pt>
          <cx:pt idx="40652">49</cx:pt>
          <cx:pt idx="40653">49</cx:pt>
          <cx:pt idx="40654">49</cx:pt>
          <cx:pt idx="40655">49</cx:pt>
          <cx:pt idx="40656">49</cx:pt>
          <cx:pt idx="40657">49</cx:pt>
          <cx:pt idx="40658">49</cx:pt>
          <cx:pt idx="40659">49</cx:pt>
          <cx:pt idx="40660">49</cx:pt>
          <cx:pt idx="40661">49</cx:pt>
          <cx:pt idx="40662">49</cx:pt>
          <cx:pt idx="40663">49</cx:pt>
          <cx:pt idx="40664">49</cx:pt>
          <cx:pt idx="40665">49</cx:pt>
          <cx:pt idx="40666">49</cx:pt>
          <cx:pt idx="40667">49</cx:pt>
          <cx:pt idx="40668">49</cx:pt>
          <cx:pt idx="40669">49</cx:pt>
          <cx:pt idx="40670">49</cx:pt>
          <cx:pt idx="40671">49</cx:pt>
          <cx:pt idx="40672">49</cx:pt>
          <cx:pt idx="40673">49</cx:pt>
          <cx:pt idx="40674">49</cx:pt>
          <cx:pt idx="40675">49</cx:pt>
          <cx:pt idx="40676">49</cx:pt>
          <cx:pt idx="40677">49</cx:pt>
          <cx:pt idx="40678">49</cx:pt>
          <cx:pt idx="40679">49</cx:pt>
          <cx:pt idx="40680">49</cx:pt>
          <cx:pt idx="40681">49</cx:pt>
          <cx:pt idx="40682">49</cx:pt>
          <cx:pt idx="40683">49</cx:pt>
          <cx:pt idx="40684">49</cx:pt>
          <cx:pt idx="40685">49</cx:pt>
          <cx:pt idx="40686">49</cx:pt>
          <cx:pt idx="40687">49</cx:pt>
          <cx:pt idx="40688">49</cx:pt>
          <cx:pt idx="40689">49</cx:pt>
          <cx:pt idx="40690">49</cx:pt>
          <cx:pt idx="40691">49</cx:pt>
          <cx:pt idx="40692">49</cx:pt>
          <cx:pt idx="40693">49</cx:pt>
          <cx:pt idx="40694">49</cx:pt>
          <cx:pt idx="40695">49</cx:pt>
          <cx:pt idx="40696">49</cx:pt>
          <cx:pt idx="40697">49</cx:pt>
          <cx:pt idx="40698">49</cx:pt>
          <cx:pt idx="40699">49</cx:pt>
          <cx:pt idx="40700">49</cx:pt>
          <cx:pt idx="40701">49</cx:pt>
          <cx:pt idx="40702">49</cx:pt>
          <cx:pt idx="40703">49</cx:pt>
          <cx:pt idx="40704">49</cx:pt>
          <cx:pt idx="40705">49</cx:pt>
          <cx:pt idx="40706">49</cx:pt>
          <cx:pt idx="40707">49</cx:pt>
          <cx:pt idx="40708">49</cx:pt>
          <cx:pt idx="40709">49</cx:pt>
          <cx:pt idx="40710">49</cx:pt>
          <cx:pt idx="40711">49</cx:pt>
          <cx:pt idx="40712">49</cx:pt>
          <cx:pt idx="40713">49</cx:pt>
          <cx:pt idx="40714">49</cx:pt>
          <cx:pt idx="40715">49</cx:pt>
          <cx:pt idx="40716">49</cx:pt>
          <cx:pt idx="40717">49</cx:pt>
          <cx:pt idx="40718">49</cx:pt>
          <cx:pt idx="40719">49</cx:pt>
          <cx:pt idx="40720">49</cx:pt>
          <cx:pt idx="40721">49</cx:pt>
          <cx:pt idx="40722">49</cx:pt>
          <cx:pt idx="40723">49</cx:pt>
          <cx:pt idx="40724">49</cx:pt>
          <cx:pt idx="40725">49</cx:pt>
          <cx:pt idx="40726">49</cx:pt>
          <cx:pt idx="40727">49</cx:pt>
          <cx:pt idx="40728">49</cx:pt>
          <cx:pt idx="40729">49</cx:pt>
          <cx:pt idx="40730">49</cx:pt>
          <cx:pt idx="40731">49</cx:pt>
          <cx:pt idx="40732">49</cx:pt>
          <cx:pt idx="40733">49</cx:pt>
          <cx:pt idx="40734">49</cx:pt>
          <cx:pt idx="40735">49</cx:pt>
          <cx:pt idx="40736">49</cx:pt>
          <cx:pt idx="40737">49</cx:pt>
          <cx:pt idx="40738">49</cx:pt>
          <cx:pt idx="40739">49</cx:pt>
          <cx:pt idx="40740">49</cx:pt>
          <cx:pt idx="40741">49</cx:pt>
          <cx:pt idx="40742">49</cx:pt>
          <cx:pt idx="40743">49</cx:pt>
          <cx:pt idx="40744">49</cx:pt>
          <cx:pt idx="40745">49</cx:pt>
          <cx:pt idx="40746">49</cx:pt>
          <cx:pt idx="40747">49</cx:pt>
          <cx:pt idx="40748">49</cx:pt>
          <cx:pt idx="40749">49</cx:pt>
          <cx:pt idx="40750">49</cx:pt>
          <cx:pt idx="40751">49</cx:pt>
          <cx:pt idx="40752">49</cx:pt>
          <cx:pt idx="40753">49</cx:pt>
          <cx:pt idx="40754">49</cx:pt>
          <cx:pt idx="40755">49</cx:pt>
          <cx:pt idx="40756">49</cx:pt>
          <cx:pt idx="40757">49</cx:pt>
          <cx:pt idx="40758">49</cx:pt>
          <cx:pt idx="40759">49</cx:pt>
          <cx:pt idx="40760">49</cx:pt>
          <cx:pt idx="40761">49</cx:pt>
          <cx:pt idx="40762">49</cx:pt>
          <cx:pt idx="40763">49</cx:pt>
          <cx:pt idx="40764">49</cx:pt>
          <cx:pt idx="40765">49</cx:pt>
          <cx:pt idx="40766">49</cx:pt>
          <cx:pt idx="40767">49</cx:pt>
          <cx:pt idx="40768">49</cx:pt>
          <cx:pt idx="40769">49</cx:pt>
          <cx:pt idx="40770">49</cx:pt>
          <cx:pt idx="40771">49</cx:pt>
          <cx:pt idx="40772">49</cx:pt>
          <cx:pt idx="40773">49</cx:pt>
          <cx:pt idx="40774">49</cx:pt>
          <cx:pt idx="40775">49</cx:pt>
          <cx:pt idx="40776">49</cx:pt>
          <cx:pt idx="40777">49</cx:pt>
          <cx:pt idx="40778">49</cx:pt>
          <cx:pt idx="40779">49</cx:pt>
          <cx:pt idx="40780">49</cx:pt>
          <cx:pt idx="40781">49</cx:pt>
          <cx:pt idx="40782">49</cx:pt>
          <cx:pt idx="40783">49</cx:pt>
          <cx:pt idx="40784">49</cx:pt>
          <cx:pt idx="40785">49</cx:pt>
          <cx:pt idx="40786">49</cx:pt>
          <cx:pt idx="40787">49</cx:pt>
          <cx:pt idx="40788">49</cx:pt>
          <cx:pt idx="40789">49</cx:pt>
          <cx:pt idx="40790">49</cx:pt>
          <cx:pt idx="40791">49</cx:pt>
          <cx:pt idx="40792">49</cx:pt>
          <cx:pt idx="40793">49</cx:pt>
          <cx:pt idx="40794">49</cx:pt>
          <cx:pt idx="40795">49</cx:pt>
          <cx:pt idx="40796">49</cx:pt>
          <cx:pt idx="40797">49</cx:pt>
          <cx:pt idx="40798">49</cx:pt>
          <cx:pt idx="40799">49</cx:pt>
          <cx:pt idx="40800">49</cx:pt>
          <cx:pt idx="40801">49</cx:pt>
          <cx:pt idx="40802">49</cx:pt>
          <cx:pt idx="40803">49</cx:pt>
          <cx:pt idx="40804">49</cx:pt>
          <cx:pt idx="40805">49</cx:pt>
          <cx:pt idx="40806">49</cx:pt>
          <cx:pt idx="40807">49</cx:pt>
          <cx:pt idx="40808">49</cx:pt>
          <cx:pt idx="40809">49</cx:pt>
          <cx:pt idx="40810">49</cx:pt>
          <cx:pt idx="40811">49</cx:pt>
          <cx:pt idx="40812">49</cx:pt>
          <cx:pt idx="40813">49</cx:pt>
          <cx:pt idx="40814">49</cx:pt>
          <cx:pt idx="40815">49</cx:pt>
          <cx:pt idx="40816">49</cx:pt>
          <cx:pt idx="40817">49</cx:pt>
          <cx:pt idx="40818">49</cx:pt>
          <cx:pt idx="40819">49</cx:pt>
          <cx:pt idx="40820">49</cx:pt>
          <cx:pt idx="40821">49</cx:pt>
          <cx:pt idx="40822">49</cx:pt>
          <cx:pt idx="40823">49</cx:pt>
          <cx:pt idx="40824">49</cx:pt>
          <cx:pt idx="40825">49</cx:pt>
          <cx:pt idx="40826">49</cx:pt>
          <cx:pt idx="40827">49</cx:pt>
          <cx:pt idx="40828">49</cx:pt>
          <cx:pt idx="40829">49</cx:pt>
          <cx:pt idx="40830">49</cx:pt>
          <cx:pt idx="40831">49</cx:pt>
          <cx:pt idx="40832">49</cx:pt>
          <cx:pt idx="40833">49</cx:pt>
          <cx:pt idx="40834">49</cx:pt>
          <cx:pt idx="40835">49</cx:pt>
          <cx:pt idx="40836">49</cx:pt>
          <cx:pt idx="40837">49</cx:pt>
          <cx:pt idx="40838">49</cx:pt>
          <cx:pt idx="40839">49</cx:pt>
          <cx:pt idx="40840">49</cx:pt>
          <cx:pt idx="40841">49</cx:pt>
          <cx:pt idx="40842">49</cx:pt>
          <cx:pt idx="40843">49</cx:pt>
          <cx:pt idx="40844">49</cx:pt>
          <cx:pt idx="40845">49</cx:pt>
          <cx:pt idx="40846">49</cx:pt>
          <cx:pt idx="40847">49</cx:pt>
          <cx:pt idx="40848">49</cx:pt>
          <cx:pt idx="40849">49</cx:pt>
          <cx:pt idx="40850">49</cx:pt>
          <cx:pt idx="40851">49</cx:pt>
          <cx:pt idx="40852">49</cx:pt>
          <cx:pt idx="40853">49</cx:pt>
          <cx:pt idx="40854">49</cx:pt>
          <cx:pt idx="40855">49</cx:pt>
          <cx:pt idx="40856">49</cx:pt>
          <cx:pt idx="40857">49</cx:pt>
          <cx:pt idx="40858">49</cx:pt>
          <cx:pt idx="40859">49</cx:pt>
          <cx:pt idx="40860">49</cx:pt>
          <cx:pt idx="40861">49</cx:pt>
          <cx:pt idx="40862">49</cx:pt>
          <cx:pt idx="40863">49</cx:pt>
          <cx:pt idx="40864">49</cx:pt>
          <cx:pt idx="40865">49</cx:pt>
          <cx:pt idx="40866">49</cx:pt>
          <cx:pt idx="40867">49</cx:pt>
          <cx:pt idx="40868">49</cx:pt>
          <cx:pt idx="40869">49</cx:pt>
          <cx:pt idx="40870">49</cx:pt>
          <cx:pt idx="40871">49</cx:pt>
          <cx:pt idx="40872">49</cx:pt>
          <cx:pt idx="40873">49</cx:pt>
          <cx:pt idx="40874">49</cx:pt>
          <cx:pt idx="40875">49</cx:pt>
          <cx:pt idx="40876">49</cx:pt>
          <cx:pt idx="40877">49</cx:pt>
          <cx:pt idx="40878">49</cx:pt>
          <cx:pt idx="40879">49</cx:pt>
          <cx:pt idx="40880">49</cx:pt>
          <cx:pt idx="40881">49</cx:pt>
          <cx:pt idx="40882">49</cx:pt>
          <cx:pt idx="40883">49</cx:pt>
          <cx:pt idx="40884">49</cx:pt>
          <cx:pt idx="40885">49</cx:pt>
          <cx:pt idx="40886">49</cx:pt>
          <cx:pt idx="40887">49</cx:pt>
          <cx:pt idx="40888">49</cx:pt>
          <cx:pt idx="40889">49</cx:pt>
          <cx:pt idx="40890">49</cx:pt>
          <cx:pt idx="40891">49</cx:pt>
          <cx:pt idx="40892">49</cx:pt>
          <cx:pt idx="40893">49</cx:pt>
          <cx:pt idx="40894">49</cx:pt>
          <cx:pt idx="40895">49</cx:pt>
          <cx:pt idx="40896">49</cx:pt>
          <cx:pt idx="40897">49</cx:pt>
          <cx:pt idx="40898">49</cx:pt>
          <cx:pt idx="40899">49</cx:pt>
          <cx:pt idx="40900">49</cx:pt>
          <cx:pt idx="40901">49</cx:pt>
          <cx:pt idx="40902">49</cx:pt>
          <cx:pt idx="40903">49</cx:pt>
          <cx:pt idx="40904">49</cx:pt>
          <cx:pt idx="40905">49</cx:pt>
          <cx:pt idx="40906">49</cx:pt>
          <cx:pt idx="40907">49</cx:pt>
          <cx:pt idx="40908">49</cx:pt>
          <cx:pt idx="40909">49</cx:pt>
          <cx:pt idx="40910">49</cx:pt>
          <cx:pt idx="40911">49</cx:pt>
          <cx:pt idx="40912">49</cx:pt>
          <cx:pt idx="40913">49</cx:pt>
          <cx:pt idx="40914">49</cx:pt>
          <cx:pt idx="40915">49</cx:pt>
          <cx:pt idx="40916">49</cx:pt>
          <cx:pt idx="40917">49</cx:pt>
          <cx:pt idx="40918">49</cx:pt>
          <cx:pt idx="40919">49</cx:pt>
          <cx:pt idx="40920">49</cx:pt>
          <cx:pt idx="40921">49</cx:pt>
          <cx:pt idx="40922">49</cx:pt>
          <cx:pt idx="40923">49</cx:pt>
          <cx:pt idx="40924">49</cx:pt>
          <cx:pt idx="40925">49</cx:pt>
          <cx:pt idx="40926">49</cx:pt>
          <cx:pt idx="40927">49</cx:pt>
          <cx:pt idx="40928">49</cx:pt>
          <cx:pt idx="40929">49</cx:pt>
          <cx:pt idx="40930">49</cx:pt>
          <cx:pt idx="40931">49</cx:pt>
          <cx:pt idx="40932">49</cx:pt>
          <cx:pt idx="40933">49</cx:pt>
          <cx:pt idx="40934">49</cx:pt>
          <cx:pt idx="40935">49</cx:pt>
          <cx:pt idx="40936">49</cx:pt>
          <cx:pt idx="40937">49</cx:pt>
          <cx:pt idx="40938">49</cx:pt>
          <cx:pt idx="40939">49</cx:pt>
          <cx:pt idx="40940">49</cx:pt>
          <cx:pt idx="40941">49</cx:pt>
          <cx:pt idx="40942">49</cx:pt>
          <cx:pt idx="40943">49</cx:pt>
          <cx:pt idx="40944">49</cx:pt>
          <cx:pt idx="40945">49</cx:pt>
          <cx:pt idx="40946">49</cx:pt>
          <cx:pt idx="40947">49</cx:pt>
          <cx:pt idx="40948">49</cx:pt>
          <cx:pt idx="40949">49</cx:pt>
          <cx:pt idx="40950">49</cx:pt>
          <cx:pt idx="40951">49</cx:pt>
          <cx:pt idx="40952">49</cx:pt>
          <cx:pt idx="40953">49</cx:pt>
          <cx:pt idx="40954">49</cx:pt>
          <cx:pt idx="40955">49</cx:pt>
          <cx:pt idx="40956">49</cx:pt>
          <cx:pt idx="40957">49</cx:pt>
          <cx:pt idx="40958">49</cx:pt>
          <cx:pt idx="40959">49</cx:pt>
          <cx:pt idx="40960">49</cx:pt>
          <cx:pt idx="40961">49</cx:pt>
          <cx:pt idx="40962">49</cx:pt>
          <cx:pt idx="40963">49</cx:pt>
          <cx:pt idx="40964">49</cx:pt>
          <cx:pt idx="40965">49</cx:pt>
          <cx:pt idx="40966">49</cx:pt>
          <cx:pt idx="40967">49</cx:pt>
          <cx:pt idx="40968">49</cx:pt>
          <cx:pt idx="40969">49</cx:pt>
          <cx:pt idx="40970">49</cx:pt>
          <cx:pt idx="40971">49</cx:pt>
          <cx:pt idx="40972">49</cx:pt>
          <cx:pt idx="40973">49</cx:pt>
          <cx:pt idx="40974">49</cx:pt>
          <cx:pt idx="40975">49</cx:pt>
          <cx:pt idx="40976">49</cx:pt>
          <cx:pt idx="40977">49</cx:pt>
          <cx:pt idx="40978">49</cx:pt>
          <cx:pt idx="40979">49</cx:pt>
          <cx:pt idx="40980">49</cx:pt>
          <cx:pt idx="40981">49</cx:pt>
          <cx:pt idx="40982">49</cx:pt>
          <cx:pt idx="40983">49</cx:pt>
          <cx:pt idx="40984">49</cx:pt>
          <cx:pt idx="40985">49</cx:pt>
          <cx:pt idx="40986">49</cx:pt>
          <cx:pt idx="40987">49</cx:pt>
          <cx:pt idx="40988">49</cx:pt>
          <cx:pt idx="40989">49</cx:pt>
          <cx:pt idx="40990">49</cx:pt>
          <cx:pt idx="40991">49</cx:pt>
          <cx:pt idx="40992">49</cx:pt>
          <cx:pt idx="40993">49</cx:pt>
          <cx:pt idx="40994">48</cx:pt>
          <cx:pt idx="40995">48</cx:pt>
          <cx:pt idx="40996">48</cx:pt>
          <cx:pt idx="40997">48</cx:pt>
          <cx:pt idx="40998">48</cx:pt>
          <cx:pt idx="40999">48</cx:pt>
          <cx:pt idx="41000">48</cx:pt>
          <cx:pt idx="41001">48</cx:pt>
          <cx:pt idx="41002">48</cx:pt>
          <cx:pt idx="41003">48</cx:pt>
          <cx:pt idx="41004">48</cx:pt>
          <cx:pt idx="41005">48</cx:pt>
          <cx:pt idx="41006">48</cx:pt>
          <cx:pt idx="41007">48</cx:pt>
          <cx:pt idx="41008">48</cx:pt>
          <cx:pt idx="41009">48</cx:pt>
          <cx:pt idx="41010">48</cx:pt>
          <cx:pt idx="41011">48</cx:pt>
          <cx:pt idx="41012">48</cx:pt>
          <cx:pt idx="41013">48</cx:pt>
          <cx:pt idx="41014">48</cx:pt>
          <cx:pt idx="41015">48</cx:pt>
          <cx:pt idx="41016">48</cx:pt>
          <cx:pt idx="41017">48</cx:pt>
          <cx:pt idx="41018">48</cx:pt>
          <cx:pt idx="41019">48</cx:pt>
          <cx:pt idx="41020">48</cx:pt>
          <cx:pt idx="41021">48</cx:pt>
          <cx:pt idx="41022">48</cx:pt>
          <cx:pt idx="41023">48</cx:pt>
          <cx:pt idx="41024">48</cx:pt>
          <cx:pt idx="41025">48</cx:pt>
          <cx:pt idx="41026">48</cx:pt>
          <cx:pt idx="41027">48</cx:pt>
          <cx:pt idx="41028">48</cx:pt>
          <cx:pt idx="41029">48</cx:pt>
          <cx:pt idx="41030">48</cx:pt>
          <cx:pt idx="41031">48</cx:pt>
          <cx:pt idx="41032">48</cx:pt>
          <cx:pt idx="41033">48</cx:pt>
          <cx:pt idx="41034">48</cx:pt>
          <cx:pt idx="41035">48</cx:pt>
          <cx:pt idx="41036">48</cx:pt>
          <cx:pt idx="41037">48</cx:pt>
          <cx:pt idx="41038">48</cx:pt>
          <cx:pt idx="41039">48</cx:pt>
          <cx:pt idx="41040">48</cx:pt>
          <cx:pt idx="41041">48</cx:pt>
          <cx:pt idx="41042">48</cx:pt>
          <cx:pt idx="41043">48</cx:pt>
          <cx:pt idx="41044">48</cx:pt>
          <cx:pt idx="41045">48</cx:pt>
          <cx:pt idx="41046">48</cx:pt>
          <cx:pt idx="41047">48</cx:pt>
          <cx:pt idx="41048">48</cx:pt>
          <cx:pt idx="41049">48</cx:pt>
          <cx:pt idx="41050">48</cx:pt>
          <cx:pt idx="41051">48</cx:pt>
          <cx:pt idx="41052">48</cx:pt>
          <cx:pt idx="41053">48</cx:pt>
          <cx:pt idx="41054">48</cx:pt>
          <cx:pt idx="41055">48</cx:pt>
          <cx:pt idx="41056">48</cx:pt>
          <cx:pt idx="41057">48</cx:pt>
          <cx:pt idx="41058">48</cx:pt>
          <cx:pt idx="41059">48</cx:pt>
          <cx:pt idx="41060">48</cx:pt>
          <cx:pt idx="41061">48</cx:pt>
          <cx:pt idx="41062">48</cx:pt>
          <cx:pt idx="41063">48</cx:pt>
          <cx:pt idx="41064">48</cx:pt>
          <cx:pt idx="41065">48</cx:pt>
          <cx:pt idx="41066">48</cx:pt>
          <cx:pt idx="41067">48</cx:pt>
          <cx:pt idx="41068">48</cx:pt>
          <cx:pt idx="41069">48</cx:pt>
          <cx:pt idx="41070">48</cx:pt>
          <cx:pt idx="41071">48</cx:pt>
          <cx:pt idx="41072">48</cx:pt>
          <cx:pt idx="41073">48</cx:pt>
          <cx:pt idx="41074">48</cx:pt>
          <cx:pt idx="41075">48</cx:pt>
          <cx:pt idx="41076">48</cx:pt>
          <cx:pt idx="41077">48</cx:pt>
          <cx:pt idx="41078">48</cx:pt>
          <cx:pt idx="41079">48</cx:pt>
          <cx:pt idx="41080">48</cx:pt>
          <cx:pt idx="41081">48</cx:pt>
          <cx:pt idx="41082">48</cx:pt>
          <cx:pt idx="41083">48</cx:pt>
          <cx:pt idx="41084">48</cx:pt>
          <cx:pt idx="41085">48</cx:pt>
          <cx:pt idx="41086">48</cx:pt>
          <cx:pt idx="41087">48</cx:pt>
          <cx:pt idx="41088">48</cx:pt>
          <cx:pt idx="41089">48</cx:pt>
          <cx:pt idx="41090">48</cx:pt>
          <cx:pt idx="41091">48</cx:pt>
          <cx:pt idx="41092">48</cx:pt>
          <cx:pt idx="41093">48</cx:pt>
          <cx:pt idx="41094">48</cx:pt>
          <cx:pt idx="41095">48</cx:pt>
          <cx:pt idx="41096">48</cx:pt>
          <cx:pt idx="41097">48</cx:pt>
          <cx:pt idx="41098">48</cx:pt>
          <cx:pt idx="41099">48</cx:pt>
          <cx:pt idx="41100">48</cx:pt>
          <cx:pt idx="41101">48</cx:pt>
          <cx:pt idx="41102">48</cx:pt>
          <cx:pt idx="41103">48</cx:pt>
          <cx:pt idx="41104">48</cx:pt>
          <cx:pt idx="41105">48</cx:pt>
          <cx:pt idx="41106">48</cx:pt>
          <cx:pt idx="41107">48</cx:pt>
          <cx:pt idx="41108">48</cx:pt>
          <cx:pt idx="41109">48</cx:pt>
          <cx:pt idx="41110">48</cx:pt>
          <cx:pt idx="41111">48</cx:pt>
          <cx:pt idx="41112">48</cx:pt>
          <cx:pt idx="41113">48</cx:pt>
          <cx:pt idx="41114">48</cx:pt>
          <cx:pt idx="41115">48</cx:pt>
          <cx:pt idx="41116">48</cx:pt>
          <cx:pt idx="41117">48</cx:pt>
          <cx:pt idx="41118">48</cx:pt>
          <cx:pt idx="41119">48</cx:pt>
          <cx:pt idx="41120">48</cx:pt>
          <cx:pt idx="41121">48</cx:pt>
          <cx:pt idx="41122">48</cx:pt>
          <cx:pt idx="41123">48</cx:pt>
          <cx:pt idx="41124">48</cx:pt>
          <cx:pt idx="41125">48</cx:pt>
          <cx:pt idx="41126">48</cx:pt>
          <cx:pt idx="41127">48</cx:pt>
          <cx:pt idx="41128">48</cx:pt>
          <cx:pt idx="41129">48</cx:pt>
          <cx:pt idx="41130">48</cx:pt>
          <cx:pt idx="41131">48</cx:pt>
          <cx:pt idx="41132">48</cx:pt>
          <cx:pt idx="41133">48</cx:pt>
          <cx:pt idx="41134">48</cx:pt>
          <cx:pt idx="41135">48</cx:pt>
          <cx:pt idx="41136">48</cx:pt>
          <cx:pt idx="41137">48</cx:pt>
          <cx:pt idx="41138">48</cx:pt>
          <cx:pt idx="41139">48</cx:pt>
          <cx:pt idx="41140">48</cx:pt>
          <cx:pt idx="41141">48</cx:pt>
          <cx:pt idx="41142">48</cx:pt>
          <cx:pt idx="41143">48</cx:pt>
          <cx:pt idx="41144">48</cx:pt>
          <cx:pt idx="41145">48</cx:pt>
          <cx:pt idx="41146">48</cx:pt>
          <cx:pt idx="41147">48</cx:pt>
          <cx:pt idx="41148">48</cx:pt>
          <cx:pt idx="41149">48</cx:pt>
          <cx:pt idx="41150">48</cx:pt>
          <cx:pt idx="41151">48</cx:pt>
          <cx:pt idx="41152">48</cx:pt>
          <cx:pt idx="41153">48</cx:pt>
          <cx:pt idx="41154">48</cx:pt>
          <cx:pt idx="41155">48</cx:pt>
          <cx:pt idx="41156">48</cx:pt>
          <cx:pt idx="41157">48</cx:pt>
          <cx:pt idx="41158">48</cx:pt>
          <cx:pt idx="41159">48</cx:pt>
          <cx:pt idx="41160">48</cx:pt>
          <cx:pt idx="41161">48</cx:pt>
          <cx:pt idx="41162">48</cx:pt>
          <cx:pt idx="41163">48</cx:pt>
          <cx:pt idx="41164">48</cx:pt>
          <cx:pt idx="41165">48</cx:pt>
          <cx:pt idx="41166">48</cx:pt>
          <cx:pt idx="41167">48</cx:pt>
          <cx:pt idx="41168">48</cx:pt>
          <cx:pt idx="41169">48</cx:pt>
          <cx:pt idx="41170">48</cx:pt>
          <cx:pt idx="41171">48</cx:pt>
          <cx:pt idx="41172">48</cx:pt>
          <cx:pt idx="41173">48</cx:pt>
          <cx:pt idx="41174">48</cx:pt>
          <cx:pt idx="41175">48</cx:pt>
          <cx:pt idx="41176">48</cx:pt>
          <cx:pt idx="41177">48</cx:pt>
          <cx:pt idx="41178">48</cx:pt>
          <cx:pt idx="41179">48</cx:pt>
          <cx:pt idx="41180">48</cx:pt>
          <cx:pt idx="41181">48</cx:pt>
          <cx:pt idx="41182">48</cx:pt>
          <cx:pt idx="41183">48</cx:pt>
          <cx:pt idx="41184">48</cx:pt>
          <cx:pt idx="41185">48</cx:pt>
          <cx:pt idx="41186">48</cx:pt>
          <cx:pt idx="41187">48</cx:pt>
          <cx:pt idx="41188">48</cx:pt>
          <cx:pt idx="41189">48</cx:pt>
          <cx:pt idx="41190">48</cx:pt>
          <cx:pt idx="41191">48</cx:pt>
          <cx:pt idx="41192">48</cx:pt>
          <cx:pt idx="41193">48</cx:pt>
          <cx:pt idx="41194">48</cx:pt>
          <cx:pt idx="41195">48</cx:pt>
          <cx:pt idx="41196">48</cx:pt>
          <cx:pt idx="41197">48</cx:pt>
          <cx:pt idx="41198">48</cx:pt>
          <cx:pt idx="41199">48</cx:pt>
          <cx:pt idx="41200">48</cx:pt>
          <cx:pt idx="41201">48</cx:pt>
          <cx:pt idx="41202">48</cx:pt>
          <cx:pt idx="41203">48</cx:pt>
          <cx:pt idx="41204">48</cx:pt>
          <cx:pt idx="41205">48</cx:pt>
          <cx:pt idx="41206">48</cx:pt>
          <cx:pt idx="41207">48</cx:pt>
          <cx:pt idx="41208">48</cx:pt>
          <cx:pt idx="41209">48</cx:pt>
          <cx:pt idx="41210">48</cx:pt>
          <cx:pt idx="41211">48</cx:pt>
          <cx:pt idx="41212">48</cx:pt>
          <cx:pt idx="41213">48</cx:pt>
          <cx:pt idx="41214">48</cx:pt>
          <cx:pt idx="41215">48</cx:pt>
          <cx:pt idx="41216">48</cx:pt>
          <cx:pt idx="41217">48</cx:pt>
          <cx:pt idx="41218">48</cx:pt>
          <cx:pt idx="41219">48</cx:pt>
          <cx:pt idx="41220">48</cx:pt>
          <cx:pt idx="41221">48</cx:pt>
          <cx:pt idx="41222">48</cx:pt>
          <cx:pt idx="41223">48</cx:pt>
          <cx:pt idx="41224">48</cx:pt>
          <cx:pt idx="41225">48</cx:pt>
          <cx:pt idx="41226">48</cx:pt>
          <cx:pt idx="41227">48</cx:pt>
          <cx:pt idx="41228">48</cx:pt>
          <cx:pt idx="41229">48</cx:pt>
          <cx:pt idx="41230">48</cx:pt>
          <cx:pt idx="41231">48</cx:pt>
          <cx:pt idx="41232">48</cx:pt>
          <cx:pt idx="41233">48</cx:pt>
          <cx:pt idx="41234">48</cx:pt>
          <cx:pt idx="41235">48</cx:pt>
          <cx:pt idx="41236">48</cx:pt>
          <cx:pt idx="41237">48</cx:pt>
          <cx:pt idx="41238">48</cx:pt>
          <cx:pt idx="41239">48</cx:pt>
          <cx:pt idx="41240">48</cx:pt>
          <cx:pt idx="41241">48</cx:pt>
          <cx:pt idx="41242">48</cx:pt>
          <cx:pt idx="41243">48</cx:pt>
          <cx:pt idx="41244">48</cx:pt>
          <cx:pt idx="41245">48</cx:pt>
          <cx:pt idx="41246">48</cx:pt>
          <cx:pt idx="41247">48</cx:pt>
          <cx:pt idx="41248">48</cx:pt>
          <cx:pt idx="41249">48</cx:pt>
          <cx:pt idx="41250">48</cx:pt>
          <cx:pt idx="41251">48</cx:pt>
          <cx:pt idx="41252">48</cx:pt>
          <cx:pt idx="41253">48</cx:pt>
          <cx:pt idx="41254">48</cx:pt>
          <cx:pt idx="41255">48</cx:pt>
          <cx:pt idx="41256">48</cx:pt>
          <cx:pt idx="41257">48</cx:pt>
          <cx:pt idx="41258">48</cx:pt>
          <cx:pt idx="41259">48</cx:pt>
          <cx:pt idx="41260">48</cx:pt>
          <cx:pt idx="41261">48</cx:pt>
          <cx:pt idx="41262">48</cx:pt>
          <cx:pt idx="41263">48</cx:pt>
          <cx:pt idx="41264">48</cx:pt>
          <cx:pt idx="41265">48</cx:pt>
          <cx:pt idx="41266">48</cx:pt>
          <cx:pt idx="41267">48</cx:pt>
          <cx:pt idx="41268">48</cx:pt>
          <cx:pt idx="41269">48</cx:pt>
          <cx:pt idx="41270">48</cx:pt>
          <cx:pt idx="41271">48</cx:pt>
          <cx:pt idx="41272">48</cx:pt>
          <cx:pt idx="41273">48</cx:pt>
          <cx:pt idx="41274">48</cx:pt>
          <cx:pt idx="41275">48</cx:pt>
          <cx:pt idx="41276">48</cx:pt>
          <cx:pt idx="41277">48</cx:pt>
          <cx:pt idx="41278">48</cx:pt>
          <cx:pt idx="41279">48</cx:pt>
          <cx:pt idx="41280">48</cx:pt>
          <cx:pt idx="41281">48</cx:pt>
          <cx:pt idx="41282">48</cx:pt>
          <cx:pt idx="41283">48</cx:pt>
          <cx:pt idx="41284">48</cx:pt>
          <cx:pt idx="41285">48</cx:pt>
          <cx:pt idx="41286">48</cx:pt>
          <cx:pt idx="41287">48</cx:pt>
          <cx:pt idx="41288">48</cx:pt>
          <cx:pt idx="41289">48</cx:pt>
          <cx:pt idx="41290">48</cx:pt>
          <cx:pt idx="41291">48</cx:pt>
          <cx:pt idx="41292">48</cx:pt>
          <cx:pt idx="41293">48</cx:pt>
          <cx:pt idx="41294">48</cx:pt>
          <cx:pt idx="41295">48</cx:pt>
          <cx:pt idx="41296">48</cx:pt>
          <cx:pt idx="41297">48</cx:pt>
          <cx:pt idx="41298">48</cx:pt>
          <cx:pt idx="41299">48</cx:pt>
          <cx:pt idx="41300">48</cx:pt>
          <cx:pt idx="41301">48</cx:pt>
          <cx:pt idx="41302">48</cx:pt>
          <cx:pt idx="41303">48</cx:pt>
          <cx:pt idx="41304">48</cx:pt>
          <cx:pt idx="41305">48</cx:pt>
          <cx:pt idx="41306">48</cx:pt>
          <cx:pt idx="41307">48</cx:pt>
          <cx:pt idx="41308">48</cx:pt>
          <cx:pt idx="41309">48</cx:pt>
          <cx:pt idx="41310">48</cx:pt>
          <cx:pt idx="41311">48</cx:pt>
          <cx:pt idx="41312">48</cx:pt>
          <cx:pt idx="41313">48</cx:pt>
          <cx:pt idx="41314">48</cx:pt>
          <cx:pt idx="41315">48</cx:pt>
          <cx:pt idx="41316">48</cx:pt>
          <cx:pt idx="41317">48</cx:pt>
          <cx:pt idx="41318">48</cx:pt>
          <cx:pt idx="41319">48</cx:pt>
          <cx:pt idx="41320">48</cx:pt>
          <cx:pt idx="41321">48</cx:pt>
          <cx:pt idx="41322">48</cx:pt>
          <cx:pt idx="41323">48</cx:pt>
          <cx:pt idx="41324">48</cx:pt>
          <cx:pt idx="41325">48</cx:pt>
          <cx:pt idx="41326">48</cx:pt>
          <cx:pt idx="41327">48</cx:pt>
          <cx:pt idx="41328">48</cx:pt>
          <cx:pt idx="41329">48</cx:pt>
          <cx:pt idx="41330">48</cx:pt>
          <cx:pt idx="41331">48</cx:pt>
          <cx:pt idx="41332">48</cx:pt>
          <cx:pt idx="41333">48</cx:pt>
          <cx:pt idx="41334">48</cx:pt>
          <cx:pt idx="41335">48</cx:pt>
          <cx:pt idx="41336">48</cx:pt>
          <cx:pt idx="41337">48</cx:pt>
          <cx:pt idx="41338">48</cx:pt>
          <cx:pt idx="41339">48</cx:pt>
          <cx:pt idx="41340">48</cx:pt>
          <cx:pt idx="41341">48</cx:pt>
          <cx:pt idx="41342">48</cx:pt>
          <cx:pt idx="41343">48</cx:pt>
          <cx:pt idx="41344">48</cx:pt>
          <cx:pt idx="41345">48</cx:pt>
          <cx:pt idx="41346">48</cx:pt>
          <cx:pt idx="41347">48</cx:pt>
          <cx:pt idx="41348">48</cx:pt>
          <cx:pt idx="41349">48</cx:pt>
          <cx:pt idx="41350">48</cx:pt>
          <cx:pt idx="41351">48</cx:pt>
          <cx:pt idx="41352">48</cx:pt>
          <cx:pt idx="41353">48</cx:pt>
          <cx:pt idx="41354">48</cx:pt>
          <cx:pt idx="41355">48</cx:pt>
          <cx:pt idx="41356">48</cx:pt>
          <cx:pt idx="41357">48</cx:pt>
          <cx:pt idx="41358">48</cx:pt>
          <cx:pt idx="41359">48</cx:pt>
          <cx:pt idx="41360">48</cx:pt>
          <cx:pt idx="41361">48</cx:pt>
          <cx:pt idx="41362">48</cx:pt>
          <cx:pt idx="41363">48</cx:pt>
          <cx:pt idx="41364">48</cx:pt>
          <cx:pt idx="41365">48</cx:pt>
          <cx:pt idx="41366">48</cx:pt>
          <cx:pt idx="41367">48</cx:pt>
          <cx:pt idx="41368">48</cx:pt>
          <cx:pt idx="41369">48</cx:pt>
          <cx:pt idx="41370">48</cx:pt>
          <cx:pt idx="41371">48</cx:pt>
          <cx:pt idx="41372">48</cx:pt>
          <cx:pt idx="41373">48</cx:pt>
          <cx:pt idx="41374">48</cx:pt>
          <cx:pt idx="41375">48</cx:pt>
          <cx:pt idx="41376">48</cx:pt>
          <cx:pt idx="41377">48</cx:pt>
          <cx:pt idx="41378">48</cx:pt>
          <cx:pt idx="41379">48</cx:pt>
          <cx:pt idx="41380">48</cx:pt>
          <cx:pt idx="41381">48</cx:pt>
          <cx:pt idx="41382">48</cx:pt>
          <cx:pt idx="41383">48</cx:pt>
          <cx:pt idx="41384">48</cx:pt>
          <cx:pt idx="41385">48</cx:pt>
          <cx:pt idx="41386">48</cx:pt>
          <cx:pt idx="41387">48</cx:pt>
          <cx:pt idx="41388">48</cx:pt>
          <cx:pt idx="41389">48</cx:pt>
          <cx:pt idx="41390">48</cx:pt>
          <cx:pt idx="41391">48</cx:pt>
          <cx:pt idx="41392">48</cx:pt>
          <cx:pt idx="41393">48</cx:pt>
          <cx:pt idx="41394">48</cx:pt>
          <cx:pt idx="41395">48</cx:pt>
          <cx:pt idx="41396">48</cx:pt>
          <cx:pt idx="41397">48</cx:pt>
          <cx:pt idx="41398">48</cx:pt>
          <cx:pt idx="41399">48</cx:pt>
          <cx:pt idx="41400">48</cx:pt>
          <cx:pt idx="41401">48</cx:pt>
          <cx:pt idx="41402">48</cx:pt>
          <cx:pt idx="41403">48</cx:pt>
          <cx:pt idx="41404">48</cx:pt>
          <cx:pt idx="41405">48</cx:pt>
          <cx:pt idx="41406">48</cx:pt>
          <cx:pt idx="41407">48</cx:pt>
          <cx:pt idx="41408">48</cx:pt>
          <cx:pt idx="41409">48</cx:pt>
          <cx:pt idx="41410">48</cx:pt>
          <cx:pt idx="41411">48</cx:pt>
          <cx:pt idx="41412">48</cx:pt>
          <cx:pt idx="41413">48</cx:pt>
          <cx:pt idx="41414">48</cx:pt>
          <cx:pt idx="41415">48</cx:pt>
          <cx:pt idx="41416">48</cx:pt>
          <cx:pt idx="41417">48</cx:pt>
          <cx:pt idx="41418">48</cx:pt>
          <cx:pt idx="41419">48</cx:pt>
          <cx:pt idx="41420">48</cx:pt>
          <cx:pt idx="41421">48</cx:pt>
          <cx:pt idx="41422">48</cx:pt>
          <cx:pt idx="41423">48</cx:pt>
          <cx:pt idx="41424">48</cx:pt>
          <cx:pt idx="41425">48</cx:pt>
          <cx:pt idx="41426">48</cx:pt>
          <cx:pt idx="41427">48</cx:pt>
          <cx:pt idx="41428">48</cx:pt>
          <cx:pt idx="41429">48</cx:pt>
          <cx:pt idx="41430">48</cx:pt>
          <cx:pt idx="41431">48</cx:pt>
          <cx:pt idx="41432">48</cx:pt>
          <cx:pt idx="41433">48</cx:pt>
          <cx:pt idx="41434">48</cx:pt>
          <cx:pt idx="41435">48</cx:pt>
          <cx:pt idx="41436">48</cx:pt>
          <cx:pt idx="41437">48</cx:pt>
          <cx:pt idx="41438">48</cx:pt>
          <cx:pt idx="41439">48</cx:pt>
          <cx:pt idx="41440">48</cx:pt>
          <cx:pt idx="41441">48</cx:pt>
          <cx:pt idx="41442">48</cx:pt>
          <cx:pt idx="41443">48</cx:pt>
          <cx:pt idx="41444">48</cx:pt>
          <cx:pt idx="41445">48</cx:pt>
          <cx:pt idx="41446">48</cx:pt>
          <cx:pt idx="41447">48</cx:pt>
          <cx:pt idx="41448">48</cx:pt>
          <cx:pt idx="41449">48</cx:pt>
          <cx:pt idx="41450">48</cx:pt>
          <cx:pt idx="41451">48</cx:pt>
          <cx:pt idx="41452">48</cx:pt>
          <cx:pt idx="41453">48</cx:pt>
          <cx:pt idx="41454">48</cx:pt>
          <cx:pt idx="41455">48</cx:pt>
          <cx:pt idx="41456">48</cx:pt>
          <cx:pt idx="41457">48</cx:pt>
          <cx:pt idx="41458">48</cx:pt>
          <cx:pt idx="41459">48</cx:pt>
          <cx:pt idx="41460">48</cx:pt>
          <cx:pt idx="41461">48</cx:pt>
          <cx:pt idx="41462">48</cx:pt>
          <cx:pt idx="41463">48</cx:pt>
          <cx:pt idx="41464">48</cx:pt>
          <cx:pt idx="41465">48</cx:pt>
          <cx:pt idx="41466">48</cx:pt>
          <cx:pt idx="41467">48</cx:pt>
          <cx:pt idx="41468">48</cx:pt>
          <cx:pt idx="41469">48</cx:pt>
          <cx:pt idx="41470">48</cx:pt>
          <cx:pt idx="41471">48</cx:pt>
          <cx:pt idx="41472">48</cx:pt>
          <cx:pt idx="41473">48</cx:pt>
          <cx:pt idx="41474">48</cx:pt>
          <cx:pt idx="41475">48</cx:pt>
          <cx:pt idx="41476">48</cx:pt>
          <cx:pt idx="41477">48</cx:pt>
          <cx:pt idx="41478">48</cx:pt>
          <cx:pt idx="41479">48</cx:pt>
          <cx:pt idx="41480">48</cx:pt>
          <cx:pt idx="41481">48</cx:pt>
          <cx:pt idx="41482">48</cx:pt>
          <cx:pt idx="41483">48</cx:pt>
          <cx:pt idx="41484">48</cx:pt>
          <cx:pt idx="41485">48</cx:pt>
          <cx:pt idx="41486">48</cx:pt>
          <cx:pt idx="41487">48</cx:pt>
          <cx:pt idx="41488">48</cx:pt>
          <cx:pt idx="41489">48</cx:pt>
          <cx:pt idx="41490">48</cx:pt>
          <cx:pt idx="41491">48</cx:pt>
          <cx:pt idx="41492">48</cx:pt>
          <cx:pt idx="41493">48</cx:pt>
          <cx:pt idx="41494">48</cx:pt>
          <cx:pt idx="41495">48</cx:pt>
          <cx:pt idx="41496">48</cx:pt>
          <cx:pt idx="41497">48</cx:pt>
          <cx:pt idx="41498">48</cx:pt>
          <cx:pt idx="41499">48</cx:pt>
          <cx:pt idx="41500">48</cx:pt>
          <cx:pt idx="41501">48</cx:pt>
          <cx:pt idx="41502">48</cx:pt>
          <cx:pt idx="41503">48</cx:pt>
          <cx:pt idx="41504">48</cx:pt>
          <cx:pt idx="41505">48</cx:pt>
          <cx:pt idx="41506">48</cx:pt>
          <cx:pt idx="41507">48</cx:pt>
          <cx:pt idx="41508">48</cx:pt>
          <cx:pt idx="41509">48</cx:pt>
          <cx:pt idx="41510">48</cx:pt>
          <cx:pt idx="41511">48</cx:pt>
          <cx:pt idx="41512">48</cx:pt>
          <cx:pt idx="41513">48</cx:pt>
          <cx:pt idx="41514">48</cx:pt>
          <cx:pt idx="41515">48</cx:pt>
          <cx:pt idx="41516">48</cx:pt>
          <cx:pt idx="41517">48</cx:pt>
          <cx:pt idx="41518">48</cx:pt>
          <cx:pt idx="41519">48</cx:pt>
          <cx:pt idx="41520">48</cx:pt>
          <cx:pt idx="41521">48</cx:pt>
          <cx:pt idx="41522">48</cx:pt>
          <cx:pt idx="41523">48</cx:pt>
          <cx:pt idx="41524">48</cx:pt>
          <cx:pt idx="41525">48</cx:pt>
          <cx:pt idx="41526">48</cx:pt>
          <cx:pt idx="41527">48</cx:pt>
          <cx:pt idx="41528">48</cx:pt>
          <cx:pt idx="41529">48</cx:pt>
          <cx:pt idx="41530">48</cx:pt>
          <cx:pt idx="41531">48</cx:pt>
          <cx:pt idx="41532">48</cx:pt>
          <cx:pt idx="41533">48</cx:pt>
          <cx:pt idx="41534">48</cx:pt>
          <cx:pt idx="41535">48</cx:pt>
          <cx:pt idx="41536">48</cx:pt>
          <cx:pt idx="41537">48</cx:pt>
          <cx:pt idx="41538">48</cx:pt>
          <cx:pt idx="41539">48</cx:pt>
          <cx:pt idx="41540">48</cx:pt>
          <cx:pt idx="41541">48</cx:pt>
          <cx:pt idx="41542">48</cx:pt>
          <cx:pt idx="41543">48</cx:pt>
          <cx:pt idx="41544">48</cx:pt>
          <cx:pt idx="41545">48</cx:pt>
          <cx:pt idx="41546">48</cx:pt>
          <cx:pt idx="41547">48</cx:pt>
          <cx:pt idx="41548">48</cx:pt>
          <cx:pt idx="41549">48</cx:pt>
          <cx:pt idx="41550">48</cx:pt>
          <cx:pt idx="41551">48</cx:pt>
          <cx:pt idx="41552">48</cx:pt>
          <cx:pt idx="41553">48</cx:pt>
          <cx:pt idx="41554">48</cx:pt>
          <cx:pt idx="41555">48</cx:pt>
          <cx:pt idx="41556">48</cx:pt>
          <cx:pt idx="41557">48</cx:pt>
          <cx:pt idx="41558">48</cx:pt>
          <cx:pt idx="41559">48</cx:pt>
          <cx:pt idx="41560">48</cx:pt>
          <cx:pt idx="41561">48</cx:pt>
          <cx:pt idx="41562">48</cx:pt>
          <cx:pt idx="41563">48</cx:pt>
          <cx:pt idx="41564">48</cx:pt>
          <cx:pt idx="41565">48</cx:pt>
          <cx:pt idx="41566">48</cx:pt>
          <cx:pt idx="41567">48</cx:pt>
          <cx:pt idx="41568">48</cx:pt>
          <cx:pt idx="41569">48</cx:pt>
          <cx:pt idx="41570">48</cx:pt>
          <cx:pt idx="41571">48</cx:pt>
          <cx:pt idx="41572">48</cx:pt>
          <cx:pt idx="41573">48</cx:pt>
          <cx:pt idx="41574">48</cx:pt>
          <cx:pt idx="41575">48</cx:pt>
          <cx:pt idx="41576">48</cx:pt>
          <cx:pt idx="41577">48</cx:pt>
          <cx:pt idx="41578">48</cx:pt>
          <cx:pt idx="41579">48</cx:pt>
          <cx:pt idx="41580">48</cx:pt>
          <cx:pt idx="41581">48</cx:pt>
          <cx:pt idx="41582">48</cx:pt>
          <cx:pt idx="41583">48</cx:pt>
          <cx:pt idx="41584">48</cx:pt>
          <cx:pt idx="41585">48</cx:pt>
          <cx:pt idx="41586">48</cx:pt>
          <cx:pt idx="41587">48</cx:pt>
          <cx:pt idx="41588">48</cx:pt>
          <cx:pt idx="41589">48</cx:pt>
          <cx:pt idx="41590">48</cx:pt>
          <cx:pt idx="41591">48</cx:pt>
          <cx:pt idx="41592">48</cx:pt>
          <cx:pt idx="41593">48</cx:pt>
          <cx:pt idx="41594">48</cx:pt>
          <cx:pt idx="41595">48</cx:pt>
          <cx:pt idx="41596">48</cx:pt>
          <cx:pt idx="41597">48</cx:pt>
          <cx:pt idx="41598">48</cx:pt>
          <cx:pt idx="41599">48</cx:pt>
          <cx:pt idx="41600">48</cx:pt>
          <cx:pt idx="41601">48</cx:pt>
          <cx:pt idx="41602">48</cx:pt>
          <cx:pt idx="41603">48</cx:pt>
          <cx:pt idx="41604">48</cx:pt>
          <cx:pt idx="41605">48</cx:pt>
          <cx:pt idx="41606">48</cx:pt>
          <cx:pt idx="41607">48</cx:pt>
          <cx:pt idx="41608">48</cx:pt>
          <cx:pt idx="41609">48</cx:pt>
          <cx:pt idx="41610">48</cx:pt>
          <cx:pt idx="41611">48</cx:pt>
          <cx:pt idx="41612">48</cx:pt>
          <cx:pt idx="41613">48</cx:pt>
          <cx:pt idx="41614">48</cx:pt>
          <cx:pt idx="41615">48</cx:pt>
          <cx:pt idx="41616">48</cx:pt>
          <cx:pt idx="41617">48</cx:pt>
          <cx:pt idx="41618">48</cx:pt>
          <cx:pt idx="41619">48</cx:pt>
          <cx:pt idx="41620">48</cx:pt>
          <cx:pt idx="41621">48</cx:pt>
          <cx:pt idx="41622">48</cx:pt>
          <cx:pt idx="41623">48</cx:pt>
          <cx:pt idx="41624">48</cx:pt>
          <cx:pt idx="41625">48</cx:pt>
          <cx:pt idx="41626">48</cx:pt>
          <cx:pt idx="41627">48</cx:pt>
          <cx:pt idx="41628">48</cx:pt>
          <cx:pt idx="41629">48</cx:pt>
          <cx:pt idx="41630">48</cx:pt>
          <cx:pt idx="41631">48</cx:pt>
          <cx:pt idx="41632">48</cx:pt>
          <cx:pt idx="41633">48</cx:pt>
          <cx:pt idx="41634">48</cx:pt>
          <cx:pt idx="41635">48</cx:pt>
          <cx:pt idx="41636">48</cx:pt>
          <cx:pt idx="41637">48</cx:pt>
          <cx:pt idx="41638">48</cx:pt>
          <cx:pt idx="41639">48</cx:pt>
          <cx:pt idx="41640">48</cx:pt>
          <cx:pt idx="41641">48</cx:pt>
          <cx:pt idx="41642">48</cx:pt>
          <cx:pt idx="41643">48</cx:pt>
          <cx:pt idx="41644">48</cx:pt>
          <cx:pt idx="41645">48</cx:pt>
          <cx:pt idx="41646">48</cx:pt>
          <cx:pt idx="41647">48</cx:pt>
          <cx:pt idx="41648">48</cx:pt>
          <cx:pt idx="41649">48</cx:pt>
          <cx:pt idx="41650">48</cx:pt>
          <cx:pt idx="41651">48</cx:pt>
          <cx:pt idx="41652">48</cx:pt>
          <cx:pt idx="41653">48</cx:pt>
          <cx:pt idx="41654">48</cx:pt>
          <cx:pt idx="41655">48</cx:pt>
          <cx:pt idx="41656">48</cx:pt>
          <cx:pt idx="41657">48</cx:pt>
          <cx:pt idx="41658">48</cx:pt>
          <cx:pt idx="41659">48</cx:pt>
          <cx:pt idx="41660">48</cx:pt>
          <cx:pt idx="41661">48</cx:pt>
          <cx:pt idx="41662">48</cx:pt>
          <cx:pt idx="41663">48</cx:pt>
          <cx:pt idx="41664">48</cx:pt>
          <cx:pt idx="41665">48</cx:pt>
          <cx:pt idx="41666">48</cx:pt>
          <cx:pt idx="41667">48</cx:pt>
          <cx:pt idx="41668">48</cx:pt>
          <cx:pt idx="41669">48</cx:pt>
          <cx:pt idx="41670">48</cx:pt>
          <cx:pt idx="41671">48</cx:pt>
          <cx:pt idx="41672">48</cx:pt>
          <cx:pt idx="41673">48</cx:pt>
          <cx:pt idx="41674">48</cx:pt>
          <cx:pt idx="41675">48</cx:pt>
          <cx:pt idx="41676">48</cx:pt>
          <cx:pt idx="41677">48</cx:pt>
          <cx:pt idx="41678">48</cx:pt>
          <cx:pt idx="41679">48</cx:pt>
          <cx:pt idx="41680">48</cx:pt>
          <cx:pt idx="41681">48</cx:pt>
          <cx:pt idx="41682">48</cx:pt>
          <cx:pt idx="41683">48</cx:pt>
          <cx:pt idx="41684">48</cx:pt>
          <cx:pt idx="41685">48</cx:pt>
          <cx:pt idx="41686">48</cx:pt>
          <cx:pt idx="41687">48</cx:pt>
          <cx:pt idx="41688">48</cx:pt>
          <cx:pt idx="41689">48</cx:pt>
          <cx:pt idx="41690">48</cx:pt>
          <cx:pt idx="41691">48</cx:pt>
          <cx:pt idx="41692">48</cx:pt>
          <cx:pt idx="41693">48</cx:pt>
          <cx:pt idx="41694">48</cx:pt>
          <cx:pt idx="41695">48</cx:pt>
          <cx:pt idx="41696">47</cx:pt>
          <cx:pt idx="41697">47</cx:pt>
          <cx:pt idx="41698">47</cx:pt>
          <cx:pt idx="41699">47</cx:pt>
          <cx:pt idx="41700">47</cx:pt>
          <cx:pt idx="41701">47</cx:pt>
          <cx:pt idx="41702">47</cx:pt>
          <cx:pt idx="41703">47</cx:pt>
          <cx:pt idx="41704">47</cx:pt>
          <cx:pt idx="41705">47</cx:pt>
          <cx:pt idx="41706">47</cx:pt>
          <cx:pt idx="41707">47</cx:pt>
          <cx:pt idx="41708">47</cx:pt>
          <cx:pt idx="41709">47</cx:pt>
          <cx:pt idx="41710">47</cx:pt>
          <cx:pt idx="41711">47</cx:pt>
          <cx:pt idx="41712">47</cx:pt>
          <cx:pt idx="41713">47</cx:pt>
          <cx:pt idx="41714">47</cx:pt>
          <cx:pt idx="41715">47</cx:pt>
          <cx:pt idx="41716">47</cx:pt>
          <cx:pt idx="41717">47</cx:pt>
          <cx:pt idx="41718">47</cx:pt>
          <cx:pt idx="41719">47</cx:pt>
          <cx:pt idx="41720">47</cx:pt>
          <cx:pt idx="41721">47</cx:pt>
          <cx:pt idx="41722">47</cx:pt>
          <cx:pt idx="41723">47</cx:pt>
          <cx:pt idx="41724">47</cx:pt>
          <cx:pt idx="41725">47</cx:pt>
          <cx:pt idx="41726">47</cx:pt>
          <cx:pt idx="41727">47</cx:pt>
          <cx:pt idx="41728">47</cx:pt>
          <cx:pt idx="41729">47</cx:pt>
          <cx:pt idx="41730">47</cx:pt>
          <cx:pt idx="41731">47</cx:pt>
          <cx:pt idx="41732">47</cx:pt>
          <cx:pt idx="41733">47</cx:pt>
          <cx:pt idx="41734">47</cx:pt>
          <cx:pt idx="41735">47</cx:pt>
          <cx:pt idx="41736">47</cx:pt>
          <cx:pt idx="41737">47</cx:pt>
          <cx:pt idx="41738">47</cx:pt>
          <cx:pt idx="41739">47</cx:pt>
          <cx:pt idx="41740">47</cx:pt>
          <cx:pt idx="41741">47</cx:pt>
          <cx:pt idx="41742">47</cx:pt>
          <cx:pt idx="41743">47</cx:pt>
          <cx:pt idx="41744">47</cx:pt>
          <cx:pt idx="41745">47</cx:pt>
          <cx:pt idx="41746">47</cx:pt>
          <cx:pt idx="41747">47</cx:pt>
          <cx:pt idx="41748">47</cx:pt>
          <cx:pt idx="41749">47</cx:pt>
          <cx:pt idx="41750">47</cx:pt>
          <cx:pt idx="41751">47</cx:pt>
          <cx:pt idx="41752">47</cx:pt>
          <cx:pt idx="41753">47</cx:pt>
          <cx:pt idx="41754">47</cx:pt>
          <cx:pt idx="41755">47</cx:pt>
          <cx:pt idx="41756">47</cx:pt>
          <cx:pt idx="41757">47</cx:pt>
          <cx:pt idx="41758">47</cx:pt>
          <cx:pt idx="41759">47</cx:pt>
          <cx:pt idx="41760">47</cx:pt>
          <cx:pt idx="41761">47</cx:pt>
          <cx:pt idx="41762">47</cx:pt>
          <cx:pt idx="41763">47</cx:pt>
          <cx:pt idx="41764">47</cx:pt>
          <cx:pt idx="41765">47</cx:pt>
          <cx:pt idx="41766">47</cx:pt>
          <cx:pt idx="41767">47</cx:pt>
          <cx:pt idx="41768">47</cx:pt>
          <cx:pt idx="41769">47</cx:pt>
          <cx:pt idx="41770">47</cx:pt>
          <cx:pt idx="41771">47</cx:pt>
          <cx:pt idx="41772">47</cx:pt>
          <cx:pt idx="41773">47</cx:pt>
          <cx:pt idx="41774">47</cx:pt>
          <cx:pt idx="41775">47</cx:pt>
          <cx:pt idx="41776">47</cx:pt>
          <cx:pt idx="41777">47</cx:pt>
          <cx:pt idx="41778">47</cx:pt>
          <cx:pt idx="41779">47</cx:pt>
          <cx:pt idx="41780">47</cx:pt>
          <cx:pt idx="41781">47</cx:pt>
          <cx:pt idx="41782">47</cx:pt>
          <cx:pt idx="41783">47</cx:pt>
          <cx:pt idx="41784">47</cx:pt>
          <cx:pt idx="41785">47</cx:pt>
          <cx:pt idx="41786">47</cx:pt>
          <cx:pt idx="41787">47</cx:pt>
          <cx:pt idx="41788">47</cx:pt>
          <cx:pt idx="41789">47</cx:pt>
          <cx:pt idx="41790">47</cx:pt>
          <cx:pt idx="41791">47</cx:pt>
          <cx:pt idx="41792">47</cx:pt>
          <cx:pt idx="41793">47</cx:pt>
          <cx:pt idx="41794">47</cx:pt>
          <cx:pt idx="41795">47</cx:pt>
          <cx:pt idx="41796">47</cx:pt>
          <cx:pt idx="41797">47</cx:pt>
          <cx:pt idx="41798">47</cx:pt>
          <cx:pt idx="41799">47</cx:pt>
          <cx:pt idx="41800">47</cx:pt>
          <cx:pt idx="41801">47</cx:pt>
          <cx:pt idx="41802">47</cx:pt>
          <cx:pt idx="41803">47</cx:pt>
          <cx:pt idx="41804">47</cx:pt>
          <cx:pt idx="41805">47</cx:pt>
          <cx:pt idx="41806">47</cx:pt>
          <cx:pt idx="41807">47</cx:pt>
          <cx:pt idx="41808">47</cx:pt>
          <cx:pt idx="41809">47</cx:pt>
          <cx:pt idx="41810">47</cx:pt>
          <cx:pt idx="41811">47</cx:pt>
          <cx:pt idx="41812">47</cx:pt>
          <cx:pt idx="41813">47</cx:pt>
          <cx:pt idx="41814">47</cx:pt>
          <cx:pt idx="41815">47</cx:pt>
          <cx:pt idx="41816">47</cx:pt>
          <cx:pt idx="41817">47</cx:pt>
          <cx:pt idx="41818">47</cx:pt>
          <cx:pt idx="41819">47</cx:pt>
          <cx:pt idx="41820">47</cx:pt>
          <cx:pt idx="41821">47</cx:pt>
          <cx:pt idx="41822">47</cx:pt>
          <cx:pt idx="41823">47</cx:pt>
          <cx:pt idx="41824">47</cx:pt>
          <cx:pt idx="41825">47</cx:pt>
          <cx:pt idx="41826">47</cx:pt>
          <cx:pt idx="41827">47</cx:pt>
          <cx:pt idx="41828">47</cx:pt>
          <cx:pt idx="41829">47</cx:pt>
          <cx:pt idx="41830">47</cx:pt>
          <cx:pt idx="41831">47</cx:pt>
          <cx:pt idx="41832">47</cx:pt>
          <cx:pt idx="41833">47</cx:pt>
          <cx:pt idx="41834">47</cx:pt>
          <cx:pt idx="41835">47</cx:pt>
          <cx:pt idx="41836">47</cx:pt>
          <cx:pt idx="41837">47</cx:pt>
          <cx:pt idx="41838">47</cx:pt>
          <cx:pt idx="41839">47</cx:pt>
          <cx:pt idx="41840">47</cx:pt>
          <cx:pt idx="41841">47</cx:pt>
          <cx:pt idx="41842">47</cx:pt>
          <cx:pt idx="41843">47</cx:pt>
          <cx:pt idx="41844">47</cx:pt>
          <cx:pt idx="41845">47</cx:pt>
          <cx:pt idx="41846">47</cx:pt>
          <cx:pt idx="41847">47</cx:pt>
          <cx:pt idx="41848">47</cx:pt>
          <cx:pt idx="41849">47</cx:pt>
          <cx:pt idx="41850">47</cx:pt>
          <cx:pt idx="41851">47</cx:pt>
          <cx:pt idx="41852">47</cx:pt>
          <cx:pt idx="41853">47</cx:pt>
          <cx:pt idx="41854">47</cx:pt>
          <cx:pt idx="41855">47</cx:pt>
          <cx:pt idx="41856">47</cx:pt>
          <cx:pt idx="41857">47</cx:pt>
          <cx:pt idx="41858">47</cx:pt>
          <cx:pt idx="41859">47</cx:pt>
          <cx:pt idx="41860">47</cx:pt>
          <cx:pt idx="41861">47</cx:pt>
          <cx:pt idx="41862">47</cx:pt>
          <cx:pt idx="41863">47</cx:pt>
          <cx:pt idx="41864">47</cx:pt>
          <cx:pt idx="41865">47</cx:pt>
          <cx:pt idx="41866">47</cx:pt>
          <cx:pt idx="41867">47</cx:pt>
          <cx:pt idx="41868">47</cx:pt>
          <cx:pt idx="41869">47</cx:pt>
          <cx:pt idx="41870">47</cx:pt>
          <cx:pt idx="41871">47</cx:pt>
          <cx:pt idx="41872">47</cx:pt>
          <cx:pt idx="41873">47</cx:pt>
          <cx:pt idx="41874">47</cx:pt>
          <cx:pt idx="41875">47</cx:pt>
          <cx:pt idx="41876">47</cx:pt>
          <cx:pt idx="41877">47</cx:pt>
          <cx:pt idx="41878">47</cx:pt>
          <cx:pt idx="41879">47</cx:pt>
          <cx:pt idx="41880">47</cx:pt>
          <cx:pt idx="41881">47</cx:pt>
          <cx:pt idx="41882">47</cx:pt>
          <cx:pt idx="41883">47</cx:pt>
          <cx:pt idx="41884">47</cx:pt>
          <cx:pt idx="41885">47</cx:pt>
          <cx:pt idx="41886">47</cx:pt>
          <cx:pt idx="41887">47</cx:pt>
          <cx:pt idx="41888">47</cx:pt>
          <cx:pt idx="41889">47</cx:pt>
          <cx:pt idx="41890">47</cx:pt>
          <cx:pt idx="41891">47</cx:pt>
          <cx:pt idx="41892">47</cx:pt>
          <cx:pt idx="41893">47</cx:pt>
          <cx:pt idx="41894">47</cx:pt>
          <cx:pt idx="41895">47</cx:pt>
          <cx:pt idx="41896">47</cx:pt>
          <cx:pt idx="41897">47</cx:pt>
          <cx:pt idx="41898">47</cx:pt>
          <cx:pt idx="41899">47</cx:pt>
          <cx:pt idx="41900">47</cx:pt>
          <cx:pt idx="41901">47</cx:pt>
          <cx:pt idx="41902">47</cx:pt>
          <cx:pt idx="41903">47</cx:pt>
          <cx:pt idx="41904">47</cx:pt>
          <cx:pt idx="41905">47</cx:pt>
          <cx:pt idx="41906">47</cx:pt>
          <cx:pt idx="41907">47</cx:pt>
          <cx:pt idx="41908">47</cx:pt>
          <cx:pt idx="41909">47</cx:pt>
          <cx:pt idx="41910">47</cx:pt>
          <cx:pt idx="41911">47</cx:pt>
          <cx:pt idx="41912">47</cx:pt>
          <cx:pt idx="41913">47</cx:pt>
          <cx:pt idx="41914">47</cx:pt>
          <cx:pt idx="41915">47</cx:pt>
          <cx:pt idx="41916">47</cx:pt>
          <cx:pt idx="41917">47</cx:pt>
          <cx:pt idx="41918">47</cx:pt>
          <cx:pt idx="41919">47</cx:pt>
          <cx:pt idx="41920">47</cx:pt>
          <cx:pt idx="41921">47</cx:pt>
          <cx:pt idx="41922">47</cx:pt>
          <cx:pt idx="41923">47</cx:pt>
          <cx:pt idx="41924">47</cx:pt>
          <cx:pt idx="41925">47</cx:pt>
          <cx:pt idx="41926">47</cx:pt>
          <cx:pt idx="41927">47</cx:pt>
          <cx:pt idx="41928">47</cx:pt>
          <cx:pt idx="41929">47</cx:pt>
          <cx:pt idx="41930">47</cx:pt>
          <cx:pt idx="41931">47</cx:pt>
          <cx:pt idx="41932">47</cx:pt>
          <cx:pt idx="41933">47</cx:pt>
          <cx:pt idx="41934">47</cx:pt>
          <cx:pt idx="41935">47</cx:pt>
          <cx:pt idx="41936">47</cx:pt>
          <cx:pt idx="41937">47</cx:pt>
          <cx:pt idx="41938">47</cx:pt>
          <cx:pt idx="41939">47</cx:pt>
          <cx:pt idx="41940">47</cx:pt>
          <cx:pt idx="41941">47</cx:pt>
          <cx:pt idx="41942">47</cx:pt>
          <cx:pt idx="41943">47</cx:pt>
          <cx:pt idx="41944">47</cx:pt>
          <cx:pt idx="41945">47</cx:pt>
          <cx:pt idx="41946">47</cx:pt>
          <cx:pt idx="41947">47</cx:pt>
          <cx:pt idx="41948">47</cx:pt>
          <cx:pt idx="41949">47</cx:pt>
          <cx:pt idx="41950">47</cx:pt>
          <cx:pt idx="41951">47</cx:pt>
          <cx:pt idx="41952">47</cx:pt>
          <cx:pt idx="41953">47</cx:pt>
          <cx:pt idx="41954">47</cx:pt>
          <cx:pt idx="41955">47</cx:pt>
          <cx:pt idx="41956">47</cx:pt>
          <cx:pt idx="41957">47</cx:pt>
          <cx:pt idx="41958">47</cx:pt>
          <cx:pt idx="41959">47</cx:pt>
          <cx:pt idx="41960">47</cx:pt>
          <cx:pt idx="41961">47</cx:pt>
          <cx:pt idx="41962">47</cx:pt>
          <cx:pt idx="41963">47</cx:pt>
          <cx:pt idx="41964">47</cx:pt>
          <cx:pt idx="41965">47</cx:pt>
          <cx:pt idx="41966">47</cx:pt>
          <cx:pt idx="41967">47</cx:pt>
          <cx:pt idx="41968">47</cx:pt>
          <cx:pt idx="41969">47</cx:pt>
          <cx:pt idx="41970">47</cx:pt>
          <cx:pt idx="41971">47</cx:pt>
          <cx:pt idx="41972">47</cx:pt>
          <cx:pt idx="41973">47</cx:pt>
          <cx:pt idx="41974">47</cx:pt>
          <cx:pt idx="41975">47</cx:pt>
          <cx:pt idx="41976">47</cx:pt>
          <cx:pt idx="41977">47</cx:pt>
          <cx:pt idx="41978">47</cx:pt>
          <cx:pt idx="41979">47</cx:pt>
          <cx:pt idx="41980">47</cx:pt>
          <cx:pt idx="41981">47</cx:pt>
          <cx:pt idx="41982">47</cx:pt>
          <cx:pt idx="41983">47</cx:pt>
          <cx:pt idx="41984">47</cx:pt>
          <cx:pt idx="41985">47</cx:pt>
          <cx:pt idx="41986">47</cx:pt>
          <cx:pt idx="41987">47</cx:pt>
          <cx:pt idx="41988">47</cx:pt>
          <cx:pt idx="41989">47</cx:pt>
          <cx:pt idx="41990">47</cx:pt>
          <cx:pt idx="41991">47</cx:pt>
          <cx:pt idx="41992">47</cx:pt>
          <cx:pt idx="41993">47</cx:pt>
          <cx:pt idx="41994">47</cx:pt>
          <cx:pt idx="41995">47</cx:pt>
          <cx:pt idx="41996">47</cx:pt>
          <cx:pt idx="41997">47</cx:pt>
          <cx:pt idx="41998">47</cx:pt>
          <cx:pt idx="41999">47</cx:pt>
          <cx:pt idx="42000">47</cx:pt>
          <cx:pt idx="42001">47</cx:pt>
          <cx:pt idx="42002">47</cx:pt>
          <cx:pt idx="42003">47</cx:pt>
          <cx:pt idx="42004">47</cx:pt>
          <cx:pt idx="42005">47</cx:pt>
          <cx:pt idx="42006">47</cx:pt>
          <cx:pt idx="42007">47</cx:pt>
          <cx:pt idx="42008">47</cx:pt>
          <cx:pt idx="42009">47</cx:pt>
          <cx:pt idx="42010">47</cx:pt>
          <cx:pt idx="42011">47</cx:pt>
          <cx:pt idx="42012">47</cx:pt>
          <cx:pt idx="42013">47</cx:pt>
          <cx:pt idx="42014">47</cx:pt>
          <cx:pt idx="42015">47</cx:pt>
          <cx:pt idx="42016">47</cx:pt>
          <cx:pt idx="42017">47</cx:pt>
          <cx:pt idx="42018">47</cx:pt>
          <cx:pt idx="42019">47</cx:pt>
          <cx:pt idx="42020">47</cx:pt>
          <cx:pt idx="42021">47</cx:pt>
          <cx:pt idx="42022">47</cx:pt>
          <cx:pt idx="42023">47</cx:pt>
          <cx:pt idx="42024">47</cx:pt>
          <cx:pt idx="42025">47</cx:pt>
          <cx:pt idx="42026">47</cx:pt>
          <cx:pt idx="42027">47</cx:pt>
          <cx:pt idx="42028">47</cx:pt>
          <cx:pt idx="42029">47</cx:pt>
          <cx:pt idx="42030">47</cx:pt>
          <cx:pt idx="42031">47</cx:pt>
          <cx:pt idx="42032">47</cx:pt>
          <cx:pt idx="42033">47</cx:pt>
          <cx:pt idx="42034">47</cx:pt>
          <cx:pt idx="42035">47</cx:pt>
          <cx:pt idx="42036">47</cx:pt>
          <cx:pt idx="42037">47</cx:pt>
          <cx:pt idx="42038">47</cx:pt>
          <cx:pt idx="42039">47</cx:pt>
          <cx:pt idx="42040">47</cx:pt>
          <cx:pt idx="42041">47</cx:pt>
          <cx:pt idx="42042">47</cx:pt>
          <cx:pt idx="42043">47</cx:pt>
          <cx:pt idx="42044">47</cx:pt>
          <cx:pt idx="42045">47</cx:pt>
          <cx:pt idx="42046">47</cx:pt>
          <cx:pt idx="42047">47</cx:pt>
          <cx:pt idx="42048">47</cx:pt>
          <cx:pt idx="42049">47</cx:pt>
          <cx:pt idx="42050">47</cx:pt>
          <cx:pt idx="42051">47</cx:pt>
          <cx:pt idx="42052">47</cx:pt>
          <cx:pt idx="42053">47</cx:pt>
          <cx:pt idx="42054">47</cx:pt>
          <cx:pt idx="42055">47</cx:pt>
          <cx:pt idx="42056">47</cx:pt>
          <cx:pt idx="42057">47</cx:pt>
          <cx:pt idx="42058">47</cx:pt>
          <cx:pt idx="42059">47</cx:pt>
          <cx:pt idx="42060">47</cx:pt>
          <cx:pt idx="42061">47</cx:pt>
          <cx:pt idx="42062">47</cx:pt>
          <cx:pt idx="42063">47</cx:pt>
          <cx:pt idx="42064">47</cx:pt>
          <cx:pt idx="42065">47</cx:pt>
          <cx:pt idx="42066">47</cx:pt>
          <cx:pt idx="42067">47</cx:pt>
          <cx:pt idx="42068">47</cx:pt>
          <cx:pt idx="42069">47</cx:pt>
          <cx:pt idx="42070">47</cx:pt>
          <cx:pt idx="42071">47</cx:pt>
          <cx:pt idx="42072">47</cx:pt>
          <cx:pt idx="42073">47</cx:pt>
          <cx:pt idx="42074">47</cx:pt>
          <cx:pt idx="42075">47</cx:pt>
          <cx:pt idx="42076">47</cx:pt>
          <cx:pt idx="42077">47</cx:pt>
          <cx:pt idx="42078">47</cx:pt>
          <cx:pt idx="42079">47</cx:pt>
          <cx:pt idx="42080">47</cx:pt>
          <cx:pt idx="42081">47</cx:pt>
          <cx:pt idx="42082">47</cx:pt>
          <cx:pt idx="42083">47</cx:pt>
          <cx:pt idx="42084">47</cx:pt>
          <cx:pt idx="42085">47</cx:pt>
          <cx:pt idx="42086">47</cx:pt>
          <cx:pt idx="42087">47</cx:pt>
          <cx:pt idx="42088">47</cx:pt>
          <cx:pt idx="42089">47</cx:pt>
          <cx:pt idx="42090">47</cx:pt>
          <cx:pt idx="42091">47</cx:pt>
          <cx:pt idx="42092">47</cx:pt>
          <cx:pt idx="42093">47</cx:pt>
          <cx:pt idx="42094">47</cx:pt>
          <cx:pt idx="42095">47</cx:pt>
          <cx:pt idx="42096">47</cx:pt>
          <cx:pt idx="42097">47</cx:pt>
          <cx:pt idx="42098">47</cx:pt>
          <cx:pt idx="42099">47</cx:pt>
          <cx:pt idx="42100">47</cx:pt>
          <cx:pt idx="42101">47</cx:pt>
          <cx:pt idx="42102">47</cx:pt>
          <cx:pt idx="42103">47</cx:pt>
          <cx:pt idx="42104">47</cx:pt>
          <cx:pt idx="42105">47</cx:pt>
          <cx:pt idx="42106">47</cx:pt>
          <cx:pt idx="42107">47</cx:pt>
          <cx:pt idx="42108">47</cx:pt>
          <cx:pt idx="42109">47</cx:pt>
          <cx:pt idx="42110">47</cx:pt>
          <cx:pt idx="42111">47</cx:pt>
          <cx:pt idx="42112">47</cx:pt>
          <cx:pt idx="42113">47</cx:pt>
          <cx:pt idx="42114">47</cx:pt>
          <cx:pt idx="42115">47</cx:pt>
          <cx:pt idx="42116">47</cx:pt>
          <cx:pt idx="42117">47</cx:pt>
          <cx:pt idx="42118">47</cx:pt>
          <cx:pt idx="42119">47</cx:pt>
          <cx:pt idx="42120">47</cx:pt>
          <cx:pt idx="42121">47</cx:pt>
          <cx:pt idx="42122">47</cx:pt>
          <cx:pt idx="42123">47</cx:pt>
          <cx:pt idx="42124">47</cx:pt>
          <cx:pt idx="42125">47</cx:pt>
          <cx:pt idx="42126">47</cx:pt>
          <cx:pt idx="42127">47</cx:pt>
          <cx:pt idx="42128">47</cx:pt>
          <cx:pt idx="42129">47</cx:pt>
          <cx:pt idx="42130">47</cx:pt>
          <cx:pt idx="42131">47</cx:pt>
          <cx:pt idx="42132">47</cx:pt>
          <cx:pt idx="42133">47</cx:pt>
          <cx:pt idx="42134">47</cx:pt>
          <cx:pt idx="42135">47</cx:pt>
          <cx:pt idx="42136">47</cx:pt>
          <cx:pt idx="42137">47</cx:pt>
          <cx:pt idx="42138">47</cx:pt>
          <cx:pt idx="42139">47</cx:pt>
          <cx:pt idx="42140">47</cx:pt>
          <cx:pt idx="42141">47</cx:pt>
          <cx:pt idx="42142">47</cx:pt>
          <cx:pt idx="42143">47</cx:pt>
          <cx:pt idx="42144">47</cx:pt>
          <cx:pt idx="42145">47</cx:pt>
          <cx:pt idx="42146">47</cx:pt>
          <cx:pt idx="42147">47</cx:pt>
          <cx:pt idx="42148">47</cx:pt>
          <cx:pt idx="42149">47</cx:pt>
          <cx:pt idx="42150">47</cx:pt>
          <cx:pt idx="42151">47</cx:pt>
          <cx:pt idx="42152">47</cx:pt>
          <cx:pt idx="42153">47</cx:pt>
          <cx:pt idx="42154">47</cx:pt>
          <cx:pt idx="42155">47</cx:pt>
          <cx:pt idx="42156">47</cx:pt>
          <cx:pt idx="42157">47</cx:pt>
          <cx:pt idx="42158">47</cx:pt>
          <cx:pt idx="42159">47</cx:pt>
          <cx:pt idx="42160">47</cx:pt>
          <cx:pt idx="42161">47</cx:pt>
          <cx:pt idx="42162">47</cx:pt>
          <cx:pt idx="42163">47</cx:pt>
          <cx:pt idx="42164">47</cx:pt>
          <cx:pt idx="42165">47</cx:pt>
          <cx:pt idx="42166">47</cx:pt>
          <cx:pt idx="42167">47</cx:pt>
          <cx:pt idx="42168">47</cx:pt>
          <cx:pt idx="42169">47</cx:pt>
          <cx:pt idx="42170">47</cx:pt>
          <cx:pt idx="42171">47</cx:pt>
          <cx:pt idx="42172">47</cx:pt>
          <cx:pt idx="42173">47</cx:pt>
          <cx:pt idx="42174">47</cx:pt>
          <cx:pt idx="42175">47</cx:pt>
          <cx:pt idx="42176">47</cx:pt>
          <cx:pt idx="42177">47</cx:pt>
          <cx:pt idx="42178">47</cx:pt>
          <cx:pt idx="42179">47</cx:pt>
          <cx:pt idx="42180">47</cx:pt>
          <cx:pt idx="42181">47</cx:pt>
          <cx:pt idx="42182">47</cx:pt>
          <cx:pt idx="42183">47</cx:pt>
          <cx:pt idx="42184">47</cx:pt>
          <cx:pt idx="42185">47</cx:pt>
          <cx:pt idx="42186">47</cx:pt>
          <cx:pt idx="42187">47</cx:pt>
          <cx:pt idx="42188">47</cx:pt>
          <cx:pt idx="42189">47</cx:pt>
          <cx:pt idx="42190">47</cx:pt>
          <cx:pt idx="42191">47</cx:pt>
          <cx:pt idx="42192">47</cx:pt>
          <cx:pt idx="42193">47</cx:pt>
          <cx:pt idx="42194">47</cx:pt>
          <cx:pt idx="42195">47</cx:pt>
          <cx:pt idx="42196">47</cx:pt>
          <cx:pt idx="42197">47</cx:pt>
          <cx:pt idx="42198">47</cx:pt>
          <cx:pt idx="42199">47</cx:pt>
          <cx:pt idx="42200">47</cx:pt>
          <cx:pt idx="42201">47</cx:pt>
          <cx:pt idx="42202">47</cx:pt>
          <cx:pt idx="42203">47</cx:pt>
          <cx:pt idx="42204">47</cx:pt>
          <cx:pt idx="42205">47</cx:pt>
          <cx:pt idx="42206">47</cx:pt>
          <cx:pt idx="42207">47</cx:pt>
          <cx:pt idx="42208">47</cx:pt>
          <cx:pt idx="42209">47</cx:pt>
          <cx:pt idx="42210">47</cx:pt>
          <cx:pt idx="42211">47</cx:pt>
          <cx:pt idx="42212">47</cx:pt>
          <cx:pt idx="42213">47</cx:pt>
          <cx:pt idx="42214">47</cx:pt>
          <cx:pt idx="42215">47</cx:pt>
          <cx:pt idx="42216">47</cx:pt>
          <cx:pt idx="42217">47</cx:pt>
          <cx:pt idx="42218">47</cx:pt>
          <cx:pt idx="42219">47</cx:pt>
          <cx:pt idx="42220">47</cx:pt>
          <cx:pt idx="42221">47</cx:pt>
          <cx:pt idx="42222">47</cx:pt>
          <cx:pt idx="42223">47</cx:pt>
          <cx:pt idx="42224">47</cx:pt>
          <cx:pt idx="42225">47</cx:pt>
          <cx:pt idx="42226">47</cx:pt>
          <cx:pt idx="42227">47</cx:pt>
          <cx:pt idx="42228">47</cx:pt>
          <cx:pt idx="42229">47</cx:pt>
          <cx:pt idx="42230">47</cx:pt>
          <cx:pt idx="42231">47</cx:pt>
          <cx:pt idx="42232">47</cx:pt>
          <cx:pt idx="42233">47</cx:pt>
          <cx:pt idx="42234">47</cx:pt>
          <cx:pt idx="42235">47</cx:pt>
          <cx:pt idx="42236">47</cx:pt>
          <cx:pt idx="42237">47</cx:pt>
          <cx:pt idx="42238">47</cx:pt>
          <cx:pt idx="42239">47</cx:pt>
          <cx:pt idx="42240">47</cx:pt>
          <cx:pt idx="42241">47</cx:pt>
          <cx:pt idx="42242">47</cx:pt>
          <cx:pt idx="42243">47</cx:pt>
          <cx:pt idx="42244">47</cx:pt>
          <cx:pt idx="42245">47</cx:pt>
          <cx:pt idx="42246">47</cx:pt>
          <cx:pt idx="42247">47</cx:pt>
          <cx:pt idx="42248">47</cx:pt>
          <cx:pt idx="42249">47</cx:pt>
          <cx:pt idx="42250">47</cx:pt>
          <cx:pt idx="42251">47</cx:pt>
          <cx:pt idx="42252">47</cx:pt>
          <cx:pt idx="42253">47</cx:pt>
          <cx:pt idx="42254">47</cx:pt>
          <cx:pt idx="42255">47</cx:pt>
          <cx:pt idx="42256">47</cx:pt>
          <cx:pt idx="42257">47</cx:pt>
          <cx:pt idx="42258">47</cx:pt>
          <cx:pt idx="42259">47</cx:pt>
          <cx:pt idx="42260">47</cx:pt>
          <cx:pt idx="42261">47</cx:pt>
          <cx:pt idx="42262">47</cx:pt>
          <cx:pt idx="42263">47</cx:pt>
          <cx:pt idx="42264">47</cx:pt>
          <cx:pt idx="42265">47</cx:pt>
          <cx:pt idx="42266">47</cx:pt>
          <cx:pt idx="42267">47</cx:pt>
          <cx:pt idx="42268">47</cx:pt>
          <cx:pt idx="42269">47</cx:pt>
          <cx:pt idx="42270">47</cx:pt>
          <cx:pt idx="42271">47</cx:pt>
          <cx:pt idx="42272">47</cx:pt>
          <cx:pt idx="42273">47</cx:pt>
          <cx:pt idx="42274">47</cx:pt>
          <cx:pt idx="42275">47</cx:pt>
          <cx:pt idx="42276">47</cx:pt>
          <cx:pt idx="42277">47</cx:pt>
          <cx:pt idx="42278">47</cx:pt>
          <cx:pt idx="42279">47</cx:pt>
          <cx:pt idx="42280">47</cx:pt>
          <cx:pt idx="42281">47</cx:pt>
          <cx:pt idx="42282">47</cx:pt>
          <cx:pt idx="42283">47</cx:pt>
          <cx:pt idx="42284">47</cx:pt>
          <cx:pt idx="42285">47</cx:pt>
          <cx:pt idx="42286">47</cx:pt>
          <cx:pt idx="42287">47</cx:pt>
          <cx:pt idx="42288">47</cx:pt>
          <cx:pt idx="42289">47</cx:pt>
          <cx:pt idx="42290">47</cx:pt>
          <cx:pt idx="42291">47</cx:pt>
          <cx:pt idx="42292">47</cx:pt>
          <cx:pt idx="42293">47</cx:pt>
          <cx:pt idx="42294">47</cx:pt>
          <cx:pt idx="42295">47</cx:pt>
          <cx:pt idx="42296">47</cx:pt>
          <cx:pt idx="42297">47</cx:pt>
          <cx:pt idx="42298">47</cx:pt>
          <cx:pt idx="42299">47</cx:pt>
          <cx:pt idx="42300">47</cx:pt>
          <cx:pt idx="42301">47</cx:pt>
          <cx:pt idx="42302">47</cx:pt>
          <cx:pt idx="42303">47</cx:pt>
          <cx:pt idx="42304">47</cx:pt>
          <cx:pt idx="42305">47</cx:pt>
          <cx:pt idx="42306">47</cx:pt>
          <cx:pt idx="42307">47</cx:pt>
          <cx:pt idx="42308">47</cx:pt>
          <cx:pt idx="42309">47</cx:pt>
          <cx:pt idx="42310">47</cx:pt>
          <cx:pt idx="42311">47</cx:pt>
          <cx:pt idx="42312">47</cx:pt>
          <cx:pt idx="42313">47</cx:pt>
          <cx:pt idx="42314">47</cx:pt>
          <cx:pt idx="42315">47</cx:pt>
          <cx:pt idx="42316">47</cx:pt>
          <cx:pt idx="42317">47</cx:pt>
          <cx:pt idx="42318">47</cx:pt>
          <cx:pt idx="42319">47</cx:pt>
          <cx:pt idx="42320">47</cx:pt>
          <cx:pt idx="42321">47</cx:pt>
          <cx:pt idx="42322">47</cx:pt>
          <cx:pt idx="42323">47</cx:pt>
          <cx:pt idx="42324">47</cx:pt>
          <cx:pt idx="42325">47</cx:pt>
          <cx:pt idx="42326">47</cx:pt>
          <cx:pt idx="42327">47</cx:pt>
          <cx:pt idx="42328">47</cx:pt>
          <cx:pt idx="42329">47</cx:pt>
          <cx:pt idx="42330">47</cx:pt>
          <cx:pt idx="42331">47</cx:pt>
          <cx:pt idx="42332">47</cx:pt>
          <cx:pt idx="42333">47</cx:pt>
          <cx:pt idx="42334">47</cx:pt>
          <cx:pt idx="42335">47</cx:pt>
          <cx:pt idx="42336">47</cx:pt>
          <cx:pt idx="42337">47</cx:pt>
          <cx:pt idx="42338">47</cx:pt>
          <cx:pt idx="42339">47</cx:pt>
          <cx:pt idx="42340">47</cx:pt>
          <cx:pt idx="42341">47</cx:pt>
          <cx:pt idx="42342">47</cx:pt>
          <cx:pt idx="42343">47</cx:pt>
          <cx:pt idx="42344">47</cx:pt>
          <cx:pt idx="42345">47</cx:pt>
          <cx:pt idx="42346">47</cx:pt>
          <cx:pt idx="42347">47</cx:pt>
          <cx:pt idx="42348">47</cx:pt>
          <cx:pt idx="42349">47</cx:pt>
          <cx:pt idx="42350">47</cx:pt>
          <cx:pt idx="42351">47</cx:pt>
          <cx:pt idx="42352">47</cx:pt>
          <cx:pt idx="42353">47</cx:pt>
          <cx:pt idx="42354">47</cx:pt>
          <cx:pt idx="42355">47</cx:pt>
          <cx:pt idx="42356">47</cx:pt>
          <cx:pt idx="42357">47</cx:pt>
          <cx:pt idx="42358">47</cx:pt>
          <cx:pt idx="42359">47</cx:pt>
          <cx:pt idx="42360">47</cx:pt>
          <cx:pt idx="42361">47</cx:pt>
          <cx:pt idx="42362">47</cx:pt>
          <cx:pt idx="42363">47</cx:pt>
          <cx:pt idx="42364">47</cx:pt>
          <cx:pt idx="42365">47</cx:pt>
          <cx:pt idx="42366">47</cx:pt>
          <cx:pt idx="42367">47</cx:pt>
          <cx:pt idx="42368">47</cx:pt>
          <cx:pt idx="42369">47</cx:pt>
          <cx:pt idx="42370">47</cx:pt>
          <cx:pt idx="42371">47</cx:pt>
          <cx:pt idx="42372">47</cx:pt>
          <cx:pt idx="42373">47</cx:pt>
          <cx:pt idx="42374">47</cx:pt>
          <cx:pt idx="42375">47</cx:pt>
          <cx:pt idx="42376">47</cx:pt>
          <cx:pt idx="42377">47</cx:pt>
          <cx:pt idx="42378">47</cx:pt>
          <cx:pt idx="42379">47</cx:pt>
          <cx:pt idx="42380">47</cx:pt>
          <cx:pt idx="42381">47</cx:pt>
          <cx:pt idx="42382">47</cx:pt>
          <cx:pt idx="42383">47</cx:pt>
          <cx:pt idx="42384">47</cx:pt>
          <cx:pt idx="42385">47</cx:pt>
          <cx:pt idx="42386">47</cx:pt>
          <cx:pt idx="42387">47</cx:pt>
          <cx:pt idx="42388">47</cx:pt>
          <cx:pt idx="42389">47</cx:pt>
          <cx:pt idx="42390">47</cx:pt>
          <cx:pt idx="42391">47</cx:pt>
          <cx:pt idx="42392">47</cx:pt>
          <cx:pt idx="42393">47</cx:pt>
          <cx:pt idx="42394">47</cx:pt>
          <cx:pt idx="42395">47</cx:pt>
          <cx:pt idx="42396">47</cx:pt>
          <cx:pt idx="42397">47</cx:pt>
          <cx:pt idx="42398">47</cx:pt>
          <cx:pt idx="42399">47</cx:pt>
          <cx:pt idx="42400">47</cx:pt>
          <cx:pt idx="42401">47</cx:pt>
          <cx:pt idx="42402">47</cx:pt>
          <cx:pt idx="42403">47</cx:pt>
          <cx:pt idx="42404">47</cx:pt>
          <cx:pt idx="42405">47</cx:pt>
          <cx:pt idx="42406">47</cx:pt>
          <cx:pt idx="42407">47</cx:pt>
          <cx:pt idx="42408">47</cx:pt>
          <cx:pt idx="42409">47</cx:pt>
          <cx:pt idx="42410">47</cx:pt>
          <cx:pt idx="42411">47</cx:pt>
          <cx:pt idx="42412">47</cx:pt>
          <cx:pt idx="42413">47</cx:pt>
          <cx:pt idx="42414">47</cx:pt>
          <cx:pt idx="42415">47</cx:pt>
          <cx:pt idx="42416">47</cx:pt>
          <cx:pt idx="42417">47</cx:pt>
          <cx:pt idx="42418">47</cx:pt>
          <cx:pt idx="42419">47</cx:pt>
          <cx:pt idx="42420">47</cx:pt>
          <cx:pt idx="42421">47</cx:pt>
          <cx:pt idx="42422">47</cx:pt>
          <cx:pt idx="42423">47</cx:pt>
          <cx:pt idx="42424">47</cx:pt>
          <cx:pt idx="42425">47</cx:pt>
          <cx:pt idx="42426">47</cx:pt>
          <cx:pt idx="42427">47</cx:pt>
          <cx:pt idx="42428">47</cx:pt>
          <cx:pt idx="42429">47</cx:pt>
          <cx:pt idx="42430">47</cx:pt>
          <cx:pt idx="42431">47</cx:pt>
          <cx:pt idx="42432">47</cx:pt>
          <cx:pt idx="42433">47</cx:pt>
          <cx:pt idx="42434">47</cx:pt>
          <cx:pt idx="42435">47</cx:pt>
          <cx:pt idx="42436">47</cx:pt>
          <cx:pt idx="42437">47</cx:pt>
          <cx:pt idx="42438">47</cx:pt>
          <cx:pt idx="42439">47</cx:pt>
          <cx:pt idx="42440">47</cx:pt>
          <cx:pt idx="42441">47</cx:pt>
          <cx:pt idx="42442">47</cx:pt>
          <cx:pt idx="42443">47</cx:pt>
          <cx:pt idx="42444">47</cx:pt>
          <cx:pt idx="42445">47</cx:pt>
          <cx:pt idx="42446">47</cx:pt>
          <cx:pt idx="42447">47</cx:pt>
          <cx:pt idx="42448">47</cx:pt>
          <cx:pt idx="42449">47</cx:pt>
          <cx:pt idx="42450">47</cx:pt>
          <cx:pt idx="42451">47</cx:pt>
          <cx:pt idx="42452">47</cx:pt>
          <cx:pt idx="42453">47</cx:pt>
          <cx:pt idx="42454">47</cx:pt>
          <cx:pt idx="42455">47</cx:pt>
          <cx:pt idx="42456">47</cx:pt>
          <cx:pt idx="42457">47</cx:pt>
          <cx:pt idx="42458">47</cx:pt>
          <cx:pt idx="42459">47</cx:pt>
          <cx:pt idx="42460">47</cx:pt>
          <cx:pt idx="42461">47</cx:pt>
          <cx:pt idx="42462">47</cx:pt>
          <cx:pt idx="42463">47</cx:pt>
          <cx:pt idx="42464">47</cx:pt>
          <cx:pt idx="42465">47</cx:pt>
          <cx:pt idx="42466">46</cx:pt>
          <cx:pt idx="42467">46</cx:pt>
          <cx:pt idx="42468">46</cx:pt>
          <cx:pt idx="42469">46</cx:pt>
          <cx:pt idx="42470">46</cx:pt>
          <cx:pt idx="42471">46</cx:pt>
          <cx:pt idx="42472">46</cx:pt>
          <cx:pt idx="42473">46</cx:pt>
          <cx:pt idx="42474">46</cx:pt>
          <cx:pt idx="42475">46</cx:pt>
          <cx:pt idx="42476">46</cx:pt>
          <cx:pt idx="42477">46</cx:pt>
          <cx:pt idx="42478">46</cx:pt>
          <cx:pt idx="42479">46</cx:pt>
          <cx:pt idx="42480">46</cx:pt>
          <cx:pt idx="42481">46</cx:pt>
          <cx:pt idx="42482">46</cx:pt>
          <cx:pt idx="42483">46</cx:pt>
          <cx:pt idx="42484">46</cx:pt>
          <cx:pt idx="42485">46</cx:pt>
          <cx:pt idx="42486">46</cx:pt>
          <cx:pt idx="42487">46</cx:pt>
          <cx:pt idx="42488">46</cx:pt>
          <cx:pt idx="42489">46</cx:pt>
          <cx:pt idx="42490">46</cx:pt>
          <cx:pt idx="42491">46</cx:pt>
          <cx:pt idx="42492">46</cx:pt>
          <cx:pt idx="42493">46</cx:pt>
          <cx:pt idx="42494">46</cx:pt>
          <cx:pt idx="42495">46</cx:pt>
          <cx:pt idx="42496">46</cx:pt>
          <cx:pt idx="42497">46</cx:pt>
          <cx:pt idx="42498">46</cx:pt>
          <cx:pt idx="42499">46</cx:pt>
          <cx:pt idx="42500">46</cx:pt>
          <cx:pt idx="42501">46</cx:pt>
          <cx:pt idx="42502">46</cx:pt>
          <cx:pt idx="42503">46</cx:pt>
          <cx:pt idx="42504">46</cx:pt>
          <cx:pt idx="42505">46</cx:pt>
          <cx:pt idx="42506">46</cx:pt>
          <cx:pt idx="42507">46</cx:pt>
          <cx:pt idx="42508">46</cx:pt>
          <cx:pt idx="42509">46</cx:pt>
          <cx:pt idx="42510">46</cx:pt>
          <cx:pt idx="42511">46</cx:pt>
          <cx:pt idx="42512">46</cx:pt>
          <cx:pt idx="42513">46</cx:pt>
          <cx:pt idx="42514">46</cx:pt>
          <cx:pt idx="42515">46</cx:pt>
          <cx:pt idx="42516">46</cx:pt>
          <cx:pt idx="42517">46</cx:pt>
          <cx:pt idx="42518">46</cx:pt>
          <cx:pt idx="42519">46</cx:pt>
          <cx:pt idx="42520">46</cx:pt>
          <cx:pt idx="42521">46</cx:pt>
          <cx:pt idx="42522">46</cx:pt>
          <cx:pt idx="42523">46</cx:pt>
          <cx:pt idx="42524">46</cx:pt>
          <cx:pt idx="42525">46</cx:pt>
          <cx:pt idx="42526">46</cx:pt>
          <cx:pt idx="42527">46</cx:pt>
          <cx:pt idx="42528">46</cx:pt>
          <cx:pt idx="42529">46</cx:pt>
          <cx:pt idx="42530">46</cx:pt>
          <cx:pt idx="42531">46</cx:pt>
          <cx:pt idx="42532">46</cx:pt>
          <cx:pt idx="42533">46</cx:pt>
          <cx:pt idx="42534">46</cx:pt>
          <cx:pt idx="42535">46</cx:pt>
          <cx:pt idx="42536">46</cx:pt>
          <cx:pt idx="42537">46</cx:pt>
          <cx:pt idx="42538">46</cx:pt>
          <cx:pt idx="42539">46</cx:pt>
          <cx:pt idx="42540">46</cx:pt>
          <cx:pt idx="42541">46</cx:pt>
          <cx:pt idx="42542">46</cx:pt>
          <cx:pt idx="42543">46</cx:pt>
          <cx:pt idx="42544">46</cx:pt>
          <cx:pt idx="42545">46</cx:pt>
          <cx:pt idx="42546">46</cx:pt>
          <cx:pt idx="42547">46</cx:pt>
          <cx:pt idx="42548">46</cx:pt>
          <cx:pt idx="42549">46</cx:pt>
          <cx:pt idx="42550">46</cx:pt>
          <cx:pt idx="42551">46</cx:pt>
          <cx:pt idx="42552">46</cx:pt>
          <cx:pt idx="42553">46</cx:pt>
          <cx:pt idx="42554">46</cx:pt>
          <cx:pt idx="42555">46</cx:pt>
          <cx:pt idx="42556">46</cx:pt>
          <cx:pt idx="42557">46</cx:pt>
          <cx:pt idx="42558">46</cx:pt>
          <cx:pt idx="42559">46</cx:pt>
          <cx:pt idx="42560">46</cx:pt>
          <cx:pt idx="42561">46</cx:pt>
          <cx:pt idx="42562">46</cx:pt>
          <cx:pt idx="42563">46</cx:pt>
          <cx:pt idx="42564">46</cx:pt>
          <cx:pt idx="42565">46</cx:pt>
          <cx:pt idx="42566">46</cx:pt>
          <cx:pt idx="42567">46</cx:pt>
          <cx:pt idx="42568">46</cx:pt>
          <cx:pt idx="42569">46</cx:pt>
          <cx:pt idx="42570">46</cx:pt>
          <cx:pt idx="42571">46</cx:pt>
          <cx:pt idx="42572">46</cx:pt>
          <cx:pt idx="42573">46</cx:pt>
          <cx:pt idx="42574">46</cx:pt>
          <cx:pt idx="42575">46</cx:pt>
          <cx:pt idx="42576">46</cx:pt>
          <cx:pt idx="42577">46</cx:pt>
          <cx:pt idx="42578">46</cx:pt>
          <cx:pt idx="42579">46</cx:pt>
          <cx:pt idx="42580">46</cx:pt>
          <cx:pt idx="42581">46</cx:pt>
          <cx:pt idx="42582">46</cx:pt>
          <cx:pt idx="42583">46</cx:pt>
          <cx:pt idx="42584">46</cx:pt>
          <cx:pt idx="42585">46</cx:pt>
          <cx:pt idx="42586">46</cx:pt>
          <cx:pt idx="42587">46</cx:pt>
          <cx:pt idx="42588">46</cx:pt>
          <cx:pt idx="42589">46</cx:pt>
          <cx:pt idx="42590">46</cx:pt>
          <cx:pt idx="42591">46</cx:pt>
          <cx:pt idx="42592">46</cx:pt>
          <cx:pt idx="42593">46</cx:pt>
          <cx:pt idx="42594">46</cx:pt>
          <cx:pt idx="42595">46</cx:pt>
          <cx:pt idx="42596">46</cx:pt>
          <cx:pt idx="42597">46</cx:pt>
          <cx:pt idx="42598">46</cx:pt>
          <cx:pt idx="42599">46</cx:pt>
          <cx:pt idx="42600">46</cx:pt>
          <cx:pt idx="42601">46</cx:pt>
          <cx:pt idx="42602">46</cx:pt>
          <cx:pt idx="42603">46</cx:pt>
          <cx:pt idx="42604">46</cx:pt>
          <cx:pt idx="42605">46</cx:pt>
          <cx:pt idx="42606">46</cx:pt>
          <cx:pt idx="42607">46</cx:pt>
          <cx:pt idx="42608">46</cx:pt>
          <cx:pt idx="42609">46</cx:pt>
          <cx:pt idx="42610">46</cx:pt>
          <cx:pt idx="42611">46</cx:pt>
          <cx:pt idx="42612">46</cx:pt>
          <cx:pt idx="42613">46</cx:pt>
          <cx:pt idx="42614">46</cx:pt>
          <cx:pt idx="42615">46</cx:pt>
          <cx:pt idx="42616">46</cx:pt>
          <cx:pt idx="42617">46</cx:pt>
          <cx:pt idx="42618">46</cx:pt>
          <cx:pt idx="42619">46</cx:pt>
          <cx:pt idx="42620">46</cx:pt>
          <cx:pt idx="42621">46</cx:pt>
          <cx:pt idx="42622">46</cx:pt>
          <cx:pt idx="42623">46</cx:pt>
          <cx:pt idx="42624">46</cx:pt>
          <cx:pt idx="42625">46</cx:pt>
          <cx:pt idx="42626">46</cx:pt>
          <cx:pt idx="42627">46</cx:pt>
          <cx:pt idx="42628">46</cx:pt>
          <cx:pt idx="42629">46</cx:pt>
          <cx:pt idx="42630">46</cx:pt>
          <cx:pt idx="42631">46</cx:pt>
          <cx:pt idx="42632">46</cx:pt>
          <cx:pt idx="42633">46</cx:pt>
          <cx:pt idx="42634">46</cx:pt>
          <cx:pt idx="42635">46</cx:pt>
          <cx:pt idx="42636">46</cx:pt>
          <cx:pt idx="42637">46</cx:pt>
          <cx:pt idx="42638">46</cx:pt>
          <cx:pt idx="42639">46</cx:pt>
          <cx:pt idx="42640">46</cx:pt>
          <cx:pt idx="42641">46</cx:pt>
          <cx:pt idx="42642">46</cx:pt>
          <cx:pt idx="42643">46</cx:pt>
          <cx:pt idx="42644">46</cx:pt>
          <cx:pt idx="42645">46</cx:pt>
          <cx:pt idx="42646">46</cx:pt>
          <cx:pt idx="42647">46</cx:pt>
          <cx:pt idx="42648">46</cx:pt>
          <cx:pt idx="42649">46</cx:pt>
          <cx:pt idx="42650">46</cx:pt>
          <cx:pt idx="42651">46</cx:pt>
          <cx:pt idx="42652">46</cx:pt>
          <cx:pt idx="42653">46</cx:pt>
          <cx:pt idx="42654">46</cx:pt>
          <cx:pt idx="42655">46</cx:pt>
          <cx:pt idx="42656">46</cx:pt>
          <cx:pt idx="42657">46</cx:pt>
          <cx:pt idx="42658">46</cx:pt>
          <cx:pt idx="42659">46</cx:pt>
          <cx:pt idx="42660">46</cx:pt>
          <cx:pt idx="42661">46</cx:pt>
          <cx:pt idx="42662">46</cx:pt>
          <cx:pt idx="42663">46</cx:pt>
          <cx:pt idx="42664">46</cx:pt>
          <cx:pt idx="42665">46</cx:pt>
          <cx:pt idx="42666">46</cx:pt>
          <cx:pt idx="42667">46</cx:pt>
          <cx:pt idx="42668">46</cx:pt>
          <cx:pt idx="42669">46</cx:pt>
          <cx:pt idx="42670">46</cx:pt>
          <cx:pt idx="42671">46</cx:pt>
          <cx:pt idx="42672">46</cx:pt>
          <cx:pt idx="42673">46</cx:pt>
          <cx:pt idx="42674">46</cx:pt>
          <cx:pt idx="42675">46</cx:pt>
          <cx:pt idx="42676">46</cx:pt>
          <cx:pt idx="42677">46</cx:pt>
          <cx:pt idx="42678">46</cx:pt>
          <cx:pt idx="42679">46</cx:pt>
          <cx:pt idx="42680">46</cx:pt>
          <cx:pt idx="42681">46</cx:pt>
          <cx:pt idx="42682">46</cx:pt>
          <cx:pt idx="42683">46</cx:pt>
          <cx:pt idx="42684">46</cx:pt>
          <cx:pt idx="42685">46</cx:pt>
          <cx:pt idx="42686">46</cx:pt>
          <cx:pt idx="42687">46</cx:pt>
          <cx:pt idx="42688">46</cx:pt>
          <cx:pt idx="42689">46</cx:pt>
          <cx:pt idx="42690">46</cx:pt>
          <cx:pt idx="42691">46</cx:pt>
          <cx:pt idx="42692">46</cx:pt>
          <cx:pt idx="42693">46</cx:pt>
          <cx:pt idx="42694">46</cx:pt>
          <cx:pt idx="42695">46</cx:pt>
          <cx:pt idx="42696">46</cx:pt>
          <cx:pt idx="42697">46</cx:pt>
          <cx:pt idx="42698">46</cx:pt>
          <cx:pt idx="42699">46</cx:pt>
          <cx:pt idx="42700">46</cx:pt>
          <cx:pt idx="42701">46</cx:pt>
          <cx:pt idx="42702">46</cx:pt>
          <cx:pt idx="42703">46</cx:pt>
          <cx:pt idx="42704">46</cx:pt>
          <cx:pt idx="42705">46</cx:pt>
          <cx:pt idx="42706">46</cx:pt>
          <cx:pt idx="42707">46</cx:pt>
          <cx:pt idx="42708">46</cx:pt>
          <cx:pt idx="42709">46</cx:pt>
          <cx:pt idx="42710">46</cx:pt>
          <cx:pt idx="42711">46</cx:pt>
          <cx:pt idx="42712">46</cx:pt>
          <cx:pt idx="42713">46</cx:pt>
          <cx:pt idx="42714">46</cx:pt>
          <cx:pt idx="42715">46</cx:pt>
          <cx:pt idx="42716">46</cx:pt>
          <cx:pt idx="42717">46</cx:pt>
          <cx:pt idx="42718">46</cx:pt>
          <cx:pt idx="42719">46</cx:pt>
          <cx:pt idx="42720">46</cx:pt>
          <cx:pt idx="42721">46</cx:pt>
          <cx:pt idx="42722">46</cx:pt>
          <cx:pt idx="42723">46</cx:pt>
          <cx:pt idx="42724">46</cx:pt>
          <cx:pt idx="42725">46</cx:pt>
          <cx:pt idx="42726">46</cx:pt>
          <cx:pt idx="42727">46</cx:pt>
          <cx:pt idx="42728">46</cx:pt>
          <cx:pt idx="42729">46</cx:pt>
          <cx:pt idx="42730">46</cx:pt>
          <cx:pt idx="42731">46</cx:pt>
          <cx:pt idx="42732">46</cx:pt>
          <cx:pt idx="42733">46</cx:pt>
          <cx:pt idx="42734">46</cx:pt>
          <cx:pt idx="42735">46</cx:pt>
          <cx:pt idx="42736">46</cx:pt>
          <cx:pt idx="42737">46</cx:pt>
          <cx:pt idx="42738">46</cx:pt>
          <cx:pt idx="42739">46</cx:pt>
          <cx:pt idx="42740">46</cx:pt>
          <cx:pt idx="42741">46</cx:pt>
          <cx:pt idx="42742">46</cx:pt>
          <cx:pt idx="42743">46</cx:pt>
          <cx:pt idx="42744">46</cx:pt>
          <cx:pt idx="42745">46</cx:pt>
          <cx:pt idx="42746">46</cx:pt>
          <cx:pt idx="42747">46</cx:pt>
          <cx:pt idx="42748">46</cx:pt>
          <cx:pt idx="42749">46</cx:pt>
          <cx:pt idx="42750">46</cx:pt>
          <cx:pt idx="42751">46</cx:pt>
          <cx:pt idx="42752">46</cx:pt>
          <cx:pt idx="42753">46</cx:pt>
          <cx:pt idx="42754">46</cx:pt>
          <cx:pt idx="42755">46</cx:pt>
          <cx:pt idx="42756">46</cx:pt>
          <cx:pt idx="42757">46</cx:pt>
          <cx:pt idx="42758">46</cx:pt>
          <cx:pt idx="42759">46</cx:pt>
          <cx:pt idx="42760">46</cx:pt>
          <cx:pt idx="42761">46</cx:pt>
          <cx:pt idx="42762">46</cx:pt>
          <cx:pt idx="42763">46</cx:pt>
          <cx:pt idx="42764">46</cx:pt>
          <cx:pt idx="42765">46</cx:pt>
          <cx:pt idx="42766">46</cx:pt>
          <cx:pt idx="42767">46</cx:pt>
          <cx:pt idx="42768">46</cx:pt>
          <cx:pt idx="42769">46</cx:pt>
          <cx:pt idx="42770">46</cx:pt>
          <cx:pt idx="42771">46</cx:pt>
          <cx:pt idx="42772">46</cx:pt>
          <cx:pt idx="42773">46</cx:pt>
          <cx:pt idx="42774">46</cx:pt>
          <cx:pt idx="42775">46</cx:pt>
          <cx:pt idx="42776">46</cx:pt>
          <cx:pt idx="42777">46</cx:pt>
          <cx:pt idx="42778">46</cx:pt>
          <cx:pt idx="42779">46</cx:pt>
          <cx:pt idx="42780">46</cx:pt>
          <cx:pt idx="42781">46</cx:pt>
          <cx:pt idx="42782">46</cx:pt>
          <cx:pt idx="42783">46</cx:pt>
          <cx:pt idx="42784">46</cx:pt>
          <cx:pt idx="42785">46</cx:pt>
          <cx:pt idx="42786">46</cx:pt>
          <cx:pt idx="42787">46</cx:pt>
          <cx:pt idx="42788">46</cx:pt>
          <cx:pt idx="42789">46</cx:pt>
          <cx:pt idx="42790">46</cx:pt>
          <cx:pt idx="42791">46</cx:pt>
          <cx:pt idx="42792">46</cx:pt>
          <cx:pt idx="42793">46</cx:pt>
          <cx:pt idx="42794">46</cx:pt>
          <cx:pt idx="42795">46</cx:pt>
          <cx:pt idx="42796">46</cx:pt>
          <cx:pt idx="42797">46</cx:pt>
          <cx:pt idx="42798">46</cx:pt>
          <cx:pt idx="42799">46</cx:pt>
          <cx:pt idx="42800">46</cx:pt>
          <cx:pt idx="42801">46</cx:pt>
          <cx:pt idx="42802">46</cx:pt>
          <cx:pt idx="42803">46</cx:pt>
          <cx:pt idx="42804">46</cx:pt>
          <cx:pt idx="42805">46</cx:pt>
          <cx:pt idx="42806">46</cx:pt>
          <cx:pt idx="42807">46</cx:pt>
          <cx:pt idx="42808">46</cx:pt>
          <cx:pt idx="42809">46</cx:pt>
          <cx:pt idx="42810">46</cx:pt>
          <cx:pt idx="42811">46</cx:pt>
          <cx:pt idx="42812">46</cx:pt>
          <cx:pt idx="42813">46</cx:pt>
          <cx:pt idx="42814">46</cx:pt>
          <cx:pt idx="42815">46</cx:pt>
          <cx:pt idx="42816">46</cx:pt>
          <cx:pt idx="42817">46</cx:pt>
          <cx:pt idx="42818">46</cx:pt>
          <cx:pt idx="42819">46</cx:pt>
          <cx:pt idx="42820">46</cx:pt>
          <cx:pt idx="42821">46</cx:pt>
          <cx:pt idx="42822">46</cx:pt>
          <cx:pt idx="42823">46</cx:pt>
          <cx:pt idx="42824">46</cx:pt>
          <cx:pt idx="42825">46</cx:pt>
          <cx:pt idx="42826">46</cx:pt>
          <cx:pt idx="42827">46</cx:pt>
          <cx:pt idx="42828">46</cx:pt>
          <cx:pt idx="42829">46</cx:pt>
          <cx:pt idx="42830">46</cx:pt>
          <cx:pt idx="42831">46</cx:pt>
          <cx:pt idx="42832">46</cx:pt>
          <cx:pt idx="42833">46</cx:pt>
          <cx:pt idx="42834">46</cx:pt>
          <cx:pt idx="42835">46</cx:pt>
          <cx:pt idx="42836">46</cx:pt>
          <cx:pt idx="42837">46</cx:pt>
          <cx:pt idx="42838">46</cx:pt>
          <cx:pt idx="42839">46</cx:pt>
          <cx:pt idx="42840">46</cx:pt>
          <cx:pt idx="42841">46</cx:pt>
          <cx:pt idx="42842">46</cx:pt>
          <cx:pt idx="42843">46</cx:pt>
          <cx:pt idx="42844">46</cx:pt>
          <cx:pt idx="42845">46</cx:pt>
          <cx:pt idx="42846">46</cx:pt>
          <cx:pt idx="42847">46</cx:pt>
          <cx:pt idx="42848">46</cx:pt>
          <cx:pt idx="42849">46</cx:pt>
          <cx:pt idx="42850">46</cx:pt>
          <cx:pt idx="42851">46</cx:pt>
          <cx:pt idx="42852">46</cx:pt>
          <cx:pt idx="42853">46</cx:pt>
          <cx:pt idx="42854">46</cx:pt>
          <cx:pt idx="42855">46</cx:pt>
          <cx:pt idx="42856">46</cx:pt>
          <cx:pt idx="42857">46</cx:pt>
          <cx:pt idx="42858">46</cx:pt>
          <cx:pt idx="42859">46</cx:pt>
          <cx:pt idx="42860">46</cx:pt>
          <cx:pt idx="42861">46</cx:pt>
          <cx:pt idx="42862">46</cx:pt>
          <cx:pt idx="42863">46</cx:pt>
          <cx:pt idx="42864">46</cx:pt>
          <cx:pt idx="42865">46</cx:pt>
          <cx:pt idx="42866">46</cx:pt>
          <cx:pt idx="42867">46</cx:pt>
          <cx:pt idx="42868">46</cx:pt>
          <cx:pt idx="42869">46</cx:pt>
          <cx:pt idx="42870">46</cx:pt>
          <cx:pt idx="42871">46</cx:pt>
          <cx:pt idx="42872">46</cx:pt>
          <cx:pt idx="42873">46</cx:pt>
          <cx:pt idx="42874">46</cx:pt>
          <cx:pt idx="42875">46</cx:pt>
          <cx:pt idx="42876">46</cx:pt>
          <cx:pt idx="42877">46</cx:pt>
          <cx:pt idx="42878">46</cx:pt>
          <cx:pt idx="42879">46</cx:pt>
          <cx:pt idx="42880">46</cx:pt>
          <cx:pt idx="42881">46</cx:pt>
          <cx:pt idx="42882">46</cx:pt>
          <cx:pt idx="42883">46</cx:pt>
          <cx:pt idx="42884">46</cx:pt>
          <cx:pt idx="42885">46</cx:pt>
          <cx:pt idx="42886">46</cx:pt>
          <cx:pt idx="42887">46</cx:pt>
          <cx:pt idx="42888">46</cx:pt>
          <cx:pt idx="42889">46</cx:pt>
          <cx:pt idx="42890">46</cx:pt>
          <cx:pt idx="42891">46</cx:pt>
          <cx:pt idx="42892">46</cx:pt>
          <cx:pt idx="42893">46</cx:pt>
          <cx:pt idx="42894">46</cx:pt>
          <cx:pt idx="42895">46</cx:pt>
          <cx:pt idx="42896">46</cx:pt>
          <cx:pt idx="42897">46</cx:pt>
          <cx:pt idx="42898">46</cx:pt>
          <cx:pt idx="42899">46</cx:pt>
          <cx:pt idx="42900">46</cx:pt>
          <cx:pt idx="42901">46</cx:pt>
          <cx:pt idx="42902">46</cx:pt>
          <cx:pt idx="42903">46</cx:pt>
          <cx:pt idx="42904">46</cx:pt>
          <cx:pt idx="42905">46</cx:pt>
          <cx:pt idx="42906">46</cx:pt>
          <cx:pt idx="42907">46</cx:pt>
          <cx:pt idx="42908">46</cx:pt>
          <cx:pt idx="42909">46</cx:pt>
          <cx:pt idx="42910">46</cx:pt>
          <cx:pt idx="42911">46</cx:pt>
          <cx:pt idx="42912">46</cx:pt>
          <cx:pt idx="42913">46</cx:pt>
          <cx:pt idx="42914">46</cx:pt>
          <cx:pt idx="42915">46</cx:pt>
          <cx:pt idx="42916">46</cx:pt>
          <cx:pt idx="42917">46</cx:pt>
          <cx:pt idx="42918">46</cx:pt>
          <cx:pt idx="42919">46</cx:pt>
          <cx:pt idx="42920">46</cx:pt>
          <cx:pt idx="42921">46</cx:pt>
          <cx:pt idx="42922">46</cx:pt>
          <cx:pt idx="42923">46</cx:pt>
          <cx:pt idx="42924">46</cx:pt>
          <cx:pt idx="42925">46</cx:pt>
          <cx:pt idx="42926">46</cx:pt>
          <cx:pt idx="42927">46</cx:pt>
          <cx:pt idx="42928">46</cx:pt>
          <cx:pt idx="42929">46</cx:pt>
          <cx:pt idx="42930">46</cx:pt>
          <cx:pt idx="42931">46</cx:pt>
          <cx:pt idx="42932">46</cx:pt>
          <cx:pt idx="42933">46</cx:pt>
          <cx:pt idx="42934">46</cx:pt>
          <cx:pt idx="42935">46</cx:pt>
          <cx:pt idx="42936">46</cx:pt>
          <cx:pt idx="42937">46</cx:pt>
          <cx:pt idx="42938">46</cx:pt>
          <cx:pt idx="42939">46</cx:pt>
          <cx:pt idx="42940">46</cx:pt>
          <cx:pt idx="42941">46</cx:pt>
          <cx:pt idx="42942">46</cx:pt>
          <cx:pt idx="42943">46</cx:pt>
          <cx:pt idx="42944">46</cx:pt>
          <cx:pt idx="42945">46</cx:pt>
          <cx:pt idx="42946">46</cx:pt>
          <cx:pt idx="42947">46</cx:pt>
          <cx:pt idx="42948">46</cx:pt>
          <cx:pt idx="42949">46</cx:pt>
          <cx:pt idx="42950">46</cx:pt>
          <cx:pt idx="42951">46</cx:pt>
          <cx:pt idx="42952">46</cx:pt>
          <cx:pt idx="42953">46</cx:pt>
          <cx:pt idx="42954">46</cx:pt>
          <cx:pt idx="42955">46</cx:pt>
          <cx:pt idx="42956">46</cx:pt>
          <cx:pt idx="42957">46</cx:pt>
          <cx:pt idx="42958">46</cx:pt>
          <cx:pt idx="42959">46</cx:pt>
          <cx:pt idx="42960">46</cx:pt>
          <cx:pt idx="42961">46</cx:pt>
          <cx:pt idx="42962">46</cx:pt>
          <cx:pt idx="42963">46</cx:pt>
          <cx:pt idx="42964">46</cx:pt>
          <cx:pt idx="42965">46</cx:pt>
          <cx:pt idx="42966">46</cx:pt>
          <cx:pt idx="42967">46</cx:pt>
          <cx:pt idx="42968">46</cx:pt>
          <cx:pt idx="42969">46</cx:pt>
          <cx:pt idx="42970">46</cx:pt>
          <cx:pt idx="42971">46</cx:pt>
          <cx:pt idx="42972">46</cx:pt>
          <cx:pt idx="42973">46</cx:pt>
          <cx:pt idx="42974">46</cx:pt>
          <cx:pt idx="42975">46</cx:pt>
          <cx:pt idx="42976">46</cx:pt>
          <cx:pt idx="42977">46</cx:pt>
          <cx:pt idx="42978">46</cx:pt>
          <cx:pt idx="42979">46</cx:pt>
          <cx:pt idx="42980">46</cx:pt>
          <cx:pt idx="42981">46</cx:pt>
          <cx:pt idx="42982">46</cx:pt>
          <cx:pt idx="42983">46</cx:pt>
          <cx:pt idx="42984">46</cx:pt>
          <cx:pt idx="42985">46</cx:pt>
          <cx:pt idx="42986">46</cx:pt>
          <cx:pt idx="42987">46</cx:pt>
          <cx:pt idx="42988">46</cx:pt>
          <cx:pt idx="42989">46</cx:pt>
          <cx:pt idx="42990">46</cx:pt>
          <cx:pt idx="42991">46</cx:pt>
          <cx:pt idx="42992">46</cx:pt>
          <cx:pt idx="42993">46</cx:pt>
          <cx:pt idx="42994">46</cx:pt>
          <cx:pt idx="42995">46</cx:pt>
          <cx:pt idx="42996">46</cx:pt>
          <cx:pt idx="42997">46</cx:pt>
          <cx:pt idx="42998">46</cx:pt>
          <cx:pt idx="42999">46</cx:pt>
          <cx:pt idx="43000">46</cx:pt>
          <cx:pt idx="43001">46</cx:pt>
          <cx:pt idx="43002">46</cx:pt>
          <cx:pt idx="43003">46</cx:pt>
          <cx:pt idx="43004">46</cx:pt>
          <cx:pt idx="43005">46</cx:pt>
          <cx:pt idx="43006">46</cx:pt>
          <cx:pt idx="43007">46</cx:pt>
          <cx:pt idx="43008">46</cx:pt>
          <cx:pt idx="43009">46</cx:pt>
          <cx:pt idx="43010">46</cx:pt>
          <cx:pt idx="43011">46</cx:pt>
          <cx:pt idx="43012">46</cx:pt>
          <cx:pt idx="43013">46</cx:pt>
          <cx:pt idx="43014">46</cx:pt>
          <cx:pt idx="43015">46</cx:pt>
          <cx:pt idx="43016">46</cx:pt>
          <cx:pt idx="43017">46</cx:pt>
          <cx:pt idx="43018">46</cx:pt>
          <cx:pt idx="43019">46</cx:pt>
          <cx:pt idx="43020">46</cx:pt>
          <cx:pt idx="43021">46</cx:pt>
          <cx:pt idx="43022">46</cx:pt>
          <cx:pt idx="43023">46</cx:pt>
          <cx:pt idx="43024">46</cx:pt>
          <cx:pt idx="43025">46</cx:pt>
          <cx:pt idx="43026">46</cx:pt>
          <cx:pt idx="43027">46</cx:pt>
          <cx:pt idx="43028">46</cx:pt>
          <cx:pt idx="43029">46</cx:pt>
          <cx:pt idx="43030">46</cx:pt>
          <cx:pt idx="43031">46</cx:pt>
          <cx:pt idx="43032">46</cx:pt>
          <cx:pt idx="43033">46</cx:pt>
          <cx:pt idx="43034">46</cx:pt>
          <cx:pt idx="43035">46</cx:pt>
          <cx:pt idx="43036">46</cx:pt>
          <cx:pt idx="43037">46</cx:pt>
          <cx:pt idx="43038">46</cx:pt>
          <cx:pt idx="43039">46</cx:pt>
          <cx:pt idx="43040">46</cx:pt>
          <cx:pt idx="43041">46</cx:pt>
          <cx:pt idx="43042">46</cx:pt>
          <cx:pt idx="43043">46</cx:pt>
          <cx:pt idx="43044">46</cx:pt>
          <cx:pt idx="43045">46</cx:pt>
          <cx:pt idx="43046">46</cx:pt>
          <cx:pt idx="43047">46</cx:pt>
          <cx:pt idx="43048">46</cx:pt>
          <cx:pt idx="43049">46</cx:pt>
          <cx:pt idx="43050">46</cx:pt>
          <cx:pt idx="43051">46</cx:pt>
          <cx:pt idx="43052">46</cx:pt>
          <cx:pt idx="43053">46</cx:pt>
          <cx:pt idx="43054">46</cx:pt>
          <cx:pt idx="43055">46</cx:pt>
          <cx:pt idx="43056">46</cx:pt>
          <cx:pt idx="43057">46</cx:pt>
          <cx:pt idx="43058">46</cx:pt>
          <cx:pt idx="43059">46</cx:pt>
          <cx:pt idx="43060">46</cx:pt>
          <cx:pt idx="43061">46</cx:pt>
          <cx:pt idx="43062">46</cx:pt>
          <cx:pt idx="43063">46</cx:pt>
          <cx:pt idx="43064">46</cx:pt>
          <cx:pt idx="43065">46</cx:pt>
          <cx:pt idx="43066">46</cx:pt>
          <cx:pt idx="43067">46</cx:pt>
          <cx:pt idx="43068">46</cx:pt>
          <cx:pt idx="43069">46</cx:pt>
          <cx:pt idx="43070">46</cx:pt>
          <cx:pt idx="43071">46</cx:pt>
          <cx:pt idx="43072">46</cx:pt>
          <cx:pt idx="43073">46</cx:pt>
          <cx:pt idx="43074">46</cx:pt>
          <cx:pt idx="43075">46</cx:pt>
          <cx:pt idx="43076">46</cx:pt>
          <cx:pt idx="43077">46</cx:pt>
          <cx:pt idx="43078">46</cx:pt>
          <cx:pt idx="43079">46</cx:pt>
          <cx:pt idx="43080">46</cx:pt>
          <cx:pt idx="43081">46</cx:pt>
          <cx:pt idx="43082">46</cx:pt>
          <cx:pt idx="43083">46</cx:pt>
          <cx:pt idx="43084">46</cx:pt>
          <cx:pt idx="43085">46</cx:pt>
          <cx:pt idx="43086">46</cx:pt>
          <cx:pt idx="43087">46</cx:pt>
          <cx:pt idx="43088">46</cx:pt>
          <cx:pt idx="43089">46</cx:pt>
          <cx:pt idx="43090">46</cx:pt>
          <cx:pt idx="43091">46</cx:pt>
          <cx:pt idx="43092">46</cx:pt>
          <cx:pt idx="43093">46</cx:pt>
          <cx:pt idx="43094">46</cx:pt>
          <cx:pt idx="43095">46</cx:pt>
          <cx:pt idx="43096">46</cx:pt>
          <cx:pt idx="43097">46</cx:pt>
          <cx:pt idx="43098">46</cx:pt>
          <cx:pt idx="43099">46</cx:pt>
          <cx:pt idx="43100">46</cx:pt>
          <cx:pt idx="43101">46</cx:pt>
          <cx:pt idx="43102">46</cx:pt>
          <cx:pt idx="43103">46</cx:pt>
          <cx:pt idx="43104">46</cx:pt>
          <cx:pt idx="43105">46</cx:pt>
          <cx:pt idx="43106">46</cx:pt>
          <cx:pt idx="43107">46</cx:pt>
          <cx:pt idx="43108">46</cx:pt>
          <cx:pt idx="43109">46</cx:pt>
          <cx:pt idx="43110">46</cx:pt>
          <cx:pt idx="43111">46</cx:pt>
          <cx:pt idx="43112">46</cx:pt>
          <cx:pt idx="43113">46</cx:pt>
          <cx:pt idx="43114">46</cx:pt>
          <cx:pt idx="43115">46</cx:pt>
          <cx:pt idx="43116">46</cx:pt>
          <cx:pt idx="43117">46</cx:pt>
          <cx:pt idx="43118">46</cx:pt>
          <cx:pt idx="43119">46</cx:pt>
          <cx:pt idx="43120">46</cx:pt>
          <cx:pt idx="43121">46</cx:pt>
          <cx:pt idx="43122">46</cx:pt>
          <cx:pt idx="43123">46</cx:pt>
          <cx:pt idx="43124">46</cx:pt>
          <cx:pt idx="43125">46</cx:pt>
          <cx:pt idx="43126">46</cx:pt>
          <cx:pt idx="43127">46</cx:pt>
          <cx:pt idx="43128">46</cx:pt>
          <cx:pt idx="43129">46</cx:pt>
          <cx:pt idx="43130">46</cx:pt>
          <cx:pt idx="43131">46</cx:pt>
          <cx:pt idx="43132">46</cx:pt>
          <cx:pt idx="43133">46</cx:pt>
          <cx:pt idx="43134">46</cx:pt>
          <cx:pt idx="43135">46</cx:pt>
          <cx:pt idx="43136">46</cx:pt>
          <cx:pt idx="43137">46</cx:pt>
          <cx:pt idx="43138">46</cx:pt>
          <cx:pt idx="43139">46</cx:pt>
          <cx:pt idx="43140">46</cx:pt>
          <cx:pt idx="43141">46</cx:pt>
          <cx:pt idx="43142">46</cx:pt>
          <cx:pt idx="43143">46</cx:pt>
          <cx:pt idx="43144">46</cx:pt>
          <cx:pt idx="43145">46</cx:pt>
          <cx:pt idx="43146">46</cx:pt>
          <cx:pt idx="43147">46</cx:pt>
          <cx:pt idx="43148">46</cx:pt>
          <cx:pt idx="43149">46</cx:pt>
          <cx:pt idx="43150">46</cx:pt>
          <cx:pt idx="43151">46</cx:pt>
          <cx:pt idx="43152">46</cx:pt>
          <cx:pt idx="43153">46</cx:pt>
          <cx:pt idx="43154">46</cx:pt>
          <cx:pt idx="43155">46</cx:pt>
          <cx:pt idx="43156">46</cx:pt>
          <cx:pt idx="43157">46</cx:pt>
          <cx:pt idx="43158">46</cx:pt>
          <cx:pt idx="43159">46</cx:pt>
          <cx:pt idx="43160">46</cx:pt>
          <cx:pt idx="43161">46</cx:pt>
          <cx:pt idx="43162">46</cx:pt>
          <cx:pt idx="43163">46</cx:pt>
          <cx:pt idx="43164">46</cx:pt>
          <cx:pt idx="43165">46</cx:pt>
          <cx:pt idx="43166">46</cx:pt>
          <cx:pt idx="43167">45</cx:pt>
          <cx:pt idx="43168">45</cx:pt>
          <cx:pt idx="43169">45</cx:pt>
          <cx:pt idx="43170">45</cx:pt>
          <cx:pt idx="43171">45</cx:pt>
          <cx:pt idx="43172">45</cx:pt>
          <cx:pt idx="43173">45</cx:pt>
          <cx:pt idx="43174">45</cx:pt>
          <cx:pt idx="43175">45</cx:pt>
          <cx:pt idx="43176">45</cx:pt>
          <cx:pt idx="43177">45</cx:pt>
          <cx:pt idx="43178">45</cx:pt>
          <cx:pt idx="43179">45</cx:pt>
          <cx:pt idx="43180">45</cx:pt>
          <cx:pt idx="43181">45</cx:pt>
          <cx:pt idx="43182">45</cx:pt>
          <cx:pt idx="43183">45</cx:pt>
          <cx:pt idx="43184">45</cx:pt>
          <cx:pt idx="43185">45</cx:pt>
          <cx:pt idx="43186">45</cx:pt>
          <cx:pt idx="43187">45</cx:pt>
          <cx:pt idx="43188">45</cx:pt>
          <cx:pt idx="43189">45</cx:pt>
          <cx:pt idx="43190">45</cx:pt>
          <cx:pt idx="43191">45</cx:pt>
          <cx:pt idx="43192">45</cx:pt>
          <cx:pt idx="43193">45</cx:pt>
          <cx:pt idx="43194">45</cx:pt>
          <cx:pt idx="43195">45</cx:pt>
          <cx:pt idx="43196">45</cx:pt>
          <cx:pt idx="43197">45</cx:pt>
          <cx:pt idx="43198">45</cx:pt>
          <cx:pt idx="43199">45</cx:pt>
          <cx:pt idx="43200">45</cx:pt>
          <cx:pt idx="43201">45</cx:pt>
          <cx:pt idx="43202">45</cx:pt>
          <cx:pt idx="43203">45</cx:pt>
          <cx:pt idx="43204">45</cx:pt>
          <cx:pt idx="43205">45</cx:pt>
          <cx:pt idx="43206">45</cx:pt>
          <cx:pt idx="43207">45</cx:pt>
          <cx:pt idx="43208">45</cx:pt>
          <cx:pt idx="43209">45</cx:pt>
          <cx:pt idx="43210">45</cx:pt>
          <cx:pt idx="43211">45</cx:pt>
          <cx:pt idx="43212">45</cx:pt>
          <cx:pt idx="43213">45</cx:pt>
          <cx:pt idx="43214">45</cx:pt>
          <cx:pt idx="43215">45</cx:pt>
          <cx:pt idx="43216">45</cx:pt>
          <cx:pt idx="43217">45</cx:pt>
          <cx:pt idx="43218">45</cx:pt>
          <cx:pt idx="43219">45</cx:pt>
          <cx:pt idx="43220">45</cx:pt>
          <cx:pt idx="43221">45</cx:pt>
          <cx:pt idx="43222">45</cx:pt>
          <cx:pt idx="43223">45</cx:pt>
          <cx:pt idx="43224">45</cx:pt>
          <cx:pt idx="43225">45</cx:pt>
          <cx:pt idx="43226">45</cx:pt>
          <cx:pt idx="43227">45</cx:pt>
          <cx:pt idx="43228">45</cx:pt>
          <cx:pt idx="43229">45</cx:pt>
          <cx:pt idx="43230">45</cx:pt>
          <cx:pt idx="43231">45</cx:pt>
          <cx:pt idx="43232">45</cx:pt>
          <cx:pt idx="43233">45</cx:pt>
          <cx:pt idx="43234">45</cx:pt>
          <cx:pt idx="43235">45</cx:pt>
          <cx:pt idx="43236">45</cx:pt>
          <cx:pt idx="43237">45</cx:pt>
          <cx:pt idx="43238">45</cx:pt>
          <cx:pt idx="43239">45</cx:pt>
          <cx:pt idx="43240">45</cx:pt>
          <cx:pt idx="43241">45</cx:pt>
          <cx:pt idx="43242">45</cx:pt>
          <cx:pt idx="43243">45</cx:pt>
          <cx:pt idx="43244">45</cx:pt>
          <cx:pt idx="43245">45</cx:pt>
          <cx:pt idx="43246">45</cx:pt>
          <cx:pt idx="43247">45</cx:pt>
          <cx:pt idx="43248">45</cx:pt>
          <cx:pt idx="43249">45</cx:pt>
          <cx:pt idx="43250">45</cx:pt>
          <cx:pt idx="43251">45</cx:pt>
          <cx:pt idx="43252">45</cx:pt>
          <cx:pt idx="43253">45</cx:pt>
          <cx:pt idx="43254">45</cx:pt>
          <cx:pt idx="43255">45</cx:pt>
          <cx:pt idx="43256">45</cx:pt>
          <cx:pt idx="43257">45</cx:pt>
          <cx:pt idx="43258">45</cx:pt>
          <cx:pt idx="43259">45</cx:pt>
          <cx:pt idx="43260">45</cx:pt>
          <cx:pt idx="43261">45</cx:pt>
          <cx:pt idx="43262">45</cx:pt>
          <cx:pt idx="43263">45</cx:pt>
          <cx:pt idx="43264">45</cx:pt>
          <cx:pt idx="43265">45</cx:pt>
          <cx:pt idx="43266">45</cx:pt>
          <cx:pt idx="43267">45</cx:pt>
          <cx:pt idx="43268">45</cx:pt>
          <cx:pt idx="43269">45</cx:pt>
          <cx:pt idx="43270">45</cx:pt>
          <cx:pt idx="43271">45</cx:pt>
          <cx:pt idx="43272">45</cx:pt>
          <cx:pt idx="43273">45</cx:pt>
          <cx:pt idx="43274">45</cx:pt>
          <cx:pt idx="43275">45</cx:pt>
          <cx:pt idx="43276">45</cx:pt>
          <cx:pt idx="43277">45</cx:pt>
          <cx:pt idx="43278">45</cx:pt>
          <cx:pt idx="43279">45</cx:pt>
          <cx:pt idx="43280">45</cx:pt>
          <cx:pt idx="43281">45</cx:pt>
          <cx:pt idx="43282">45</cx:pt>
          <cx:pt idx="43283">45</cx:pt>
          <cx:pt idx="43284">45</cx:pt>
          <cx:pt idx="43285">45</cx:pt>
          <cx:pt idx="43286">45</cx:pt>
          <cx:pt idx="43287">45</cx:pt>
          <cx:pt idx="43288">45</cx:pt>
          <cx:pt idx="43289">45</cx:pt>
          <cx:pt idx="43290">45</cx:pt>
          <cx:pt idx="43291">45</cx:pt>
          <cx:pt idx="43292">45</cx:pt>
          <cx:pt idx="43293">45</cx:pt>
          <cx:pt idx="43294">45</cx:pt>
          <cx:pt idx="43295">45</cx:pt>
          <cx:pt idx="43296">45</cx:pt>
          <cx:pt idx="43297">45</cx:pt>
          <cx:pt idx="43298">45</cx:pt>
          <cx:pt idx="43299">45</cx:pt>
          <cx:pt idx="43300">45</cx:pt>
          <cx:pt idx="43301">45</cx:pt>
          <cx:pt idx="43302">45</cx:pt>
          <cx:pt idx="43303">45</cx:pt>
          <cx:pt idx="43304">45</cx:pt>
          <cx:pt idx="43305">45</cx:pt>
          <cx:pt idx="43306">45</cx:pt>
          <cx:pt idx="43307">45</cx:pt>
          <cx:pt idx="43308">45</cx:pt>
          <cx:pt idx="43309">45</cx:pt>
          <cx:pt idx="43310">45</cx:pt>
          <cx:pt idx="43311">45</cx:pt>
          <cx:pt idx="43312">45</cx:pt>
          <cx:pt idx="43313">45</cx:pt>
          <cx:pt idx="43314">45</cx:pt>
          <cx:pt idx="43315">45</cx:pt>
          <cx:pt idx="43316">45</cx:pt>
          <cx:pt idx="43317">45</cx:pt>
          <cx:pt idx="43318">45</cx:pt>
          <cx:pt idx="43319">45</cx:pt>
          <cx:pt idx="43320">45</cx:pt>
          <cx:pt idx="43321">45</cx:pt>
          <cx:pt idx="43322">45</cx:pt>
          <cx:pt idx="43323">45</cx:pt>
          <cx:pt idx="43324">45</cx:pt>
          <cx:pt idx="43325">45</cx:pt>
          <cx:pt idx="43326">45</cx:pt>
          <cx:pt idx="43327">45</cx:pt>
          <cx:pt idx="43328">45</cx:pt>
          <cx:pt idx="43329">45</cx:pt>
          <cx:pt idx="43330">45</cx:pt>
          <cx:pt idx="43331">45</cx:pt>
          <cx:pt idx="43332">45</cx:pt>
          <cx:pt idx="43333">45</cx:pt>
          <cx:pt idx="43334">45</cx:pt>
          <cx:pt idx="43335">45</cx:pt>
          <cx:pt idx="43336">45</cx:pt>
          <cx:pt idx="43337">45</cx:pt>
          <cx:pt idx="43338">45</cx:pt>
          <cx:pt idx="43339">45</cx:pt>
          <cx:pt idx="43340">45</cx:pt>
          <cx:pt idx="43341">45</cx:pt>
          <cx:pt idx="43342">45</cx:pt>
          <cx:pt idx="43343">45</cx:pt>
          <cx:pt idx="43344">45</cx:pt>
          <cx:pt idx="43345">45</cx:pt>
          <cx:pt idx="43346">45</cx:pt>
          <cx:pt idx="43347">45</cx:pt>
          <cx:pt idx="43348">45</cx:pt>
          <cx:pt idx="43349">45</cx:pt>
          <cx:pt idx="43350">45</cx:pt>
          <cx:pt idx="43351">45</cx:pt>
          <cx:pt idx="43352">45</cx:pt>
          <cx:pt idx="43353">45</cx:pt>
          <cx:pt idx="43354">45</cx:pt>
          <cx:pt idx="43355">45</cx:pt>
          <cx:pt idx="43356">45</cx:pt>
          <cx:pt idx="43357">45</cx:pt>
          <cx:pt idx="43358">45</cx:pt>
          <cx:pt idx="43359">45</cx:pt>
          <cx:pt idx="43360">45</cx:pt>
          <cx:pt idx="43361">45</cx:pt>
          <cx:pt idx="43362">45</cx:pt>
          <cx:pt idx="43363">45</cx:pt>
          <cx:pt idx="43364">45</cx:pt>
          <cx:pt idx="43365">45</cx:pt>
          <cx:pt idx="43366">45</cx:pt>
          <cx:pt idx="43367">45</cx:pt>
          <cx:pt idx="43368">45</cx:pt>
          <cx:pt idx="43369">45</cx:pt>
          <cx:pt idx="43370">45</cx:pt>
          <cx:pt idx="43371">45</cx:pt>
          <cx:pt idx="43372">45</cx:pt>
          <cx:pt idx="43373">45</cx:pt>
          <cx:pt idx="43374">45</cx:pt>
          <cx:pt idx="43375">45</cx:pt>
          <cx:pt idx="43376">45</cx:pt>
          <cx:pt idx="43377">45</cx:pt>
          <cx:pt idx="43378">45</cx:pt>
          <cx:pt idx="43379">45</cx:pt>
          <cx:pt idx="43380">45</cx:pt>
          <cx:pt idx="43381">45</cx:pt>
          <cx:pt idx="43382">45</cx:pt>
          <cx:pt idx="43383">45</cx:pt>
          <cx:pt idx="43384">45</cx:pt>
          <cx:pt idx="43385">45</cx:pt>
          <cx:pt idx="43386">45</cx:pt>
          <cx:pt idx="43387">45</cx:pt>
          <cx:pt idx="43388">45</cx:pt>
          <cx:pt idx="43389">45</cx:pt>
          <cx:pt idx="43390">45</cx:pt>
          <cx:pt idx="43391">45</cx:pt>
          <cx:pt idx="43392">45</cx:pt>
          <cx:pt idx="43393">45</cx:pt>
          <cx:pt idx="43394">45</cx:pt>
          <cx:pt idx="43395">45</cx:pt>
          <cx:pt idx="43396">45</cx:pt>
          <cx:pt idx="43397">45</cx:pt>
          <cx:pt idx="43398">45</cx:pt>
          <cx:pt idx="43399">45</cx:pt>
          <cx:pt idx="43400">45</cx:pt>
          <cx:pt idx="43401">45</cx:pt>
          <cx:pt idx="43402">45</cx:pt>
          <cx:pt idx="43403">45</cx:pt>
          <cx:pt idx="43404">45</cx:pt>
          <cx:pt idx="43405">45</cx:pt>
          <cx:pt idx="43406">45</cx:pt>
          <cx:pt idx="43407">45</cx:pt>
          <cx:pt idx="43408">45</cx:pt>
          <cx:pt idx="43409">45</cx:pt>
          <cx:pt idx="43410">45</cx:pt>
          <cx:pt idx="43411">45</cx:pt>
          <cx:pt idx="43412">45</cx:pt>
          <cx:pt idx="43413">45</cx:pt>
          <cx:pt idx="43414">45</cx:pt>
          <cx:pt idx="43415">45</cx:pt>
          <cx:pt idx="43416">45</cx:pt>
          <cx:pt idx="43417">45</cx:pt>
          <cx:pt idx="43418">45</cx:pt>
          <cx:pt idx="43419">45</cx:pt>
          <cx:pt idx="43420">45</cx:pt>
          <cx:pt idx="43421">45</cx:pt>
          <cx:pt idx="43422">45</cx:pt>
          <cx:pt idx="43423">45</cx:pt>
          <cx:pt idx="43424">45</cx:pt>
          <cx:pt idx="43425">45</cx:pt>
          <cx:pt idx="43426">45</cx:pt>
          <cx:pt idx="43427">45</cx:pt>
          <cx:pt idx="43428">45</cx:pt>
          <cx:pt idx="43429">45</cx:pt>
          <cx:pt idx="43430">45</cx:pt>
          <cx:pt idx="43431">45</cx:pt>
          <cx:pt idx="43432">45</cx:pt>
          <cx:pt idx="43433">45</cx:pt>
          <cx:pt idx="43434">45</cx:pt>
          <cx:pt idx="43435">45</cx:pt>
          <cx:pt idx="43436">45</cx:pt>
          <cx:pt idx="43437">45</cx:pt>
          <cx:pt idx="43438">45</cx:pt>
          <cx:pt idx="43439">45</cx:pt>
          <cx:pt idx="43440">45</cx:pt>
          <cx:pt idx="43441">45</cx:pt>
          <cx:pt idx="43442">45</cx:pt>
          <cx:pt idx="43443">45</cx:pt>
          <cx:pt idx="43444">45</cx:pt>
          <cx:pt idx="43445">45</cx:pt>
          <cx:pt idx="43446">45</cx:pt>
          <cx:pt idx="43447">45</cx:pt>
          <cx:pt idx="43448">45</cx:pt>
          <cx:pt idx="43449">45</cx:pt>
          <cx:pt idx="43450">45</cx:pt>
          <cx:pt idx="43451">45</cx:pt>
          <cx:pt idx="43452">45</cx:pt>
          <cx:pt idx="43453">45</cx:pt>
          <cx:pt idx="43454">45</cx:pt>
          <cx:pt idx="43455">45</cx:pt>
          <cx:pt idx="43456">45</cx:pt>
          <cx:pt idx="43457">45</cx:pt>
          <cx:pt idx="43458">45</cx:pt>
          <cx:pt idx="43459">45</cx:pt>
          <cx:pt idx="43460">45</cx:pt>
          <cx:pt idx="43461">45</cx:pt>
          <cx:pt idx="43462">45</cx:pt>
          <cx:pt idx="43463">45</cx:pt>
          <cx:pt idx="43464">45</cx:pt>
          <cx:pt idx="43465">45</cx:pt>
          <cx:pt idx="43466">45</cx:pt>
          <cx:pt idx="43467">45</cx:pt>
          <cx:pt idx="43468">45</cx:pt>
          <cx:pt idx="43469">45</cx:pt>
          <cx:pt idx="43470">45</cx:pt>
          <cx:pt idx="43471">45</cx:pt>
          <cx:pt idx="43472">45</cx:pt>
          <cx:pt idx="43473">45</cx:pt>
          <cx:pt idx="43474">45</cx:pt>
          <cx:pt idx="43475">45</cx:pt>
          <cx:pt idx="43476">45</cx:pt>
          <cx:pt idx="43477">45</cx:pt>
          <cx:pt idx="43478">45</cx:pt>
          <cx:pt idx="43479">45</cx:pt>
          <cx:pt idx="43480">45</cx:pt>
          <cx:pt idx="43481">45</cx:pt>
          <cx:pt idx="43482">45</cx:pt>
          <cx:pt idx="43483">45</cx:pt>
          <cx:pt idx="43484">45</cx:pt>
          <cx:pt idx="43485">45</cx:pt>
          <cx:pt idx="43486">45</cx:pt>
          <cx:pt idx="43487">45</cx:pt>
          <cx:pt idx="43488">45</cx:pt>
          <cx:pt idx="43489">45</cx:pt>
          <cx:pt idx="43490">45</cx:pt>
          <cx:pt idx="43491">45</cx:pt>
          <cx:pt idx="43492">45</cx:pt>
          <cx:pt idx="43493">45</cx:pt>
          <cx:pt idx="43494">45</cx:pt>
          <cx:pt idx="43495">45</cx:pt>
          <cx:pt idx="43496">45</cx:pt>
          <cx:pt idx="43497">45</cx:pt>
          <cx:pt idx="43498">45</cx:pt>
          <cx:pt idx="43499">45</cx:pt>
          <cx:pt idx="43500">45</cx:pt>
          <cx:pt idx="43501">45</cx:pt>
          <cx:pt idx="43502">45</cx:pt>
          <cx:pt idx="43503">45</cx:pt>
          <cx:pt idx="43504">45</cx:pt>
          <cx:pt idx="43505">45</cx:pt>
          <cx:pt idx="43506">45</cx:pt>
          <cx:pt idx="43507">45</cx:pt>
          <cx:pt idx="43508">45</cx:pt>
          <cx:pt idx="43509">45</cx:pt>
          <cx:pt idx="43510">45</cx:pt>
          <cx:pt idx="43511">45</cx:pt>
          <cx:pt idx="43512">45</cx:pt>
          <cx:pt idx="43513">45</cx:pt>
          <cx:pt idx="43514">45</cx:pt>
          <cx:pt idx="43515">45</cx:pt>
          <cx:pt idx="43516">45</cx:pt>
          <cx:pt idx="43517">45</cx:pt>
          <cx:pt idx="43518">45</cx:pt>
          <cx:pt idx="43519">45</cx:pt>
          <cx:pt idx="43520">45</cx:pt>
          <cx:pt idx="43521">45</cx:pt>
          <cx:pt idx="43522">45</cx:pt>
          <cx:pt idx="43523">45</cx:pt>
          <cx:pt idx="43524">45</cx:pt>
          <cx:pt idx="43525">45</cx:pt>
          <cx:pt idx="43526">45</cx:pt>
          <cx:pt idx="43527">45</cx:pt>
          <cx:pt idx="43528">45</cx:pt>
          <cx:pt idx="43529">45</cx:pt>
          <cx:pt idx="43530">45</cx:pt>
          <cx:pt idx="43531">45</cx:pt>
          <cx:pt idx="43532">45</cx:pt>
          <cx:pt idx="43533">45</cx:pt>
          <cx:pt idx="43534">45</cx:pt>
          <cx:pt idx="43535">45</cx:pt>
          <cx:pt idx="43536">45</cx:pt>
          <cx:pt idx="43537">45</cx:pt>
          <cx:pt idx="43538">45</cx:pt>
          <cx:pt idx="43539">45</cx:pt>
          <cx:pt idx="43540">45</cx:pt>
          <cx:pt idx="43541">45</cx:pt>
          <cx:pt idx="43542">45</cx:pt>
          <cx:pt idx="43543">45</cx:pt>
          <cx:pt idx="43544">45</cx:pt>
          <cx:pt idx="43545">45</cx:pt>
          <cx:pt idx="43546">45</cx:pt>
          <cx:pt idx="43547">45</cx:pt>
          <cx:pt idx="43548">45</cx:pt>
          <cx:pt idx="43549">45</cx:pt>
          <cx:pt idx="43550">45</cx:pt>
          <cx:pt idx="43551">45</cx:pt>
          <cx:pt idx="43552">45</cx:pt>
          <cx:pt idx="43553">45</cx:pt>
          <cx:pt idx="43554">45</cx:pt>
          <cx:pt idx="43555">45</cx:pt>
          <cx:pt idx="43556">45</cx:pt>
          <cx:pt idx="43557">45</cx:pt>
          <cx:pt idx="43558">45</cx:pt>
          <cx:pt idx="43559">45</cx:pt>
          <cx:pt idx="43560">45</cx:pt>
          <cx:pt idx="43561">45</cx:pt>
          <cx:pt idx="43562">45</cx:pt>
          <cx:pt idx="43563">45</cx:pt>
          <cx:pt idx="43564">45</cx:pt>
          <cx:pt idx="43565">45</cx:pt>
          <cx:pt idx="43566">45</cx:pt>
          <cx:pt idx="43567">45</cx:pt>
          <cx:pt idx="43568">45</cx:pt>
          <cx:pt idx="43569">45</cx:pt>
          <cx:pt idx="43570">45</cx:pt>
          <cx:pt idx="43571">45</cx:pt>
          <cx:pt idx="43572">45</cx:pt>
          <cx:pt idx="43573">45</cx:pt>
          <cx:pt idx="43574">45</cx:pt>
          <cx:pt idx="43575">45</cx:pt>
          <cx:pt idx="43576">45</cx:pt>
          <cx:pt idx="43577">45</cx:pt>
          <cx:pt idx="43578">45</cx:pt>
          <cx:pt idx="43579">45</cx:pt>
          <cx:pt idx="43580">45</cx:pt>
          <cx:pt idx="43581">45</cx:pt>
          <cx:pt idx="43582">45</cx:pt>
          <cx:pt idx="43583">45</cx:pt>
          <cx:pt idx="43584">45</cx:pt>
          <cx:pt idx="43585">45</cx:pt>
          <cx:pt idx="43586">45</cx:pt>
          <cx:pt idx="43587">45</cx:pt>
          <cx:pt idx="43588">45</cx:pt>
          <cx:pt idx="43589">45</cx:pt>
          <cx:pt idx="43590">45</cx:pt>
          <cx:pt idx="43591">45</cx:pt>
          <cx:pt idx="43592">45</cx:pt>
          <cx:pt idx="43593">45</cx:pt>
          <cx:pt idx="43594">45</cx:pt>
          <cx:pt idx="43595">45</cx:pt>
          <cx:pt idx="43596">45</cx:pt>
          <cx:pt idx="43597">45</cx:pt>
          <cx:pt idx="43598">45</cx:pt>
          <cx:pt idx="43599">45</cx:pt>
          <cx:pt idx="43600">45</cx:pt>
          <cx:pt idx="43601">45</cx:pt>
          <cx:pt idx="43602">45</cx:pt>
          <cx:pt idx="43603">45</cx:pt>
          <cx:pt idx="43604">45</cx:pt>
          <cx:pt idx="43605">45</cx:pt>
          <cx:pt idx="43606">45</cx:pt>
          <cx:pt idx="43607">45</cx:pt>
          <cx:pt idx="43608">45</cx:pt>
          <cx:pt idx="43609">45</cx:pt>
          <cx:pt idx="43610">45</cx:pt>
          <cx:pt idx="43611">45</cx:pt>
          <cx:pt idx="43612">45</cx:pt>
          <cx:pt idx="43613">45</cx:pt>
          <cx:pt idx="43614">45</cx:pt>
          <cx:pt idx="43615">45</cx:pt>
          <cx:pt idx="43616">45</cx:pt>
          <cx:pt idx="43617">45</cx:pt>
          <cx:pt idx="43618">45</cx:pt>
          <cx:pt idx="43619">45</cx:pt>
          <cx:pt idx="43620">45</cx:pt>
          <cx:pt idx="43621">45</cx:pt>
          <cx:pt idx="43622">45</cx:pt>
          <cx:pt idx="43623">45</cx:pt>
          <cx:pt idx="43624">45</cx:pt>
          <cx:pt idx="43625">45</cx:pt>
          <cx:pt idx="43626">45</cx:pt>
          <cx:pt idx="43627">45</cx:pt>
          <cx:pt idx="43628">45</cx:pt>
          <cx:pt idx="43629">45</cx:pt>
          <cx:pt idx="43630">45</cx:pt>
          <cx:pt idx="43631">45</cx:pt>
          <cx:pt idx="43632">45</cx:pt>
          <cx:pt idx="43633">45</cx:pt>
          <cx:pt idx="43634">45</cx:pt>
          <cx:pt idx="43635">45</cx:pt>
          <cx:pt idx="43636">45</cx:pt>
          <cx:pt idx="43637">45</cx:pt>
          <cx:pt idx="43638">45</cx:pt>
          <cx:pt idx="43639">45</cx:pt>
          <cx:pt idx="43640">45</cx:pt>
          <cx:pt idx="43641">45</cx:pt>
          <cx:pt idx="43642">45</cx:pt>
          <cx:pt idx="43643">45</cx:pt>
          <cx:pt idx="43644">45</cx:pt>
          <cx:pt idx="43645">45</cx:pt>
          <cx:pt idx="43646">45</cx:pt>
          <cx:pt idx="43647">45</cx:pt>
          <cx:pt idx="43648">45</cx:pt>
          <cx:pt idx="43649">45</cx:pt>
          <cx:pt idx="43650">45</cx:pt>
          <cx:pt idx="43651">45</cx:pt>
          <cx:pt idx="43652">45</cx:pt>
          <cx:pt idx="43653">45</cx:pt>
          <cx:pt idx="43654">45</cx:pt>
          <cx:pt idx="43655">45</cx:pt>
          <cx:pt idx="43656">45</cx:pt>
          <cx:pt idx="43657">45</cx:pt>
          <cx:pt idx="43658">45</cx:pt>
          <cx:pt idx="43659">45</cx:pt>
          <cx:pt idx="43660">45</cx:pt>
          <cx:pt idx="43661">45</cx:pt>
          <cx:pt idx="43662">45</cx:pt>
          <cx:pt idx="43663">45</cx:pt>
          <cx:pt idx="43664">45</cx:pt>
          <cx:pt idx="43665">45</cx:pt>
          <cx:pt idx="43666">45</cx:pt>
          <cx:pt idx="43667">45</cx:pt>
          <cx:pt idx="43668">45</cx:pt>
          <cx:pt idx="43669">45</cx:pt>
          <cx:pt idx="43670">45</cx:pt>
          <cx:pt idx="43671">45</cx:pt>
          <cx:pt idx="43672">45</cx:pt>
          <cx:pt idx="43673">45</cx:pt>
          <cx:pt idx="43674">45</cx:pt>
          <cx:pt idx="43675">45</cx:pt>
          <cx:pt idx="43676">45</cx:pt>
          <cx:pt idx="43677">45</cx:pt>
          <cx:pt idx="43678">45</cx:pt>
          <cx:pt idx="43679">45</cx:pt>
          <cx:pt idx="43680">45</cx:pt>
          <cx:pt idx="43681">45</cx:pt>
          <cx:pt idx="43682">45</cx:pt>
          <cx:pt idx="43683">45</cx:pt>
          <cx:pt idx="43684">45</cx:pt>
          <cx:pt idx="43685">45</cx:pt>
          <cx:pt idx="43686">45</cx:pt>
          <cx:pt idx="43687">45</cx:pt>
          <cx:pt idx="43688">45</cx:pt>
          <cx:pt idx="43689">45</cx:pt>
          <cx:pt idx="43690">45</cx:pt>
          <cx:pt idx="43691">45</cx:pt>
          <cx:pt idx="43692">45</cx:pt>
          <cx:pt idx="43693">45</cx:pt>
          <cx:pt idx="43694">45</cx:pt>
          <cx:pt idx="43695">45</cx:pt>
          <cx:pt idx="43696">45</cx:pt>
          <cx:pt idx="43697">45</cx:pt>
          <cx:pt idx="43698">45</cx:pt>
          <cx:pt idx="43699">45</cx:pt>
          <cx:pt idx="43700">45</cx:pt>
          <cx:pt idx="43701">45</cx:pt>
          <cx:pt idx="43702">45</cx:pt>
          <cx:pt idx="43703">45</cx:pt>
          <cx:pt idx="43704">45</cx:pt>
          <cx:pt idx="43705">45</cx:pt>
          <cx:pt idx="43706">45</cx:pt>
          <cx:pt idx="43707">45</cx:pt>
          <cx:pt idx="43708">45</cx:pt>
          <cx:pt idx="43709">45</cx:pt>
          <cx:pt idx="43710">45</cx:pt>
          <cx:pt idx="43711">45</cx:pt>
          <cx:pt idx="43712">45</cx:pt>
          <cx:pt idx="43713">45</cx:pt>
          <cx:pt idx="43714">45</cx:pt>
          <cx:pt idx="43715">45</cx:pt>
          <cx:pt idx="43716">45</cx:pt>
          <cx:pt idx="43717">45</cx:pt>
          <cx:pt idx="43718">45</cx:pt>
          <cx:pt idx="43719">45</cx:pt>
          <cx:pt idx="43720">45</cx:pt>
          <cx:pt idx="43721">45</cx:pt>
          <cx:pt idx="43722">45</cx:pt>
          <cx:pt idx="43723">45</cx:pt>
          <cx:pt idx="43724">45</cx:pt>
          <cx:pt idx="43725">45</cx:pt>
          <cx:pt idx="43726">45</cx:pt>
          <cx:pt idx="43727">45</cx:pt>
          <cx:pt idx="43728">45</cx:pt>
          <cx:pt idx="43729">45</cx:pt>
          <cx:pt idx="43730">45</cx:pt>
          <cx:pt idx="43731">45</cx:pt>
          <cx:pt idx="43732">45</cx:pt>
          <cx:pt idx="43733">45</cx:pt>
          <cx:pt idx="43734">45</cx:pt>
          <cx:pt idx="43735">45</cx:pt>
          <cx:pt idx="43736">45</cx:pt>
          <cx:pt idx="43737">45</cx:pt>
          <cx:pt idx="43738">45</cx:pt>
          <cx:pt idx="43739">45</cx:pt>
          <cx:pt idx="43740">45</cx:pt>
          <cx:pt idx="43741">45</cx:pt>
          <cx:pt idx="43742">45</cx:pt>
          <cx:pt idx="43743">45</cx:pt>
          <cx:pt idx="43744">45</cx:pt>
          <cx:pt idx="43745">45</cx:pt>
          <cx:pt idx="43746">45</cx:pt>
          <cx:pt idx="43747">45</cx:pt>
          <cx:pt idx="43748">45</cx:pt>
          <cx:pt idx="43749">45</cx:pt>
          <cx:pt idx="43750">45</cx:pt>
          <cx:pt idx="43751">45</cx:pt>
          <cx:pt idx="43752">45</cx:pt>
          <cx:pt idx="43753">45</cx:pt>
          <cx:pt idx="43754">45</cx:pt>
          <cx:pt idx="43755">45</cx:pt>
          <cx:pt idx="43756">45</cx:pt>
          <cx:pt idx="43757">45</cx:pt>
          <cx:pt idx="43758">45</cx:pt>
          <cx:pt idx="43759">45</cx:pt>
          <cx:pt idx="43760">45</cx:pt>
          <cx:pt idx="43761">45</cx:pt>
          <cx:pt idx="43762">45</cx:pt>
          <cx:pt idx="43763">45</cx:pt>
          <cx:pt idx="43764">45</cx:pt>
          <cx:pt idx="43765">45</cx:pt>
          <cx:pt idx="43766">45</cx:pt>
          <cx:pt idx="43767">45</cx:pt>
          <cx:pt idx="43768">45</cx:pt>
          <cx:pt idx="43769">45</cx:pt>
          <cx:pt idx="43770">45</cx:pt>
          <cx:pt idx="43771">45</cx:pt>
          <cx:pt idx="43772">45</cx:pt>
          <cx:pt idx="43773">45</cx:pt>
          <cx:pt idx="43774">45</cx:pt>
          <cx:pt idx="43775">45</cx:pt>
          <cx:pt idx="43776">45</cx:pt>
          <cx:pt idx="43777">45</cx:pt>
          <cx:pt idx="43778">45</cx:pt>
          <cx:pt idx="43779">45</cx:pt>
          <cx:pt idx="43780">45</cx:pt>
          <cx:pt idx="43781">45</cx:pt>
          <cx:pt idx="43782">45</cx:pt>
          <cx:pt idx="43783">45</cx:pt>
          <cx:pt idx="43784">45</cx:pt>
          <cx:pt idx="43785">45</cx:pt>
          <cx:pt idx="43786">45</cx:pt>
          <cx:pt idx="43787">45</cx:pt>
          <cx:pt idx="43788">45</cx:pt>
          <cx:pt idx="43789">45</cx:pt>
          <cx:pt idx="43790">45</cx:pt>
          <cx:pt idx="43791">45</cx:pt>
          <cx:pt idx="43792">45</cx:pt>
          <cx:pt idx="43793">45</cx:pt>
          <cx:pt idx="43794">45</cx:pt>
          <cx:pt idx="43795">45</cx:pt>
          <cx:pt idx="43796">45</cx:pt>
          <cx:pt idx="43797">45</cx:pt>
          <cx:pt idx="43798">45</cx:pt>
          <cx:pt idx="43799">45</cx:pt>
          <cx:pt idx="43800">45</cx:pt>
          <cx:pt idx="43801">45</cx:pt>
          <cx:pt idx="43802">45</cx:pt>
          <cx:pt idx="43803">45</cx:pt>
          <cx:pt idx="43804">45</cx:pt>
          <cx:pt idx="43805">45</cx:pt>
          <cx:pt idx="43806">45</cx:pt>
          <cx:pt idx="43807">45</cx:pt>
          <cx:pt idx="43808">45</cx:pt>
          <cx:pt idx="43809">45</cx:pt>
          <cx:pt idx="43810">45</cx:pt>
          <cx:pt idx="43811">45</cx:pt>
          <cx:pt idx="43812">45</cx:pt>
          <cx:pt idx="43813">45</cx:pt>
          <cx:pt idx="43814">45</cx:pt>
          <cx:pt idx="43815">45</cx:pt>
          <cx:pt idx="43816">45</cx:pt>
          <cx:pt idx="43817">45</cx:pt>
          <cx:pt idx="43818">45</cx:pt>
          <cx:pt idx="43819">45</cx:pt>
          <cx:pt idx="43820">45</cx:pt>
          <cx:pt idx="43821">45</cx:pt>
          <cx:pt idx="43822">45</cx:pt>
          <cx:pt idx="43823">45</cx:pt>
          <cx:pt idx="43824">45</cx:pt>
          <cx:pt idx="43825">45</cx:pt>
          <cx:pt idx="43826">45</cx:pt>
          <cx:pt idx="43827">45</cx:pt>
          <cx:pt idx="43828">45</cx:pt>
          <cx:pt idx="43829">45</cx:pt>
          <cx:pt idx="43830">45</cx:pt>
          <cx:pt idx="43831">45</cx:pt>
          <cx:pt idx="43832">45</cx:pt>
          <cx:pt idx="43833">45</cx:pt>
          <cx:pt idx="43834">45</cx:pt>
          <cx:pt idx="43835">45</cx:pt>
          <cx:pt idx="43836">45</cx:pt>
          <cx:pt idx="43837">45</cx:pt>
          <cx:pt idx="43838">45</cx:pt>
          <cx:pt idx="43839">45</cx:pt>
          <cx:pt idx="43840">45</cx:pt>
          <cx:pt idx="43841">45</cx:pt>
          <cx:pt idx="43842">45</cx:pt>
          <cx:pt idx="43843">45</cx:pt>
          <cx:pt idx="43844">45</cx:pt>
          <cx:pt idx="43845">45</cx:pt>
          <cx:pt idx="43846">45</cx:pt>
          <cx:pt idx="43847">45</cx:pt>
          <cx:pt idx="43848">45</cx:pt>
          <cx:pt idx="43849">45</cx:pt>
          <cx:pt idx="43850">45</cx:pt>
          <cx:pt idx="43851">45</cx:pt>
          <cx:pt idx="43852">45</cx:pt>
          <cx:pt idx="43853">45</cx:pt>
          <cx:pt idx="43854">45</cx:pt>
          <cx:pt idx="43855">45</cx:pt>
          <cx:pt idx="43856">45</cx:pt>
          <cx:pt idx="43857">45</cx:pt>
          <cx:pt idx="43858">45</cx:pt>
          <cx:pt idx="43859">45</cx:pt>
          <cx:pt idx="43860">45</cx:pt>
          <cx:pt idx="43861">45</cx:pt>
          <cx:pt idx="43862">45</cx:pt>
          <cx:pt idx="43863">45</cx:pt>
          <cx:pt idx="43864">45</cx:pt>
          <cx:pt idx="43865">45</cx:pt>
          <cx:pt idx="43866">45</cx:pt>
          <cx:pt idx="43867">45</cx:pt>
          <cx:pt idx="43868">45</cx:pt>
          <cx:pt idx="43869">45</cx:pt>
          <cx:pt idx="43870">45</cx:pt>
          <cx:pt idx="43871">45</cx:pt>
          <cx:pt idx="43872">45</cx:pt>
          <cx:pt idx="43873">45</cx:pt>
          <cx:pt idx="43874">45</cx:pt>
          <cx:pt idx="43875">45</cx:pt>
          <cx:pt idx="43876">45</cx:pt>
          <cx:pt idx="43877">45</cx:pt>
          <cx:pt idx="43878">45</cx:pt>
          <cx:pt idx="43879">45</cx:pt>
          <cx:pt idx="43880">45</cx:pt>
          <cx:pt idx="43881">45</cx:pt>
          <cx:pt idx="43882">45</cx:pt>
          <cx:pt idx="43883">45</cx:pt>
          <cx:pt idx="43884">45</cx:pt>
          <cx:pt idx="43885">45</cx:pt>
          <cx:pt idx="43886">45</cx:pt>
          <cx:pt idx="43887">45</cx:pt>
          <cx:pt idx="43888">45</cx:pt>
          <cx:pt idx="43889">45</cx:pt>
          <cx:pt idx="43890">45</cx:pt>
          <cx:pt idx="43891">45</cx:pt>
          <cx:pt idx="43892">45</cx:pt>
          <cx:pt idx="43893">45</cx:pt>
          <cx:pt idx="43894">45</cx:pt>
          <cx:pt idx="43895">45</cx:pt>
          <cx:pt idx="43896">45</cx:pt>
          <cx:pt idx="43897">45</cx:pt>
          <cx:pt idx="43898">45</cx:pt>
          <cx:pt idx="43899">45</cx:pt>
          <cx:pt idx="43900">45</cx:pt>
          <cx:pt idx="43901">45</cx:pt>
          <cx:pt idx="43902">44</cx:pt>
          <cx:pt idx="43903">44</cx:pt>
          <cx:pt idx="43904">44</cx:pt>
          <cx:pt idx="43905">44</cx:pt>
          <cx:pt idx="43906">44</cx:pt>
          <cx:pt idx="43907">44</cx:pt>
          <cx:pt idx="43908">44</cx:pt>
          <cx:pt idx="43909">44</cx:pt>
          <cx:pt idx="43910">44</cx:pt>
          <cx:pt idx="43911">44</cx:pt>
          <cx:pt idx="43912">44</cx:pt>
          <cx:pt idx="43913">44</cx:pt>
          <cx:pt idx="43914">44</cx:pt>
          <cx:pt idx="43915">44</cx:pt>
          <cx:pt idx="43916">44</cx:pt>
          <cx:pt idx="43917">44</cx:pt>
          <cx:pt idx="43918">44</cx:pt>
          <cx:pt idx="43919">44</cx:pt>
          <cx:pt idx="43920">44</cx:pt>
          <cx:pt idx="43921">44</cx:pt>
          <cx:pt idx="43922">44</cx:pt>
          <cx:pt idx="43923">44</cx:pt>
          <cx:pt idx="43924">44</cx:pt>
          <cx:pt idx="43925">44</cx:pt>
          <cx:pt idx="43926">44</cx:pt>
          <cx:pt idx="43927">44</cx:pt>
          <cx:pt idx="43928">44</cx:pt>
          <cx:pt idx="43929">44</cx:pt>
          <cx:pt idx="43930">44</cx:pt>
          <cx:pt idx="43931">44</cx:pt>
          <cx:pt idx="43932">44</cx:pt>
          <cx:pt idx="43933">44</cx:pt>
          <cx:pt idx="43934">44</cx:pt>
          <cx:pt idx="43935">44</cx:pt>
          <cx:pt idx="43936">44</cx:pt>
          <cx:pt idx="43937">44</cx:pt>
          <cx:pt idx="43938">44</cx:pt>
          <cx:pt idx="43939">44</cx:pt>
          <cx:pt idx="43940">44</cx:pt>
          <cx:pt idx="43941">44</cx:pt>
          <cx:pt idx="43942">44</cx:pt>
          <cx:pt idx="43943">44</cx:pt>
          <cx:pt idx="43944">44</cx:pt>
          <cx:pt idx="43945">44</cx:pt>
          <cx:pt idx="43946">44</cx:pt>
          <cx:pt idx="43947">44</cx:pt>
          <cx:pt idx="43948">44</cx:pt>
          <cx:pt idx="43949">44</cx:pt>
          <cx:pt idx="43950">44</cx:pt>
          <cx:pt idx="43951">44</cx:pt>
          <cx:pt idx="43952">44</cx:pt>
          <cx:pt idx="43953">44</cx:pt>
          <cx:pt idx="43954">44</cx:pt>
          <cx:pt idx="43955">44</cx:pt>
          <cx:pt idx="43956">44</cx:pt>
          <cx:pt idx="43957">44</cx:pt>
          <cx:pt idx="43958">44</cx:pt>
          <cx:pt idx="43959">44</cx:pt>
          <cx:pt idx="43960">44</cx:pt>
          <cx:pt idx="43961">44</cx:pt>
          <cx:pt idx="43962">44</cx:pt>
          <cx:pt idx="43963">44</cx:pt>
          <cx:pt idx="43964">44</cx:pt>
          <cx:pt idx="43965">44</cx:pt>
          <cx:pt idx="43966">44</cx:pt>
          <cx:pt idx="43967">44</cx:pt>
          <cx:pt idx="43968">44</cx:pt>
          <cx:pt idx="43969">44</cx:pt>
          <cx:pt idx="43970">44</cx:pt>
          <cx:pt idx="43971">44</cx:pt>
          <cx:pt idx="43972">44</cx:pt>
          <cx:pt idx="43973">44</cx:pt>
          <cx:pt idx="43974">44</cx:pt>
          <cx:pt idx="43975">44</cx:pt>
          <cx:pt idx="43976">44</cx:pt>
          <cx:pt idx="43977">44</cx:pt>
          <cx:pt idx="43978">44</cx:pt>
          <cx:pt idx="43979">44</cx:pt>
          <cx:pt idx="43980">44</cx:pt>
          <cx:pt idx="43981">44</cx:pt>
          <cx:pt idx="43982">44</cx:pt>
          <cx:pt idx="43983">44</cx:pt>
          <cx:pt idx="43984">44</cx:pt>
          <cx:pt idx="43985">44</cx:pt>
          <cx:pt idx="43986">44</cx:pt>
          <cx:pt idx="43987">44</cx:pt>
          <cx:pt idx="43988">44</cx:pt>
          <cx:pt idx="43989">44</cx:pt>
          <cx:pt idx="43990">44</cx:pt>
          <cx:pt idx="43991">44</cx:pt>
          <cx:pt idx="43992">44</cx:pt>
          <cx:pt idx="43993">44</cx:pt>
          <cx:pt idx="43994">44</cx:pt>
          <cx:pt idx="43995">44</cx:pt>
          <cx:pt idx="43996">44</cx:pt>
          <cx:pt idx="43997">44</cx:pt>
          <cx:pt idx="43998">44</cx:pt>
          <cx:pt idx="43999">44</cx:pt>
          <cx:pt idx="44000">44</cx:pt>
          <cx:pt idx="44001">44</cx:pt>
          <cx:pt idx="44002">44</cx:pt>
          <cx:pt idx="44003">44</cx:pt>
          <cx:pt idx="44004">44</cx:pt>
          <cx:pt idx="44005">44</cx:pt>
          <cx:pt idx="44006">44</cx:pt>
          <cx:pt idx="44007">44</cx:pt>
          <cx:pt idx="44008">44</cx:pt>
          <cx:pt idx="44009">44</cx:pt>
          <cx:pt idx="44010">44</cx:pt>
          <cx:pt idx="44011">44</cx:pt>
          <cx:pt idx="44012">44</cx:pt>
          <cx:pt idx="44013">44</cx:pt>
          <cx:pt idx="44014">44</cx:pt>
          <cx:pt idx="44015">44</cx:pt>
          <cx:pt idx="44016">44</cx:pt>
          <cx:pt idx="44017">44</cx:pt>
          <cx:pt idx="44018">44</cx:pt>
          <cx:pt idx="44019">44</cx:pt>
          <cx:pt idx="44020">44</cx:pt>
          <cx:pt idx="44021">44</cx:pt>
          <cx:pt idx="44022">44</cx:pt>
          <cx:pt idx="44023">44</cx:pt>
          <cx:pt idx="44024">44</cx:pt>
          <cx:pt idx="44025">44</cx:pt>
          <cx:pt idx="44026">44</cx:pt>
          <cx:pt idx="44027">44</cx:pt>
          <cx:pt idx="44028">44</cx:pt>
          <cx:pt idx="44029">44</cx:pt>
          <cx:pt idx="44030">44</cx:pt>
          <cx:pt idx="44031">44</cx:pt>
          <cx:pt idx="44032">44</cx:pt>
          <cx:pt idx="44033">44</cx:pt>
          <cx:pt idx="44034">44</cx:pt>
          <cx:pt idx="44035">44</cx:pt>
          <cx:pt idx="44036">44</cx:pt>
          <cx:pt idx="44037">44</cx:pt>
          <cx:pt idx="44038">44</cx:pt>
          <cx:pt idx="44039">44</cx:pt>
          <cx:pt idx="44040">44</cx:pt>
          <cx:pt idx="44041">44</cx:pt>
          <cx:pt idx="44042">44</cx:pt>
          <cx:pt idx="44043">44</cx:pt>
          <cx:pt idx="44044">44</cx:pt>
          <cx:pt idx="44045">44</cx:pt>
          <cx:pt idx="44046">44</cx:pt>
          <cx:pt idx="44047">44</cx:pt>
          <cx:pt idx="44048">44</cx:pt>
          <cx:pt idx="44049">44</cx:pt>
          <cx:pt idx="44050">44</cx:pt>
          <cx:pt idx="44051">44</cx:pt>
          <cx:pt idx="44052">44</cx:pt>
          <cx:pt idx="44053">44</cx:pt>
          <cx:pt idx="44054">44</cx:pt>
          <cx:pt idx="44055">44</cx:pt>
          <cx:pt idx="44056">44</cx:pt>
          <cx:pt idx="44057">44</cx:pt>
          <cx:pt idx="44058">44</cx:pt>
          <cx:pt idx="44059">44</cx:pt>
          <cx:pt idx="44060">44</cx:pt>
          <cx:pt idx="44061">44</cx:pt>
          <cx:pt idx="44062">44</cx:pt>
          <cx:pt idx="44063">44</cx:pt>
          <cx:pt idx="44064">44</cx:pt>
          <cx:pt idx="44065">44</cx:pt>
          <cx:pt idx="44066">44</cx:pt>
          <cx:pt idx="44067">44</cx:pt>
          <cx:pt idx="44068">44</cx:pt>
          <cx:pt idx="44069">44</cx:pt>
          <cx:pt idx="44070">44</cx:pt>
          <cx:pt idx="44071">44</cx:pt>
          <cx:pt idx="44072">44</cx:pt>
          <cx:pt idx="44073">44</cx:pt>
          <cx:pt idx="44074">44</cx:pt>
          <cx:pt idx="44075">44</cx:pt>
          <cx:pt idx="44076">44</cx:pt>
          <cx:pt idx="44077">44</cx:pt>
          <cx:pt idx="44078">44</cx:pt>
          <cx:pt idx="44079">44</cx:pt>
          <cx:pt idx="44080">44</cx:pt>
          <cx:pt idx="44081">44</cx:pt>
          <cx:pt idx="44082">44</cx:pt>
          <cx:pt idx="44083">44</cx:pt>
          <cx:pt idx="44084">44</cx:pt>
          <cx:pt idx="44085">44</cx:pt>
          <cx:pt idx="44086">44</cx:pt>
          <cx:pt idx="44087">44</cx:pt>
          <cx:pt idx="44088">44</cx:pt>
          <cx:pt idx="44089">44</cx:pt>
          <cx:pt idx="44090">44</cx:pt>
          <cx:pt idx="44091">44</cx:pt>
          <cx:pt idx="44092">44</cx:pt>
          <cx:pt idx="44093">44</cx:pt>
          <cx:pt idx="44094">44</cx:pt>
          <cx:pt idx="44095">44</cx:pt>
          <cx:pt idx="44096">44</cx:pt>
          <cx:pt idx="44097">44</cx:pt>
          <cx:pt idx="44098">44</cx:pt>
          <cx:pt idx="44099">44</cx:pt>
          <cx:pt idx="44100">44</cx:pt>
          <cx:pt idx="44101">44</cx:pt>
          <cx:pt idx="44102">44</cx:pt>
          <cx:pt idx="44103">44</cx:pt>
          <cx:pt idx="44104">44</cx:pt>
          <cx:pt idx="44105">44</cx:pt>
          <cx:pt idx="44106">44</cx:pt>
          <cx:pt idx="44107">44</cx:pt>
          <cx:pt idx="44108">44</cx:pt>
          <cx:pt idx="44109">44</cx:pt>
          <cx:pt idx="44110">44</cx:pt>
          <cx:pt idx="44111">44</cx:pt>
          <cx:pt idx="44112">44</cx:pt>
          <cx:pt idx="44113">44</cx:pt>
          <cx:pt idx="44114">44</cx:pt>
          <cx:pt idx="44115">44</cx:pt>
          <cx:pt idx="44116">44</cx:pt>
          <cx:pt idx="44117">44</cx:pt>
          <cx:pt idx="44118">44</cx:pt>
          <cx:pt idx="44119">44</cx:pt>
          <cx:pt idx="44120">44</cx:pt>
          <cx:pt idx="44121">44</cx:pt>
          <cx:pt idx="44122">44</cx:pt>
          <cx:pt idx="44123">44</cx:pt>
          <cx:pt idx="44124">44</cx:pt>
          <cx:pt idx="44125">44</cx:pt>
          <cx:pt idx="44126">44</cx:pt>
          <cx:pt idx="44127">44</cx:pt>
          <cx:pt idx="44128">44</cx:pt>
          <cx:pt idx="44129">44</cx:pt>
          <cx:pt idx="44130">44</cx:pt>
          <cx:pt idx="44131">44</cx:pt>
          <cx:pt idx="44132">44</cx:pt>
          <cx:pt idx="44133">44</cx:pt>
          <cx:pt idx="44134">44</cx:pt>
          <cx:pt idx="44135">44</cx:pt>
          <cx:pt idx="44136">44</cx:pt>
          <cx:pt idx="44137">44</cx:pt>
          <cx:pt idx="44138">44</cx:pt>
          <cx:pt idx="44139">44</cx:pt>
          <cx:pt idx="44140">44</cx:pt>
          <cx:pt idx="44141">44</cx:pt>
          <cx:pt idx="44142">44</cx:pt>
          <cx:pt idx="44143">44</cx:pt>
          <cx:pt idx="44144">44</cx:pt>
          <cx:pt idx="44145">44</cx:pt>
          <cx:pt idx="44146">44</cx:pt>
          <cx:pt idx="44147">44</cx:pt>
          <cx:pt idx="44148">44</cx:pt>
          <cx:pt idx="44149">44</cx:pt>
          <cx:pt idx="44150">44</cx:pt>
          <cx:pt idx="44151">44</cx:pt>
          <cx:pt idx="44152">44</cx:pt>
          <cx:pt idx="44153">44</cx:pt>
          <cx:pt idx="44154">44</cx:pt>
          <cx:pt idx="44155">44</cx:pt>
          <cx:pt idx="44156">44</cx:pt>
          <cx:pt idx="44157">44</cx:pt>
          <cx:pt idx="44158">44</cx:pt>
          <cx:pt idx="44159">44</cx:pt>
          <cx:pt idx="44160">44</cx:pt>
          <cx:pt idx="44161">44</cx:pt>
          <cx:pt idx="44162">44</cx:pt>
          <cx:pt idx="44163">44</cx:pt>
          <cx:pt idx="44164">44</cx:pt>
          <cx:pt idx="44165">44</cx:pt>
          <cx:pt idx="44166">44</cx:pt>
          <cx:pt idx="44167">44</cx:pt>
          <cx:pt idx="44168">44</cx:pt>
          <cx:pt idx="44169">44</cx:pt>
          <cx:pt idx="44170">44</cx:pt>
          <cx:pt idx="44171">44</cx:pt>
          <cx:pt idx="44172">44</cx:pt>
          <cx:pt idx="44173">44</cx:pt>
          <cx:pt idx="44174">44</cx:pt>
          <cx:pt idx="44175">44</cx:pt>
          <cx:pt idx="44176">44</cx:pt>
          <cx:pt idx="44177">44</cx:pt>
          <cx:pt idx="44178">44</cx:pt>
          <cx:pt idx="44179">44</cx:pt>
          <cx:pt idx="44180">44</cx:pt>
          <cx:pt idx="44181">44</cx:pt>
          <cx:pt idx="44182">44</cx:pt>
          <cx:pt idx="44183">44</cx:pt>
          <cx:pt idx="44184">44</cx:pt>
          <cx:pt idx="44185">44</cx:pt>
          <cx:pt idx="44186">44</cx:pt>
          <cx:pt idx="44187">44</cx:pt>
          <cx:pt idx="44188">44</cx:pt>
          <cx:pt idx="44189">44</cx:pt>
          <cx:pt idx="44190">44</cx:pt>
          <cx:pt idx="44191">44</cx:pt>
          <cx:pt idx="44192">44</cx:pt>
          <cx:pt idx="44193">44</cx:pt>
          <cx:pt idx="44194">44</cx:pt>
          <cx:pt idx="44195">44</cx:pt>
          <cx:pt idx="44196">44</cx:pt>
          <cx:pt idx="44197">44</cx:pt>
          <cx:pt idx="44198">44</cx:pt>
          <cx:pt idx="44199">44</cx:pt>
          <cx:pt idx="44200">44</cx:pt>
          <cx:pt idx="44201">44</cx:pt>
          <cx:pt idx="44202">44</cx:pt>
          <cx:pt idx="44203">44</cx:pt>
          <cx:pt idx="44204">44</cx:pt>
          <cx:pt idx="44205">44</cx:pt>
          <cx:pt idx="44206">44</cx:pt>
          <cx:pt idx="44207">44</cx:pt>
          <cx:pt idx="44208">44</cx:pt>
          <cx:pt idx="44209">44</cx:pt>
          <cx:pt idx="44210">44</cx:pt>
          <cx:pt idx="44211">44</cx:pt>
          <cx:pt idx="44212">44</cx:pt>
          <cx:pt idx="44213">44</cx:pt>
          <cx:pt idx="44214">44</cx:pt>
          <cx:pt idx="44215">44</cx:pt>
          <cx:pt idx="44216">44</cx:pt>
          <cx:pt idx="44217">44</cx:pt>
          <cx:pt idx="44218">44</cx:pt>
          <cx:pt idx="44219">44</cx:pt>
          <cx:pt idx="44220">44</cx:pt>
          <cx:pt idx="44221">44</cx:pt>
          <cx:pt idx="44222">44</cx:pt>
          <cx:pt idx="44223">44</cx:pt>
          <cx:pt idx="44224">44</cx:pt>
          <cx:pt idx="44225">44</cx:pt>
          <cx:pt idx="44226">44</cx:pt>
          <cx:pt idx="44227">44</cx:pt>
          <cx:pt idx="44228">44</cx:pt>
          <cx:pt idx="44229">44</cx:pt>
          <cx:pt idx="44230">44</cx:pt>
          <cx:pt idx="44231">44</cx:pt>
          <cx:pt idx="44232">44</cx:pt>
          <cx:pt idx="44233">44</cx:pt>
          <cx:pt idx="44234">44</cx:pt>
          <cx:pt idx="44235">44</cx:pt>
          <cx:pt idx="44236">44</cx:pt>
          <cx:pt idx="44237">44</cx:pt>
          <cx:pt idx="44238">44</cx:pt>
          <cx:pt idx="44239">44</cx:pt>
          <cx:pt idx="44240">44</cx:pt>
          <cx:pt idx="44241">44</cx:pt>
          <cx:pt idx="44242">44</cx:pt>
          <cx:pt idx="44243">44</cx:pt>
          <cx:pt idx="44244">44</cx:pt>
          <cx:pt idx="44245">44</cx:pt>
          <cx:pt idx="44246">44</cx:pt>
          <cx:pt idx="44247">44</cx:pt>
          <cx:pt idx="44248">44</cx:pt>
          <cx:pt idx="44249">44</cx:pt>
          <cx:pt idx="44250">44</cx:pt>
          <cx:pt idx="44251">44</cx:pt>
          <cx:pt idx="44252">44</cx:pt>
          <cx:pt idx="44253">44</cx:pt>
          <cx:pt idx="44254">44</cx:pt>
          <cx:pt idx="44255">44</cx:pt>
          <cx:pt idx="44256">44</cx:pt>
          <cx:pt idx="44257">44</cx:pt>
          <cx:pt idx="44258">44</cx:pt>
          <cx:pt idx="44259">44</cx:pt>
          <cx:pt idx="44260">44</cx:pt>
          <cx:pt idx="44261">44</cx:pt>
          <cx:pt idx="44262">44</cx:pt>
          <cx:pt idx="44263">44</cx:pt>
          <cx:pt idx="44264">44</cx:pt>
          <cx:pt idx="44265">44</cx:pt>
          <cx:pt idx="44266">44</cx:pt>
          <cx:pt idx="44267">44</cx:pt>
          <cx:pt idx="44268">44</cx:pt>
          <cx:pt idx="44269">44</cx:pt>
          <cx:pt idx="44270">44</cx:pt>
          <cx:pt idx="44271">44</cx:pt>
          <cx:pt idx="44272">44</cx:pt>
          <cx:pt idx="44273">44</cx:pt>
          <cx:pt idx="44274">44</cx:pt>
          <cx:pt idx="44275">44</cx:pt>
          <cx:pt idx="44276">44</cx:pt>
          <cx:pt idx="44277">44</cx:pt>
          <cx:pt idx="44278">44</cx:pt>
          <cx:pt idx="44279">44</cx:pt>
          <cx:pt idx="44280">44</cx:pt>
          <cx:pt idx="44281">44</cx:pt>
          <cx:pt idx="44282">44</cx:pt>
          <cx:pt idx="44283">44</cx:pt>
          <cx:pt idx="44284">44</cx:pt>
          <cx:pt idx="44285">44</cx:pt>
          <cx:pt idx="44286">44</cx:pt>
          <cx:pt idx="44287">44</cx:pt>
          <cx:pt idx="44288">44</cx:pt>
          <cx:pt idx="44289">44</cx:pt>
          <cx:pt idx="44290">44</cx:pt>
          <cx:pt idx="44291">44</cx:pt>
          <cx:pt idx="44292">44</cx:pt>
          <cx:pt idx="44293">44</cx:pt>
          <cx:pt idx="44294">44</cx:pt>
          <cx:pt idx="44295">44</cx:pt>
          <cx:pt idx="44296">44</cx:pt>
          <cx:pt idx="44297">44</cx:pt>
          <cx:pt idx="44298">44</cx:pt>
          <cx:pt idx="44299">44</cx:pt>
          <cx:pt idx="44300">44</cx:pt>
          <cx:pt idx="44301">44</cx:pt>
          <cx:pt idx="44302">44</cx:pt>
          <cx:pt idx="44303">44</cx:pt>
          <cx:pt idx="44304">44</cx:pt>
          <cx:pt idx="44305">44</cx:pt>
          <cx:pt idx="44306">44</cx:pt>
          <cx:pt idx="44307">44</cx:pt>
          <cx:pt idx="44308">44</cx:pt>
          <cx:pt idx="44309">44</cx:pt>
          <cx:pt idx="44310">44</cx:pt>
          <cx:pt idx="44311">44</cx:pt>
          <cx:pt idx="44312">44</cx:pt>
          <cx:pt idx="44313">44</cx:pt>
          <cx:pt idx="44314">44</cx:pt>
          <cx:pt idx="44315">44</cx:pt>
          <cx:pt idx="44316">44</cx:pt>
          <cx:pt idx="44317">44</cx:pt>
          <cx:pt idx="44318">44</cx:pt>
          <cx:pt idx="44319">44</cx:pt>
          <cx:pt idx="44320">44</cx:pt>
          <cx:pt idx="44321">44</cx:pt>
          <cx:pt idx="44322">44</cx:pt>
          <cx:pt idx="44323">44</cx:pt>
          <cx:pt idx="44324">44</cx:pt>
          <cx:pt idx="44325">44</cx:pt>
          <cx:pt idx="44326">44</cx:pt>
          <cx:pt idx="44327">44</cx:pt>
          <cx:pt idx="44328">44</cx:pt>
          <cx:pt idx="44329">44</cx:pt>
          <cx:pt idx="44330">44</cx:pt>
          <cx:pt idx="44331">44</cx:pt>
          <cx:pt idx="44332">44</cx:pt>
          <cx:pt idx="44333">44</cx:pt>
          <cx:pt idx="44334">44</cx:pt>
          <cx:pt idx="44335">44</cx:pt>
          <cx:pt idx="44336">44</cx:pt>
          <cx:pt idx="44337">44</cx:pt>
          <cx:pt idx="44338">44</cx:pt>
          <cx:pt idx="44339">44</cx:pt>
          <cx:pt idx="44340">44</cx:pt>
          <cx:pt idx="44341">44</cx:pt>
          <cx:pt idx="44342">44</cx:pt>
          <cx:pt idx="44343">44</cx:pt>
          <cx:pt idx="44344">44</cx:pt>
          <cx:pt idx="44345">44</cx:pt>
          <cx:pt idx="44346">44</cx:pt>
          <cx:pt idx="44347">44</cx:pt>
          <cx:pt idx="44348">44</cx:pt>
          <cx:pt idx="44349">44</cx:pt>
          <cx:pt idx="44350">44</cx:pt>
          <cx:pt idx="44351">44</cx:pt>
          <cx:pt idx="44352">44</cx:pt>
          <cx:pt idx="44353">44</cx:pt>
          <cx:pt idx="44354">44</cx:pt>
          <cx:pt idx="44355">44</cx:pt>
          <cx:pt idx="44356">44</cx:pt>
          <cx:pt idx="44357">44</cx:pt>
          <cx:pt idx="44358">44</cx:pt>
          <cx:pt idx="44359">44</cx:pt>
          <cx:pt idx="44360">44</cx:pt>
          <cx:pt idx="44361">44</cx:pt>
          <cx:pt idx="44362">44</cx:pt>
          <cx:pt idx="44363">44</cx:pt>
          <cx:pt idx="44364">44</cx:pt>
          <cx:pt idx="44365">44</cx:pt>
          <cx:pt idx="44366">44</cx:pt>
          <cx:pt idx="44367">44</cx:pt>
          <cx:pt idx="44368">44</cx:pt>
          <cx:pt idx="44369">44</cx:pt>
          <cx:pt idx="44370">44</cx:pt>
          <cx:pt idx="44371">44</cx:pt>
          <cx:pt idx="44372">44</cx:pt>
          <cx:pt idx="44373">44</cx:pt>
          <cx:pt idx="44374">44</cx:pt>
          <cx:pt idx="44375">44</cx:pt>
          <cx:pt idx="44376">44</cx:pt>
          <cx:pt idx="44377">44</cx:pt>
          <cx:pt idx="44378">44</cx:pt>
          <cx:pt idx="44379">44</cx:pt>
          <cx:pt idx="44380">44</cx:pt>
          <cx:pt idx="44381">44</cx:pt>
          <cx:pt idx="44382">44</cx:pt>
          <cx:pt idx="44383">44</cx:pt>
          <cx:pt idx="44384">44</cx:pt>
          <cx:pt idx="44385">44</cx:pt>
          <cx:pt idx="44386">44</cx:pt>
          <cx:pt idx="44387">44</cx:pt>
          <cx:pt idx="44388">44</cx:pt>
          <cx:pt idx="44389">44</cx:pt>
          <cx:pt idx="44390">44</cx:pt>
          <cx:pt idx="44391">44</cx:pt>
          <cx:pt idx="44392">44</cx:pt>
          <cx:pt idx="44393">44</cx:pt>
          <cx:pt idx="44394">44</cx:pt>
          <cx:pt idx="44395">44</cx:pt>
          <cx:pt idx="44396">44</cx:pt>
          <cx:pt idx="44397">44</cx:pt>
          <cx:pt idx="44398">44</cx:pt>
          <cx:pt idx="44399">44</cx:pt>
          <cx:pt idx="44400">44</cx:pt>
          <cx:pt idx="44401">44</cx:pt>
          <cx:pt idx="44402">44</cx:pt>
          <cx:pt idx="44403">44</cx:pt>
          <cx:pt idx="44404">44</cx:pt>
          <cx:pt idx="44405">44</cx:pt>
          <cx:pt idx="44406">44</cx:pt>
          <cx:pt idx="44407">44</cx:pt>
          <cx:pt idx="44408">44</cx:pt>
          <cx:pt idx="44409">44</cx:pt>
          <cx:pt idx="44410">44</cx:pt>
          <cx:pt idx="44411">44</cx:pt>
          <cx:pt idx="44412">44</cx:pt>
          <cx:pt idx="44413">44</cx:pt>
          <cx:pt idx="44414">44</cx:pt>
          <cx:pt idx="44415">44</cx:pt>
          <cx:pt idx="44416">44</cx:pt>
          <cx:pt idx="44417">44</cx:pt>
          <cx:pt idx="44418">44</cx:pt>
          <cx:pt idx="44419">44</cx:pt>
          <cx:pt idx="44420">44</cx:pt>
          <cx:pt idx="44421">44</cx:pt>
          <cx:pt idx="44422">44</cx:pt>
          <cx:pt idx="44423">44</cx:pt>
          <cx:pt idx="44424">44</cx:pt>
          <cx:pt idx="44425">44</cx:pt>
          <cx:pt idx="44426">44</cx:pt>
          <cx:pt idx="44427">44</cx:pt>
          <cx:pt idx="44428">44</cx:pt>
          <cx:pt idx="44429">44</cx:pt>
          <cx:pt idx="44430">44</cx:pt>
          <cx:pt idx="44431">44</cx:pt>
          <cx:pt idx="44432">44</cx:pt>
          <cx:pt idx="44433">44</cx:pt>
          <cx:pt idx="44434">44</cx:pt>
          <cx:pt idx="44435">44</cx:pt>
          <cx:pt idx="44436">44</cx:pt>
          <cx:pt idx="44437">44</cx:pt>
          <cx:pt idx="44438">44</cx:pt>
          <cx:pt idx="44439">44</cx:pt>
          <cx:pt idx="44440">44</cx:pt>
          <cx:pt idx="44441">44</cx:pt>
          <cx:pt idx="44442">44</cx:pt>
          <cx:pt idx="44443">44</cx:pt>
          <cx:pt idx="44444">44</cx:pt>
          <cx:pt idx="44445">44</cx:pt>
          <cx:pt idx="44446">44</cx:pt>
          <cx:pt idx="44447">44</cx:pt>
          <cx:pt idx="44448">44</cx:pt>
          <cx:pt idx="44449">44</cx:pt>
          <cx:pt idx="44450">44</cx:pt>
          <cx:pt idx="44451">44</cx:pt>
          <cx:pt idx="44452">44</cx:pt>
          <cx:pt idx="44453">44</cx:pt>
          <cx:pt idx="44454">44</cx:pt>
          <cx:pt idx="44455">44</cx:pt>
          <cx:pt idx="44456">44</cx:pt>
          <cx:pt idx="44457">44</cx:pt>
          <cx:pt idx="44458">44</cx:pt>
          <cx:pt idx="44459">44</cx:pt>
          <cx:pt idx="44460">44</cx:pt>
          <cx:pt idx="44461">44</cx:pt>
          <cx:pt idx="44462">44</cx:pt>
          <cx:pt idx="44463">44</cx:pt>
          <cx:pt idx="44464">44</cx:pt>
          <cx:pt idx="44465">44</cx:pt>
          <cx:pt idx="44466">44</cx:pt>
          <cx:pt idx="44467">44</cx:pt>
          <cx:pt idx="44468">44</cx:pt>
          <cx:pt idx="44469">44</cx:pt>
          <cx:pt idx="44470">44</cx:pt>
          <cx:pt idx="44471">44</cx:pt>
          <cx:pt idx="44472">44</cx:pt>
          <cx:pt idx="44473">44</cx:pt>
          <cx:pt idx="44474">44</cx:pt>
          <cx:pt idx="44475">44</cx:pt>
          <cx:pt idx="44476">44</cx:pt>
          <cx:pt idx="44477">44</cx:pt>
          <cx:pt idx="44478">44</cx:pt>
          <cx:pt idx="44479">44</cx:pt>
          <cx:pt idx="44480">44</cx:pt>
          <cx:pt idx="44481">44</cx:pt>
          <cx:pt idx="44482">44</cx:pt>
          <cx:pt idx="44483">44</cx:pt>
          <cx:pt idx="44484">44</cx:pt>
          <cx:pt idx="44485">44</cx:pt>
          <cx:pt idx="44486">44</cx:pt>
          <cx:pt idx="44487">44</cx:pt>
          <cx:pt idx="44488">44</cx:pt>
          <cx:pt idx="44489">44</cx:pt>
          <cx:pt idx="44490">44</cx:pt>
          <cx:pt idx="44491">44</cx:pt>
          <cx:pt idx="44492">44</cx:pt>
          <cx:pt idx="44493">44</cx:pt>
          <cx:pt idx="44494">44</cx:pt>
          <cx:pt idx="44495">44</cx:pt>
          <cx:pt idx="44496">44</cx:pt>
          <cx:pt idx="44497">44</cx:pt>
          <cx:pt idx="44498">44</cx:pt>
          <cx:pt idx="44499">44</cx:pt>
          <cx:pt idx="44500">44</cx:pt>
          <cx:pt idx="44501">44</cx:pt>
          <cx:pt idx="44502">44</cx:pt>
          <cx:pt idx="44503">44</cx:pt>
          <cx:pt idx="44504">44</cx:pt>
          <cx:pt idx="44505">44</cx:pt>
          <cx:pt idx="44506">44</cx:pt>
          <cx:pt idx="44507">44</cx:pt>
          <cx:pt idx="44508">44</cx:pt>
          <cx:pt idx="44509">44</cx:pt>
          <cx:pt idx="44510">44</cx:pt>
          <cx:pt idx="44511">44</cx:pt>
          <cx:pt idx="44512">44</cx:pt>
          <cx:pt idx="44513">44</cx:pt>
          <cx:pt idx="44514">44</cx:pt>
          <cx:pt idx="44515">44</cx:pt>
          <cx:pt idx="44516">44</cx:pt>
          <cx:pt idx="44517">44</cx:pt>
          <cx:pt idx="44518">44</cx:pt>
          <cx:pt idx="44519">44</cx:pt>
          <cx:pt idx="44520">44</cx:pt>
          <cx:pt idx="44521">44</cx:pt>
          <cx:pt idx="44522">44</cx:pt>
          <cx:pt idx="44523">44</cx:pt>
          <cx:pt idx="44524">44</cx:pt>
          <cx:pt idx="44525">44</cx:pt>
          <cx:pt idx="44526">44</cx:pt>
          <cx:pt idx="44527">44</cx:pt>
          <cx:pt idx="44528">44</cx:pt>
          <cx:pt idx="44529">44</cx:pt>
          <cx:pt idx="44530">44</cx:pt>
          <cx:pt idx="44531">44</cx:pt>
          <cx:pt idx="44532">44</cx:pt>
          <cx:pt idx="44533">44</cx:pt>
          <cx:pt idx="44534">44</cx:pt>
          <cx:pt idx="44535">44</cx:pt>
          <cx:pt idx="44536">44</cx:pt>
          <cx:pt idx="44537">44</cx:pt>
          <cx:pt idx="44538">44</cx:pt>
          <cx:pt idx="44539">44</cx:pt>
          <cx:pt idx="44540">44</cx:pt>
          <cx:pt idx="44541">44</cx:pt>
          <cx:pt idx="44542">44</cx:pt>
          <cx:pt idx="44543">44</cx:pt>
          <cx:pt idx="44544">44</cx:pt>
          <cx:pt idx="44545">44</cx:pt>
          <cx:pt idx="44546">44</cx:pt>
          <cx:pt idx="44547">44</cx:pt>
          <cx:pt idx="44548">44</cx:pt>
          <cx:pt idx="44549">44</cx:pt>
          <cx:pt idx="44550">44</cx:pt>
          <cx:pt idx="44551">44</cx:pt>
          <cx:pt idx="44552">44</cx:pt>
          <cx:pt idx="44553">44</cx:pt>
          <cx:pt idx="44554">44</cx:pt>
          <cx:pt idx="44555">44</cx:pt>
          <cx:pt idx="44556">44</cx:pt>
          <cx:pt idx="44557">44</cx:pt>
          <cx:pt idx="44558">44</cx:pt>
          <cx:pt idx="44559">44</cx:pt>
          <cx:pt idx="44560">44</cx:pt>
          <cx:pt idx="44561">44</cx:pt>
          <cx:pt idx="44562">44</cx:pt>
          <cx:pt idx="44563">43</cx:pt>
          <cx:pt idx="44564">43</cx:pt>
          <cx:pt idx="44565">43</cx:pt>
          <cx:pt idx="44566">43</cx:pt>
          <cx:pt idx="44567">43</cx:pt>
          <cx:pt idx="44568">43</cx:pt>
          <cx:pt idx="44569">43</cx:pt>
          <cx:pt idx="44570">43</cx:pt>
          <cx:pt idx="44571">43</cx:pt>
          <cx:pt idx="44572">43</cx:pt>
          <cx:pt idx="44573">43</cx:pt>
          <cx:pt idx="44574">43</cx:pt>
          <cx:pt idx="44575">43</cx:pt>
          <cx:pt idx="44576">43</cx:pt>
          <cx:pt idx="44577">43</cx:pt>
          <cx:pt idx="44578">43</cx:pt>
          <cx:pt idx="44579">43</cx:pt>
          <cx:pt idx="44580">43</cx:pt>
          <cx:pt idx="44581">43</cx:pt>
          <cx:pt idx="44582">43</cx:pt>
          <cx:pt idx="44583">43</cx:pt>
          <cx:pt idx="44584">43</cx:pt>
          <cx:pt idx="44585">43</cx:pt>
          <cx:pt idx="44586">43</cx:pt>
          <cx:pt idx="44587">43</cx:pt>
          <cx:pt idx="44588">43</cx:pt>
          <cx:pt idx="44589">43</cx:pt>
          <cx:pt idx="44590">43</cx:pt>
          <cx:pt idx="44591">43</cx:pt>
          <cx:pt idx="44592">43</cx:pt>
          <cx:pt idx="44593">43</cx:pt>
          <cx:pt idx="44594">43</cx:pt>
          <cx:pt idx="44595">43</cx:pt>
          <cx:pt idx="44596">43</cx:pt>
          <cx:pt idx="44597">43</cx:pt>
          <cx:pt idx="44598">43</cx:pt>
          <cx:pt idx="44599">43</cx:pt>
          <cx:pt idx="44600">43</cx:pt>
          <cx:pt idx="44601">43</cx:pt>
          <cx:pt idx="44602">43</cx:pt>
          <cx:pt idx="44603">43</cx:pt>
          <cx:pt idx="44604">43</cx:pt>
          <cx:pt idx="44605">43</cx:pt>
          <cx:pt idx="44606">43</cx:pt>
          <cx:pt idx="44607">43</cx:pt>
          <cx:pt idx="44608">43</cx:pt>
          <cx:pt idx="44609">43</cx:pt>
          <cx:pt idx="44610">43</cx:pt>
          <cx:pt idx="44611">43</cx:pt>
          <cx:pt idx="44612">43</cx:pt>
          <cx:pt idx="44613">43</cx:pt>
          <cx:pt idx="44614">43</cx:pt>
          <cx:pt idx="44615">43</cx:pt>
          <cx:pt idx="44616">43</cx:pt>
          <cx:pt idx="44617">43</cx:pt>
          <cx:pt idx="44618">43</cx:pt>
          <cx:pt idx="44619">43</cx:pt>
          <cx:pt idx="44620">43</cx:pt>
          <cx:pt idx="44621">43</cx:pt>
          <cx:pt idx="44622">43</cx:pt>
          <cx:pt idx="44623">43</cx:pt>
          <cx:pt idx="44624">43</cx:pt>
          <cx:pt idx="44625">43</cx:pt>
          <cx:pt idx="44626">43</cx:pt>
          <cx:pt idx="44627">43</cx:pt>
          <cx:pt idx="44628">43</cx:pt>
          <cx:pt idx="44629">43</cx:pt>
          <cx:pt idx="44630">43</cx:pt>
          <cx:pt idx="44631">43</cx:pt>
          <cx:pt idx="44632">43</cx:pt>
          <cx:pt idx="44633">43</cx:pt>
          <cx:pt idx="44634">43</cx:pt>
          <cx:pt idx="44635">43</cx:pt>
          <cx:pt idx="44636">43</cx:pt>
          <cx:pt idx="44637">43</cx:pt>
          <cx:pt idx="44638">43</cx:pt>
          <cx:pt idx="44639">43</cx:pt>
          <cx:pt idx="44640">43</cx:pt>
          <cx:pt idx="44641">43</cx:pt>
          <cx:pt idx="44642">43</cx:pt>
          <cx:pt idx="44643">43</cx:pt>
          <cx:pt idx="44644">43</cx:pt>
          <cx:pt idx="44645">43</cx:pt>
          <cx:pt idx="44646">43</cx:pt>
          <cx:pt idx="44647">43</cx:pt>
          <cx:pt idx="44648">43</cx:pt>
          <cx:pt idx="44649">43</cx:pt>
          <cx:pt idx="44650">43</cx:pt>
          <cx:pt idx="44651">43</cx:pt>
          <cx:pt idx="44652">43</cx:pt>
          <cx:pt idx="44653">43</cx:pt>
          <cx:pt idx="44654">43</cx:pt>
          <cx:pt idx="44655">43</cx:pt>
          <cx:pt idx="44656">43</cx:pt>
          <cx:pt idx="44657">43</cx:pt>
          <cx:pt idx="44658">43</cx:pt>
          <cx:pt idx="44659">43</cx:pt>
          <cx:pt idx="44660">43</cx:pt>
          <cx:pt idx="44661">43</cx:pt>
          <cx:pt idx="44662">43</cx:pt>
          <cx:pt idx="44663">43</cx:pt>
          <cx:pt idx="44664">43</cx:pt>
          <cx:pt idx="44665">43</cx:pt>
          <cx:pt idx="44666">43</cx:pt>
          <cx:pt idx="44667">43</cx:pt>
          <cx:pt idx="44668">43</cx:pt>
          <cx:pt idx="44669">43</cx:pt>
          <cx:pt idx="44670">43</cx:pt>
          <cx:pt idx="44671">43</cx:pt>
          <cx:pt idx="44672">43</cx:pt>
          <cx:pt idx="44673">43</cx:pt>
          <cx:pt idx="44674">43</cx:pt>
          <cx:pt idx="44675">43</cx:pt>
          <cx:pt idx="44676">43</cx:pt>
          <cx:pt idx="44677">43</cx:pt>
          <cx:pt idx="44678">43</cx:pt>
          <cx:pt idx="44679">43</cx:pt>
          <cx:pt idx="44680">43</cx:pt>
          <cx:pt idx="44681">43</cx:pt>
          <cx:pt idx="44682">43</cx:pt>
          <cx:pt idx="44683">43</cx:pt>
          <cx:pt idx="44684">43</cx:pt>
          <cx:pt idx="44685">43</cx:pt>
          <cx:pt idx="44686">43</cx:pt>
          <cx:pt idx="44687">43</cx:pt>
          <cx:pt idx="44688">43</cx:pt>
          <cx:pt idx="44689">43</cx:pt>
          <cx:pt idx="44690">43</cx:pt>
          <cx:pt idx="44691">43</cx:pt>
          <cx:pt idx="44692">43</cx:pt>
          <cx:pt idx="44693">43</cx:pt>
          <cx:pt idx="44694">43</cx:pt>
          <cx:pt idx="44695">43</cx:pt>
          <cx:pt idx="44696">43</cx:pt>
          <cx:pt idx="44697">43</cx:pt>
          <cx:pt idx="44698">43</cx:pt>
          <cx:pt idx="44699">43</cx:pt>
          <cx:pt idx="44700">43</cx:pt>
          <cx:pt idx="44701">43</cx:pt>
          <cx:pt idx="44702">43</cx:pt>
          <cx:pt idx="44703">43</cx:pt>
          <cx:pt idx="44704">43</cx:pt>
          <cx:pt idx="44705">43</cx:pt>
          <cx:pt idx="44706">43</cx:pt>
          <cx:pt idx="44707">43</cx:pt>
          <cx:pt idx="44708">43</cx:pt>
          <cx:pt idx="44709">43</cx:pt>
          <cx:pt idx="44710">43</cx:pt>
          <cx:pt idx="44711">43</cx:pt>
          <cx:pt idx="44712">43</cx:pt>
          <cx:pt idx="44713">43</cx:pt>
          <cx:pt idx="44714">43</cx:pt>
          <cx:pt idx="44715">43</cx:pt>
          <cx:pt idx="44716">43</cx:pt>
          <cx:pt idx="44717">43</cx:pt>
          <cx:pt idx="44718">43</cx:pt>
          <cx:pt idx="44719">43</cx:pt>
          <cx:pt idx="44720">43</cx:pt>
          <cx:pt idx="44721">43</cx:pt>
          <cx:pt idx="44722">43</cx:pt>
          <cx:pt idx="44723">43</cx:pt>
          <cx:pt idx="44724">43</cx:pt>
          <cx:pt idx="44725">43</cx:pt>
          <cx:pt idx="44726">43</cx:pt>
          <cx:pt idx="44727">43</cx:pt>
          <cx:pt idx="44728">43</cx:pt>
          <cx:pt idx="44729">43</cx:pt>
          <cx:pt idx="44730">43</cx:pt>
          <cx:pt idx="44731">43</cx:pt>
          <cx:pt idx="44732">43</cx:pt>
          <cx:pt idx="44733">43</cx:pt>
          <cx:pt idx="44734">43</cx:pt>
          <cx:pt idx="44735">43</cx:pt>
          <cx:pt idx="44736">43</cx:pt>
          <cx:pt idx="44737">43</cx:pt>
          <cx:pt idx="44738">43</cx:pt>
          <cx:pt idx="44739">43</cx:pt>
          <cx:pt idx="44740">43</cx:pt>
          <cx:pt idx="44741">43</cx:pt>
          <cx:pt idx="44742">43</cx:pt>
          <cx:pt idx="44743">43</cx:pt>
          <cx:pt idx="44744">43</cx:pt>
          <cx:pt idx="44745">43</cx:pt>
          <cx:pt idx="44746">43</cx:pt>
          <cx:pt idx="44747">43</cx:pt>
          <cx:pt idx="44748">43</cx:pt>
          <cx:pt idx="44749">43</cx:pt>
          <cx:pt idx="44750">43</cx:pt>
          <cx:pt idx="44751">43</cx:pt>
          <cx:pt idx="44752">43</cx:pt>
          <cx:pt idx="44753">43</cx:pt>
          <cx:pt idx="44754">43</cx:pt>
          <cx:pt idx="44755">43</cx:pt>
          <cx:pt idx="44756">43</cx:pt>
          <cx:pt idx="44757">43</cx:pt>
          <cx:pt idx="44758">43</cx:pt>
          <cx:pt idx="44759">43</cx:pt>
          <cx:pt idx="44760">43</cx:pt>
          <cx:pt idx="44761">43</cx:pt>
          <cx:pt idx="44762">43</cx:pt>
          <cx:pt idx="44763">43</cx:pt>
          <cx:pt idx="44764">43</cx:pt>
          <cx:pt idx="44765">43</cx:pt>
          <cx:pt idx="44766">43</cx:pt>
          <cx:pt idx="44767">43</cx:pt>
          <cx:pt idx="44768">43</cx:pt>
          <cx:pt idx="44769">43</cx:pt>
          <cx:pt idx="44770">43</cx:pt>
          <cx:pt idx="44771">43</cx:pt>
          <cx:pt idx="44772">43</cx:pt>
          <cx:pt idx="44773">43</cx:pt>
          <cx:pt idx="44774">43</cx:pt>
          <cx:pt idx="44775">43</cx:pt>
          <cx:pt idx="44776">43</cx:pt>
          <cx:pt idx="44777">43</cx:pt>
          <cx:pt idx="44778">43</cx:pt>
          <cx:pt idx="44779">43</cx:pt>
          <cx:pt idx="44780">43</cx:pt>
          <cx:pt idx="44781">43</cx:pt>
          <cx:pt idx="44782">43</cx:pt>
          <cx:pt idx="44783">43</cx:pt>
          <cx:pt idx="44784">43</cx:pt>
          <cx:pt idx="44785">43</cx:pt>
          <cx:pt idx="44786">43</cx:pt>
          <cx:pt idx="44787">43</cx:pt>
          <cx:pt idx="44788">43</cx:pt>
          <cx:pt idx="44789">43</cx:pt>
          <cx:pt idx="44790">43</cx:pt>
          <cx:pt idx="44791">43</cx:pt>
          <cx:pt idx="44792">43</cx:pt>
          <cx:pt idx="44793">43</cx:pt>
          <cx:pt idx="44794">43</cx:pt>
          <cx:pt idx="44795">43</cx:pt>
          <cx:pt idx="44796">43</cx:pt>
          <cx:pt idx="44797">43</cx:pt>
          <cx:pt idx="44798">43</cx:pt>
          <cx:pt idx="44799">43</cx:pt>
          <cx:pt idx="44800">43</cx:pt>
          <cx:pt idx="44801">43</cx:pt>
          <cx:pt idx="44802">43</cx:pt>
          <cx:pt idx="44803">43</cx:pt>
          <cx:pt idx="44804">43</cx:pt>
          <cx:pt idx="44805">43</cx:pt>
          <cx:pt idx="44806">43</cx:pt>
          <cx:pt idx="44807">43</cx:pt>
          <cx:pt idx="44808">43</cx:pt>
          <cx:pt idx="44809">43</cx:pt>
          <cx:pt idx="44810">43</cx:pt>
          <cx:pt idx="44811">43</cx:pt>
          <cx:pt idx="44812">43</cx:pt>
          <cx:pt idx="44813">43</cx:pt>
          <cx:pt idx="44814">43</cx:pt>
          <cx:pt idx="44815">43</cx:pt>
          <cx:pt idx="44816">43</cx:pt>
          <cx:pt idx="44817">43</cx:pt>
          <cx:pt idx="44818">43</cx:pt>
          <cx:pt idx="44819">43</cx:pt>
          <cx:pt idx="44820">43</cx:pt>
          <cx:pt idx="44821">43</cx:pt>
          <cx:pt idx="44822">43</cx:pt>
          <cx:pt idx="44823">43</cx:pt>
          <cx:pt idx="44824">43</cx:pt>
          <cx:pt idx="44825">43</cx:pt>
          <cx:pt idx="44826">43</cx:pt>
          <cx:pt idx="44827">43</cx:pt>
          <cx:pt idx="44828">43</cx:pt>
          <cx:pt idx="44829">43</cx:pt>
          <cx:pt idx="44830">43</cx:pt>
          <cx:pt idx="44831">43</cx:pt>
          <cx:pt idx="44832">43</cx:pt>
          <cx:pt idx="44833">43</cx:pt>
          <cx:pt idx="44834">43</cx:pt>
          <cx:pt idx="44835">43</cx:pt>
          <cx:pt idx="44836">43</cx:pt>
          <cx:pt idx="44837">43</cx:pt>
          <cx:pt idx="44838">43</cx:pt>
          <cx:pt idx="44839">43</cx:pt>
          <cx:pt idx="44840">43</cx:pt>
          <cx:pt idx="44841">43</cx:pt>
          <cx:pt idx="44842">43</cx:pt>
          <cx:pt idx="44843">43</cx:pt>
          <cx:pt idx="44844">43</cx:pt>
          <cx:pt idx="44845">43</cx:pt>
          <cx:pt idx="44846">43</cx:pt>
          <cx:pt idx="44847">43</cx:pt>
          <cx:pt idx="44848">43</cx:pt>
          <cx:pt idx="44849">43</cx:pt>
          <cx:pt idx="44850">43</cx:pt>
          <cx:pt idx="44851">43</cx:pt>
          <cx:pt idx="44852">43</cx:pt>
          <cx:pt idx="44853">43</cx:pt>
          <cx:pt idx="44854">43</cx:pt>
          <cx:pt idx="44855">43</cx:pt>
          <cx:pt idx="44856">43</cx:pt>
          <cx:pt idx="44857">43</cx:pt>
          <cx:pt idx="44858">43</cx:pt>
          <cx:pt idx="44859">43</cx:pt>
          <cx:pt idx="44860">43</cx:pt>
          <cx:pt idx="44861">43</cx:pt>
          <cx:pt idx="44862">43</cx:pt>
          <cx:pt idx="44863">43</cx:pt>
          <cx:pt idx="44864">43</cx:pt>
          <cx:pt idx="44865">43</cx:pt>
          <cx:pt idx="44866">43</cx:pt>
          <cx:pt idx="44867">43</cx:pt>
          <cx:pt idx="44868">43</cx:pt>
          <cx:pt idx="44869">43</cx:pt>
          <cx:pt idx="44870">43</cx:pt>
          <cx:pt idx="44871">43</cx:pt>
          <cx:pt idx="44872">43</cx:pt>
          <cx:pt idx="44873">43</cx:pt>
          <cx:pt idx="44874">43</cx:pt>
          <cx:pt idx="44875">43</cx:pt>
          <cx:pt idx="44876">43</cx:pt>
          <cx:pt idx="44877">43</cx:pt>
          <cx:pt idx="44878">43</cx:pt>
          <cx:pt idx="44879">43</cx:pt>
          <cx:pt idx="44880">43</cx:pt>
          <cx:pt idx="44881">43</cx:pt>
          <cx:pt idx="44882">43</cx:pt>
          <cx:pt idx="44883">43</cx:pt>
          <cx:pt idx="44884">43</cx:pt>
          <cx:pt idx="44885">43</cx:pt>
          <cx:pt idx="44886">43</cx:pt>
          <cx:pt idx="44887">43</cx:pt>
          <cx:pt idx="44888">43</cx:pt>
          <cx:pt idx="44889">43</cx:pt>
          <cx:pt idx="44890">43</cx:pt>
          <cx:pt idx="44891">43</cx:pt>
          <cx:pt idx="44892">43</cx:pt>
          <cx:pt idx="44893">43</cx:pt>
          <cx:pt idx="44894">43</cx:pt>
          <cx:pt idx="44895">43</cx:pt>
          <cx:pt idx="44896">43</cx:pt>
          <cx:pt idx="44897">43</cx:pt>
          <cx:pt idx="44898">43</cx:pt>
          <cx:pt idx="44899">43</cx:pt>
          <cx:pt idx="44900">43</cx:pt>
          <cx:pt idx="44901">43</cx:pt>
          <cx:pt idx="44902">43</cx:pt>
          <cx:pt idx="44903">43</cx:pt>
          <cx:pt idx="44904">43</cx:pt>
          <cx:pt idx="44905">43</cx:pt>
          <cx:pt idx="44906">43</cx:pt>
          <cx:pt idx="44907">43</cx:pt>
          <cx:pt idx="44908">43</cx:pt>
          <cx:pt idx="44909">43</cx:pt>
          <cx:pt idx="44910">43</cx:pt>
          <cx:pt idx="44911">43</cx:pt>
          <cx:pt idx="44912">43</cx:pt>
          <cx:pt idx="44913">43</cx:pt>
          <cx:pt idx="44914">43</cx:pt>
          <cx:pt idx="44915">43</cx:pt>
          <cx:pt idx="44916">43</cx:pt>
          <cx:pt idx="44917">43</cx:pt>
          <cx:pt idx="44918">43</cx:pt>
          <cx:pt idx="44919">43</cx:pt>
          <cx:pt idx="44920">43</cx:pt>
          <cx:pt idx="44921">43</cx:pt>
          <cx:pt idx="44922">43</cx:pt>
          <cx:pt idx="44923">43</cx:pt>
          <cx:pt idx="44924">43</cx:pt>
          <cx:pt idx="44925">43</cx:pt>
          <cx:pt idx="44926">43</cx:pt>
          <cx:pt idx="44927">43</cx:pt>
          <cx:pt idx="44928">43</cx:pt>
          <cx:pt idx="44929">43</cx:pt>
          <cx:pt idx="44930">43</cx:pt>
          <cx:pt idx="44931">43</cx:pt>
          <cx:pt idx="44932">43</cx:pt>
          <cx:pt idx="44933">43</cx:pt>
          <cx:pt idx="44934">43</cx:pt>
          <cx:pt idx="44935">43</cx:pt>
          <cx:pt idx="44936">43</cx:pt>
          <cx:pt idx="44937">43</cx:pt>
          <cx:pt idx="44938">43</cx:pt>
          <cx:pt idx="44939">43</cx:pt>
          <cx:pt idx="44940">43</cx:pt>
          <cx:pt idx="44941">43</cx:pt>
          <cx:pt idx="44942">43</cx:pt>
          <cx:pt idx="44943">43</cx:pt>
          <cx:pt idx="44944">43</cx:pt>
          <cx:pt idx="44945">43</cx:pt>
          <cx:pt idx="44946">43</cx:pt>
          <cx:pt idx="44947">43</cx:pt>
          <cx:pt idx="44948">43</cx:pt>
          <cx:pt idx="44949">43</cx:pt>
          <cx:pt idx="44950">43</cx:pt>
          <cx:pt idx="44951">43</cx:pt>
          <cx:pt idx="44952">43</cx:pt>
          <cx:pt idx="44953">43</cx:pt>
          <cx:pt idx="44954">43</cx:pt>
          <cx:pt idx="44955">43</cx:pt>
          <cx:pt idx="44956">43</cx:pt>
          <cx:pt idx="44957">43</cx:pt>
          <cx:pt idx="44958">43</cx:pt>
          <cx:pt idx="44959">43</cx:pt>
          <cx:pt idx="44960">43</cx:pt>
          <cx:pt idx="44961">43</cx:pt>
          <cx:pt idx="44962">43</cx:pt>
          <cx:pt idx="44963">43</cx:pt>
          <cx:pt idx="44964">43</cx:pt>
          <cx:pt idx="44965">43</cx:pt>
          <cx:pt idx="44966">43</cx:pt>
          <cx:pt idx="44967">43</cx:pt>
          <cx:pt idx="44968">43</cx:pt>
          <cx:pt idx="44969">43</cx:pt>
          <cx:pt idx="44970">43</cx:pt>
          <cx:pt idx="44971">43</cx:pt>
          <cx:pt idx="44972">43</cx:pt>
          <cx:pt idx="44973">43</cx:pt>
          <cx:pt idx="44974">43</cx:pt>
          <cx:pt idx="44975">43</cx:pt>
          <cx:pt idx="44976">43</cx:pt>
          <cx:pt idx="44977">43</cx:pt>
          <cx:pt idx="44978">43</cx:pt>
          <cx:pt idx="44979">43</cx:pt>
          <cx:pt idx="44980">43</cx:pt>
          <cx:pt idx="44981">43</cx:pt>
          <cx:pt idx="44982">43</cx:pt>
          <cx:pt idx="44983">43</cx:pt>
          <cx:pt idx="44984">43</cx:pt>
          <cx:pt idx="44985">43</cx:pt>
          <cx:pt idx="44986">43</cx:pt>
          <cx:pt idx="44987">43</cx:pt>
          <cx:pt idx="44988">43</cx:pt>
          <cx:pt idx="44989">43</cx:pt>
          <cx:pt idx="44990">43</cx:pt>
          <cx:pt idx="44991">43</cx:pt>
          <cx:pt idx="44992">43</cx:pt>
          <cx:pt idx="44993">43</cx:pt>
          <cx:pt idx="44994">43</cx:pt>
          <cx:pt idx="44995">43</cx:pt>
          <cx:pt idx="44996">43</cx:pt>
          <cx:pt idx="44997">43</cx:pt>
          <cx:pt idx="44998">43</cx:pt>
          <cx:pt idx="44999">43</cx:pt>
          <cx:pt idx="45000">43</cx:pt>
          <cx:pt idx="45001">43</cx:pt>
          <cx:pt idx="45002">43</cx:pt>
          <cx:pt idx="45003">43</cx:pt>
          <cx:pt idx="45004">43</cx:pt>
          <cx:pt idx="45005">43</cx:pt>
          <cx:pt idx="45006">43</cx:pt>
          <cx:pt idx="45007">43</cx:pt>
          <cx:pt idx="45008">43</cx:pt>
          <cx:pt idx="45009">43</cx:pt>
          <cx:pt idx="45010">43</cx:pt>
          <cx:pt idx="45011">43</cx:pt>
          <cx:pt idx="45012">43</cx:pt>
          <cx:pt idx="45013">43</cx:pt>
          <cx:pt idx="45014">43</cx:pt>
          <cx:pt idx="45015">43</cx:pt>
          <cx:pt idx="45016">43</cx:pt>
          <cx:pt idx="45017">43</cx:pt>
          <cx:pt idx="45018">43</cx:pt>
          <cx:pt idx="45019">43</cx:pt>
          <cx:pt idx="45020">43</cx:pt>
          <cx:pt idx="45021">43</cx:pt>
          <cx:pt idx="45022">43</cx:pt>
          <cx:pt idx="45023">43</cx:pt>
          <cx:pt idx="45024">43</cx:pt>
          <cx:pt idx="45025">43</cx:pt>
          <cx:pt idx="45026">43</cx:pt>
          <cx:pt idx="45027">43</cx:pt>
          <cx:pt idx="45028">43</cx:pt>
          <cx:pt idx="45029">43</cx:pt>
          <cx:pt idx="45030">43</cx:pt>
          <cx:pt idx="45031">43</cx:pt>
          <cx:pt idx="45032">43</cx:pt>
          <cx:pt idx="45033">43</cx:pt>
          <cx:pt idx="45034">43</cx:pt>
          <cx:pt idx="45035">43</cx:pt>
          <cx:pt idx="45036">43</cx:pt>
          <cx:pt idx="45037">43</cx:pt>
          <cx:pt idx="45038">43</cx:pt>
          <cx:pt idx="45039">43</cx:pt>
          <cx:pt idx="45040">43</cx:pt>
          <cx:pt idx="45041">43</cx:pt>
          <cx:pt idx="45042">43</cx:pt>
          <cx:pt idx="45043">43</cx:pt>
          <cx:pt idx="45044">43</cx:pt>
          <cx:pt idx="45045">43</cx:pt>
          <cx:pt idx="45046">43</cx:pt>
          <cx:pt idx="45047">43</cx:pt>
          <cx:pt idx="45048">43</cx:pt>
          <cx:pt idx="45049">43</cx:pt>
          <cx:pt idx="45050">43</cx:pt>
          <cx:pt idx="45051">43</cx:pt>
          <cx:pt idx="45052">43</cx:pt>
          <cx:pt idx="45053">43</cx:pt>
          <cx:pt idx="45054">43</cx:pt>
          <cx:pt idx="45055">43</cx:pt>
          <cx:pt idx="45056">43</cx:pt>
          <cx:pt idx="45057">43</cx:pt>
          <cx:pt idx="45058">43</cx:pt>
          <cx:pt idx="45059">43</cx:pt>
          <cx:pt idx="45060">43</cx:pt>
          <cx:pt idx="45061">43</cx:pt>
          <cx:pt idx="45062">43</cx:pt>
          <cx:pt idx="45063">43</cx:pt>
          <cx:pt idx="45064">43</cx:pt>
          <cx:pt idx="45065">43</cx:pt>
          <cx:pt idx="45066">43</cx:pt>
          <cx:pt idx="45067">43</cx:pt>
          <cx:pt idx="45068">43</cx:pt>
          <cx:pt idx="45069">43</cx:pt>
          <cx:pt idx="45070">43</cx:pt>
          <cx:pt idx="45071">43</cx:pt>
          <cx:pt idx="45072">43</cx:pt>
          <cx:pt idx="45073">43</cx:pt>
          <cx:pt idx="45074">43</cx:pt>
          <cx:pt idx="45075">43</cx:pt>
          <cx:pt idx="45076">43</cx:pt>
          <cx:pt idx="45077">43</cx:pt>
          <cx:pt idx="45078">43</cx:pt>
          <cx:pt idx="45079">43</cx:pt>
          <cx:pt idx="45080">43</cx:pt>
          <cx:pt idx="45081">43</cx:pt>
          <cx:pt idx="45082">43</cx:pt>
          <cx:pt idx="45083">43</cx:pt>
          <cx:pt idx="45084">43</cx:pt>
          <cx:pt idx="45085">43</cx:pt>
          <cx:pt idx="45086">43</cx:pt>
          <cx:pt idx="45087">43</cx:pt>
          <cx:pt idx="45088">43</cx:pt>
          <cx:pt idx="45089">43</cx:pt>
          <cx:pt idx="45090">43</cx:pt>
          <cx:pt idx="45091">43</cx:pt>
          <cx:pt idx="45092">43</cx:pt>
          <cx:pt idx="45093">43</cx:pt>
          <cx:pt idx="45094">43</cx:pt>
          <cx:pt idx="45095">43</cx:pt>
          <cx:pt idx="45096">43</cx:pt>
          <cx:pt idx="45097">43</cx:pt>
          <cx:pt idx="45098">43</cx:pt>
          <cx:pt idx="45099">43</cx:pt>
          <cx:pt idx="45100">43</cx:pt>
          <cx:pt idx="45101">43</cx:pt>
          <cx:pt idx="45102">43</cx:pt>
          <cx:pt idx="45103">43</cx:pt>
          <cx:pt idx="45104">43</cx:pt>
          <cx:pt idx="45105">43</cx:pt>
          <cx:pt idx="45106">43</cx:pt>
          <cx:pt idx="45107">43</cx:pt>
          <cx:pt idx="45108">43</cx:pt>
          <cx:pt idx="45109">43</cx:pt>
          <cx:pt idx="45110">43</cx:pt>
          <cx:pt idx="45111">43</cx:pt>
          <cx:pt idx="45112">43</cx:pt>
          <cx:pt idx="45113">43</cx:pt>
          <cx:pt idx="45114">43</cx:pt>
          <cx:pt idx="45115">43</cx:pt>
          <cx:pt idx="45116">43</cx:pt>
          <cx:pt idx="45117">43</cx:pt>
          <cx:pt idx="45118">43</cx:pt>
          <cx:pt idx="45119">43</cx:pt>
          <cx:pt idx="45120">43</cx:pt>
          <cx:pt idx="45121">43</cx:pt>
          <cx:pt idx="45122">43</cx:pt>
          <cx:pt idx="45123">43</cx:pt>
          <cx:pt idx="45124">43</cx:pt>
          <cx:pt idx="45125">43</cx:pt>
          <cx:pt idx="45126">43</cx:pt>
          <cx:pt idx="45127">43</cx:pt>
          <cx:pt idx="45128">43</cx:pt>
          <cx:pt idx="45129">43</cx:pt>
          <cx:pt idx="45130">43</cx:pt>
          <cx:pt idx="45131">43</cx:pt>
          <cx:pt idx="45132">43</cx:pt>
          <cx:pt idx="45133">43</cx:pt>
          <cx:pt idx="45134">43</cx:pt>
          <cx:pt idx="45135">43</cx:pt>
          <cx:pt idx="45136">43</cx:pt>
          <cx:pt idx="45137">43</cx:pt>
          <cx:pt idx="45138">43</cx:pt>
          <cx:pt idx="45139">43</cx:pt>
          <cx:pt idx="45140">43</cx:pt>
          <cx:pt idx="45141">43</cx:pt>
          <cx:pt idx="45142">43</cx:pt>
          <cx:pt idx="45143">43</cx:pt>
          <cx:pt idx="45144">43</cx:pt>
          <cx:pt idx="45145">43</cx:pt>
          <cx:pt idx="45146">43</cx:pt>
          <cx:pt idx="45147">43</cx:pt>
          <cx:pt idx="45148">43</cx:pt>
          <cx:pt idx="45149">43</cx:pt>
          <cx:pt idx="45150">43</cx:pt>
          <cx:pt idx="45151">43</cx:pt>
          <cx:pt idx="45152">43</cx:pt>
          <cx:pt idx="45153">43</cx:pt>
          <cx:pt idx="45154">43</cx:pt>
          <cx:pt idx="45155">43</cx:pt>
          <cx:pt idx="45156">43</cx:pt>
          <cx:pt idx="45157">43</cx:pt>
          <cx:pt idx="45158">43</cx:pt>
          <cx:pt idx="45159">43</cx:pt>
          <cx:pt idx="45160">43</cx:pt>
          <cx:pt idx="45161">43</cx:pt>
          <cx:pt idx="45162">43</cx:pt>
          <cx:pt idx="45163">43</cx:pt>
          <cx:pt idx="45164">43</cx:pt>
          <cx:pt idx="45165">43</cx:pt>
          <cx:pt idx="45166">43</cx:pt>
          <cx:pt idx="45167">43</cx:pt>
          <cx:pt idx="45168">43</cx:pt>
          <cx:pt idx="45169">43</cx:pt>
          <cx:pt idx="45170">43</cx:pt>
          <cx:pt idx="45171">43</cx:pt>
          <cx:pt idx="45172">43</cx:pt>
          <cx:pt idx="45173">43</cx:pt>
          <cx:pt idx="45174">43</cx:pt>
          <cx:pt idx="45175">43</cx:pt>
          <cx:pt idx="45176">43</cx:pt>
          <cx:pt idx="45177">43</cx:pt>
          <cx:pt idx="45178">43</cx:pt>
          <cx:pt idx="45179">43</cx:pt>
          <cx:pt idx="45180">43</cx:pt>
          <cx:pt idx="45181">43</cx:pt>
          <cx:pt idx="45182">43</cx:pt>
          <cx:pt idx="45183">43</cx:pt>
          <cx:pt idx="45184">43</cx:pt>
          <cx:pt idx="45185">43</cx:pt>
          <cx:pt idx="45186">43</cx:pt>
          <cx:pt idx="45187">43</cx:pt>
          <cx:pt idx="45188">43</cx:pt>
          <cx:pt idx="45189">43</cx:pt>
          <cx:pt idx="45190">43</cx:pt>
          <cx:pt idx="45191">43</cx:pt>
          <cx:pt idx="45192">43</cx:pt>
          <cx:pt idx="45193">43</cx:pt>
          <cx:pt idx="45194">43</cx:pt>
          <cx:pt idx="45195">43</cx:pt>
          <cx:pt idx="45196">43</cx:pt>
          <cx:pt idx="45197">43</cx:pt>
          <cx:pt idx="45198">43</cx:pt>
          <cx:pt idx="45199">43</cx:pt>
          <cx:pt idx="45200">43</cx:pt>
          <cx:pt idx="45201">43</cx:pt>
          <cx:pt idx="45202">43</cx:pt>
          <cx:pt idx="45203">43</cx:pt>
          <cx:pt idx="45204">43</cx:pt>
          <cx:pt idx="45205">43</cx:pt>
          <cx:pt idx="45206">43</cx:pt>
          <cx:pt idx="45207">43</cx:pt>
          <cx:pt idx="45208">43</cx:pt>
          <cx:pt idx="45209">43</cx:pt>
          <cx:pt idx="45210">43</cx:pt>
          <cx:pt idx="45211">43</cx:pt>
          <cx:pt idx="45212">43</cx:pt>
          <cx:pt idx="45213">43</cx:pt>
          <cx:pt idx="45214">43</cx:pt>
          <cx:pt idx="45215">43</cx:pt>
          <cx:pt idx="45216">43</cx:pt>
          <cx:pt idx="45217">43</cx:pt>
          <cx:pt idx="45218">43</cx:pt>
          <cx:pt idx="45219">43</cx:pt>
          <cx:pt idx="45220">43</cx:pt>
          <cx:pt idx="45221">43</cx:pt>
          <cx:pt idx="45222">43</cx:pt>
          <cx:pt idx="45223">43</cx:pt>
          <cx:pt idx="45224">43</cx:pt>
          <cx:pt idx="45225">43</cx:pt>
          <cx:pt idx="45226">43</cx:pt>
          <cx:pt idx="45227">43</cx:pt>
          <cx:pt idx="45228">43</cx:pt>
          <cx:pt idx="45229">43</cx:pt>
          <cx:pt idx="45230">43</cx:pt>
          <cx:pt idx="45231">43</cx:pt>
          <cx:pt idx="45232">43</cx:pt>
          <cx:pt idx="45233">43</cx:pt>
          <cx:pt idx="45234">43</cx:pt>
          <cx:pt idx="45235">43</cx:pt>
          <cx:pt idx="45236">43</cx:pt>
          <cx:pt idx="45237">43</cx:pt>
          <cx:pt idx="45238">42</cx:pt>
          <cx:pt idx="45239">42</cx:pt>
          <cx:pt idx="45240">42</cx:pt>
          <cx:pt idx="45241">42</cx:pt>
          <cx:pt idx="45242">42</cx:pt>
          <cx:pt idx="45243">42</cx:pt>
          <cx:pt idx="45244">42</cx:pt>
          <cx:pt idx="45245">42</cx:pt>
          <cx:pt idx="45246">42</cx:pt>
          <cx:pt idx="45247">42</cx:pt>
          <cx:pt idx="45248">42</cx:pt>
          <cx:pt idx="45249">42</cx:pt>
          <cx:pt idx="45250">42</cx:pt>
          <cx:pt idx="45251">42</cx:pt>
          <cx:pt idx="45252">42</cx:pt>
          <cx:pt idx="45253">42</cx:pt>
          <cx:pt idx="45254">42</cx:pt>
          <cx:pt idx="45255">42</cx:pt>
          <cx:pt idx="45256">42</cx:pt>
          <cx:pt idx="45257">42</cx:pt>
          <cx:pt idx="45258">42</cx:pt>
          <cx:pt idx="45259">42</cx:pt>
          <cx:pt idx="45260">42</cx:pt>
          <cx:pt idx="45261">42</cx:pt>
          <cx:pt idx="45262">42</cx:pt>
          <cx:pt idx="45263">42</cx:pt>
          <cx:pt idx="45264">42</cx:pt>
          <cx:pt idx="45265">42</cx:pt>
          <cx:pt idx="45266">42</cx:pt>
          <cx:pt idx="45267">42</cx:pt>
          <cx:pt idx="45268">42</cx:pt>
          <cx:pt idx="45269">42</cx:pt>
          <cx:pt idx="45270">42</cx:pt>
          <cx:pt idx="45271">42</cx:pt>
          <cx:pt idx="45272">42</cx:pt>
          <cx:pt idx="45273">42</cx:pt>
          <cx:pt idx="45274">42</cx:pt>
          <cx:pt idx="45275">42</cx:pt>
          <cx:pt idx="45276">42</cx:pt>
          <cx:pt idx="45277">42</cx:pt>
          <cx:pt idx="45278">42</cx:pt>
          <cx:pt idx="45279">42</cx:pt>
          <cx:pt idx="45280">42</cx:pt>
          <cx:pt idx="45281">42</cx:pt>
          <cx:pt idx="45282">42</cx:pt>
          <cx:pt idx="45283">42</cx:pt>
          <cx:pt idx="45284">42</cx:pt>
          <cx:pt idx="45285">42</cx:pt>
          <cx:pt idx="45286">42</cx:pt>
          <cx:pt idx="45287">42</cx:pt>
          <cx:pt idx="45288">42</cx:pt>
          <cx:pt idx="45289">42</cx:pt>
          <cx:pt idx="45290">42</cx:pt>
          <cx:pt idx="45291">42</cx:pt>
          <cx:pt idx="45292">42</cx:pt>
          <cx:pt idx="45293">42</cx:pt>
          <cx:pt idx="45294">42</cx:pt>
          <cx:pt idx="45295">42</cx:pt>
          <cx:pt idx="45296">42</cx:pt>
          <cx:pt idx="45297">42</cx:pt>
          <cx:pt idx="45298">42</cx:pt>
          <cx:pt idx="45299">42</cx:pt>
          <cx:pt idx="45300">42</cx:pt>
          <cx:pt idx="45301">42</cx:pt>
          <cx:pt idx="45302">42</cx:pt>
          <cx:pt idx="45303">42</cx:pt>
          <cx:pt idx="45304">42</cx:pt>
          <cx:pt idx="45305">42</cx:pt>
          <cx:pt idx="45306">42</cx:pt>
          <cx:pt idx="45307">42</cx:pt>
          <cx:pt idx="45308">42</cx:pt>
          <cx:pt idx="45309">42</cx:pt>
          <cx:pt idx="45310">42</cx:pt>
          <cx:pt idx="45311">42</cx:pt>
          <cx:pt idx="45312">42</cx:pt>
          <cx:pt idx="45313">42</cx:pt>
          <cx:pt idx="45314">42</cx:pt>
          <cx:pt idx="45315">42</cx:pt>
          <cx:pt idx="45316">42</cx:pt>
          <cx:pt idx="45317">42</cx:pt>
          <cx:pt idx="45318">42</cx:pt>
          <cx:pt idx="45319">42</cx:pt>
          <cx:pt idx="45320">42</cx:pt>
          <cx:pt idx="45321">42</cx:pt>
          <cx:pt idx="45322">42</cx:pt>
          <cx:pt idx="45323">42</cx:pt>
          <cx:pt idx="45324">42</cx:pt>
          <cx:pt idx="45325">42</cx:pt>
          <cx:pt idx="45326">42</cx:pt>
          <cx:pt idx="45327">42</cx:pt>
          <cx:pt idx="45328">42</cx:pt>
          <cx:pt idx="45329">42</cx:pt>
          <cx:pt idx="45330">42</cx:pt>
          <cx:pt idx="45331">42</cx:pt>
          <cx:pt idx="45332">42</cx:pt>
          <cx:pt idx="45333">42</cx:pt>
          <cx:pt idx="45334">42</cx:pt>
          <cx:pt idx="45335">42</cx:pt>
          <cx:pt idx="45336">42</cx:pt>
          <cx:pt idx="45337">42</cx:pt>
          <cx:pt idx="45338">42</cx:pt>
          <cx:pt idx="45339">42</cx:pt>
          <cx:pt idx="45340">42</cx:pt>
          <cx:pt idx="45341">42</cx:pt>
          <cx:pt idx="45342">42</cx:pt>
          <cx:pt idx="45343">42</cx:pt>
          <cx:pt idx="45344">42</cx:pt>
          <cx:pt idx="45345">42</cx:pt>
          <cx:pt idx="45346">42</cx:pt>
          <cx:pt idx="45347">42</cx:pt>
          <cx:pt idx="45348">42</cx:pt>
          <cx:pt idx="45349">42</cx:pt>
          <cx:pt idx="45350">42</cx:pt>
          <cx:pt idx="45351">42</cx:pt>
          <cx:pt idx="45352">42</cx:pt>
          <cx:pt idx="45353">42</cx:pt>
          <cx:pt idx="45354">42</cx:pt>
          <cx:pt idx="45355">42</cx:pt>
          <cx:pt idx="45356">42</cx:pt>
          <cx:pt idx="45357">42</cx:pt>
          <cx:pt idx="45358">42</cx:pt>
          <cx:pt idx="45359">42</cx:pt>
          <cx:pt idx="45360">42</cx:pt>
          <cx:pt idx="45361">42</cx:pt>
          <cx:pt idx="45362">42</cx:pt>
          <cx:pt idx="45363">42</cx:pt>
          <cx:pt idx="45364">42</cx:pt>
          <cx:pt idx="45365">42</cx:pt>
          <cx:pt idx="45366">42</cx:pt>
          <cx:pt idx="45367">42</cx:pt>
          <cx:pt idx="45368">42</cx:pt>
          <cx:pt idx="45369">42</cx:pt>
          <cx:pt idx="45370">42</cx:pt>
          <cx:pt idx="45371">42</cx:pt>
          <cx:pt idx="45372">42</cx:pt>
          <cx:pt idx="45373">42</cx:pt>
          <cx:pt idx="45374">42</cx:pt>
          <cx:pt idx="45375">42</cx:pt>
          <cx:pt idx="45376">42</cx:pt>
          <cx:pt idx="45377">42</cx:pt>
          <cx:pt idx="45378">42</cx:pt>
          <cx:pt idx="45379">42</cx:pt>
          <cx:pt idx="45380">42</cx:pt>
          <cx:pt idx="45381">42</cx:pt>
          <cx:pt idx="45382">42</cx:pt>
          <cx:pt idx="45383">42</cx:pt>
          <cx:pt idx="45384">42</cx:pt>
          <cx:pt idx="45385">42</cx:pt>
          <cx:pt idx="45386">42</cx:pt>
          <cx:pt idx="45387">42</cx:pt>
          <cx:pt idx="45388">42</cx:pt>
          <cx:pt idx="45389">42</cx:pt>
          <cx:pt idx="45390">42</cx:pt>
          <cx:pt idx="45391">42</cx:pt>
          <cx:pt idx="45392">42</cx:pt>
          <cx:pt idx="45393">42</cx:pt>
          <cx:pt idx="45394">42</cx:pt>
          <cx:pt idx="45395">42</cx:pt>
          <cx:pt idx="45396">42</cx:pt>
          <cx:pt idx="45397">42</cx:pt>
          <cx:pt idx="45398">42</cx:pt>
          <cx:pt idx="45399">42</cx:pt>
          <cx:pt idx="45400">42</cx:pt>
          <cx:pt idx="45401">42</cx:pt>
          <cx:pt idx="45402">42</cx:pt>
          <cx:pt idx="45403">42</cx:pt>
          <cx:pt idx="45404">42</cx:pt>
          <cx:pt idx="45405">42</cx:pt>
          <cx:pt idx="45406">42</cx:pt>
          <cx:pt idx="45407">42</cx:pt>
          <cx:pt idx="45408">42</cx:pt>
          <cx:pt idx="45409">42</cx:pt>
          <cx:pt idx="45410">42</cx:pt>
          <cx:pt idx="45411">42</cx:pt>
          <cx:pt idx="45412">42</cx:pt>
          <cx:pt idx="45413">42</cx:pt>
          <cx:pt idx="45414">42</cx:pt>
          <cx:pt idx="45415">42</cx:pt>
          <cx:pt idx="45416">42</cx:pt>
          <cx:pt idx="45417">42</cx:pt>
          <cx:pt idx="45418">42</cx:pt>
          <cx:pt idx="45419">42</cx:pt>
          <cx:pt idx="45420">42</cx:pt>
          <cx:pt idx="45421">42</cx:pt>
          <cx:pt idx="45422">42</cx:pt>
          <cx:pt idx="45423">42</cx:pt>
          <cx:pt idx="45424">42</cx:pt>
          <cx:pt idx="45425">42</cx:pt>
          <cx:pt idx="45426">42</cx:pt>
          <cx:pt idx="45427">42</cx:pt>
          <cx:pt idx="45428">42</cx:pt>
          <cx:pt idx="45429">42</cx:pt>
          <cx:pt idx="45430">42</cx:pt>
          <cx:pt idx="45431">42</cx:pt>
          <cx:pt idx="45432">42</cx:pt>
          <cx:pt idx="45433">42</cx:pt>
          <cx:pt idx="45434">42</cx:pt>
          <cx:pt idx="45435">42</cx:pt>
          <cx:pt idx="45436">42</cx:pt>
          <cx:pt idx="45437">42</cx:pt>
          <cx:pt idx="45438">42</cx:pt>
          <cx:pt idx="45439">42</cx:pt>
          <cx:pt idx="45440">42</cx:pt>
          <cx:pt idx="45441">42</cx:pt>
          <cx:pt idx="45442">42</cx:pt>
          <cx:pt idx="45443">42</cx:pt>
          <cx:pt idx="45444">42</cx:pt>
          <cx:pt idx="45445">42</cx:pt>
          <cx:pt idx="45446">42</cx:pt>
          <cx:pt idx="45447">42</cx:pt>
          <cx:pt idx="45448">42</cx:pt>
          <cx:pt idx="45449">42</cx:pt>
          <cx:pt idx="45450">42</cx:pt>
          <cx:pt idx="45451">42</cx:pt>
          <cx:pt idx="45452">42</cx:pt>
          <cx:pt idx="45453">42</cx:pt>
          <cx:pt idx="45454">42</cx:pt>
          <cx:pt idx="45455">42</cx:pt>
          <cx:pt idx="45456">42</cx:pt>
          <cx:pt idx="45457">42</cx:pt>
          <cx:pt idx="45458">42</cx:pt>
          <cx:pt idx="45459">42</cx:pt>
          <cx:pt idx="45460">42</cx:pt>
          <cx:pt idx="45461">42</cx:pt>
          <cx:pt idx="45462">42</cx:pt>
          <cx:pt idx="45463">42</cx:pt>
          <cx:pt idx="45464">42</cx:pt>
          <cx:pt idx="45465">42</cx:pt>
          <cx:pt idx="45466">42</cx:pt>
          <cx:pt idx="45467">42</cx:pt>
          <cx:pt idx="45468">42</cx:pt>
          <cx:pt idx="45469">42</cx:pt>
          <cx:pt idx="45470">42</cx:pt>
          <cx:pt idx="45471">42</cx:pt>
          <cx:pt idx="45472">42</cx:pt>
          <cx:pt idx="45473">42</cx:pt>
          <cx:pt idx="45474">42</cx:pt>
          <cx:pt idx="45475">42</cx:pt>
          <cx:pt idx="45476">42</cx:pt>
          <cx:pt idx="45477">42</cx:pt>
          <cx:pt idx="45478">42</cx:pt>
          <cx:pt idx="45479">42</cx:pt>
          <cx:pt idx="45480">42</cx:pt>
          <cx:pt idx="45481">42</cx:pt>
          <cx:pt idx="45482">42</cx:pt>
          <cx:pt idx="45483">42</cx:pt>
          <cx:pt idx="45484">42</cx:pt>
          <cx:pt idx="45485">42</cx:pt>
          <cx:pt idx="45486">42</cx:pt>
          <cx:pt idx="45487">42</cx:pt>
          <cx:pt idx="45488">42</cx:pt>
          <cx:pt idx="45489">42</cx:pt>
          <cx:pt idx="45490">42</cx:pt>
          <cx:pt idx="45491">42</cx:pt>
          <cx:pt idx="45492">42</cx:pt>
          <cx:pt idx="45493">42</cx:pt>
          <cx:pt idx="45494">42</cx:pt>
          <cx:pt idx="45495">42</cx:pt>
          <cx:pt idx="45496">42</cx:pt>
          <cx:pt idx="45497">42</cx:pt>
          <cx:pt idx="45498">42</cx:pt>
          <cx:pt idx="45499">42</cx:pt>
          <cx:pt idx="45500">42</cx:pt>
          <cx:pt idx="45501">42</cx:pt>
          <cx:pt idx="45502">42</cx:pt>
          <cx:pt idx="45503">42</cx:pt>
          <cx:pt idx="45504">42</cx:pt>
          <cx:pt idx="45505">42</cx:pt>
          <cx:pt idx="45506">42</cx:pt>
          <cx:pt idx="45507">42</cx:pt>
          <cx:pt idx="45508">42</cx:pt>
          <cx:pt idx="45509">42</cx:pt>
          <cx:pt idx="45510">42</cx:pt>
          <cx:pt idx="45511">42</cx:pt>
          <cx:pt idx="45512">42</cx:pt>
          <cx:pt idx="45513">42</cx:pt>
          <cx:pt idx="45514">42</cx:pt>
          <cx:pt idx="45515">42</cx:pt>
          <cx:pt idx="45516">42</cx:pt>
          <cx:pt idx="45517">42</cx:pt>
          <cx:pt idx="45518">42</cx:pt>
          <cx:pt idx="45519">42</cx:pt>
          <cx:pt idx="45520">42</cx:pt>
          <cx:pt idx="45521">42</cx:pt>
          <cx:pt idx="45522">42</cx:pt>
          <cx:pt idx="45523">42</cx:pt>
          <cx:pt idx="45524">42</cx:pt>
          <cx:pt idx="45525">42</cx:pt>
          <cx:pt idx="45526">42</cx:pt>
          <cx:pt idx="45527">42</cx:pt>
          <cx:pt idx="45528">42</cx:pt>
          <cx:pt idx="45529">42</cx:pt>
          <cx:pt idx="45530">42</cx:pt>
          <cx:pt idx="45531">42</cx:pt>
          <cx:pt idx="45532">42</cx:pt>
          <cx:pt idx="45533">42</cx:pt>
          <cx:pt idx="45534">42</cx:pt>
          <cx:pt idx="45535">42</cx:pt>
          <cx:pt idx="45536">42</cx:pt>
          <cx:pt idx="45537">42</cx:pt>
          <cx:pt idx="45538">42</cx:pt>
          <cx:pt idx="45539">42</cx:pt>
          <cx:pt idx="45540">42</cx:pt>
          <cx:pt idx="45541">42</cx:pt>
          <cx:pt idx="45542">42</cx:pt>
          <cx:pt idx="45543">42</cx:pt>
          <cx:pt idx="45544">42</cx:pt>
          <cx:pt idx="45545">42</cx:pt>
          <cx:pt idx="45546">42</cx:pt>
          <cx:pt idx="45547">42</cx:pt>
          <cx:pt idx="45548">42</cx:pt>
          <cx:pt idx="45549">42</cx:pt>
          <cx:pt idx="45550">42</cx:pt>
          <cx:pt idx="45551">42</cx:pt>
          <cx:pt idx="45552">42</cx:pt>
          <cx:pt idx="45553">42</cx:pt>
          <cx:pt idx="45554">42</cx:pt>
          <cx:pt idx="45555">42</cx:pt>
          <cx:pt idx="45556">42</cx:pt>
          <cx:pt idx="45557">42</cx:pt>
          <cx:pt idx="45558">42</cx:pt>
          <cx:pt idx="45559">42</cx:pt>
          <cx:pt idx="45560">42</cx:pt>
          <cx:pt idx="45561">42</cx:pt>
          <cx:pt idx="45562">42</cx:pt>
          <cx:pt idx="45563">42</cx:pt>
          <cx:pt idx="45564">42</cx:pt>
          <cx:pt idx="45565">42</cx:pt>
          <cx:pt idx="45566">42</cx:pt>
          <cx:pt idx="45567">42</cx:pt>
          <cx:pt idx="45568">42</cx:pt>
          <cx:pt idx="45569">42</cx:pt>
          <cx:pt idx="45570">42</cx:pt>
          <cx:pt idx="45571">42</cx:pt>
          <cx:pt idx="45572">42</cx:pt>
          <cx:pt idx="45573">42</cx:pt>
          <cx:pt idx="45574">42</cx:pt>
          <cx:pt idx="45575">42</cx:pt>
          <cx:pt idx="45576">42</cx:pt>
          <cx:pt idx="45577">42</cx:pt>
          <cx:pt idx="45578">42</cx:pt>
          <cx:pt idx="45579">42</cx:pt>
          <cx:pt idx="45580">42</cx:pt>
          <cx:pt idx="45581">42</cx:pt>
          <cx:pt idx="45582">42</cx:pt>
          <cx:pt idx="45583">42</cx:pt>
          <cx:pt idx="45584">42</cx:pt>
          <cx:pt idx="45585">42</cx:pt>
          <cx:pt idx="45586">42</cx:pt>
          <cx:pt idx="45587">42</cx:pt>
          <cx:pt idx="45588">42</cx:pt>
          <cx:pt idx="45589">42</cx:pt>
          <cx:pt idx="45590">42</cx:pt>
          <cx:pt idx="45591">42</cx:pt>
          <cx:pt idx="45592">42</cx:pt>
          <cx:pt idx="45593">42</cx:pt>
          <cx:pt idx="45594">42</cx:pt>
          <cx:pt idx="45595">42</cx:pt>
          <cx:pt idx="45596">42</cx:pt>
          <cx:pt idx="45597">42</cx:pt>
          <cx:pt idx="45598">42</cx:pt>
          <cx:pt idx="45599">42</cx:pt>
          <cx:pt idx="45600">42</cx:pt>
          <cx:pt idx="45601">42</cx:pt>
          <cx:pt idx="45602">42</cx:pt>
          <cx:pt idx="45603">42</cx:pt>
          <cx:pt idx="45604">42</cx:pt>
          <cx:pt idx="45605">42</cx:pt>
          <cx:pt idx="45606">42</cx:pt>
          <cx:pt idx="45607">42</cx:pt>
          <cx:pt idx="45608">42</cx:pt>
          <cx:pt idx="45609">42</cx:pt>
          <cx:pt idx="45610">42</cx:pt>
          <cx:pt idx="45611">42</cx:pt>
          <cx:pt idx="45612">42</cx:pt>
          <cx:pt idx="45613">42</cx:pt>
          <cx:pt idx="45614">42</cx:pt>
          <cx:pt idx="45615">42</cx:pt>
          <cx:pt idx="45616">42</cx:pt>
          <cx:pt idx="45617">42</cx:pt>
          <cx:pt idx="45618">42</cx:pt>
          <cx:pt idx="45619">42</cx:pt>
          <cx:pt idx="45620">42</cx:pt>
          <cx:pt idx="45621">42</cx:pt>
          <cx:pt idx="45622">42</cx:pt>
          <cx:pt idx="45623">42</cx:pt>
          <cx:pt idx="45624">42</cx:pt>
          <cx:pt idx="45625">42</cx:pt>
          <cx:pt idx="45626">42</cx:pt>
          <cx:pt idx="45627">42</cx:pt>
          <cx:pt idx="45628">42</cx:pt>
          <cx:pt idx="45629">42</cx:pt>
          <cx:pt idx="45630">42</cx:pt>
          <cx:pt idx="45631">42</cx:pt>
          <cx:pt idx="45632">42</cx:pt>
          <cx:pt idx="45633">42</cx:pt>
          <cx:pt idx="45634">42</cx:pt>
          <cx:pt idx="45635">42</cx:pt>
          <cx:pt idx="45636">42</cx:pt>
          <cx:pt idx="45637">42</cx:pt>
          <cx:pt idx="45638">42</cx:pt>
          <cx:pt idx="45639">42</cx:pt>
          <cx:pt idx="45640">42</cx:pt>
          <cx:pt idx="45641">42</cx:pt>
          <cx:pt idx="45642">42</cx:pt>
          <cx:pt idx="45643">42</cx:pt>
          <cx:pt idx="45644">42</cx:pt>
          <cx:pt idx="45645">42</cx:pt>
          <cx:pt idx="45646">42</cx:pt>
          <cx:pt idx="45647">42</cx:pt>
          <cx:pt idx="45648">42</cx:pt>
          <cx:pt idx="45649">42</cx:pt>
          <cx:pt idx="45650">42</cx:pt>
          <cx:pt idx="45651">42</cx:pt>
          <cx:pt idx="45652">42</cx:pt>
          <cx:pt idx="45653">42</cx:pt>
          <cx:pt idx="45654">42</cx:pt>
          <cx:pt idx="45655">42</cx:pt>
          <cx:pt idx="45656">42</cx:pt>
          <cx:pt idx="45657">42</cx:pt>
          <cx:pt idx="45658">42</cx:pt>
          <cx:pt idx="45659">42</cx:pt>
          <cx:pt idx="45660">42</cx:pt>
          <cx:pt idx="45661">42</cx:pt>
          <cx:pt idx="45662">42</cx:pt>
          <cx:pt idx="45663">42</cx:pt>
          <cx:pt idx="45664">42</cx:pt>
          <cx:pt idx="45665">42</cx:pt>
          <cx:pt idx="45666">42</cx:pt>
          <cx:pt idx="45667">42</cx:pt>
          <cx:pt idx="45668">42</cx:pt>
          <cx:pt idx="45669">42</cx:pt>
          <cx:pt idx="45670">42</cx:pt>
          <cx:pt idx="45671">42</cx:pt>
          <cx:pt idx="45672">42</cx:pt>
          <cx:pt idx="45673">42</cx:pt>
          <cx:pt idx="45674">42</cx:pt>
          <cx:pt idx="45675">42</cx:pt>
          <cx:pt idx="45676">42</cx:pt>
          <cx:pt idx="45677">42</cx:pt>
          <cx:pt idx="45678">42</cx:pt>
          <cx:pt idx="45679">42</cx:pt>
          <cx:pt idx="45680">42</cx:pt>
          <cx:pt idx="45681">42</cx:pt>
          <cx:pt idx="45682">42</cx:pt>
          <cx:pt idx="45683">42</cx:pt>
          <cx:pt idx="45684">42</cx:pt>
          <cx:pt idx="45685">42</cx:pt>
          <cx:pt idx="45686">42</cx:pt>
          <cx:pt idx="45687">42</cx:pt>
          <cx:pt idx="45688">42</cx:pt>
          <cx:pt idx="45689">42</cx:pt>
          <cx:pt idx="45690">42</cx:pt>
          <cx:pt idx="45691">42</cx:pt>
          <cx:pt idx="45692">42</cx:pt>
          <cx:pt idx="45693">42</cx:pt>
          <cx:pt idx="45694">42</cx:pt>
          <cx:pt idx="45695">42</cx:pt>
          <cx:pt idx="45696">42</cx:pt>
          <cx:pt idx="45697">42</cx:pt>
          <cx:pt idx="45698">42</cx:pt>
          <cx:pt idx="45699">42</cx:pt>
          <cx:pt idx="45700">42</cx:pt>
          <cx:pt idx="45701">42</cx:pt>
          <cx:pt idx="45702">42</cx:pt>
          <cx:pt idx="45703">42</cx:pt>
          <cx:pt idx="45704">42</cx:pt>
          <cx:pt idx="45705">42</cx:pt>
          <cx:pt idx="45706">42</cx:pt>
          <cx:pt idx="45707">42</cx:pt>
          <cx:pt idx="45708">42</cx:pt>
          <cx:pt idx="45709">42</cx:pt>
          <cx:pt idx="45710">42</cx:pt>
          <cx:pt idx="45711">42</cx:pt>
          <cx:pt idx="45712">42</cx:pt>
          <cx:pt idx="45713">42</cx:pt>
          <cx:pt idx="45714">42</cx:pt>
          <cx:pt idx="45715">42</cx:pt>
          <cx:pt idx="45716">42</cx:pt>
          <cx:pt idx="45717">42</cx:pt>
          <cx:pt idx="45718">42</cx:pt>
          <cx:pt idx="45719">42</cx:pt>
          <cx:pt idx="45720">42</cx:pt>
          <cx:pt idx="45721">42</cx:pt>
          <cx:pt idx="45722">42</cx:pt>
          <cx:pt idx="45723">42</cx:pt>
          <cx:pt idx="45724">42</cx:pt>
          <cx:pt idx="45725">42</cx:pt>
          <cx:pt idx="45726">42</cx:pt>
          <cx:pt idx="45727">42</cx:pt>
          <cx:pt idx="45728">42</cx:pt>
          <cx:pt idx="45729">42</cx:pt>
          <cx:pt idx="45730">42</cx:pt>
          <cx:pt idx="45731">42</cx:pt>
          <cx:pt idx="45732">42</cx:pt>
          <cx:pt idx="45733">42</cx:pt>
          <cx:pt idx="45734">42</cx:pt>
          <cx:pt idx="45735">42</cx:pt>
          <cx:pt idx="45736">42</cx:pt>
          <cx:pt idx="45737">42</cx:pt>
          <cx:pt idx="45738">42</cx:pt>
          <cx:pt idx="45739">42</cx:pt>
          <cx:pt idx="45740">42</cx:pt>
          <cx:pt idx="45741">42</cx:pt>
          <cx:pt idx="45742">42</cx:pt>
          <cx:pt idx="45743">42</cx:pt>
          <cx:pt idx="45744">42</cx:pt>
          <cx:pt idx="45745">42</cx:pt>
          <cx:pt idx="45746">42</cx:pt>
          <cx:pt idx="45747">42</cx:pt>
          <cx:pt idx="45748">42</cx:pt>
          <cx:pt idx="45749">42</cx:pt>
          <cx:pt idx="45750">42</cx:pt>
          <cx:pt idx="45751">42</cx:pt>
          <cx:pt idx="45752">42</cx:pt>
          <cx:pt idx="45753">42</cx:pt>
          <cx:pt idx="45754">42</cx:pt>
          <cx:pt idx="45755">42</cx:pt>
          <cx:pt idx="45756">42</cx:pt>
          <cx:pt idx="45757">42</cx:pt>
          <cx:pt idx="45758">42</cx:pt>
          <cx:pt idx="45759">42</cx:pt>
          <cx:pt idx="45760">42</cx:pt>
          <cx:pt idx="45761">42</cx:pt>
          <cx:pt idx="45762">42</cx:pt>
          <cx:pt idx="45763">42</cx:pt>
          <cx:pt idx="45764">42</cx:pt>
          <cx:pt idx="45765">42</cx:pt>
          <cx:pt idx="45766">42</cx:pt>
          <cx:pt idx="45767">42</cx:pt>
          <cx:pt idx="45768">42</cx:pt>
          <cx:pt idx="45769">42</cx:pt>
          <cx:pt idx="45770">42</cx:pt>
          <cx:pt idx="45771">42</cx:pt>
          <cx:pt idx="45772">42</cx:pt>
          <cx:pt idx="45773">42</cx:pt>
          <cx:pt idx="45774">42</cx:pt>
          <cx:pt idx="45775">42</cx:pt>
          <cx:pt idx="45776">42</cx:pt>
          <cx:pt idx="45777">42</cx:pt>
          <cx:pt idx="45778">42</cx:pt>
          <cx:pt idx="45779">42</cx:pt>
          <cx:pt idx="45780">42</cx:pt>
          <cx:pt idx="45781">42</cx:pt>
          <cx:pt idx="45782">42</cx:pt>
          <cx:pt idx="45783">42</cx:pt>
          <cx:pt idx="45784">42</cx:pt>
          <cx:pt idx="45785">42</cx:pt>
          <cx:pt idx="45786">42</cx:pt>
          <cx:pt idx="45787">42</cx:pt>
          <cx:pt idx="45788">42</cx:pt>
          <cx:pt idx="45789">42</cx:pt>
          <cx:pt idx="45790">42</cx:pt>
          <cx:pt idx="45791">42</cx:pt>
          <cx:pt idx="45792">42</cx:pt>
          <cx:pt idx="45793">42</cx:pt>
          <cx:pt idx="45794">42</cx:pt>
          <cx:pt idx="45795">42</cx:pt>
          <cx:pt idx="45796">42</cx:pt>
          <cx:pt idx="45797">42</cx:pt>
          <cx:pt idx="45798">42</cx:pt>
          <cx:pt idx="45799">42</cx:pt>
          <cx:pt idx="45800">42</cx:pt>
          <cx:pt idx="45801">42</cx:pt>
          <cx:pt idx="45802">42</cx:pt>
          <cx:pt idx="45803">42</cx:pt>
          <cx:pt idx="45804">42</cx:pt>
          <cx:pt idx="45805">42</cx:pt>
          <cx:pt idx="45806">42</cx:pt>
          <cx:pt idx="45807">42</cx:pt>
          <cx:pt idx="45808">42</cx:pt>
          <cx:pt idx="45809">42</cx:pt>
          <cx:pt idx="45810">42</cx:pt>
          <cx:pt idx="45811">42</cx:pt>
          <cx:pt idx="45812">42</cx:pt>
          <cx:pt idx="45813">42</cx:pt>
          <cx:pt idx="45814">42</cx:pt>
          <cx:pt idx="45815">42</cx:pt>
          <cx:pt idx="45816">42</cx:pt>
          <cx:pt idx="45817">42</cx:pt>
          <cx:pt idx="45818">42</cx:pt>
          <cx:pt idx="45819">42</cx:pt>
          <cx:pt idx="45820">42</cx:pt>
          <cx:pt idx="45821">42</cx:pt>
          <cx:pt idx="45822">42</cx:pt>
          <cx:pt idx="45823">42</cx:pt>
          <cx:pt idx="45824">42</cx:pt>
          <cx:pt idx="45825">42</cx:pt>
          <cx:pt idx="45826">42</cx:pt>
          <cx:pt idx="45827">42</cx:pt>
          <cx:pt idx="45828">42</cx:pt>
          <cx:pt idx="45829">42</cx:pt>
          <cx:pt idx="45830">42</cx:pt>
          <cx:pt idx="45831">42</cx:pt>
          <cx:pt idx="45832">42</cx:pt>
          <cx:pt idx="45833">42</cx:pt>
          <cx:pt idx="45834">42</cx:pt>
          <cx:pt idx="45835">42</cx:pt>
          <cx:pt idx="45836">42</cx:pt>
          <cx:pt idx="45837">42</cx:pt>
          <cx:pt idx="45838">42</cx:pt>
          <cx:pt idx="45839">42</cx:pt>
          <cx:pt idx="45840">42</cx:pt>
          <cx:pt idx="45841">42</cx:pt>
          <cx:pt idx="45842">42</cx:pt>
          <cx:pt idx="45843">42</cx:pt>
          <cx:pt idx="45844">42</cx:pt>
          <cx:pt idx="45845">42</cx:pt>
          <cx:pt idx="45846">42</cx:pt>
          <cx:pt idx="45847">42</cx:pt>
          <cx:pt idx="45848">42</cx:pt>
          <cx:pt idx="45849">42</cx:pt>
          <cx:pt idx="45850">42</cx:pt>
          <cx:pt idx="45851">42</cx:pt>
          <cx:pt idx="45852">42</cx:pt>
          <cx:pt idx="45853">42</cx:pt>
          <cx:pt idx="45854">42</cx:pt>
          <cx:pt idx="45855">42</cx:pt>
          <cx:pt idx="45856">42</cx:pt>
          <cx:pt idx="45857">42</cx:pt>
          <cx:pt idx="45858">42</cx:pt>
          <cx:pt idx="45859">42</cx:pt>
          <cx:pt idx="45860">42</cx:pt>
          <cx:pt idx="45861">42</cx:pt>
          <cx:pt idx="45862">42</cx:pt>
          <cx:pt idx="45863">42</cx:pt>
          <cx:pt idx="45864">42</cx:pt>
          <cx:pt idx="45865">42</cx:pt>
          <cx:pt idx="45866">42</cx:pt>
          <cx:pt idx="45867">42</cx:pt>
          <cx:pt idx="45868">42</cx:pt>
          <cx:pt idx="45869">42</cx:pt>
          <cx:pt idx="45870">42</cx:pt>
          <cx:pt idx="45871">42</cx:pt>
          <cx:pt idx="45872">42</cx:pt>
          <cx:pt idx="45873">42</cx:pt>
          <cx:pt idx="45874">42</cx:pt>
          <cx:pt idx="45875">42</cx:pt>
          <cx:pt idx="45876">42</cx:pt>
          <cx:pt idx="45877">42</cx:pt>
          <cx:pt idx="45878">42</cx:pt>
          <cx:pt idx="45879">42</cx:pt>
          <cx:pt idx="45880">42</cx:pt>
          <cx:pt idx="45881">42</cx:pt>
          <cx:pt idx="45882">42</cx:pt>
          <cx:pt idx="45883">42</cx:pt>
          <cx:pt idx="45884">42</cx:pt>
          <cx:pt idx="45885">42</cx:pt>
          <cx:pt idx="45886">42</cx:pt>
          <cx:pt idx="45887">42</cx:pt>
          <cx:pt idx="45888">42</cx:pt>
          <cx:pt idx="45889">42</cx:pt>
          <cx:pt idx="45890">42</cx:pt>
          <cx:pt idx="45891">42</cx:pt>
          <cx:pt idx="45892">42</cx:pt>
          <cx:pt idx="45893">42</cx:pt>
          <cx:pt idx="45894">42</cx:pt>
          <cx:pt idx="45895">42</cx:pt>
          <cx:pt idx="45896">42</cx:pt>
          <cx:pt idx="45897">42</cx:pt>
          <cx:pt idx="45898">42</cx:pt>
          <cx:pt idx="45899">42</cx:pt>
          <cx:pt idx="45900">42</cx:pt>
          <cx:pt idx="45901">42</cx:pt>
          <cx:pt idx="45902">42</cx:pt>
          <cx:pt idx="45903">42</cx:pt>
          <cx:pt idx="45904">42</cx:pt>
          <cx:pt idx="45905">42</cx:pt>
          <cx:pt idx="45906">42</cx:pt>
          <cx:pt idx="45907">42</cx:pt>
          <cx:pt idx="45908">42</cx:pt>
          <cx:pt idx="45909">42</cx:pt>
          <cx:pt idx="45910">42</cx:pt>
          <cx:pt idx="45911">42</cx:pt>
          <cx:pt idx="45912">42</cx:pt>
          <cx:pt idx="45913">42</cx:pt>
          <cx:pt idx="45914">42</cx:pt>
          <cx:pt idx="45915">42</cx:pt>
          <cx:pt idx="45916">42</cx:pt>
          <cx:pt idx="45917">42</cx:pt>
          <cx:pt idx="45918">42</cx:pt>
          <cx:pt idx="45919">42</cx:pt>
          <cx:pt idx="45920">42</cx:pt>
          <cx:pt idx="45921">42</cx:pt>
          <cx:pt idx="45922">42</cx:pt>
          <cx:pt idx="45923">42</cx:pt>
          <cx:pt idx="45924">42</cx:pt>
          <cx:pt idx="45925">42</cx:pt>
          <cx:pt idx="45926">42</cx:pt>
          <cx:pt idx="45927">42</cx:pt>
          <cx:pt idx="45928">42</cx:pt>
          <cx:pt idx="45929">41</cx:pt>
          <cx:pt idx="45930">41</cx:pt>
          <cx:pt idx="45931">41</cx:pt>
          <cx:pt idx="45932">41</cx:pt>
          <cx:pt idx="45933">41</cx:pt>
          <cx:pt idx="45934">41</cx:pt>
          <cx:pt idx="45935">41</cx:pt>
          <cx:pt idx="45936">41</cx:pt>
          <cx:pt idx="45937">41</cx:pt>
          <cx:pt idx="45938">41</cx:pt>
          <cx:pt idx="45939">41</cx:pt>
          <cx:pt idx="45940">41</cx:pt>
          <cx:pt idx="45941">41</cx:pt>
          <cx:pt idx="45942">41</cx:pt>
          <cx:pt idx="45943">41</cx:pt>
          <cx:pt idx="45944">41</cx:pt>
          <cx:pt idx="45945">41</cx:pt>
          <cx:pt idx="45946">41</cx:pt>
          <cx:pt idx="45947">41</cx:pt>
          <cx:pt idx="45948">41</cx:pt>
          <cx:pt idx="45949">41</cx:pt>
          <cx:pt idx="45950">41</cx:pt>
          <cx:pt idx="45951">41</cx:pt>
          <cx:pt idx="45952">41</cx:pt>
          <cx:pt idx="45953">41</cx:pt>
          <cx:pt idx="45954">41</cx:pt>
          <cx:pt idx="45955">41</cx:pt>
          <cx:pt idx="45956">41</cx:pt>
          <cx:pt idx="45957">41</cx:pt>
          <cx:pt idx="45958">41</cx:pt>
          <cx:pt idx="45959">41</cx:pt>
          <cx:pt idx="45960">41</cx:pt>
          <cx:pt idx="45961">41</cx:pt>
          <cx:pt idx="45962">41</cx:pt>
          <cx:pt idx="45963">41</cx:pt>
          <cx:pt idx="45964">41</cx:pt>
          <cx:pt idx="45965">41</cx:pt>
          <cx:pt idx="45966">41</cx:pt>
          <cx:pt idx="45967">41</cx:pt>
          <cx:pt idx="45968">41</cx:pt>
          <cx:pt idx="45969">41</cx:pt>
          <cx:pt idx="45970">41</cx:pt>
          <cx:pt idx="45971">41</cx:pt>
          <cx:pt idx="45972">41</cx:pt>
          <cx:pt idx="45973">41</cx:pt>
          <cx:pt idx="45974">41</cx:pt>
          <cx:pt idx="45975">41</cx:pt>
          <cx:pt idx="45976">41</cx:pt>
          <cx:pt idx="45977">41</cx:pt>
          <cx:pt idx="45978">41</cx:pt>
          <cx:pt idx="45979">41</cx:pt>
          <cx:pt idx="45980">41</cx:pt>
          <cx:pt idx="45981">41</cx:pt>
          <cx:pt idx="45982">41</cx:pt>
          <cx:pt idx="45983">41</cx:pt>
          <cx:pt idx="45984">41</cx:pt>
          <cx:pt idx="45985">41</cx:pt>
          <cx:pt idx="45986">41</cx:pt>
          <cx:pt idx="45987">41</cx:pt>
          <cx:pt idx="45988">41</cx:pt>
          <cx:pt idx="45989">41</cx:pt>
          <cx:pt idx="45990">41</cx:pt>
          <cx:pt idx="45991">41</cx:pt>
          <cx:pt idx="45992">41</cx:pt>
          <cx:pt idx="45993">41</cx:pt>
          <cx:pt idx="45994">41</cx:pt>
          <cx:pt idx="45995">41</cx:pt>
          <cx:pt idx="45996">41</cx:pt>
          <cx:pt idx="45997">41</cx:pt>
          <cx:pt idx="45998">41</cx:pt>
          <cx:pt idx="45999">41</cx:pt>
          <cx:pt idx="46000">41</cx:pt>
          <cx:pt idx="46001">41</cx:pt>
          <cx:pt idx="46002">41</cx:pt>
          <cx:pt idx="46003">41</cx:pt>
          <cx:pt idx="46004">41</cx:pt>
          <cx:pt idx="46005">41</cx:pt>
          <cx:pt idx="46006">41</cx:pt>
          <cx:pt idx="46007">41</cx:pt>
          <cx:pt idx="46008">41</cx:pt>
          <cx:pt idx="46009">41</cx:pt>
          <cx:pt idx="46010">41</cx:pt>
          <cx:pt idx="46011">41</cx:pt>
          <cx:pt idx="46012">41</cx:pt>
          <cx:pt idx="46013">41</cx:pt>
          <cx:pt idx="46014">41</cx:pt>
          <cx:pt idx="46015">41</cx:pt>
          <cx:pt idx="46016">41</cx:pt>
          <cx:pt idx="46017">41</cx:pt>
          <cx:pt idx="46018">41</cx:pt>
          <cx:pt idx="46019">41</cx:pt>
          <cx:pt idx="46020">41</cx:pt>
          <cx:pt idx="46021">41</cx:pt>
          <cx:pt idx="46022">41</cx:pt>
          <cx:pt idx="46023">41</cx:pt>
          <cx:pt idx="46024">41</cx:pt>
          <cx:pt idx="46025">41</cx:pt>
          <cx:pt idx="46026">41</cx:pt>
          <cx:pt idx="46027">41</cx:pt>
          <cx:pt idx="46028">41</cx:pt>
          <cx:pt idx="46029">41</cx:pt>
          <cx:pt idx="46030">41</cx:pt>
          <cx:pt idx="46031">41</cx:pt>
          <cx:pt idx="46032">41</cx:pt>
          <cx:pt idx="46033">41</cx:pt>
          <cx:pt idx="46034">41</cx:pt>
          <cx:pt idx="46035">41</cx:pt>
          <cx:pt idx="46036">41</cx:pt>
          <cx:pt idx="46037">41</cx:pt>
          <cx:pt idx="46038">41</cx:pt>
          <cx:pt idx="46039">41</cx:pt>
          <cx:pt idx="46040">41</cx:pt>
          <cx:pt idx="46041">41</cx:pt>
          <cx:pt idx="46042">41</cx:pt>
          <cx:pt idx="46043">41</cx:pt>
          <cx:pt idx="46044">41</cx:pt>
          <cx:pt idx="46045">41</cx:pt>
          <cx:pt idx="46046">41</cx:pt>
          <cx:pt idx="46047">41</cx:pt>
          <cx:pt idx="46048">41</cx:pt>
          <cx:pt idx="46049">41</cx:pt>
          <cx:pt idx="46050">41</cx:pt>
          <cx:pt idx="46051">41</cx:pt>
          <cx:pt idx="46052">41</cx:pt>
          <cx:pt idx="46053">41</cx:pt>
          <cx:pt idx="46054">41</cx:pt>
          <cx:pt idx="46055">41</cx:pt>
          <cx:pt idx="46056">41</cx:pt>
          <cx:pt idx="46057">41</cx:pt>
          <cx:pt idx="46058">41</cx:pt>
          <cx:pt idx="46059">41</cx:pt>
          <cx:pt idx="46060">41</cx:pt>
          <cx:pt idx="46061">41</cx:pt>
          <cx:pt idx="46062">41</cx:pt>
          <cx:pt idx="46063">41</cx:pt>
          <cx:pt idx="46064">41</cx:pt>
          <cx:pt idx="46065">41</cx:pt>
          <cx:pt idx="46066">41</cx:pt>
          <cx:pt idx="46067">41</cx:pt>
          <cx:pt idx="46068">41</cx:pt>
          <cx:pt idx="46069">41</cx:pt>
          <cx:pt idx="46070">41</cx:pt>
          <cx:pt idx="46071">41</cx:pt>
          <cx:pt idx="46072">41</cx:pt>
          <cx:pt idx="46073">41</cx:pt>
          <cx:pt idx="46074">41</cx:pt>
          <cx:pt idx="46075">41</cx:pt>
          <cx:pt idx="46076">41</cx:pt>
          <cx:pt idx="46077">41</cx:pt>
          <cx:pt idx="46078">41</cx:pt>
          <cx:pt idx="46079">41</cx:pt>
          <cx:pt idx="46080">41</cx:pt>
          <cx:pt idx="46081">41</cx:pt>
          <cx:pt idx="46082">41</cx:pt>
          <cx:pt idx="46083">41</cx:pt>
          <cx:pt idx="46084">41</cx:pt>
          <cx:pt idx="46085">41</cx:pt>
          <cx:pt idx="46086">41</cx:pt>
          <cx:pt idx="46087">41</cx:pt>
          <cx:pt idx="46088">41</cx:pt>
          <cx:pt idx="46089">41</cx:pt>
          <cx:pt idx="46090">41</cx:pt>
          <cx:pt idx="46091">41</cx:pt>
          <cx:pt idx="46092">41</cx:pt>
          <cx:pt idx="46093">41</cx:pt>
          <cx:pt idx="46094">41</cx:pt>
          <cx:pt idx="46095">41</cx:pt>
          <cx:pt idx="46096">41</cx:pt>
          <cx:pt idx="46097">41</cx:pt>
          <cx:pt idx="46098">41</cx:pt>
          <cx:pt idx="46099">41</cx:pt>
          <cx:pt idx="46100">41</cx:pt>
          <cx:pt idx="46101">41</cx:pt>
          <cx:pt idx="46102">41</cx:pt>
          <cx:pt idx="46103">41</cx:pt>
          <cx:pt idx="46104">41</cx:pt>
          <cx:pt idx="46105">41</cx:pt>
          <cx:pt idx="46106">41</cx:pt>
          <cx:pt idx="46107">41</cx:pt>
          <cx:pt idx="46108">41</cx:pt>
          <cx:pt idx="46109">41</cx:pt>
          <cx:pt idx="46110">41</cx:pt>
          <cx:pt idx="46111">41</cx:pt>
          <cx:pt idx="46112">41</cx:pt>
          <cx:pt idx="46113">41</cx:pt>
          <cx:pt idx="46114">41</cx:pt>
          <cx:pt idx="46115">41</cx:pt>
          <cx:pt idx="46116">41</cx:pt>
          <cx:pt idx="46117">41</cx:pt>
          <cx:pt idx="46118">41</cx:pt>
          <cx:pt idx="46119">41</cx:pt>
          <cx:pt idx="46120">41</cx:pt>
          <cx:pt idx="46121">41</cx:pt>
          <cx:pt idx="46122">41</cx:pt>
          <cx:pt idx="46123">41</cx:pt>
          <cx:pt idx="46124">41</cx:pt>
          <cx:pt idx="46125">41</cx:pt>
          <cx:pt idx="46126">41</cx:pt>
          <cx:pt idx="46127">41</cx:pt>
          <cx:pt idx="46128">41</cx:pt>
          <cx:pt idx="46129">41</cx:pt>
          <cx:pt idx="46130">41</cx:pt>
          <cx:pt idx="46131">41</cx:pt>
          <cx:pt idx="46132">41</cx:pt>
          <cx:pt idx="46133">41</cx:pt>
          <cx:pt idx="46134">41</cx:pt>
          <cx:pt idx="46135">41</cx:pt>
          <cx:pt idx="46136">41</cx:pt>
          <cx:pt idx="46137">41</cx:pt>
          <cx:pt idx="46138">41</cx:pt>
          <cx:pt idx="46139">41</cx:pt>
          <cx:pt idx="46140">41</cx:pt>
          <cx:pt idx="46141">41</cx:pt>
          <cx:pt idx="46142">41</cx:pt>
          <cx:pt idx="46143">41</cx:pt>
          <cx:pt idx="46144">41</cx:pt>
          <cx:pt idx="46145">41</cx:pt>
          <cx:pt idx="46146">41</cx:pt>
          <cx:pt idx="46147">41</cx:pt>
          <cx:pt idx="46148">41</cx:pt>
          <cx:pt idx="46149">41</cx:pt>
          <cx:pt idx="46150">41</cx:pt>
          <cx:pt idx="46151">41</cx:pt>
          <cx:pt idx="46152">41</cx:pt>
          <cx:pt idx="46153">41</cx:pt>
          <cx:pt idx="46154">41</cx:pt>
          <cx:pt idx="46155">41</cx:pt>
          <cx:pt idx="46156">41</cx:pt>
          <cx:pt idx="46157">41</cx:pt>
          <cx:pt idx="46158">41</cx:pt>
          <cx:pt idx="46159">41</cx:pt>
          <cx:pt idx="46160">41</cx:pt>
          <cx:pt idx="46161">41</cx:pt>
          <cx:pt idx="46162">41</cx:pt>
          <cx:pt idx="46163">41</cx:pt>
          <cx:pt idx="46164">41</cx:pt>
          <cx:pt idx="46165">41</cx:pt>
          <cx:pt idx="46166">41</cx:pt>
          <cx:pt idx="46167">41</cx:pt>
          <cx:pt idx="46168">41</cx:pt>
          <cx:pt idx="46169">41</cx:pt>
          <cx:pt idx="46170">41</cx:pt>
          <cx:pt idx="46171">41</cx:pt>
          <cx:pt idx="46172">41</cx:pt>
          <cx:pt idx="46173">41</cx:pt>
          <cx:pt idx="46174">41</cx:pt>
          <cx:pt idx="46175">41</cx:pt>
          <cx:pt idx="46176">41</cx:pt>
          <cx:pt idx="46177">41</cx:pt>
          <cx:pt idx="46178">41</cx:pt>
          <cx:pt idx="46179">41</cx:pt>
          <cx:pt idx="46180">41</cx:pt>
          <cx:pt idx="46181">41</cx:pt>
          <cx:pt idx="46182">41</cx:pt>
          <cx:pt idx="46183">41</cx:pt>
          <cx:pt idx="46184">41</cx:pt>
          <cx:pt idx="46185">41</cx:pt>
          <cx:pt idx="46186">41</cx:pt>
          <cx:pt idx="46187">41</cx:pt>
          <cx:pt idx="46188">41</cx:pt>
          <cx:pt idx="46189">41</cx:pt>
          <cx:pt idx="46190">41</cx:pt>
          <cx:pt idx="46191">41</cx:pt>
          <cx:pt idx="46192">41</cx:pt>
          <cx:pt idx="46193">41</cx:pt>
          <cx:pt idx="46194">41</cx:pt>
          <cx:pt idx="46195">41</cx:pt>
          <cx:pt idx="46196">41</cx:pt>
          <cx:pt idx="46197">41</cx:pt>
          <cx:pt idx="46198">41</cx:pt>
          <cx:pt idx="46199">41</cx:pt>
          <cx:pt idx="46200">41</cx:pt>
          <cx:pt idx="46201">41</cx:pt>
          <cx:pt idx="46202">41</cx:pt>
          <cx:pt idx="46203">41</cx:pt>
          <cx:pt idx="46204">41</cx:pt>
          <cx:pt idx="46205">41</cx:pt>
          <cx:pt idx="46206">41</cx:pt>
          <cx:pt idx="46207">41</cx:pt>
          <cx:pt idx="46208">41</cx:pt>
          <cx:pt idx="46209">41</cx:pt>
          <cx:pt idx="46210">41</cx:pt>
          <cx:pt idx="46211">41</cx:pt>
          <cx:pt idx="46212">41</cx:pt>
          <cx:pt idx="46213">41</cx:pt>
          <cx:pt idx="46214">41</cx:pt>
          <cx:pt idx="46215">41</cx:pt>
          <cx:pt idx="46216">41</cx:pt>
          <cx:pt idx="46217">41</cx:pt>
          <cx:pt idx="46218">41</cx:pt>
          <cx:pt idx="46219">41</cx:pt>
          <cx:pt idx="46220">41</cx:pt>
          <cx:pt idx="46221">41</cx:pt>
          <cx:pt idx="46222">41</cx:pt>
          <cx:pt idx="46223">41</cx:pt>
          <cx:pt idx="46224">41</cx:pt>
          <cx:pt idx="46225">41</cx:pt>
          <cx:pt idx="46226">41</cx:pt>
          <cx:pt idx="46227">41</cx:pt>
          <cx:pt idx="46228">41</cx:pt>
          <cx:pt idx="46229">41</cx:pt>
          <cx:pt idx="46230">41</cx:pt>
          <cx:pt idx="46231">41</cx:pt>
          <cx:pt idx="46232">41</cx:pt>
          <cx:pt idx="46233">41</cx:pt>
          <cx:pt idx="46234">41</cx:pt>
          <cx:pt idx="46235">41</cx:pt>
          <cx:pt idx="46236">41</cx:pt>
          <cx:pt idx="46237">41</cx:pt>
          <cx:pt idx="46238">41</cx:pt>
          <cx:pt idx="46239">41</cx:pt>
          <cx:pt idx="46240">41</cx:pt>
          <cx:pt idx="46241">41</cx:pt>
          <cx:pt idx="46242">41</cx:pt>
          <cx:pt idx="46243">41</cx:pt>
          <cx:pt idx="46244">41</cx:pt>
          <cx:pt idx="46245">41</cx:pt>
          <cx:pt idx="46246">41</cx:pt>
          <cx:pt idx="46247">41</cx:pt>
          <cx:pt idx="46248">41</cx:pt>
          <cx:pt idx="46249">41</cx:pt>
          <cx:pt idx="46250">41</cx:pt>
          <cx:pt idx="46251">41</cx:pt>
          <cx:pt idx="46252">41</cx:pt>
          <cx:pt idx="46253">41</cx:pt>
          <cx:pt idx="46254">41</cx:pt>
          <cx:pt idx="46255">41</cx:pt>
          <cx:pt idx="46256">41</cx:pt>
          <cx:pt idx="46257">41</cx:pt>
          <cx:pt idx="46258">41</cx:pt>
          <cx:pt idx="46259">41</cx:pt>
          <cx:pt idx="46260">41</cx:pt>
          <cx:pt idx="46261">41</cx:pt>
          <cx:pt idx="46262">41</cx:pt>
          <cx:pt idx="46263">41</cx:pt>
          <cx:pt idx="46264">41</cx:pt>
          <cx:pt idx="46265">41</cx:pt>
          <cx:pt idx="46266">41</cx:pt>
          <cx:pt idx="46267">41</cx:pt>
          <cx:pt idx="46268">41</cx:pt>
          <cx:pt idx="46269">41</cx:pt>
          <cx:pt idx="46270">41</cx:pt>
          <cx:pt idx="46271">41</cx:pt>
          <cx:pt idx="46272">41</cx:pt>
          <cx:pt idx="46273">41</cx:pt>
          <cx:pt idx="46274">41</cx:pt>
          <cx:pt idx="46275">41</cx:pt>
          <cx:pt idx="46276">41</cx:pt>
          <cx:pt idx="46277">41</cx:pt>
          <cx:pt idx="46278">41</cx:pt>
          <cx:pt idx="46279">41</cx:pt>
          <cx:pt idx="46280">41</cx:pt>
          <cx:pt idx="46281">41</cx:pt>
          <cx:pt idx="46282">41</cx:pt>
          <cx:pt idx="46283">41</cx:pt>
          <cx:pt idx="46284">41</cx:pt>
          <cx:pt idx="46285">41</cx:pt>
          <cx:pt idx="46286">41</cx:pt>
          <cx:pt idx="46287">41</cx:pt>
          <cx:pt idx="46288">41</cx:pt>
          <cx:pt idx="46289">41</cx:pt>
          <cx:pt idx="46290">41</cx:pt>
          <cx:pt idx="46291">41</cx:pt>
          <cx:pt idx="46292">41</cx:pt>
          <cx:pt idx="46293">41</cx:pt>
          <cx:pt idx="46294">41</cx:pt>
          <cx:pt idx="46295">41</cx:pt>
          <cx:pt idx="46296">41</cx:pt>
          <cx:pt idx="46297">41</cx:pt>
          <cx:pt idx="46298">41</cx:pt>
          <cx:pt idx="46299">41</cx:pt>
          <cx:pt idx="46300">41</cx:pt>
          <cx:pt idx="46301">41</cx:pt>
          <cx:pt idx="46302">41</cx:pt>
          <cx:pt idx="46303">41</cx:pt>
          <cx:pt idx="46304">41</cx:pt>
          <cx:pt idx="46305">41</cx:pt>
          <cx:pt idx="46306">41</cx:pt>
          <cx:pt idx="46307">41</cx:pt>
          <cx:pt idx="46308">41</cx:pt>
          <cx:pt idx="46309">41</cx:pt>
          <cx:pt idx="46310">41</cx:pt>
          <cx:pt idx="46311">41</cx:pt>
          <cx:pt idx="46312">41</cx:pt>
          <cx:pt idx="46313">41</cx:pt>
          <cx:pt idx="46314">41</cx:pt>
          <cx:pt idx="46315">41</cx:pt>
          <cx:pt idx="46316">41</cx:pt>
          <cx:pt idx="46317">41</cx:pt>
          <cx:pt idx="46318">41</cx:pt>
          <cx:pt idx="46319">41</cx:pt>
          <cx:pt idx="46320">41</cx:pt>
          <cx:pt idx="46321">41</cx:pt>
          <cx:pt idx="46322">41</cx:pt>
          <cx:pt idx="46323">41</cx:pt>
          <cx:pt idx="46324">41</cx:pt>
          <cx:pt idx="46325">41</cx:pt>
          <cx:pt idx="46326">41</cx:pt>
          <cx:pt idx="46327">41</cx:pt>
          <cx:pt idx="46328">41</cx:pt>
          <cx:pt idx="46329">41</cx:pt>
          <cx:pt idx="46330">41</cx:pt>
          <cx:pt idx="46331">41</cx:pt>
          <cx:pt idx="46332">41</cx:pt>
          <cx:pt idx="46333">41</cx:pt>
          <cx:pt idx="46334">41</cx:pt>
          <cx:pt idx="46335">41</cx:pt>
          <cx:pt idx="46336">41</cx:pt>
          <cx:pt idx="46337">41</cx:pt>
          <cx:pt idx="46338">41</cx:pt>
          <cx:pt idx="46339">41</cx:pt>
          <cx:pt idx="46340">41</cx:pt>
          <cx:pt idx="46341">41</cx:pt>
          <cx:pt idx="46342">41</cx:pt>
          <cx:pt idx="46343">41</cx:pt>
          <cx:pt idx="46344">41</cx:pt>
          <cx:pt idx="46345">41</cx:pt>
          <cx:pt idx="46346">41</cx:pt>
          <cx:pt idx="46347">41</cx:pt>
          <cx:pt idx="46348">41</cx:pt>
          <cx:pt idx="46349">41</cx:pt>
          <cx:pt idx="46350">41</cx:pt>
          <cx:pt idx="46351">41</cx:pt>
          <cx:pt idx="46352">41</cx:pt>
          <cx:pt idx="46353">41</cx:pt>
          <cx:pt idx="46354">41</cx:pt>
          <cx:pt idx="46355">41</cx:pt>
          <cx:pt idx="46356">41</cx:pt>
          <cx:pt idx="46357">41</cx:pt>
          <cx:pt idx="46358">41</cx:pt>
          <cx:pt idx="46359">41</cx:pt>
          <cx:pt idx="46360">41</cx:pt>
          <cx:pt idx="46361">41</cx:pt>
          <cx:pt idx="46362">41</cx:pt>
          <cx:pt idx="46363">41</cx:pt>
          <cx:pt idx="46364">41</cx:pt>
          <cx:pt idx="46365">41</cx:pt>
          <cx:pt idx="46366">41</cx:pt>
          <cx:pt idx="46367">41</cx:pt>
          <cx:pt idx="46368">41</cx:pt>
          <cx:pt idx="46369">41</cx:pt>
          <cx:pt idx="46370">41</cx:pt>
          <cx:pt idx="46371">41</cx:pt>
          <cx:pt idx="46372">41</cx:pt>
          <cx:pt idx="46373">41</cx:pt>
          <cx:pt idx="46374">41</cx:pt>
          <cx:pt idx="46375">41</cx:pt>
          <cx:pt idx="46376">41</cx:pt>
          <cx:pt idx="46377">41</cx:pt>
          <cx:pt idx="46378">41</cx:pt>
          <cx:pt idx="46379">41</cx:pt>
          <cx:pt idx="46380">41</cx:pt>
          <cx:pt idx="46381">41</cx:pt>
          <cx:pt idx="46382">41</cx:pt>
          <cx:pt idx="46383">41</cx:pt>
          <cx:pt idx="46384">41</cx:pt>
          <cx:pt idx="46385">41</cx:pt>
          <cx:pt idx="46386">41</cx:pt>
          <cx:pt idx="46387">41</cx:pt>
          <cx:pt idx="46388">41</cx:pt>
          <cx:pt idx="46389">41</cx:pt>
          <cx:pt idx="46390">41</cx:pt>
          <cx:pt idx="46391">41</cx:pt>
          <cx:pt idx="46392">41</cx:pt>
          <cx:pt idx="46393">41</cx:pt>
          <cx:pt idx="46394">41</cx:pt>
          <cx:pt idx="46395">41</cx:pt>
          <cx:pt idx="46396">41</cx:pt>
          <cx:pt idx="46397">41</cx:pt>
          <cx:pt idx="46398">41</cx:pt>
          <cx:pt idx="46399">41</cx:pt>
          <cx:pt idx="46400">41</cx:pt>
          <cx:pt idx="46401">41</cx:pt>
          <cx:pt idx="46402">41</cx:pt>
          <cx:pt idx="46403">41</cx:pt>
          <cx:pt idx="46404">41</cx:pt>
          <cx:pt idx="46405">41</cx:pt>
          <cx:pt idx="46406">41</cx:pt>
          <cx:pt idx="46407">41</cx:pt>
          <cx:pt idx="46408">41</cx:pt>
          <cx:pt idx="46409">41</cx:pt>
          <cx:pt idx="46410">41</cx:pt>
          <cx:pt idx="46411">41</cx:pt>
          <cx:pt idx="46412">41</cx:pt>
          <cx:pt idx="46413">41</cx:pt>
          <cx:pt idx="46414">41</cx:pt>
          <cx:pt idx="46415">41</cx:pt>
          <cx:pt idx="46416">41</cx:pt>
          <cx:pt idx="46417">41</cx:pt>
          <cx:pt idx="46418">41</cx:pt>
          <cx:pt idx="46419">41</cx:pt>
          <cx:pt idx="46420">41</cx:pt>
          <cx:pt idx="46421">41</cx:pt>
          <cx:pt idx="46422">41</cx:pt>
          <cx:pt idx="46423">41</cx:pt>
          <cx:pt idx="46424">41</cx:pt>
          <cx:pt idx="46425">41</cx:pt>
          <cx:pt idx="46426">41</cx:pt>
          <cx:pt idx="46427">41</cx:pt>
          <cx:pt idx="46428">41</cx:pt>
          <cx:pt idx="46429">41</cx:pt>
          <cx:pt idx="46430">41</cx:pt>
          <cx:pt idx="46431">41</cx:pt>
          <cx:pt idx="46432">41</cx:pt>
          <cx:pt idx="46433">41</cx:pt>
          <cx:pt idx="46434">41</cx:pt>
          <cx:pt idx="46435">41</cx:pt>
          <cx:pt idx="46436">41</cx:pt>
          <cx:pt idx="46437">41</cx:pt>
          <cx:pt idx="46438">41</cx:pt>
          <cx:pt idx="46439">41</cx:pt>
          <cx:pt idx="46440">41</cx:pt>
          <cx:pt idx="46441">41</cx:pt>
          <cx:pt idx="46442">41</cx:pt>
          <cx:pt idx="46443">41</cx:pt>
          <cx:pt idx="46444">41</cx:pt>
          <cx:pt idx="46445">41</cx:pt>
          <cx:pt idx="46446">41</cx:pt>
          <cx:pt idx="46447">41</cx:pt>
          <cx:pt idx="46448">41</cx:pt>
          <cx:pt idx="46449">41</cx:pt>
          <cx:pt idx="46450">41</cx:pt>
          <cx:pt idx="46451">41</cx:pt>
          <cx:pt idx="46452">41</cx:pt>
          <cx:pt idx="46453">41</cx:pt>
          <cx:pt idx="46454">41</cx:pt>
          <cx:pt idx="46455">41</cx:pt>
          <cx:pt idx="46456">41</cx:pt>
          <cx:pt idx="46457">41</cx:pt>
          <cx:pt idx="46458">41</cx:pt>
          <cx:pt idx="46459">41</cx:pt>
          <cx:pt idx="46460">41</cx:pt>
          <cx:pt idx="46461">41</cx:pt>
          <cx:pt idx="46462">41</cx:pt>
          <cx:pt idx="46463">41</cx:pt>
          <cx:pt idx="46464">41</cx:pt>
          <cx:pt idx="46465">41</cx:pt>
          <cx:pt idx="46466">41</cx:pt>
          <cx:pt idx="46467">41</cx:pt>
          <cx:pt idx="46468">41</cx:pt>
          <cx:pt idx="46469">41</cx:pt>
          <cx:pt idx="46470">41</cx:pt>
          <cx:pt idx="46471">41</cx:pt>
          <cx:pt idx="46472">41</cx:pt>
          <cx:pt idx="46473">41</cx:pt>
          <cx:pt idx="46474">41</cx:pt>
          <cx:pt idx="46475">41</cx:pt>
          <cx:pt idx="46476">41</cx:pt>
          <cx:pt idx="46477">41</cx:pt>
          <cx:pt idx="46478">41</cx:pt>
          <cx:pt idx="46479">41</cx:pt>
          <cx:pt idx="46480">41</cx:pt>
          <cx:pt idx="46481">41</cx:pt>
          <cx:pt idx="46482">41</cx:pt>
          <cx:pt idx="46483">41</cx:pt>
          <cx:pt idx="46484">41</cx:pt>
          <cx:pt idx="46485">41</cx:pt>
          <cx:pt idx="46486">41</cx:pt>
          <cx:pt idx="46487">41</cx:pt>
          <cx:pt idx="46488">41</cx:pt>
          <cx:pt idx="46489">41</cx:pt>
          <cx:pt idx="46490">41</cx:pt>
          <cx:pt idx="46491">41</cx:pt>
          <cx:pt idx="46492">41</cx:pt>
          <cx:pt idx="46493">41</cx:pt>
          <cx:pt idx="46494">41</cx:pt>
          <cx:pt idx="46495">41</cx:pt>
          <cx:pt idx="46496">41</cx:pt>
          <cx:pt idx="46497">41</cx:pt>
          <cx:pt idx="46498">41</cx:pt>
          <cx:pt idx="46499">41</cx:pt>
          <cx:pt idx="46500">41</cx:pt>
          <cx:pt idx="46501">41</cx:pt>
          <cx:pt idx="46502">41</cx:pt>
          <cx:pt idx="46503">41</cx:pt>
          <cx:pt idx="46504">41</cx:pt>
          <cx:pt idx="46505">41</cx:pt>
          <cx:pt idx="46506">41</cx:pt>
          <cx:pt idx="46507">41</cx:pt>
          <cx:pt idx="46508">41</cx:pt>
          <cx:pt idx="46509">41</cx:pt>
          <cx:pt idx="46510">41</cx:pt>
          <cx:pt idx="46511">41</cx:pt>
          <cx:pt idx="46512">41</cx:pt>
          <cx:pt idx="46513">41</cx:pt>
          <cx:pt idx="46514">41</cx:pt>
          <cx:pt idx="46515">41</cx:pt>
          <cx:pt idx="46516">41</cx:pt>
          <cx:pt idx="46517">41</cx:pt>
          <cx:pt idx="46518">41</cx:pt>
          <cx:pt idx="46519">41</cx:pt>
          <cx:pt idx="46520">41</cx:pt>
          <cx:pt idx="46521">41</cx:pt>
          <cx:pt idx="46522">41</cx:pt>
          <cx:pt idx="46523">41</cx:pt>
          <cx:pt idx="46524">41</cx:pt>
          <cx:pt idx="46525">41</cx:pt>
          <cx:pt idx="46526">41</cx:pt>
          <cx:pt idx="46527">41</cx:pt>
          <cx:pt idx="46528">41</cx:pt>
          <cx:pt idx="46529">41</cx:pt>
          <cx:pt idx="46530">41</cx:pt>
          <cx:pt idx="46531">41</cx:pt>
          <cx:pt idx="46532">41</cx:pt>
          <cx:pt idx="46533">41</cx:pt>
          <cx:pt idx="46534">41</cx:pt>
          <cx:pt idx="46535">41</cx:pt>
          <cx:pt idx="46536">41</cx:pt>
          <cx:pt idx="46537">41</cx:pt>
          <cx:pt idx="46538">41</cx:pt>
          <cx:pt idx="46539">41</cx:pt>
          <cx:pt idx="46540">41</cx:pt>
          <cx:pt idx="46541">41</cx:pt>
          <cx:pt idx="46542">41</cx:pt>
          <cx:pt idx="46543">41</cx:pt>
          <cx:pt idx="46544">41</cx:pt>
          <cx:pt idx="46545">41</cx:pt>
          <cx:pt idx="46546">41</cx:pt>
          <cx:pt idx="46547">41</cx:pt>
          <cx:pt idx="46548">41</cx:pt>
          <cx:pt idx="46549">41</cx:pt>
          <cx:pt idx="46550">41</cx:pt>
          <cx:pt idx="46551">41</cx:pt>
          <cx:pt idx="46552">41</cx:pt>
          <cx:pt idx="46553">41</cx:pt>
          <cx:pt idx="46554">41</cx:pt>
          <cx:pt idx="46555">41</cx:pt>
          <cx:pt idx="46556">41</cx:pt>
          <cx:pt idx="46557">41</cx:pt>
          <cx:pt idx="46558">41</cx:pt>
          <cx:pt idx="46559">41</cx:pt>
          <cx:pt idx="46560">41</cx:pt>
          <cx:pt idx="46561">41</cx:pt>
          <cx:pt idx="46562">41</cx:pt>
          <cx:pt idx="46563">41</cx:pt>
          <cx:pt idx="46564">41</cx:pt>
          <cx:pt idx="46565">41</cx:pt>
          <cx:pt idx="46566">41</cx:pt>
          <cx:pt idx="46567">41</cx:pt>
          <cx:pt idx="46568">41</cx:pt>
          <cx:pt idx="46569">41</cx:pt>
          <cx:pt idx="46570">41</cx:pt>
          <cx:pt idx="46571">41</cx:pt>
          <cx:pt idx="46572">41</cx:pt>
          <cx:pt idx="46573">41</cx:pt>
          <cx:pt idx="46574">41</cx:pt>
          <cx:pt idx="46575">41</cx:pt>
          <cx:pt idx="46576">41</cx:pt>
          <cx:pt idx="46577">41</cx:pt>
          <cx:pt idx="46578">41</cx:pt>
          <cx:pt idx="46579">41</cx:pt>
          <cx:pt idx="46580">41</cx:pt>
          <cx:pt idx="46581">41</cx:pt>
          <cx:pt idx="46582">41</cx:pt>
          <cx:pt idx="46583">41</cx:pt>
          <cx:pt idx="46584">41</cx:pt>
          <cx:pt idx="46585">41</cx:pt>
          <cx:pt idx="46586">41</cx:pt>
          <cx:pt idx="46587">41</cx:pt>
          <cx:pt idx="46588">41</cx:pt>
          <cx:pt idx="46589">41</cx:pt>
          <cx:pt idx="46590">41</cx:pt>
          <cx:pt idx="46591">41</cx:pt>
          <cx:pt idx="46592">41</cx:pt>
          <cx:pt idx="46593">41</cx:pt>
          <cx:pt idx="46594">41</cx:pt>
          <cx:pt idx="46595">41</cx:pt>
          <cx:pt idx="46596">41</cx:pt>
          <cx:pt idx="46597">41</cx:pt>
          <cx:pt idx="46598">41</cx:pt>
          <cx:pt idx="46599">41</cx:pt>
          <cx:pt idx="46600">41</cx:pt>
          <cx:pt idx="46601">41</cx:pt>
          <cx:pt idx="46602">41</cx:pt>
          <cx:pt idx="46603">41</cx:pt>
          <cx:pt idx="46604">41</cx:pt>
          <cx:pt idx="46605">41</cx:pt>
          <cx:pt idx="46606">40</cx:pt>
          <cx:pt idx="46607">40</cx:pt>
          <cx:pt idx="46608">40</cx:pt>
          <cx:pt idx="46609">40</cx:pt>
          <cx:pt idx="46610">40</cx:pt>
          <cx:pt idx="46611">40</cx:pt>
          <cx:pt idx="46612">40</cx:pt>
          <cx:pt idx="46613">40</cx:pt>
          <cx:pt idx="46614">40</cx:pt>
          <cx:pt idx="46615">40</cx:pt>
          <cx:pt idx="46616">40</cx:pt>
          <cx:pt idx="46617">40</cx:pt>
          <cx:pt idx="46618">40</cx:pt>
          <cx:pt idx="46619">40</cx:pt>
          <cx:pt idx="46620">40</cx:pt>
          <cx:pt idx="46621">40</cx:pt>
          <cx:pt idx="46622">40</cx:pt>
          <cx:pt idx="46623">40</cx:pt>
          <cx:pt idx="46624">40</cx:pt>
          <cx:pt idx="46625">40</cx:pt>
          <cx:pt idx="46626">40</cx:pt>
          <cx:pt idx="46627">40</cx:pt>
          <cx:pt idx="46628">40</cx:pt>
          <cx:pt idx="46629">40</cx:pt>
          <cx:pt idx="46630">40</cx:pt>
          <cx:pt idx="46631">40</cx:pt>
          <cx:pt idx="46632">40</cx:pt>
          <cx:pt idx="46633">40</cx:pt>
          <cx:pt idx="46634">40</cx:pt>
          <cx:pt idx="46635">40</cx:pt>
          <cx:pt idx="46636">40</cx:pt>
          <cx:pt idx="46637">40</cx:pt>
          <cx:pt idx="46638">40</cx:pt>
          <cx:pt idx="46639">40</cx:pt>
          <cx:pt idx="46640">40</cx:pt>
          <cx:pt idx="46641">40</cx:pt>
          <cx:pt idx="46642">40</cx:pt>
          <cx:pt idx="46643">40</cx:pt>
          <cx:pt idx="46644">40</cx:pt>
          <cx:pt idx="46645">40</cx:pt>
          <cx:pt idx="46646">40</cx:pt>
          <cx:pt idx="46647">40</cx:pt>
          <cx:pt idx="46648">40</cx:pt>
          <cx:pt idx="46649">40</cx:pt>
          <cx:pt idx="46650">40</cx:pt>
          <cx:pt idx="46651">40</cx:pt>
          <cx:pt idx="46652">40</cx:pt>
          <cx:pt idx="46653">40</cx:pt>
          <cx:pt idx="46654">40</cx:pt>
          <cx:pt idx="46655">40</cx:pt>
          <cx:pt idx="46656">40</cx:pt>
          <cx:pt idx="46657">40</cx:pt>
          <cx:pt idx="46658">40</cx:pt>
          <cx:pt idx="46659">40</cx:pt>
          <cx:pt idx="46660">40</cx:pt>
          <cx:pt idx="46661">40</cx:pt>
          <cx:pt idx="46662">40</cx:pt>
          <cx:pt idx="46663">40</cx:pt>
          <cx:pt idx="46664">40</cx:pt>
          <cx:pt idx="46665">40</cx:pt>
          <cx:pt idx="46666">40</cx:pt>
          <cx:pt idx="46667">40</cx:pt>
          <cx:pt idx="46668">40</cx:pt>
          <cx:pt idx="46669">40</cx:pt>
          <cx:pt idx="46670">40</cx:pt>
          <cx:pt idx="46671">40</cx:pt>
          <cx:pt idx="46672">40</cx:pt>
          <cx:pt idx="46673">40</cx:pt>
          <cx:pt idx="46674">40</cx:pt>
          <cx:pt idx="46675">40</cx:pt>
          <cx:pt idx="46676">40</cx:pt>
          <cx:pt idx="46677">40</cx:pt>
          <cx:pt idx="46678">40</cx:pt>
          <cx:pt idx="46679">40</cx:pt>
          <cx:pt idx="46680">40</cx:pt>
          <cx:pt idx="46681">40</cx:pt>
          <cx:pt idx="46682">40</cx:pt>
          <cx:pt idx="46683">40</cx:pt>
          <cx:pt idx="46684">40</cx:pt>
          <cx:pt idx="46685">40</cx:pt>
          <cx:pt idx="46686">40</cx:pt>
          <cx:pt idx="46687">40</cx:pt>
          <cx:pt idx="46688">40</cx:pt>
          <cx:pt idx="46689">40</cx:pt>
          <cx:pt idx="46690">40</cx:pt>
          <cx:pt idx="46691">40</cx:pt>
          <cx:pt idx="46692">40</cx:pt>
          <cx:pt idx="46693">40</cx:pt>
          <cx:pt idx="46694">40</cx:pt>
          <cx:pt idx="46695">40</cx:pt>
          <cx:pt idx="46696">40</cx:pt>
          <cx:pt idx="46697">40</cx:pt>
          <cx:pt idx="46698">40</cx:pt>
          <cx:pt idx="46699">40</cx:pt>
          <cx:pt idx="46700">40</cx:pt>
          <cx:pt idx="46701">40</cx:pt>
          <cx:pt idx="46702">40</cx:pt>
          <cx:pt idx="46703">40</cx:pt>
          <cx:pt idx="46704">40</cx:pt>
          <cx:pt idx="46705">40</cx:pt>
          <cx:pt idx="46706">40</cx:pt>
          <cx:pt idx="46707">40</cx:pt>
          <cx:pt idx="46708">40</cx:pt>
          <cx:pt idx="46709">40</cx:pt>
          <cx:pt idx="46710">40</cx:pt>
          <cx:pt idx="46711">40</cx:pt>
          <cx:pt idx="46712">40</cx:pt>
          <cx:pt idx="46713">40</cx:pt>
          <cx:pt idx="46714">40</cx:pt>
          <cx:pt idx="46715">40</cx:pt>
          <cx:pt idx="46716">40</cx:pt>
          <cx:pt idx="46717">40</cx:pt>
          <cx:pt idx="46718">40</cx:pt>
          <cx:pt idx="46719">40</cx:pt>
          <cx:pt idx="46720">40</cx:pt>
          <cx:pt idx="46721">40</cx:pt>
          <cx:pt idx="46722">40</cx:pt>
          <cx:pt idx="46723">40</cx:pt>
          <cx:pt idx="46724">40</cx:pt>
          <cx:pt idx="46725">40</cx:pt>
          <cx:pt idx="46726">40</cx:pt>
          <cx:pt idx="46727">40</cx:pt>
          <cx:pt idx="46728">40</cx:pt>
          <cx:pt idx="46729">40</cx:pt>
          <cx:pt idx="46730">40</cx:pt>
          <cx:pt idx="46731">40</cx:pt>
          <cx:pt idx="46732">40</cx:pt>
          <cx:pt idx="46733">40</cx:pt>
          <cx:pt idx="46734">40</cx:pt>
          <cx:pt idx="46735">40</cx:pt>
          <cx:pt idx="46736">40</cx:pt>
          <cx:pt idx="46737">40</cx:pt>
          <cx:pt idx="46738">40</cx:pt>
          <cx:pt idx="46739">40</cx:pt>
          <cx:pt idx="46740">40</cx:pt>
          <cx:pt idx="46741">40</cx:pt>
          <cx:pt idx="46742">40</cx:pt>
          <cx:pt idx="46743">40</cx:pt>
          <cx:pt idx="46744">40</cx:pt>
          <cx:pt idx="46745">40</cx:pt>
          <cx:pt idx="46746">40</cx:pt>
          <cx:pt idx="46747">40</cx:pt>
          <cx:pt idx="46748">40</cx:pt>
          <cx:pt idx="46749">40</cx:pt>
          <cx:pt idx="46750">40</cx:pt>
          <cx:pt idx="46751">40</cx:pt>
          <cx:pt idx="46752">40</cx:pt>
          <cx:pt idx="46753">40</cx:pt>
          <cx:pt idx="46754">40</cx:pt>
          <cx:pt idx="46755">40</cx:pt>
          <cx:pt idx="46756">40</cx:pt>
          <cx:pt idx="46757">40</cx:pt>
          <cx:pt idx="46758">40</cx:pt>
          <cx:pt idx="46759">40</cx:pt>
          <cx:pt idx="46760">40</cx:pt>
          <cx:pt idx="46761">40</cx:pt>
          <cx:pt idx="46762">40</cx:pt>
          <cx:pt idx="46763">40</cx:pt>
          <cx:pt idx="46764">40</cx:pt>
          <cx:pt idx="46765">40</cx:pt>
          <cx:pt idx="46766">40</cx:pt>
          <cx:pt idx="46767">40</cx:pt>
          <cx:pt idx="46768">40</cx:pt>
          <cx:pt idx="46769">40</cx:pt>
          <cx:pt idx="46770">40</cx:pt>
          <cx:pt idx="46771">40</cx:pt>
          <cx:pt idx="46772">40</cx:pt>
          <cx:pt idx="46773">40</cx:pt>
          <cx:pt idx="46774">40</cx:pt>
          <cx:pt idx="46775">40</cx:pt>
          <cx:pt idx="46776">40</cx:pt>
          <cx:pt idx="46777">40</cx:pt>
          <cx:pt idx="46778">40</cx:pt>
          <cx:pt idx="46779">40</cx:pt>
          <cx:pt idx="46780">40</cx:pt>
          <cx:pt idx="46781">40</cx:pt>
          <cx:pt idx="46782">40</cx:pt>
          <cx:pt idx="46783">40</cx:pt>
          <cx:pt idx="46784">40</cx:pt>
          <cx:pt idx="46785">40</cx:pt>
          <cx:pt idx="46786">40</cx:pt>
          <cx:pt idx="46787">40</cx:pt>
          <cx:pt idx="46788">40</cx:pt>
          <cx:pt idx="46789">40</cx:pt>
          <cx:pt idx="46790">40</cx:pt>
          <cx:pt idx="46791">40</cx:pt>
          <cx:pt idx="46792">40</cx:pt>
          <cx:pt idx="46793">40</cx:pt>
          <cx:pt idx="46794">40</cx:pt>
          <cx:pt idx="46795">40</cx:pt>
          <cx:pt idx="46796">40</cx:pt>
          <cx:pt idx="46797">40</cx:pt>
          <cx:pt idx="46798">40</cx:pt>
          <cx:pt idx="46799">40</cx:pt>
          <cx:pt idx="46800">40</cx:pt>
          <cx:pt idx="46801">40</cx:pt>
          <cx:pt idx="46802">40</cx:pt>
          <cx:pt idx="46803">40</cx:pt>
          <cx:pt idx="46804">40</cx:pt>
          <cx:pt idx="46805">40</cx:pt>
          <cx:pt idx="46806">40</cx:pt>
          <cx:pt idx="46807">40</cx:pt>
          <cx:pt idx="46808">40</cx:pt>
          <cx:pt idx="46809">40</cx:pt>
          <cx:pt idx="46810">40</cx:pt>
          <cx:pt idx="46811">40</cx:pt>
          <cx:pt idx="46812">40</cx:pt>
          <cx:pt idx="46813">40</cx:pt>
          <cx:pt idx="46814">40</cx:pt>
          <cx:pt idx="46815">40</cx:pt>
          <cx:pt idx="46816">40</cx:pt>
          <cx:pt idx="46817">40</cx:pt>
          <cx:pt idx="46818">40</cx:pt>
          <cx:pt idx="46819">40</cx:pt>
          <cx:pt idx="46820">40</cx:pt>
          <cx:pt idx="46821">40</cx:pt>
          <cx:pt idx="46822">40</cx:pt>
          <cx:pt idx="46823">40</cx:pt>
          <cx:pt idx="46824">40</cx:pt>
          <cx:pt idx="46825">40</cx:pt>
          <cx:pt idx="46826">40</cx:pt>
          <cx:pt idx="46827">40</cx:pt>
          <cx:pt idx="46828">40</cx:pt>
          <cx:pt idx="46829">40</cx:pt>
          <cx:pt idx="46830">40</cx:pt>
          <cx:pt idx="46831">40</cx:pt>
          <cx:pt idx="46832">40</cx:pt>
          <cx:pt idx="46833">40</cx:pt>
          <cx:pt idx="46834">40</cx:pt>
          <cx:pt idx="46835">40</cx:pt>
          <cx:pt idx="46836">40</cx:pt>
          <cx:pt idx="46837">40</cx:pt>
          <cx:pt idx="46838">40</cx:pt>
          <cx:pt idx="46839">40</cx:pt>
          <cx:pt idx="46840">40</cx:pt>
          <cx:pt idx="46841">40</cx:pt>
          <cx:pt idx="46842">40</cx:pt>
          <cx:pt idx="46843">40</cx:pt>
          <cx:pt idx="46844">40</cx:pt>
          <cx:pt idx="46845">40</cx:pt>
          <cx:pt idx="46846">40</cx:pt>
          <cx:pt idx="46847">40</cx:pt>
          <cx:pt idx="46848">40</cx:pt>
          <cx:pt idx="46849">40</cx:pt>
          <cx:pt idx="46850">40</cx:pt>
          <cx:pt idx="46851">40</cx:pt>
          <cx:pt idx="46852">40</cx:pt>
          <cx:pt idx="46853">40</cx:pt>
          <cx:pt idx="46854">40</cx:pt>
          <cx:pt idx="46855">40</cx:pt>
          <cx:pt idx="46856">40</cx:pt>
          <cx:pt idx="46857">40</cx:pt>
          <cx:pt idx="46858">40</cx:pt>
          <cx:pt idx="46859">40</cx:pt>
          <cx:pt idx="46860">40</cx:pt>
          <cx:pt idx="46861">40</cx:pt>
          <cx:pt idx="46862">40</cx:pt>
          <cx:pt idx="46863">40</cx:pt>
          <cx:pt idx="46864">40</cx:pt>
          <cx:pt idx="46865">40</cx:pt>
          <cx:pt idx="46866">40</cx:pt>
          <cx:pt idx="46867">40</cx:pt>
          <cx:pt idx="46868">40</cx:pt>
          <cx:pt idx="46869">40</cx:pt>
          <cx:pt idx="46870">40</cx:pt>
          <cx:pt idx="46871">40</cx:pt>
          <cx:pt idx="46872">40</cx:pt>
          <cx:pt idx="46873">40</cx:pt>
          <cx:pt idx="46874">40</cx:pt>
          <cx:pt idx="46875">40</cx:pt>
          <cx:pt idx="46876">40</cx:pt>
          <cx:pt idx="46877">40</cx:pt>
          <cx:pt idx="46878">40</cx:pt>
          <cx:pt idx="46879">40</cx:pt>
          <cx:pt idx="46880">40</cx:pt>
          <cx:pt idx="46881">40</cx:pt>
          <cx:pt idx="46882">40</cx:pt>
          <cx:pt idx="46883">40</cx:pt>
          <cx:pt idx="46884">40</cx:pt>
          <cx:pt idx="46885">40</cx:pt>
          <cx:pt idx="46886">40</cx:pt>
          <cx:pt idx="46887">40</cx:pt>
          <cx:pt idx="46888">40</cx:pt>
          <cx:pt idx="46889">40</cx:pt>
          <cx:pt idx="46890">40</cx:pt>
          <cx:pt idx="46891">40</cx:pt>
          <cx:pt idx="46892">40</cx:pt>
          <cx:pt idx="46893">40</cx:pt>
          <cx:pt idx="46894">40</cx:pt>
          <cx:pt idx="46895">40</cx:pt>
          <cx:pt idx="46896">40</cx:pt>
          <cx:pt idx="46897">40</cx:pt>
          <cx:pt idx="46898">40</cx:pt>
          <cx:pt idx="46899">40</cx:pt>
          <cx:pt idx="46900">40</cx:pt>
          <cx:pt idx="46901">40</cx:pt>
          <cx:pt idx="46902">40</cx:pt>
          <cx:pt idx="46903">40</cx:pt>
          <cx:pt idx="46904">40</cx:pt>
          <cx:pt idx="46905">40</cx:pt>
          <cx:pt idx="46906">40</cx:pt>
          <cx:pt idx="46907">40</cx:pt>
          <cx:pt idx="46908">40</cx:pt>
          <cx:pt idx="46909">40</cx:pt>
          <cx:pt idx="46910">40</cx:pt>
          <cx:pt idx="46911">40</cx:pt>
          <cx:pt idx="46912">40</cx:pt>
          <cx:pt idx="46913">40</cx:pt>
          <cx:pt idx="46914">40</cx:pt>
          <cx:pt idx="46915">40</cx:pt>
          <cx:pt idx="46916">40</cx:pt>
          <cx:pt idx="46917">40</cx:pt>
          <cx:pt idx="46918">40</cx:pt>
          <cx:pt idx="46919">40</cx:pt>
          <cx:pt idx="46920">40</cx:pt>
          <cx:pt idx="46921">40</cx:pt>
          <cx:pt idx="46922">40</cx:pt>
          <cx:pt idx="46923">40</cx:pt>
          <cx:pt idx="46924">40</cx:pt>
          <cx:pt idx="46925">40</cx:pt>
          <cx:pt idx="46926">40</cx:pt>
          <cx:pt idx="46927">40</cx:pt>
          <cx:pt idx="46928">40</cx:pt>
          <cx:pt idx="46929">40</cx:pt>
          <cx:pt idx="46930">40</cx:pt>
          <cx:pt idx="46931">40</cx:pt>
          <cx:pt idx="46932">40</cx:pt>
          <cx:pt idx="46933">40</cx:pt>
          <cx:pt idx="46934">40</cx:pt>
          <cx:pt idx="46935">40</cx:pt>
          <cx:pt idx="46936">40</cx:pt>
          <cx:pt idx="46937">40</cx:pt>
          <cx:pt idx="46938">40</cx:pt>
          <cx:pt idx="46939">40</cx:pt>
          <cx:pt idx="46940">40</cx:pt>
          <cx:pt idx="46941">40</cx:pt>
          <cx:pt idx="46942">40</cx:pt>
          <cx:pt idx="46943">40</cx:pt>
          <cx:pt idx="46944">40</cx:pt>
          <cx:pt idx="46945">40</cx:pt>
          <cx:pt idx="46946">40</cx:pt>
          <cx:pt idx="46947">40</cx:pt>
          <cx:pt idx="46948">40</cx:pt>
          <cx:pt idx="46949">40</cx:pt>
          <cx:pt idx="46950">40</cx:pt>
          <cx:pt idx="46951">40</cx:pt>
          <cx:pt idx="46952">40</cx:pt>
          <cx:pt idx="46953">40</cx:pt>
          <cx:pt idx="46954">40</cx:pt>
          <cx:pt idx="46955">40</cx:pt>
          <cx:pt idx="46956">40</cx:pt>
          <cx:pt idx="46957">40</cx:pt>
          <cx:pt idx="46958">40</cx:pt>
          <cx:pt idx="46959">40</cx:pt>
          <cx:pt idx="46960">40</cx:pt>
          <cx:pt idx="46961">40</cx:pt>
          <cx:pt idx="46962">40</cx:pt>
          <cx:pt idx="46963">40</cx:pt>
          <cx:pt idx="46964">40</cx:pt>
          <cx:pt idx="46965">40</cx:pt>
          <cx:pt idx="46966">40</cx:pt>
          <cx:pt idx="46967">40</cx:pt>
          <cx:pt idx="46968">40</cx:pt>
          <cx:pt idx="46969">40</cx:pt>
          <cx:pt idx="46970">40</cx:pt>
          <cx:pt idx="46971">40</cx:pt>
          <cx:pt idx="46972">40</cx:pt>
          <cx:pt idx="46973">40</cx:pt>
          <cx:pt idx="46974">40</cx:pt>
          <cx:pt idx="46975">40</cx:pt>
          <cx:pt idx="46976">40</cx:pt>
          <cx:pt idx="46977">40</cx:pt>
          <cx:pt idx="46978">40</cx:pt>
          <cx:pt idx="46979">40</cx:pt>
          <cx:pt idx="46980">40</cx:pt>
          <cx:pt idx="46981">40</cx:pt>
          <cx:pt idx="46982">40</cx:pt>
          <cx:pt idx="46983">40</cx:pt>
          <cx:pt idx="46984">40</cx:pt>
          <cx:pt idx="46985">40</cx:pt>
          <cx:pt idx="46986">40</cx:pt>
          <cx:pt idx="46987">40</cx:pt>
          <cx:pt idx="46988">40</cx:pt>
          <cx:pt idx="46989">40</cx:pt>
          <cx:pt idx="46990">40</cx:pt>
          <cx:pt idx="46991">40</cx:pt>
          <cx:pt idx="46992">40</cx:pt>
          <cx:pt idx="46993">40</cx:pt>
          <cx:pt idx="46994">40</cx:pt>
          <cx:pt idx="46995">40</cx:pt>
          <cx:pt idx="46996">40</cx:pt>
          <cx:pt idx="46997">40</cx:pt>
          <cx:pt idx="46998">40</cx:pt>
          <cx:pt idx="46999">40</cx:pt>
          <cx:pt idx="47000">40</cx:pt>
          <cx:pt idx="47001">40</cx:pt>
          <cx:pt idx="47002">40</cx:pt>
          <cx:pt idx="47003">40</cx:pt>
          <cx:pt idx="47004">40</cx:pt>
          <cx:pt idx="47005">40</cx:pt>
          <cx:pt idx="47006">40</cx:pt>
          <cx:pt idx="47007">40</cx:pt>
          <cx:pt idx="47008">40</cx:pt>
          <cx:pt idx="47009">40</cx:pt>
          <cx:pt idx="47010">40</cx:pt>
          <cx:pt idx="47011">40</cx:pt>
          <cx:pt idx="47012">40</cx:pt>
          <cx:pt idx="47013">40</cx:pt>
          <cx:pt idx="47014">40</cx:pt>
          <cx:pt idx="47015">40</cx:pt>
          <cx:pt idx="47016">40</cx:pt>
          <cx:pt idx="47017">40</cx:pt>
          <cx:pt idx="47018">40</cx:pt>
          <cx:pt idx="47019">40</cx:pt>
          <cx:pt idx="47020">40</cx:pt>
          <cx:pt idx="47021">40</cx:pt>
          <cx:pt idx="47022">40</cx:pt>
          <cx:pt idx="47023">40</cx:pt>
          <cx:pt idx="47024">40</cx:pt>
          <cx:pt idx="47025">40</cx:pt>
          <cx:pt idx="47026">40</cx:pt>
          <cx:pt idx="47027">40</cx:pt>
          <cx:pt idx="47028">40</cx:pt>
          <cx:pt idx="47029">40</cx:pt>
          <cx:pt idx="47030">40</cx:pt>
          <cx:pt idx="47031">40</cx:pt>
          <cx:pt idx="47032">40</cx:pt>
          <cx:pt idx="47033">40</cx:pt>
          <cx:pt idx="47034">40</cx:pt>
          <cx:pt idx="47035">40</cx:pt>
          <cx:pt idx="47036">40</cx:pt>
          <cx:pt idx="47037">40</cx:pt>
          <cx:pt idx="47038">40</cx:pt>
          <cx:pt idx="47039">40</cx:pt>
          <cx:pt idx="47040">40</cx:pt>
          <cx:pt idx="47041">40</cx:pt>
          <cx:pt idx="47042">40</cx:pt>
          <cx:pt idx="47043">40</cx:pt>
          <cx:pt idx="47044">40</cx:pt>
          <cx:pt idx="47045">40</cx:pt>
          <cx:pt idx="47046">40</cx:pt>
          <cx:pt idx="47047">40</cx:pt>
          <cx:pt idx="47048">40</cx:pt>
          <cx:pt idx="47049">40</cx:pt>
          <cx:pt idx="47050">40</cx:pt>
          <cx:pt idx="47051">40</cx:pt>
          <cx:pt idx="47052">40</cx:pt>
          <cx:pt idx="47053">40</cx:pt>
          <cx:pt idx="47054">40</cx:pt>
          <cx:pt idx="47055">40</cx:pt>
          <cx:pt idx="47056">40</cx:pt>
          <cx:pt idx="47057">40</cx:pt>
          <cx:pt idx="47058">40</cx:pt>
          <cx:pt idx="47059">40</cx:pt>
          <cx:pt idx="47060">40</cx:pt>
          <cx:pt idx="47061">40</cx:pt>
          <cx:pt idx="47062">40</cx:pt>
          <cx:pt idx="47063">40</cx:pt>
          <cx:pt idx="47064">40</cx:pt>
          <cx:pt idx="47065">40</cx:pt>
          <cx:pt idx="47066">40</cx:pt>
          <cx:pt idx="47067">40</cx:pt>
          <cx:pt idx="47068">40</cx:pt>
          <cx:pt idx="47069">40</cx:pt>
          <cx:pt idx="47070">40</cx:pt>
          <cx:pt idx="47071">40</cx:pt>
          <cx:pt idx="47072">40</cx:pt>
          <cx:pt idx="47073">40</cx:pt>
          <cx:pt idx="47074">40</cx:pt>
          <cx:pt idx="47075">40</cx:pt>
          <cx:pt idx="47076">40</cx:pt>
          <cx:pt idx="47077">40</cx:pt>
          <cx:pt idx="47078">40</cx:pt>
          <cx:pt idx="47079">40</cx:pt>
          <cx:pt idx="47080">40</cx:pt>
          <cx:pt idx="47081">40</cx:pt>
          <cx:pt idx="47082">40</cx:pt>
          <cx:pt idx="47083">40</cx:pt>
          <cx:pt idx="47084">40</cx:pt>
          <cx:pt idx="47085">40</cx:pt>
          <cx:pt idx="47086">40</cx:pt>
          <cx:pt idx="47087">40</cx:pt>
          <cx:pt idx="47088">40</cx:pt>
          <cx:pt idx="47089">40</cx:pt>
          <cx:pt idx="47090">40</cx:pt>
          <cx:pt idx="47091">40</cx:pt>
          <cx:pt idx="47092">40</cx:pt>
          <cx:pt idx="47093">40</cx:pt>
          <cx:pt idx="47094">40</cx:pt>
          <cx:pt idx="47095">40</cx:pt>
          <cx:pt idx="47096">40</cx:pt>
          <cx:pt idx="47097">40</cx:pt>
          <cx:pt idx="47098">40</cx:pt>
          <cx:pt idx="47099">40</cx:pt>
          <cx:pt idx="47100">40</cx:pt>
          <cx:pt idx="47101">40</cx:pt>
          <cx:pt idx="47102">40</cx:pt>
          <cx:pt idx="47103">40</cx:pt>
          <cx:pt idx="47104">40</cx:pt>
          <cx:pt idx="47105">40</cx:pt>
          <cx:pt idx="47106">40</cx:pt>
          <cx:pt idx="47107">40</cx:pt>
          <cx:pt idx="47108">40</cx:pt>
          <cx:pt idx="47109">40</cx:pt>
          <cx:pt idx="47110">40</cx:pt>
          <cx:pt idx="47111">40</cx:pt>
          <cx:pt idx="47112">40</cx:pt>
          <cx:pt idx="47113">40</cx:pt>
          <cx:pt idx="47114">40</cx:pt>
          <cx:pt idx="47115">40</cx:pt>
          <cx:pt idx="47116">40</cx:pt>
          <cx:pt idx="47117">40</cx:pt>
          <cx:pt idx="47118">40</cx:pt>
          <cx:pt idx="47119">40</cx:pt>
          <cx:pt idx="47120">40</cx:pt>
          <cx:pt idx="47121">40</cx:pt>
          <cx:pt idx="47122">40</cx:pt>
          <cx:pt idx="47123">40</cx:pt>
          <cx:pt idx="47124">40</cx:pt>
          <cx:pt idx="47125">40</cx:pt>
          <cx:pt idx="47126">40</cx:pt>
          <cx:pt idx="47127">40</cx:pt>
          <cx:pt idx="47128">40</cx:pt>
          <cx:pt idx="47129">40</cx:pt>
          <cx:pt idx="47130">40</cx:pt>
          <cx:pt idx="47131">40</cx:pt>
          <cx:pt idx="47132">40</cx:pt>
          <cx:pt idx="47133">40</cx:pt>
          <cx:pt idx="47134">40</cx:pt>
          <cx:pt idx="47135">40</cx:pt>
          <cx:pt idx="47136">40</cx:pt>
          <cx:pt idx="47137">40</cx:pt>
          <cx:pt idx="47138">40</cx:pt>
          <cx:pt idx="47139">40</cx:pt>
          <cx:pt idx="47140">40</cx:pt>
          <cx:pt idx="47141">40</cx:pt>
          <cx:pt idx="47142">40</cx:pt>
          <cx:pt idx="47143">40</cx:pt>
          <cx:pt idx="47144">40</cx:pt>
          <cx:pt idx="47145">40</cx:pt>
          <cx:pt idx="47146">40</cx:pt>
          <cx:pt idx="47147">40</cx:pt>
          <cx:pt idx="47148">40</cx:pt>
          <cx:pt idx="47149">40</cx:pt>
          <cx:pt idx="47150">40</cx:pt>
          <cx:pt idx="47151">40</cx:pt>
          <cx:pt idx="47152">40</cx:pt>
          <cx:pt idx="47153">40</cx:pt>
          <cx:pt idx="47154">40</cx:pt>
          <cx:pt idx="47155">40</cx:pt>
          <cx:pt idx="47156">40</cx:pt>
          <cx:pt idx="47157">40</cx:pt>
          <cx:pt idx="47158">40</cx:pt>
          <cx:pt idx="47159">40</cx:pt>
          <cx:pt idx="47160">40</cx:pt>
          <cx:pt idx="47161">40</cx:pt>
          <cx:pt idx="47162">40</cx:pt>
          <cx:pt idx="47163">40</cx:pt>
          <cx:pt idx="47164">40</cx:pt>
          <cx:pt idx="47165">40</cx:pt>
          <cx:pt idx="47166">40</cx:pt>
          <cx:pt idx="47167">40</cx:pt>
          <cx:pt idx="47168">40</cx:pt>
          <cx:pt idx="47169">40</cx:pt>
          <cx:pt idx="47170">40</cx:pt>
          <cx:pt idx="47171">40</cx:pt>
          <cx:pt idx="47172">40</cx:pt>
          <cx:pt idx="47173">40</cx:pt>
          <cx:pt idx="47174">40</cx:pt>
          <cx:pt idx="47175">40</cx:pt>
          <cx:pt idx="47176">40</cx:pt>
          <cx:pt idx="47177">40</cx:pt>
          <cx:pt idx="47178">40</cx:pt>
          <cx:pt idx="47179">40</cx:pt>
          <cx:pt idx="47180">40</cx:pt>
          <cx:pt idx="47181">40</cx:pt>
          <cx:pt idx="47182">40</cx:pt>
          <cx:pt idx="47183">40</cx:pt>
          <cx:pt idx="47184">40</cx:pt>
          <cx:pt idx="47185">40</cx:pt>
          <cx:pt idx="47186">40</cx:pt>
          <cx:pt idx="47187">40</cx:pt>
          <cx:pt idx="47188">40</cx:pt>
          <cx:pt idx="47189">40</cx:pt>
          <cx:pt idx="47190">40</cx:pt>
          <cx:pt idx="47191">40</cx:pt>
          <cx:pt idx="47192">40</cx:pt>
          <cx:pt idx="47193">40</cx:pt>
          <cx:pt idx="47194">40</cx:pt>
          <cx:pt idx="47195">40</cx:pt>
          <cx:pt idx="47196">40</cx:pt>
          <cx:pt idx="47197">40</cx:pt>
          <cx:pt idx="47198">40</cx:pt>
          <cx:pt idx="47199">40</cx:pt>
          <cx:pt idx="47200">40</cx:pt>
          <cx:pt idx="47201">40</cx:pt>
          <cx:pt idx="47202">40</cx:pt>
          <cx:pt idx="47203">40</cx:pt>
          <cx:pt idx="47204">40</cx:pt>
          <cx:pt idx="47205">40</cx:pt>
          <cx:pt idx="47206">40</cx:pt>
          <cx:pt idx="47207">40</cx:pt>
          <cx:pt idx="47208">40</cx:pt>
          <cx:pt idx="47209">40</cx:pt>
          <cx:pt idx="47210">40</cx:pt>
          <cx:pt idx="47211">40</cx:pt>
          <cx:pt idx="47212">40</cx:pt>
          <cx:pt idx="47213">40</cx:pt>
          <cx:pt idx="47214">40</cx:pt>
          <cx:pt idx="47215">40</cx:pt>
          <cx:pt idx="47216">40</cx:pt>
          <cx:pt idx="47217">40</cx:pt>
          <cx:pt idx="47218">40</cx:pt>
          <cx:pt idx="47219">40</cx:pt>
          <cx:pt idx="47220">40</cx:pt>
          <cx:pt idx="47221">40</cx:pt>
          <cx:pt idx="47222">40</cx:pt>
          <cx:pt idx="47223">40</cx:pt>
          <cx:pt idx="47224">40</cx:pt>
          <cx:pt idx="47225">40</cx:pt>
          <cx:pt idx="47226">40</cx:pt>
          <cx:pt idx="47227">40</cx:pt>
          <cx:pt idx="47228">40</cx:pt>
          <cx:pt idx="47229">40</cx:pt>
          <cx:pt idx="47230">40</cx:pt>
          <cx:pt idx="47231">40</cx:pt>
          <cx:pt idx="47232">40</cx:pt>
          <cx:pt idx="47233">40</cx:pt>
          <cx:pt idx="47234">40</cx:pt>
          <cx:pt idx="47235">40</cx:pt>
          <cx:pt idx="47236">40</cx:pt>
          <cx:pt idx="47237">40</cx:pt>
          <cx:pt idx="47238">40</cx:pt>
          <cx:pt idx="47239">40</cx:pt>
          <cx:pt idx="47240">40</cx:pt>
          <cx:pt idx="47241">40</cx:pt>
          <cx:pt idx="47242">40</cx:pt>
          <cx:pt idx="47243">40</cx:pt>
          <cx:pt idx="47244">40</cx:pt>
          <cx:pt idx="47245">40</cx:pt>
          <cx:pt idx="47246">40</cx:pt>
          <cx:pt idx="47247">40</cx:pt>
          <cx:pt idx="47248">40</cx:pt>
          <cx:pt idx="47249">40</cx:pt>
          <cx:pt idx="47250">40</cx:pt>
          <cx:pt idx="47251">40</cx:pt>
          <cx:pt idx="47252">40</cx:pt>
          <cx:pt idx="47253">40</cx:pt>
          <cx:pt idx="47254">40</cx:pt>
          <cx:pt idx="47255">40</cx:pt>
          <cx:pt idx="47256">40</cx:pt>
          <cx:pt idx="47257">40</cx:pt>
          <cx:pt idx="47258">40</cx:pt>
          <cx:pt idx="47259">40</cx:pt>
          <cx:pt idx="47260">40</cx:pt>
          <cx:pt idx="47261">40</cx:pt>
          <cx:pt idx="47262">40</cx:pt>
          <cx:pt idx="47263">40</cx:pt>
          <cx:pt idx="47264">40</cx:pt>
          <cx:pt idx="47265">40</cx:pt>
          <cx:pt idx="47266">40</cx:pt>
          <cx:pt idx="47267">40</cx:pt>
          <cx:pt idx="47268">40</cx:pt>
          <cx:pt idx="47269">40</cx:pt>
          <cx:pt idx="47270">39</cx:pt>
          <cx:pt idx="47271">39</cx:pt>
          <cx:pt idx="47272">39</cx:pt>
          <cx:pt idx="47273">39</cx:pt>
          <cx:pt idx="47274">39</cx:pt>
          <cx:pt idx="47275">39</cx:pt>
          <cx:pt idx="47276">39</cx:pt>
          <cx:pt idx="47277">39</cx:pt>
          <cx:pt idx="47278">39</cx:pt>
          <cx:pt idx="47279">39</cx:pt>
          <cx:pt idx="47280">39</cx:pt>
          <cx:pt idx="47281">39</cx:pt>
          <cx:pt idx="47282">39</cx:pt>
          <cx:pt idx="47283">39</cx:pt>
          <cx:pt idx="47284">39</cx:pt>
          <cx:pt idx="47285">39</cx:pt>
          <cx:pt idx="47286">39</cx:pt>
          <cx:pt idx="47287">39</cx:pt>
          <cx:pt idx="47288">39</cx:pt>
          <cx:pt idx="47289">39</cx:pt>
          <cx:pt idx="47290">39</cx:pt>
          <cx:pt idx="47291">39</cx:pt>
          <cx:pt idx="47292">39</cx:pt>
          <cx:pt idx="47293">39</cx:pt>
          <cx:pt idx="47294">39</cx:pt>
          <cx:pt idx="47295">39</cx:pt>
          <cx:pt idx="47296">39</cx:pt>
          <cx:pt idx="47297">39</cx:pt>
          <cx:pt idx="47298">39</cx:pt>
          <cx:pt idx="47299">39</cx:pt>
          <cx:pt idx="47300">39</cx:pt>
          <cx:pt idx="47301">39</cx:pt>
          <cx:pt idx="47302">39</cx:pt>
          <cx:pt idx="47303">39</cx:pt>
          <cx:pt idx="47304">39</cx:pt>
          <cx:pt idx="47305">39</cx:pt>
          <cx:pt idx="47306">39</cx:pt>
          <cx:pt idx="47307">39</cx:pt>
          <cx:pt idx="47308">39</cx:pt>
          <cx:pt idx="47309">39</cx:pt>
          <cx:pt idx="47310">39</cx:pt>
          <cx:pt idx="47311">39</cx:pt>
          <cx:pt idx="47312">39</cx:pt>
          <cx:pt idx="47313">39</cx:pt>
          <cx:pt idx="47314">39</cx:pt>
          <cx:pt idx="47315">39</cx:pt>
          <cx:pt idx="47316">39</cx:pt>
          <cx:pt idx="47317">39</cx:pt>
          <cx:pt idx="47318">39</cx:pt>
          <cx:pt idx="47319">39</cx:pt>
          <cx:pt idx="47320">39</cx:pt>
          <cx:pt idx="47321">39</cx:pt>
          <cx:pt idx="47322">39</cx:pt>
          <cx:pt idx="47323">39</cx:pt>
          <cx:pt idx="47324">39</cx:pt>
          <cx:pt idx="47325">39</cx:pt>
          <cx:pt idx="47326">39</cx:pt>
          <cx:pt idx="47327">39</cx:pt>
          <cx:pt idx="47328">39</cx:pt>
          <cx:pt idx="47329">39</cx:pt>
          <cx:pt idx="47330">39</cx:pt>
          <cx:pt idx="47331">39</cx:pt>
          <cx:pt idx="47332">39</cx:pt>
          <cx:pt idx="47333">39</cx:pt>
          <cx:pt idx="47334">39</cx:pt>
          <cx:pt idx="47335">39</cx:pt>
          <cx:pt idx="47336">39</cx:pt>
          <cx:pt idx="47337">39</cx:pt>
          <cx:pt idx="47338">39</cx:pt>
          <cx:pt idx="47339">39</cx:pt>
          <cx:pt idx="47340">39</cx:pt>
          <cx:pt idx="47341">39</cx:pt>
          <cx:pt idx="47342">39</cx:pt>
          <cx:pt idx="47343">39</cx:pt>
          <cx:pt idx="47344">39</cx:pt>
          <cx:pt idx="47345">39</cx:pt>
          <cx:pt idx="47346">39</cx:pt>
          <cx:pt idx="47347">39</cx:pt>
          <cx:pt idx="47348">39</cx:pt>
          <cx:pt idx="47349">39</cx:pt>
          <cx:pt idx="47350">39</cx:pt>
          <cx:pt idx="47351">39</cx:pt>
          <cx:pt idx="47352">39</cx:pt>
          <cx:pt idx="47353">39</cx:pt>
          <cx:pt idx="47354">39</cx:pt>
          <cx:pt idx="47355">39</cx:pt>
          <cx:pt idx="47356">39</cx:pt>
          <cx:pt idx="47357">39</cx:pt>
          <cx:pt idx="47358">39</cx:pt>
          <cx:pt idx="47359">39</cx:pt>
          <cx:pt idx="47360">39</cx:pt>
          <cx:pt idx="47361">39</cx:pt>
          <cx:pt idx="47362">39</cx:pt>
          <cx:pt idx="47363">39</cx:pt>
          <cx:pt idx="47364">39</cx:pt>
          <cx:pt idx="47365">39</cx:pt>
          <cx:pt idx="47366">39</cx:pt>
          <cx:pt idx="47367">39</cx:pt>
          <cx:pt idx="47368">39</cx:pt>
          <cx:pt idx="47369">39</cx:pt>
          <cx:pt idx="47370">39</cx:pt>
          <cx:pt idx="47371">39</cx:pt>
          <cx:pt idx="47372">39</cx:pt>
          <cx:pt idx="47373">39</cx:pt>
          <cx:pt idx="47374">39</cx:pt>
          <cx:pt idx="47375">39</cx:pt>
          <cx:pt idx="47376">39</cx:pt>
          <cx:pt idx="47377">39</cx:pt>
          <cx:pt idx="47378">39</cx:pt>
          <cx:pt idx="47379">39</cx:pt>
          <cx:pt idx="47380">39</cx:pt>
          <cx:pt idx="47381">39</cx:pt>
          <cx:pt idx="47382">39</cx:pt>
          <cx:pt idx="47383">39</cx:pt>
          <cx:pt idx="47384">39</cx:pt>
          <cx:pt idx="47385">39</cx:pt>
          <cx:pt idx="47386">39</cx:pt>
          <cx:pt idx="47387">39</cx:pt>
          <cx:pt idx="47388">39</cx:pt>
          <cx:pt idx="47389">39</cx:pt>
          <cx:pt idx="47390">39</cx:pt>
          <cx:pt idx="47391">39</cx:pt>
          <cx:pt idx="47392">39</cx:pt>
          <cx:pt idx="47393">39</cx:pt>
          <cx:pt idx="47394">39</cx:pt>
          <cx:pt idx="47395">39</cx:pt>
          <cx:pt idx="47396">39</cx:pt>
          <cx:pt idx="47397">39</cx:pt>
          <cx:pt idx="47398">39</cx:pt>
          <cx:pt idx="47399">39</cx:pt>
          <cx:pt idx="47400">39</cx:pt>
          <cx:pt idx="47401">39</cx:pt>
          <cx:pt idx="47402">39</cx:pt>
          <cx:pt idx="47403">39</cx:pt>
          <cx:pt idx="47404">39</cx:pt>
          <cx:pt idx="47405">39</cx:pt>
          <cx:pt idx="47406">39</cx:pt>
          <cx:pt idx="47407">39</cx:pt>
          <cx:pt idx="47408">39</cx:pt>
          <cx:pt idx="47409">39</cx:pt>
          <cx:pt idx="47410">39</cx:pt>
          <cx:pt idx="47411">39</cx:pt>
          <cx:pt idx="47412">39</cx:pt>
          <cx:pt idx="47413">39</cx:pt>
          <cx:pt idx="47414">39</cx:pt>
          <cx:pt idx="47415">39</cx:pt>
          <cx:pt idx="47416">39</cx:pt>
          <cx:pt idx="47417">39</cx:pt>
          <cx:pt idx="47418">39</cx:pt>
          <cx:pt idx="47419">39</cx:pt>
          <cx:pt idx="47420">39</cx:pt>
          <cx:pt idx="47421">39</cx:pt>
          <cx:pt idx="47422">39</cx:pt>
          <cx:pt idx="47423">39</cx:pt>
          <cx:pt idx="47424">39</cx:pt>
          <cx:pt idx="47425">39</cx:pt>
          <cx:pt idx="47426">39</cx:pt>
          <cx:pt idx="47427">39</cx:pt>
          <cx:pt idx="47428">39</cx:pt>
          <cx:pt idx="47429">39</cx:pt>
          <cx:pt idx="47430">39</cx:pt>
          <cx:pt idx="47431">39</cx:pt>
          <cx:pt idx="47432">39</cx:pt>
          <cx:pt idx="47433">39</cx:pt>
          <cx:pt idx="47434">39</cx:pt>
          <cx:pt idx="47435">39</cx:pt>
          <cx:pt idx="47436">39</cx:pt>
          <cx:pt idx="47437">39</cx:pt>
          <cx:pt idx="47438">39</cx:pt>
          <cx:pt idx="47439">39</cx:pt>
          <cx:pt idx="47440">39</cx:pt>
          <cx:pt idx="47441">39</cx:pt>
          <cx:pt idx="47442">39</cx:pt>
          <cx:pt idx="47443">39</cx:pt>
          <cx:pt idx="47444">39</cx:pt>
          <cx:pt idx="47445">39</cx:pt>
          <cx:pt idx="47446">39</cx:pt>
          <cx:pt idx="47447">39</cx:pt>
          <cx:pt idx="47448">39</cx:pt>
          <cx:pt idx="47449">39</cx:pt>
          <cx:pt idx="47450">39</cx:pt>
          <cx:pt idx="47451">39</cx:pt>
          <cx:pt idx="47452">39</cx:pt>
          <cx:pt idx="47453">39</cx:pt>
          <cx:pt idx="47454">39</cx:pt>
          <cx:pt idx="47455">39</cx:pt>
          <cx:pt idx="47456">39</cx:pt>
          <cx:pt idx="47457">39</cx:pt>
          <cx:pt idx="47458">39</cx:pt>
          <cx:pt idx="47459">39</cx:pt>
          <cx:pt idx="47460">39</cx:pt>
          <cx:pt idx="47461">39</cx:pt>
          <cx:pt idx="47462">39</cx:pt>
          <cx:pt idx="47463">39</cx:pt>
          <cx:pt idx="47464">39</cx:pt>
          <cx:pt idx="47465">39</cx:pt>
          <cx:pt idx="47466">39</cx:pt>
          <cx:pt idx="47467">39</cx:pt>
          <cx:pt idx="47468">39</cx:pt>
          <cx:pt idx="47469">39</cx:pt>
          <cx:pt idx="47470">39</cx:pt>
          <cx:pt idx="47471">39</cx:pt>
          <cx:pt idx="47472">39</cx:pt>
          <cx:pt idx="47473">39</cx:pt>
          <cx:pt idx="47474">39</cx:pt>
          <cx:pt idx="47475">39</cx:pt>
          <cx:pt idx="47476">39</cx:pt>
          <cx:pt idx="47477">39</cx:pt>
          <cx:pt idx="47478">39</cx:pt>
          <cx:pt idx="47479">39</cx:pt>
          <cx:pt idx="47480">39</cx:pt>
          <cx:pt idx="47481">39</cx:pt>
          <cx:pt idx="47482">39</cx:pt>
          <cx:pt idx="47483">39</cx:pt>
          <cx:pt idx="47484">39</cx:pt>
          <cx:pt idx="47485">39</cx:pt>
          <cx:pt idx="47486">39</cx:pt>
          <cx:pt idx="47487">39</cx:pt>
          <cx:pt idx="47488">39</cx:pt>
          <cx:pt idx="47489">39</cx:pt>
          <cx:pt idx="47490">39</cx:pt>
          <cx:pt idx="47491">39</cx:pt>
          <cx:pt idx="47492">39</cx:pt>
          <cx:pt idx="47493">39</cx:pt>
          <cx:pt idx="47494">39</cx:pt>
          <cx:pt idx="47495">39</cx:pt>
          <cx:pt idx="47496">39</cx:pt>
          <cx:pt idx="47497">39</cx:pt>
          <cx:pt idx="47498">39</cx:pt>
          <cx:pt idx="47499">39</cx:pt>
          <cx:pt idx="47500">39</cx:pt>
          <cx:pt idx="47501">39</cx:pt>
          <cx:pt idx="47502">39</cx:pt>
          <cx:pt idx="47503">39</cx:pt>
          <cx:pt idx="47504">39</cx:pt>
          <cx:pt idx="47505">39</cx:pt>
          <cx:pt idx="47506">39</cx:pt>
          <cx:pt idx="47507">39</cx:pt>
          <cx:pt idx="47508">39</cx:pt>
          <cx:pt idx="47509">39</cx:pt>
          <cx:pt idx="47510">39</cx:pt>
          <cx:pt idx="47511">39</cx:pt>
          <cx:pt idx="47512">39</cx:pt>
          <cx:pt idx="47513">39</cx:pt>
          <cx:pt idx="47514">39</cx:pt>
          <cx:pt idx="47515">39</cx:pt>
          <cx:pt idx="47516">39</cx:pt>
          <cx:pt idx="47517">39</cx:pt>
          <cx:pt idx="47518">39</cx:pt>
          <cx:pt idx="47519">39</cx:pt>
          <cx:pt idx="47520">39</cx:pt>
          <cx:pt idx="47521">39</cx:pt>
          <cx:pt idx="47522">39</cx:pt>
          <cx:pt idx="47523">39</cx:pt>
          <cx:pt idx="47524">39</cx:pt>
          <cx:pt idx="47525">39</cx:pt>
          <cx:pt idx="47526">39</cx:pt>
          <cx:pt idx="47527">39</cx:pt>
          <cx:pt idx="47528">39</cx:pt>
          <cx:pt idx="47529">39</cx:pt>
          <cx:pt idx="47530">39</cx:pt>
          <cx:pt idx="47531">39</cx:pt>
          <cx:pt idx="47532">39</cx:pt>
          <cx:pt idx="47533">39</cx:pt>
          <cx:pt idx="47534">39</cx:pt>
          <cx:pt idx="47535">39</cx:pt>
          <cx:pt idx="47536">39</cx:pt>
          <cx:pt idx="47537">39</cx:pt>
          <cx:pt idx="47538">39</cx:pt>
          <cx:pt idx="47539">39</cx:pt>
          <cx:pt idx="47540">39</cx:pt>
          <cx:pt idx="47541">39</cx:pt>
          <cx:pt idx="47542">39</cx:pt>
          <cx:pt idx="47543">39</cx:pt>
          <cx:pt idx="47544">39</cx:pt>
          <cx:pt idx="47545">39</cx:pt>
          <cx:pt idx="47546">39</cx:pt>
          <cx:pt idx="47547">39</cx:pt>
          <cx:pt idx="47548">39</cx:pt>
          <cx:pt idx="47549">39</cx:pt>
          <cx:pt idx="47550">39</cx:pt>
          <cx:pt idx="47551">39</cx:pt>
          <cx:pt idx="47552">39</cx:pt>
          <cx:pt idx="47553">39</cx:pt>
          <cx:pt idx="47554">39</cx:pt>
          <cx:pt idx="47555">39</cx:pt>
          <cx:pt idx="47556">39</cx:pt>
          <cx:pt idx="47557">39</cx:pt>
          <cx:pt idx="47558">39</cx:pt>
          <cx:pt idx="47559">39</cx:pt>
          <cx:pt idx="47560">39</cx:pt>
          <cx:pt idx="47561">39</cx:pt>
          <cx:pt idx="47562">39</cx:pt>
          <cx:pt idx="47563">39</cx:pt>
          <cx:pt idx="47564">39</cx:pt>
          <cx:pt idx="47565">39</cx:pt>
          <cx:pt idx="47566">39</cx:pt>
          <cx:pt idx="47567">39</cx:pt>
          <cx:pt idx="47568">39</cx:pt>
          <cx:pt idx="47569">39</cx:pt>
          <cx:pt idx="47570">39</cx:pt>
          <cx:pt idx="47571">39</cx:pt>
          <cx:pt idx="47572">39</cx:pt>
          <cx:pt idx="47573">39</cx:pt>
          <cx:pt idx="47574">39</cx:pt>
          <cx:pt idx="47575">39</cx:pt>
          <cx:pt idx="47576">39</cx:pt>
          <cx:pt idx="47577">39</cx:pt>
          <cx:pt idx="47578">39</cx:pt>
          <cx:pt idx="47579">39</cx:pt>
          <cx:pt idx="47580">39</cx:pt>
          <cx:pt idx="47581">39</cx:pt>
          <cx:pt idx="47582">39</cx:pt>
          <cx:pt idx="47583">39</cx:pt>
          <cx:pt idx="47584">39</cx:pt>
          <cx:pt idx="47585">39</cx:pt>
          <cx:pt idx="47586">39</cx:pt>
          <cx:pt idx="47587">39</cx:pt>
          <cx:pt idx="47588">39</cx:pt>
          <cx:pt idx="47589">39</cx:pt>
          <cx:pt idx="47590">39</cx:pt>
          <cx:pt idx="47591">39</cx:pt>
          <cx:pt idx="47592">39</cx:pt>
          <cx:pt idx="47593">39</cx:pt>
          <cx:pt idx="47594">39</cx:pt>
          <cx:pt idx="47595">39</cx:pt>
          <cx:pt idx="47596">39</cx:pt>
          <cx:pt idx="47597">39</cx:pt>
          <cx:pt idx="47598">39</cx:pt>
          <cx:pt idx="47599">39</cx:pt>
          <cx:pt idx="47600">39</cx:pt>
          <cx:pt idx="47601">39</cx:pt>
          <cx:pt idx="47602">39</cx:pt>
          <cx:pt idx="47603">39</cx:pt>
          <cx:pt idx="47604">39</cx:pt>
          <cx:pt idx="47605">39</cx:pt>
          <cx:pt idx="47606">39</cx:pt>
          <cx:pt idx="47607">39</cx:pt>
          <cx:pt idx="47608">39</cx:pt>
          <cx:pt idx="47609">39</cx:pt>
          <cx:pt idx="47610">39</cx:pt>
          <cx:pt idx="47611">39</cx:pt>
          <cx:pt idx="47612">39</cx:pt>
          <cx:pt idx="47613">39</cx:pt>
          <cx:pt idx="47614">39</cx:pt>
          <cx:pt idx="47615">39</cx:pt>
          <cx:pt idx="47616">39</cx:pt>
          <cx:pt idx="47617">39</cx:pt>
          <cx:pt idx="47618">39</cx:pt>
          <cx:pt idx="47619">39</cx:pt>
          <cx:pt idx="47620">39</cx:pt>
          <cx:pt idx="47621">39</cx:pt>
          <cx:pt idx="47622">39</cx:pt>
          <cx:pt idx="47623">39</cx:pt>
          <cx:pt idx="47624">39</cx:pt>
          <cx:pt idx="47625">39</cx:pt>
          <cx:pt idx="47626">39</cx:pt>
          <cx:pt idx="47627">39</cx:pt>
          <cx:pt idx="47628">39</cx:pt>
          <cx:pt idx="47629">39</cx:pt>
          <cx:pt idx="47630">39</cx:pt>
          <cx:pt idx="47631">39</cx:pt>
          <cx:pt idx="47632">39</cx:pt>
          <cx:pt idx="47633">39</cx:pt>
          <cx:pt idx="47634">39</cx:pt>
          <cx:pt idx="47635">39</cx:pt>
          <cx:pt idx="47636">39</cx:pt>
          <cx:pt idx="47637">39</cx:pt>
          <cx:pt idx="47638">39</cx:pt>
          <cx:pt idx="47639">39</cx:pt>
          <cx:pt idx="47640">39</cx:pt>
          <cx:pt idx="47641">39</cx:pt>
          <cx:pt idx="47642">39</cx:pt>
          <cx:pt idx="47643">39</cx:pt>
          <cx:pt idx="47644">39</cx:pt>
          <cx:pt idx="47645">39</cx:pt>
          <cx:pt idx="47646">39</cx:pt>
          <cx:pt idx="47647">39</cx:pt>
          <cx:pt idx="47648">39</cx:pt>
          <cx:pt idx="47649">39</cx:pt>
          <cx:pt idx="47650">39</cx:pt>
          <cx:pt idx="47651">39</cx:pt>
          <cx:pt idx="47652">39</cx:pt>
          <cx:pt idx="47653">39</cx:pt>
          <cx:pt idx="47654">39</cx:pt>
          <cx:pt idx="47655">39</cx:pt>
          <cx:pt idx="47656">39</cx:pt>
          <cx:pt idx="47657">39</cx:pt>
          <cx:pt idx="47658">39</cx:pt>
          <cx:pt idx="47659">39</cx:pt>
          <cx:pt idx="47660">39</cx:pt>
          <cx:pt idx="47661">39</cx:pt>
          <cx:pt idx="47662">39</cx:pt>
          <cx:pt idx="47663">39</cx:pt>
          <cx:pt idx="47664">39</cx:pt>
          <cx:pt idx="47665">39</cx:pt>
          <cx:pt idx="47666">39</cx:pt>
          <cx:pt idx="47667">39</cx:pt>
          <cx:pt idx="47668">39</cx:pt>
          <cx:pt idx="47669">39</cx:pt>
          <cx:pt idx="47670">39</cx:pt>
          <cx:pt idx="47671">39</cx:pt>
          <cx:pt idx="47672">39</cx:pt>
          <cx:pt idx="47673">39</cx:pt>
          <cx:pt idx="47674">39</cx:pt>
          <cx:pt idx="47675">39</cx:pt>
          <cx:pt idx="47676">39</cx:pt>
          <cx:pt idx="47677">39</cx:pt>
          <cx:pt idx="47678">39</cx:pt>
          <cx:pt idx="47679">39</cx:pt>
          <cx:pt idx="47680">39</cx:pt>
          <cx:pt idx="47681">39</cx:pt>
          <cx:pt idx="47682">39</cx:pt>
          <cx:pt idx="47683">39</cx:pt>
          <cx:pt idx="47684">39</cx:pt>
          <cx:pt idx="47685">39</cx:pt>
          <cx:pt idx="47686">39</cx:pt>
          <cx:pt idx="47687">39</cx:pt>
          <cx:pt idx="47688">39</cx:pt>
          <cx:pt idx="47689">39</cx:pt>
          <cx:pt idx="47690">39</cx:pt>
          <cx:pt idx="47691">39</cx:pt>
          <cx:pt idx="47692">39</cx:pt>
          <cx:pt idx="47693">39</cx:pt>
          <cx:pt idx="47694">39</cx:pt>
          <cx:pt idx="47695">39</cx:pt>
          <cx:pt idx="47696">39</cx:pt>
          <cx:pt idx="47697">39</cx:pt>
          <cx:pt idx="47698">39</cx:pt>
          <cx:pt idx="47699">39</cx:pt>
          <cx:pt idx="47700">39</cx:pt>
          <cx:pt idx="47701">39</cx:pt>
          <cx:pt idx="47702">39</cx:pt>
          <cx:pt idx="47703">39</cx:pt>
          <cx:pt idx="47704">39</cx:pt>
          <cx:pt idx="47705">39</cx:pt>
          <cx:pt idx="47706">39</cx:pt>
          <cx:pt idx="47707">39</cx:pt>
          <cx:pt idx="47708">39</cx:pt>
          <cx:pt idx="47709">39</cx:pt>
          <cx:pt idx="47710">39</cx:pt>
          <cx:pt idx="47711">39</cx:pt>
          <cx:pt idx="47712">39</cx:pt>
          <cx:pt idx="47713">39</cx:pt>
          <cx:pt idx="47714">39</cx:pt>
          <cx:pt idx="47715">39</cx:pt>
          <cx:pt idx="47716">39</cx:pt>
          <cx:pt idx="47717">39</cx:pt>
          <cx:pt idx="47718">39</cx:pt>
          <cx:pt idx="47719">39</cx:pt>
          <cx:pt idx="47720">39</cx:pt>
          <cx:pt idx="47721">39</cx:pt>
          <cx:pt idx="47722">39</cx:pt>
          <cx:pt idx="47723">39</cx:pt>
          <cx:pt idx="47724">39</cx:pt>
          <cx:pt idx="47725">39</cx:pt>
          <cx:pt idx="47726">39</cx:pt>
          <cx:pt idx="47727">39</cx:pt>
          <cx:pt idx="47728">39</cx:pt>
          <cx:pt idx="47729">39</cx:pt>
          <cx:pt idx="47730">39</cx:pt>
          <cx:pt idx="47731">39</cx:pt>
          <cx:pt idx="47732">39</cx:pt>
          <cx:pt idx="47733">39</cx:pt>
          <cx:pt idx="47734">39</cx:pt>
          <cx:pt idx="47735">39</cx:pt>
          <cx:pt idx="47736">39</cx:pt>
          <cx:pt idx="47737">39</cx:pt>
          <cx:pt idx="47738">39</cx:pt>
          <cx:pt idx="47739">39</cx:pt>
          <cx:pt idx="47740">39</cx:pt>
          <cx:pt idx="47741">39</cx:pt>
          <cx:pt idx="47742">39</cx:pt>
          <cx:pt idx="47743">39</cx:pt>
          <cx:pt idx="47744">39</cx:pt>
          <cx:pt idx="47745">39</cx:pt>
          <cx:pt idx="47746">39</cx:pt>
          <cx:pt idx="47747">39</cx:pt>
          <cx:pt idx="47748">39</cx:pt>
          <cx:pt idx="47749">39</cx:pt>
          <cx:pt idx="47750">39</cx:pt>
          <cx:pt idx="47751">39</cx:pt>
          <cx:pt idx="47752">39</cx:pt>
          <cx:pt idx="47753">39</cx:pt>
          <cx:pt idx="47754">39</cx:pt>
          <cx:pt idx="47755">39</cx:pt>
          <cx:pt idx="47756">39</cx:pt>
          <cx:pt idx="47757">39</cx:pt>
          <cx:pt idx="47758">39</cx:pt>
          <cx:pt idx="47759">39</cx:pt>
          <cx:pt idx="47760">39</cx:pt>
          <cx:pt idx="47761">39</cx:pt>
          <cx:pt idx="47762">39</cx:pt>
          <cx:pt idx="47763">39</cx:pt>
          <cx:pt idx="47764">39</cx:pt>
          <cx:pt idx="47765">39</cx:pt>
          <cx:pt idx="47766">39</cx:pt>
          <cx:pt idx="47767">39</cx:pt>
          <cx:pt idx="47768">39</cx:pt>
          <cx:pt idx="47769">39</cx:pt>
          <cx:pt idx="47770">39</cx:pt>
          <cx:pt idx="47771">39</cx:pt>
          <cx:pt idx="47772">39</cx:pt>
          <cx:pt idx="47773">39</cx:pt>
          <cx:pt idx="47774">39</cx:pt>
          <cx:pt idx="47775">39</cx:pt>
          <cx:pt idx="47776">39</cx:pt>
          <cx:pt idx="47777">39</cx:pt>
          <cx:pt idx="47778">39</cx:pt>
          <cx:pt idx="47779">39</cx:pt>
          <cx:pt idx="47780">39</cx:pt>
          <cx:pt idx="47781">39</cx:pt>
          <cx:pt idx="47782">39</cx:pt>
          <cx:pt idx="47783">39</cx:pt>
          <cx:pt idx="47784">39</cx:pt>
          <cx:pt idx="47785">39</cx:pt>
          <cx:pt idx="47786">39</cx:pt>
          <cx:pt idx="47787">39</cx:pt>
          <cx:pt idx="47788">39</cx:pt>
          <cx:pt idx="47789">39</cx:pt>
          <cx:pt idx="47790">39</cx:pt>
          <cx:pt idx="47791">39</cx:pt>
          <cx:pt idx="47792">39</cx:pt>
          <cx:pt idx="47793">39</cx:pt>
          <cx:pt idx="47794">39</cx:pt>
          <cx:pt idx="47795">39</cx:pt>
          <cx:pt idx="47796">39</cx:pt>
          <cx:pt idx="47797">39</cx:pt>
          <cx:pt idx="47798">39</cx:pt>
          <cx:pt idx="47799">39</cx:pt>
          <cx:pt idx="47800">39</cx:pt>
          <cx:pt idx="47801">39</cx:pt>
          <cx:pt idx="47802">39</cx:pt>
          <cx:pt idx="47803">39</cx:pt>
          <cx:pt idx="47804">39</cx:pt>
          <cx:pt idx="47805">39</cx:pt>
          <cx:pt idx="47806">39</cx:pt>
          <cx:pt idx="47807">39</cx:pt>
          <cx:pt idx="47808">39</cx:pt>
          <cx:pt idx="47809">39</cx:pt>
          <cx:pt idx="47810">39</cx:pt>
          <cx:pt idx="47811">39</cx:pt>
          <cx:pt idx="47812">39</cx:pt>
          <cx:pt idx="47813">39</cx:pt>
          <cx:pt idx="47814">39</cx:pt>
          <cx:pt idx="47815">39</cx:pt>
          <cx:pt idx="47816">39</cx:pt>
          <cx:pt idx="47817">39</cx:pt>
          <cx:pt idx="47818">39</cx:pt>
          <cx:pt idx="47819">39</cx:pt>
          <cx:pt idx="47820">39</cx:pt>
          <cx:pt idx="47821">39</cx:pt>
          <cx:pt idx="47822">39</cx:pt>
          <cx:pt idx="47823">39</cx:pt>
          <cx:pt idx="47824">39</cx:pt>
          <cx:pt idx="47825">39</cx:pt>
          <cx:pt idx="47826">39</cx:pt>
          <cx:pt idx="47827">39</cx:pt>
          <cx:pt idx="47828">39</cx:pt>
          <cx:pt idx="47829">39</cx:pt>
          <cx:pt idx="47830">39</cx:pt>
          <cx:pt idx="47831">39</cx:pt>
          <cx:pt idx="47832">39</cx:pt>
          <cx:pt idx="47833">39</cx:pt>
          <cx:pt idx="47834">39</cx:pt>
          <cx:pt idx="47835">39</cx:pt>
          <cx:pt idx="47836">39</cx:pt>
          <cx:pt idx="47837">39</cx:pt>
          <cx:pt idx="47838">39</cx:pt>
          <cx:pt idx="47839">39</cx:pt>
          <cx:pt idx="47840">39</cx:pt>
          <cx:pt idx="47841">39</cx:pt>
          <cx:pt idx="47842">39</cx:pt>
          <cx:pt idx="47843">39</cx:pt>
          <cx:pt idx="47844">39</cx:pt>
          <cx:pt idx="47845">39</cx:pt>
          <cx:pt idx="47846">39</cx:pt>
          <cx:pt idx="47847">39</cx:pt>
          <cx:pt idx="47848">39</cx:pt>
          <cx:pt idx="47849">39</cx:pt>
          <cx:pt idx="47850">39</cx:pt>
          <cx:pt idx="47851">39</cx:pt>
          <cx:pt idx="47852">39</cx:pt>
          <cx:pt idx="47853">39</cx:pt>
          <cx:pt idx="47854">39</cx:pt>
          <cx:pt idx="47855">39</cx:pt>
          <cx:pt idx="47856">39</cx:pt>
          <cx:pt idx="47857">39</cx:pt>
          <cx:pt idx="47858">39</cx:pt>
          <cx:pt idx="47859">39</cx:pt>
          <cx:pt idx="47860">39</cx:pt>
          <cx:pt idx="47861">39</cx:pt>
          <cx:pt idx="47862">39</cx:pt>
          <cx:pt idx="47863">39</cx:pt>
          <cx:pt idx="47864">39</cx:pt>
          <cx:pt idx="47865">39</cx:pt>
          <cx:pt idx="47866">39</cx:pt>
          <cx:pt idx="47867">39</cx:pt>
          <cx:pt idx="47868">39</cx:pt>
          <cx:pt idx="47869">39</cx:pt>
          <cx:pt idx="47870">39</cx:pt>
          <cx:pt idx="47871">39</cx:pt>
          <cx:pt idx="47872">39</cx:pt>
          <cx:pt idx="47873">39</cx:pt>
          <cx:pt idx="47874">39</cx:pt>
          <cx:pt idx="47875">39</cx:pt>
          <cx:pt idx="47876">39</cx:pt>
          <cx:pt idx="47877">39</cx:pt>
          <cx:pt idx="47878">39</cx:pt>
          <cx:pt idx="47879">39</cx:pt>
          <cx:pt idx="47880">39</cx:pt>
          <cx:pt idx="47881">39</cx:pt>
          <cx:pt idx="47882">39</cx:pt>
          <cx:pt idx="47883">39</cx:pt>
          <cx:pt idx="47884">39</cx:pt>
          <cx:pt idx="47885">39</cx:pt>
          <cx:pt idx="47886">39</cx:pt>
          <cx:pt idx="47887">39</cx:pt>
          <cx:pt idx="47888">39</cx:pt>
          <cx:pt idx="47889">39</cx:pt>
          <cx:pt idx="47890">39</cx:pt>
          <cx:pt idx="47891">39</cx:pt>
          <cx:pt idx="47892">39</cx:pt>
          <cx:pt idx="47893">39</cx:pt>
          <cx:pt idx="47894">39</cx:pt>
          <cx:pt idx="47895">39</cx:pt>
          <cx:pt idx="47896">39</cx:pt>
          <cx:pt idx="47897">39</cx:pt>
          <cx:pt idx="47898">39</cx:pt>
          <cx:pt idx="47899">39</cx:pt>
          <cx:pt idx="47900">39</cx:pt>
          <cx:pt idx="47901">39</cx:pt>
          <cx:pt idx="47902">39</cx:pt>
          <cx:pt idx="47903">39</cx:pt>
          <cx:pt idx="47904">39</cx:pt>
          <cx:pt idx="47905">39</cx:pt>
          <cx:pt idx="47906">39</cx:pt>
          <cx:pt idx="47907">39</cx:pt>
          <cx:pt idx="47908">39</cx:pt>
          <cx:pt idx="47909">39</cx:pt>
          <cx:pt idx="47910">39</cx:pt>
          <cx:pt idx="47911">39</cx:pt>
          <cx:pt idx="47912">39</cx:pt>
          <cx:pt idx="47913">39</cx:pt>
          <cx:pt idx="47914">39</cx:pt>
          <cx:pt idx="47915">39</cx:pt>
          <cx:pt idx="47916">39</cx:pt>
          <cx:pt idx="47917">39</cx:pt>
          <cx:pt idx="47918">39</cx:pt>
          <cx:pt idx="47919">39</cx:pt>
          <cx:pt idx="47920">39</cx:pt>
          <cx:pt idx="47921">39</cx:pt>
          <cx:pt idx="47922">39</cx:pt>
          <cx:pt idx="47923">39</cx:pt>
          <cx:pt idx="47924">39</cx:pt>
          <cx:pt idx="47925">39</cx:pt>
          <cx:pt idx="47926">39</cx:pt>
          <cx:pt idx="47927">39</cx:pt>
          <cx:pt idx="47928">39</cx:pt>
          <cx:pt idx="47929">39</cx:pt>
          <cx:pt idx="47930">39</cx:pt>
          <cx:pt idx="47931">39</cx:pt>
          <cx:pt idx="47932">39</cx:pt>
          <cx:pt idx="47933">39</cx:pt>
          <cx:pt idx="47934">39</cx:pt>
          <cx:pt idx="47935">39</cx:pt>
          <cx:pt idx="47936">39</cx:pt>
          <cx:pt idx="47937">39</cx:pt>
          <cx:pt idx="47938">39</cx:pt>
          <cx:pt idx="47939">39</cx:pt>
          <cx:pt idx="47940">39</cx:pt>
          <cx:pt idx="47941">39</cx:pt>
          <cx:pt idx="47942">39</cx:pt>
          <cx:pt idx="47943">39</cx:pt>
          <cx:pt idx="47944">39</cx:pt>
          <cx:pt idx="47945">39</cx:pt>
          <cx:pt idx="47946">39</cx:pt>
          <cx:pt idx="47947">39</cx:pt>
          <cx:pt idx="47948">39</cx:pt>
          <cx:pt idx="47949">39</cx:pt>
          <cx:pt idx="47950">39</cx:pt>
          <cx:pt idx="47951">39</cx:pt>
          <cx:pt idx="47952">39</cx:pt>
          <cx:pt idx="47953">39</cx:pt>
          <cx:pt idx="47954">39</cx:pt>
          <cx:pt idx="47955">38</cx:pt>
          <cx:pt idx="47956">38</cx:pt>
          <cx:pt idx="47957">38</cx:pt>
          <cx:pt idx="47958">38</cx:pt>
          <cx:pt idx="47959">38</cx:pt>
          <cx:pt idx="47960">38</cx:pt>
          <cx:pt idx="47961">38</cx:pt>
          <cx:pt idx="47962">38</cx:pt>
          <cx:pt idx="47963">38</cx:pt>
          <cx:pt idx="47964">38</cx:pt>
          <cx:pt idx="47965">38</cx:pt>
          <cx:pt idx="47966">38</cx:pt>
          <cx:pt idx="47967">38</cx:pt>
          <cx:pt idx="47968">38</cx:pt>
          <cx:pt idx="47969">38</cx:pt>
          <cx:pt idx="47970">38</cx:pt>
          <cx:pt idx="47971">38</cx:pt>
          <cx:pt idx="47972">38</cx:pt>
          <cx:pt idx="47973">38</cx:pt>
          <cx:pt idx="47974">38</cx:pt>
          <cx:pt idx="47975">38</cx:pt>
          <cx:pt idx="47976">38</cx:pt>
          <cx:pt idx="47977">38</cx:pt>
          <cx:pt idx="47978">38</cx:pt>
          <cx:pt idx="47979">38</cx:pt>
          <cx:pt idx="47980">38</cx:pt>
          <cx:pt idx="47981">38</cx:pt>
          <cx:pt idx="47982">38</cx:pt>
          <cx:pt idx="47983">38</cx:pt>
          <cx:pt idx="47984">38</cx:pt>
          <cx:pt idx="47985">38</cx:pt>
          <cx:pt idx="47986">38</cx:pt>
          <cx:pt idx="47987">38</cx:pt>
          <cx:pt idx="47988">38</cx:pt>
          <cx:pt idx="47989">38</cx:pt>
          <cx:pt idx="47990">38</cx:pt>
          <cx:pt idx="47991">38</cx:pt>
          <cx:pt idx="47992">38</cx:pt>
          <cx:pt idx="47993">38</cx:pt>
          <cx:pt idx="47994">38</cx:pt>
          <cx:pt idx="47995">38</cx:pt>
          <cx:pt idx="47996">38</cx:pt>
          <cx:pt idx="47997">38</cx:pt>
          <cx:pt idx="47998">38</cx:pt>
          <cx:pt idx="47999">38</cx:pt>
          <cx:pt idx="48000">38</cx:pt>
          <cx:pt idx="48001">38</cx:pt>
          <cx:pt idx="48002">38</cx:pt>
          <cx:pt idx="48003">38</cx:pt>
          <cx:pt idx="48004">38</cx:pt>
          <cx:pt idx="48005">38</cx:pt>
          <cx:pt idx="48006">38</cx:pt>
          <cx:pt idx="48007">38</cx:pt>
          <cx:pt idx="48008">38</cx:pt>
          <cx:pt idx="48009">38</cx:pt>
          <cx:pt idx="48010">38</cx:pt>
          <cx:pt idx="48011">38</cx:pt>
          <cx:pt idx="48012">38</cx:pt>
          <cx:pt idx="48013">38</cx:pt>
          <cx:pt idx="48014">38</cx:pt>
          <cx:pt idx="48015">38</cx:pt>
          <cx:pt idx="48016">38</cx:pt>
          <cx:pt idx="48017">38</cx:pt>
          <cx:pt idx="48018">38</cx:pt>
          <cx:pt idx="48019">38</cx:pt>
          <cx:pt idx="48020">38</cx:pt>
          <cx:pt idx="48021">38</cx:pt>
          <cx:pt idx="48022">38</cx:pt>
          <cx:pt idx="48023">38</cx:pt>
          <cx:pt idx="48024">38</cx:pt>
          <cx:pt idx="48025">38</cx:pt>
          <cx:pt idx="48026">38</cx:pt>
          <cx:pt idx="48027">38</cx:pt>
          <cx:pt idx="48028">38</cx:pt>
          <cx:pt idx="48029">38</cx:pt>
          <cx:pt idx="48030">38</cx:pt>
          <cx:pt idx="48031">38</cx:pt>
          <cx:pt idx="48032">38</cx:pt>
          <cx:pt idx="48033">38</cx:pt>
          <cx:pt idx="48034">38</cx:pt>
          <cx:pt idx="48035">38</cx:pt>
          <cx:pt idx="48036">38</cx:pt>
          <cx:pt idx="48037">38</cx:pt>
          <cx:pt idx="48038">38</cx:pt>
          <cx:pt idx="48039">38</cx:pt>
          <cx:pt idx="48040">38</cx:pt>
          <cx:pt idx="48041">38</cx:pt>
          <cx:pt idx="48042">38</cx:pt>
          <cx:pt idx="48043">38</cx:pt>
          <cx:pt idx="48044">38</cx:pt>
          <cx:pt idx="48045">38</cx:pt>
          <cx:pt idx="48046">38</cx:pt>
          <cx:pt idx="48047">38</cx:pt>
          <cx:pt idx="48048">38</cx:pt>
          <cx:pt idx="48049">38</cx:pt>
          <cx:pt idx="48050">38</cx:pt>
          <cx:pt idx="48051">38</cx:pt>
          <cx:pt idx="48052">38</cx:pt>
          <cx:pt idx="48053">38</cx:pt>
          <cx:pt idx="48054">38</cx:pt>
          <cx:pt idx="48055">38</cx:pt>
          <cx:pt idx="48056">38</cx:pt>
          <cx:pt idx="48057">38</cx:pt>
          <cx:pt idx="48058">38</cx:pt>
          <cx:pt idx="48059">38</cx:pt>
          <cx:pt idx="48060">38</cx:pt>
          <cx:pt idx="48061">38</cx:pt>
          <cx:pt idx="48062">38</cx:pt>
          <cx:pt idx="48063">38</cx:pt>
          <cx:pt idx="48064">38</cx:pt>
          <cx:pt idx="48065">38</cx:pt>
          <cx:pt idx="48066">38</cx:pt>
          <cx:pt idx="48067">38</cx:pt>
          <cx:pt idx="48068">38</cx:pt>
          <cx:pt idx="48069">38</cx:pt>
          <cx:pt idx="48070">38</cx:pt>
          <cx:pt idx="48071">38</cx:pt>
          <cx:pt idx="48072">38</cx:pt>
          <cx:pt idx="48073">38</cx:pt>
          <cx:pt idx="48074">38</cx:pt>
          <cx:pt idx="48075">38</cx:pt>
          <cx:pt idx="48076">38</cx:pt>
          <cx:pt idx="48077">38</cx:pt>
          <cx:pt idx="48078">38</cx:pt>
          <cx:pt idx="48079">38</cx:pt>
          <cx:pt idx="48080">38</cx:pt>
          <cx:pt idx="48081">38</cx:pt>
          <cx:pt idx="48082">38</cx:pt>
          <cx:pt idx="48083">38</cx:pt>
          <cx:pt idx="48084">38</cx:pt>
          <cx:pt idx="48085">38</cx:pt>
          <cx:pt idx="48086">38</cx:pt>
          <cx:pt idx="48087">38</cx:pt>
          <cx:pt idx="48088">38</cx:pt>
          <cx:pt idx="48089">38</cx:pt>
          <cx:pt idx="48090">38</cx:pt>
          <cx:pt idx="48091">38</cx:pt>
          <cx:pt idx="48092">38</cx:pt>
          <cx:pt idx="48093">38</cx:pt>
          <cx:pt idx="48094">38</cx:pt>
          <cx:pt idx="48095">38</cx:pt>
          <cx:pt idx="48096">38</cx:pt>
          <cx:pt idx="48097">38</cx:pt>
          <cx:pt idx="48098">38</cx:pt>
          <cx:pt idx="48099">38</cx:pt>
          <cx:pt idx="48100">38</cx:pt>
          <cx:pt idx="48101">38</cx:pt>
          <cx:pt idx="48102">38</cx:pt>
          <cx:pt idx="48103">38</cx:pt>
          <cx:pt idx="48104">38</cx:pt>
          <cx:pt idx="48105">38</cx:pt>
          <cx:pt idx="48106">38</cx:pt>
          <cx:pt idx="48107">38</cx:pt>
          <cx:pt idx="48108">38</cx:pt>
          <cx:pt idx="48109">38</cx:pt>
          <cx:pt idx="48110">38</cx:pt>
          <cx:pt idx="48111">38</cx:pt>
          <cx:pt idx="48112">38</cx:pt>
          <cx:pt idx="48113">38</cx:pt>
          <cx:pt idx="48114">38</cx:pt>
          <cx:pt idx="48115">38</cx:pt>
          <cx:pt idx="48116">38</cx:pt>
          <cx:pt idx="48117">38</cx:pt>
          <cx:pt idx="48118">38</cx:pt>
          <cx:pt idx="48119">38</cx:pt>
          <cx:pt idx="48120">38</cx:pt>
          <cx:pt idx="48121">38</cx:pt>
          <cx:pt idx="48122">38</cx:pt>
          <cx:pt idx="48123">38</cx:pt>
          <cx:pt idx="48124">38</cx:pt>
          <cx:pt idx="48125">38</cx:pt>
          <cx:pt idx="48126">38</cx:pt>
          <cx:pt idx="48127">38</cx:pt>
          <cx:pt idx="48128">38</cx:pt>
          <cx:pt idx="48129">38</cx:pt>
          <cx:pt idx="48130">38</cx:pt>
          <cx:pt idx="48131">38</cx:pt>
          <cx:pt idx="48132">38</cx:pt>
          <cx:pt idx="48133">38</cx:pt>
          <cx:pt idx="48134">38</cx:pt>
          <cx:pt idx="48135">38</cx:pt>
          <cx:pt idx="48136">38</cx:pt>
          <cx:pt idx="48137">38</cx:pt>
          <cx:pt idx="48138">38</cx:pt>
          <cx:pt idx="48139">38</cx:pt>
          <cx:pt idx="48140">38</cx:pt>
          <cx:pt idx="48141">38</cx:pt>
          <cx:pt idx="48142">38</cx:pt>
          <cx:pt idx="48143">38</cx:pt>
          <cx:pt idx="48144">38</cx:pt>
          <cx:pt idx="48145">38</cx:pt>
          <cx:pt idx="48146">38</cx:pt>
          <cx:pt idx="48147">38</cx:pt>
          <cx:pt idx="48148">38</cx:pt>
          <cx:pt idx="48149">38</cx:pt>
          <cx:pt idx="48150">38</cx:pt>
          <cx:pt idx="48151">38</cx:pt>
          <cx:pt idx="48152">38</cx:pt>
          <cx:pt idx="48153">38</cx:pt>
          <cx:pt idx="48154">38</cx:pt>
          <cx:pt idx="48155">38</cx:pt>
          <cx:pt idx="48156">38</cx:pt>
          <cx:pt idx="48157">38</cx:pt>
          <cx:pt idx="48158">38</cx:pt>
          <cx:pt idx="48159">38</cx:pt>
          <cx:pt idx="48160">38</cx:pt>
          <cx:pt idx="48161">38</cx:pt>
          <cx:pt idx="48162">38</cx:pt>
          <cx:pt idx="48163">38</cx:pt>
          <cx:pt idx="48164">38</cx:pt>
          <cx:pt idx="48165">38</cx:pt>
          <cx:pt idx="48166">38</cx:pt>
          <cx:pt idx="48167">38</cx:pt>
          <cx:pt idx="48168">38</cx:pt>
          <cx:pt idx="48169">38</cx:pt>
          <cx:pt idx="48170">38</cx:pt>
          <cx:pt idx="48171">38</cx:pt>
          <cx:pt idx="48172">38</cx:pt>
          <cx:pt idx="48173">38</cx:pt>
          <cx:pt idx="48174">38</cx:pt>
          <cx:pt idx="48175">38</cx:pt>
          <cx:pt idx="48176">38</cx:pt>
          <cx:pt idx="48177">38</cx:pt>
          <cx:pt idx="48178">38</cx:pt>
          <cx:pt idx="48179">38</cx:pt>
          <cx:pt idx="48180">38</cx:pt>
          <cx:pt idx="48181">38</cx:pt>
          <cx:pt idx="48182">38</cx:pt>
          <cx:pt idx="48183">38</cx:pt>
          <cx:pt idx="48184">38</cx:pt>
          <cx:pt idx="48185">38</cx:pt>
          <cx:pt idx="48186">38</cx:pt>
          <cx:pt idx="48187">38</cx:pt>
          <cx:pt idx="48188">38</cx:pt>
          <cx:pt idx="48189">38</cx:pt>
          <cx:pt idx="48190">38</cx:pt>
          <cx:pt idx="48191">38</cx:pt>
          <cx:pt idx="48192">38</cx:pt>
          <cx:pt idx="48193">38</cx:pt>
          <cx:pt idx="48194">38</cx:pt>
          <cx:pt idx="48195">38</cx:pt>
          <cx:pt idx="48196">38</cx:pt>
          <cx:pt idx="48197">38</cx:pt>
          <cx:pt idx="48198">38</cx:pt>
          <cx:pt idx="48199">38</cx:pt>
          <cx:pt idx="48200">38</cx:pt>
          <cx:pt idx="48201">38</cx:pt>
          <cx:pt idx="48202">38</cx:pt>
          <cx:pt idx="48203">38</cx:pt>
          <cx:pt idx="48204">38</cx:pt>
          <cx:pt idx="48205">38</cx:pt>
          <cx:pt idx="48206">38</cx:pt>
          <cx:pt idx="48207">38</cx:pt>
          <cx:pt idx="48208">38</cx:pt>
          <cx:pt idx="48209">38</cx:pt>
          <cx:pt idx="48210">38</cx:pt>
          <cx:pt idx="48211">38</cx:pt>
          <cx:pt idx="48212">38</cx:pt>
          <cx:pt idx="48213">38</cx:pt>
          <cx:pt idx="48214">38</cx:pt>
          <cx:pt idx="48215">38</cx:pt>
          <cx:pt idx="48216">38</cx:pt>
          <cx:pt idx="48217">38</cx:pt>
          <cx:pt idx="48218">38</cx:pt>
          <cx:pt idx="48219">38</cx:pt>
          <cx:pt idx="48220">38</cx:pt>
          <cx:pt idx="48221">38</cx:pt>
          <cx:pt idx="48222">38</cx:pt>
          <cx:pt idx="48223">38</cx:pt>
          <cx:pt idx="48224">38</cx:pt>
          <cx:pt idx="48225">38</cx:pt>
          <cx:pt idx="48226">38</cx:pt>
          <cx:pt idx="48227">38</cx:pt>
          <cx:pt idx="48228">38</cx:pt>
          <cx:pt idx="48229">38</cx:pt>
          <cx:pt idx="48230">38</cx:pt>
          <cx:pt idx="48231">38</cx:pt>
          <cx:pt idx="48232">38</cx:pt>
          <cx:pt idx="48233">38</cx:pt>
          <cx:pt idx="48234">38</cx:pt>
          <cx:pt idx="48235">38</cx:pt>
          <cx:pt idx="48236">38</cx:pt>
          <cx:pt idx="48237">38</cx:pt>
          <cx:pt idx="48238">38</cx:pt>
          <cx:pt idx="48239">38</cx:pt>
          <cx:pt idx="48240">38</cx:pt>
          <cx:pt idx="48241">38</cx:pt>
          <cx:pt idx="48242">38</cx:pt>
          <cx:pt idx="48243">38</cx:pt>
          <cx:pt idx="48244">38</cx:pt>
          <cx:pt idx="48245">38</cx:pt>
          <cx:pt idx="48246">38</cx:pt>
          <cx:pt idx="48247">38</cx:pt>
          <cx:pt idx="48248">38</cx:pt>
          <cx:pt idx="48249">38</cx:pt>
          <cx:pt idx="48250">38</cx:pt>
          <cx:pt idx="48251">38</cx:pt>
          <cx:pt idx="48252">38</cx:pt>
          <cx:pt idx="48253">38</cx:pt>
          <cx:pt idx="48254">38</cx:pt>
          <cx:pt idx="48255">38</cx:pt>
          <cx:pt idx="48256">38</cx:pt>
          <cx:pt idx="48257">38</cx:pt>
          <cx:pt idx="48258">38</cx:pt>
          <cx:pt idx="48259">38</cx:pt>
          <cx:pt idx="48260">38</cx:pt>
          <cx:pt idx="48261">38</cx:pt>
          <cx:pt idx="48262">38</cx:pt>
          <cx:pt idx="48263">38</cx:pt>
          <cx:pt idx="48264">38</cx:pt>
          <cx:pt idx="48265">38</cx:pt>
          <cx:pt idx="48266">38</cx:pt>
          <cx:pt idx="48267">38</cx:pt>
          <cx:pt idx="48268">38</cx:pt>
          <cx:pt idx="48269">38</cx:pt>
          <cx:pt idx="48270">38</cx:pt>
          <cx:pt idx="48271">38</cx:pt>
          <cx:pt idx="48272">38</cx:pt>
          <cx:pt idx="48273">38</cx:pt>
          <cx:pt idx="48274">38</cx:pt>
          <cx:pt idx="48275">38</cx:pt>
          <cx:pt idx="48276">38</cx:pt>
          <cx:pt idx="48277">38</cx:pt>
          <cx:pt idx="48278">38</cx:pt>
          <cx:pt idx="48279">38</cx:pt>
          <cx:pt idx="48280">38</cx:pt>
          <cx:pt idx="48281">38</cx:pt>
          <cx:pt idx="48282">38</cx:pt>
          <cx:pt idx="48283">38</cx:pt>
          <cx:pt idx="48284">38</cx:pt>
          <cx:pt idx="48285">38</cx:pt>
          <cx:pt idx="48286">38</cx:pt>
          <cx:pt idx="48287">38</cx:pt>
          <cx:pt idx="48288">38</cx:pt>
          <cx:pt idx="48289">38</cx:pt>
          <cx:pt idx="48290">38</cx:pt>
          <cx:pt idx="48291">38</cx:pt>
          <cx:pt idx="48292">38</cx:pt>
          <cx:pt idx="48293">38</cx:pt>
          <cx:pt idx="48294">38</cx:pt>
          <cx:pt idx="48295">38</cx:pt>
          <cx:pt idx="48296">38</cx:pt>
          <cx:pt idx="48297">38</cx:pt>
          <cx:pt idx="48298">38</cx:pt>
          <cx:pt idx="48299">38</cx:pt>
          <cx:pt idx="48300">38</cx:pt>
          <cx:pt idx="48301">38</cx:pt>
          <cx:pt idx="48302">38</cx:pt>
          <cx:pt idx="48303">38</cx:pt>
          <cx:pt idx="48304">38</cx:pt>
          <cx:pt idx="48305">38</cx:pt>
          <cx:pt idx="48306">38</cx:pt>
          <cx:pt idx="48307">38</cx:pt>
          <cx:pt idx="48308">38</cx:pt>
          <cx:pt idx="48309">38</cx:pt>
          <cx:pt idx="48310">38</cx:pt>
          <cx:pt idx="48311">38</cx:pt>
          <cx:pt idx="48312">38</cx:pt>
          <cx:pt idx="48313">38</cx:pt>
          <cx:pt idx="48314">38</cx:pt>
          <cx:pt idx="48315">38</cx:pt>
          <cx:pt idx="48316">38</cx:pt>
          <cx:pt idx="48317">38</cx:pt>
          <cx:pt idx="48318">38</cx:pt>
          <cx:pt idx="48319">38</cx:pt>
          <cx:pt idx="48320">38</cx:pt>
          <cx:pt idx="48321">38</cx:pt>
          <cx:pt idx="48322">38</cx:pt>
          <cx:pt idx="48323">38</cx:pt>
          <cx:pt idx="48324">38</cx:pt>
          <cx:pt idx="48325">38</cx:pt>
          <cx:pt idx="48326">38</cx:pt>
          <cx:pt idx="48327">38</cx:pt>
          <cx:pt idx="48328">38</cx:pt>
          <cx:pt idx="48329">38</cx:pt>
          <cx:pt idx="48330">38</cx:pt>
          <cx:pt idx="48331">38</cx:pt>
          <cx:pt idx="48332">38</cx:pt>
          <cx:pt idx="48333">38</cx:pt>
          <cx:pt idx="48334">38</cx:pt>
          <cx:pt idx="48335">38</cx:pt>
          <cx:pt idx="48336">38</cx:pt>
          <cx:pt idx="48337">38</cx:pt>
          <cx:pt idx="48338">38</cx:pt>
          <cx:pt idx="48339">38</cx:pt>
          <cx:pt idx="48340">38</cx:pt>
          <cx:pt idx="48341">38</cx:pt>
          <cx:pt idx="48342">38</cx:pt>
          <cx:pt idx="48343">38</cx:pt>
          <cx:pt idx="48344">38</cx:pt>
          <cx:pt idx="48345">38</cx:pt>
          <cx:pt idx="48346">38</cx:pt>
          <cx:pt idx="48347">38</cx:pt>
          <cx:pt idx="48348">38</cx:pt>
          <cx:pt idx="48349">38</cx:pt>
          <cx:pt idx="48350">38</cx:pt>
          <cx:pt idx="48351">38</cx:pt>
          <cx:pt idx="48352">38</cx:pt>
          <cx:pt idx="48353">38</cx:pt>
          <cx:pt idx="48354">38</cx:pt>
          <cx:pt idx="48355">38</cx:pt>
          <cx:pt idx="48356">38</cx:pt>
          <cx:pt idx="48357">38</cx:pt>
          <cx:pt idx="48358">38</cx:pt>
          <cx:pt idx="48359">38</cx:pt>
          <cx:pt idx="48360">38</cx:pt>
          <cx:pt idx="48361">38</cx:pt>
          <cx:pt idx="48362">38</cx:pt>
          <cx:pt idx="48363">38</cx:pt>
          <cx:pt idx="48364">38</cx:pt>
          <cx:pt idx="48365">38</cx:pt>
          <cx:pt idx="48366">38</cx:pt>
          <cx:pt idx="48367">38</cx:pt>
          <cx:pt idx="48368">38</cx:pt>
          <cx:pt idx="48369">38</cx:pt>
          <cx:pt idx="48370">38</cx:pt>
          <cx:pt idx="48371">38</cx:pt>
          <cx:pt idx="48372">38</cx:pt>
          <cx:pt idx="48373">38</cx:pt>
          <cx:pt idx="48374">38</cx:pt>
          <cx:pt idx="48375">38</cx:pt>
          <cx:pt idx="48376">38</cx:pt>
          <cx:pt idx="48377">38</cx:pt>
          <cx:pt idx="48378">38</cx:pt>
          <cx:pt idx="48379">38</cx:pt>
          <cx:pt idx="48380">38</cx:pt>
          <cx:pt idx="48381">38</cx:pt>
          <cx:pt idx="48382">38</cx:pt>
          <cx:pt idx="48383">38</cx:pt>
          <cx:pt idx="48384">38</cx:pt>
          <cx:pt idx="48385">38</cx:pt>
          <cx:pt idx="48386">38</cx:pt>
          <cx:pt idx="48387">38</cx:pt>
          <cx:pt idx="48388">38</cx:pt>
          <cx:pt idx="48389">38</cx:pt>
          <cx:pt idx="48390">38</cx:pt>
          <cx:pt idx="48391">38</cx:pt>
          <cx:pt idx="48392">38</cx:pt>
          <cx:pt idx="48393">38</cx:pt>
          <cx:pt idx="48394">38</cx:pt>
          <cx:pt idx="48395">38</cx:pt>
          <cx:pt idx="48396">38</cx:pt>
          <cx:pt idx="48397">38</cx:pt>
          <cx:pt idx="48398">38</cx:pt>
          <cx:pt idx="48399">38</cx:pt>
          <cx:pt idx="48400">38</cx:pt>
          <cx:pt idx="48401">38</cx:pt>
          <cx:pt idx="48402">38</cx:pt>
          <cx:pt idx="48403">38</cx:pt>
          <cx:pt idx="48404">38</cx:pt>
          <cx:pt idx="48405">38</cx:pt>
          <cx:pt idx="48406">38</cx:pt>
          <cx:pt idx="48407">38</cx:pt>
          <cx:pt idx="48408">38</cx:pt>
          <cx:pt idx="48409">38</cx:pt>
          <cx:pt idx="48410">38</cx:pt>
          <cx:pt idx="48411">38</cx:pt>
          <cx:pt idx="48412">38</cx:pt>
          <cx:pt idx="48413">38</cx:pt>
          <cx:pt idx="48414">38</cx:pt>
          <cx:pt idx="48415">38</cx:pt>
          <cx:pt idx="48416">38</cx:pt>
          <cx:pt idx="48417">38</cx:pt>
          <cx:pt idx="48418">38</cx:pt>
          <cx:pt idx="48419">38</cx:pt>
          <cx:pt idx="48420">38</cx:pt>
          <cx:pt idx="48421">38</cx:pt>
          <cx:pt idx="48422">38</cx:pt>
          <cx:pt idx="48423">38</cx:pt>
          <cx:pt idx="48424">38</cx:pt>
          <cx:pt idx="48425">38</cx:pt>
          <cx:pt idx="48426">38</cx:pt>
          <cx:pt idx="48427">38</cx:pt>
          <cx:pt idx="48428">38</cx:pt>
          <cx:pt idx="48429">38</cx:pt>
          <cx:pt idx="48430">38</cx:pt>
          <cx:pt idx="48431">38</cx:pt>
          <cx:pt idx="48432">38</cx:pt>
          <cx:pt idx="48433">38</cx:pt>
          <cx:pt idx="48434">38</cx:pt>
          <cx:pt idx="48435">38</cx:pt>
          <cx:pt idx="48436">38</cx:pt>
          <cx:pt idx="48437">38</cx:pt>
          <cx:pt idx="48438">38</cx:pt>
          <cx:pt idx="48439">38</cx:pt>
          <cx:pt idx="48440">38</cx:pt>
          <cx:pt idx="48441">38</cx:pt>
          <cx:pt idx="48442">38</cx:pt>
          <cx:pt idx="48443">38</cx:pt>
          <cx:pt idx="48444">38</cx:pt>
          <cx:pt idx="48445">38</cx:pt>
          <cx:pt idx="48446">38</cx:pt>
          <cx:pt idx="48447">38</cx:pt>
          <cx:pt idx="48448">38</cx:pt>
          <cx:pt idx="48449">38</cx:pt>
          <cx:pt idx="48450">38</cx:pt>
          <cx:pt idx="48451">38</cx:pt>
          <cx:pt idx="48452">38</cx:pt>
          <cx:pt idx="48453">38</cx:pt>
          <cx:pt idx="48454">38</cx:pt>
          <cx:pt idx="48455">38</cx:pt>
          <cx:pt idx="48456">38</cx:pt>
          <cx:pt idx="48457">38</cx:pt>
          <cx:pt idx="48458">38</cx:pt>
          <cx:pt idx="48459">38</cx:pt>
          <cx:pt idx="48460">38</cx:pt>
          <cx:pt idx="48461">38</cx:pt>
          <cx:pt idx="48462">38</cx:pt>
          <cx:pt idx="48463">38</cx:pt>
          <cx:pt idx="48464">38</cx:pt>
          <cx:pt idx="48465">38</cx:pt>
          <cx:pt idx="48466">38</cx:pt>
          <cx:pt idx="48467">38</cx:pt>
          <cx:pt idx="48468">38</cx:pt>
          <cx:pt idx="48469">38</cx:pt>
          <cx:pt idx="48470">38</cx:pt>
          <cx:pt idx="48471">38</cx:pt>
          <cx:pt idx="48472">38</cx:pt>
          <cx:pt idx="48473">38</cx:pt>
          <cx:pt idx="48474">38</cx:pt>
          <cx:pt idx="48475">38</cx:pt>
          <cx:pt idx="48476">38</cx:pt>
          <cx:pt idx="48477">38</cx:pt>
          <cx:pt idx="48478">38</cx:pt>
          <cx:pt idx="48479">38</cx:pt>
          <cx:pt idx="48480">38</cx:pt>
          <cx:pt idx="48481">38</cx:pt>
          <cx:pt idx="48482">38</cx:pt>
          <cx:pt idx="48483">38</cx:pt>
          <cx:pt idx="48484">38</cx:pt>
          <cx:pt idx="48485">38</cx:pt>
          <cx:pt idx="48486">38</cx:pt>
          <cx:pt idx="48487">38</cx:pt>
          <cx:pt idx="48488">38</cx:pt>
          <cx:pt idx="48489">38</cx:pt>
          <cx:pt idx="48490">38</cx:pt>
          <cx:pt idx="48491">38</cx:pt>
          <cx:pt idx="48492">38</cx:pt>
          <cx:pt idx="48493">38</cx:pt>
          <cx:pt idx="48494">38</cx:pt>
          <cx:pt idx="48495">38</cx:pt>
          <cx:pt idx="48496">38</cx:pt>
          <cx:pt idx="48497">38</cx:pt>
          <cx:pt idx="48498">38</cx:pt>
          <cx:pt idx="48499">38</cx:pt>
          <cx:pt idx="48500">38</cx:pt>
          <cx:pt idx="48501">38</cx:pt>
          <cx:pt idx="48502">38</cx:pt>
          <cx:pt idx="48503">38</cx:pt>
          <cx:pt idx="48504">38</cx:pt>
          <cx:pt idx="48505">38</cx:pt>
          <cx:pt idx="48506">38</cx:pt>
          <cx:pt idx="48507">38</cx:pt>
          <cx:pt idx="48508">38</cx:pt>
          <cx:pt idx="48509">38</cx:pt>
          <cx:pt idx="48510">38</cx:pt>
          <cx:pt idx="48511">38</cx:pt>
          <cx:pt idx="48512">38</cx:pt>
          <cx:pt idx="48513">38</cx:pt>
          <cx:pt idx="48514">38</cx:pt>
          <cx:pt idx="48515">38</cx:pt>
          <cx:pt idx="48516">38</cx:pt>
          <cx:pt idx="48517">38</cx:pt>
          <cx:pt idx="48518">38</cx:pt>
          <cx:pt idx="48519">38</cx:pt>
          <cx:pt idx="48520">38</cx:pt>
          <cx:pt idx="48521">38</cx:pt>
          <cx:pt idx="48522">38</cx:pt>
          <cx:pt idx="48523">38</cx:pt>
          <cx:pt idx="48524">38</cx:pt>
          <cx:pt idx="48525">38</cx:pt>
          <cx:pt idx="48526">38</cx:pt>
          <cx:pt idx="48527">38</cx:pt>
          <cx:pt idx="48528">38</cx:pt>
          <cx:pt idx="48529">38</cx:pt>
          <cx:pt idx="48530">38</cx:pt>
          <cx:pt idx="48531">38</cx:pt>
          <cx:pt idx="48532">38</cx:pt>
          <cx:pt idx="48533">38</cx:pt>
          <cx:pt idx="48534">38</cx:pt>
          <cx:pt idx="48535">38</cx:pt>
          <cx:pt idx="48536">38</cx:pt>
          <cx:pt idx="48537">38</cx:pt>
          <cx:pt idx="48538">38</cx:pt>
          <cx:pt idx="48539">38</cx:pt>
          <cx:pt idx="48540">38</cx:pt>
          <cx:pt idx="48541">38</cx:pt>
          <cx:pt idx="48542">38</cx:pt>
          <cx:pt idx="48543">38</cx:pt>
          <cx:pt idx="48544">38</cx:pt>
          <cx:pt idx="48545">38</cx:pt>
          <cx:pt idx="48546">38</cx:pt>
          <cx:pt idx="48547">38</cx:pt>
          <cx:pt idx="48548">38</cx:pt>
          <cx:pt idx="48549">38</cx:pt>
          <cx:pt idx="48550">38</cx:pt>
          <cx:pt idx="48551">38</cx:pt>
          <cx:pt idx="48552">38</cx:pt>
          <cx:pt idx="48553">38</cx:pt>
          <cx:pt idx="48554">38</cx:pt>
          <cx:pt idx="48555">38</cx:pt>
          <cx:pt idx="48556">38</cx:pt>
          <cx:pt idx="48557">38</cx:pt>
          <cx:pt idx="48558">38</cx:pt>
          <cx:pt idx="48559">38</cx:pt>
          <cx:pt idx="48560">38</cx:pt>
          <cx:pt idx="48561">38</cx:pt>
          <cx:pt idx="48562">38</cx:pt>
          <cx:pt idx="48563">38</cx:pt>
          <cx:pt idx="48564">38</cx:pt>
          <cx:pt idx="48565">38</cx:pt>
          <cx:pt idx="48566">38</cx:pt>
          <cx:pt idx="48567">38</cx:pt>
          <cx:pt idx="48568">38</cx:pt>
          <cx:pt idx="48569">38</cx:pt>
          <cx:pt idx="48570">38</cx:pt>
          <cx:pt idx="48571">38</cx:pt>
          <cx:pt idx="48572">38</cx:pt>
          <cx:pt idx="48573">38</cx:pt>
          <cx:pt idx="48574">38</cx:pt>
          <cx:pt idx="48575">38</cx:pt>
          <cx:pt idx="48576">38</cx:pt>
          <cx:pt idx="48577">38</cx:pt>
          <cx:pt idx="48578">38</cx:pt>
          <cx:pt idx="48579">38</cx:pt>
          <cx:pt idx="48580">38</cx:pt>
          <cx:pt idx="48581">38</cx:pt>
          <cx:pt idx="48582">38</cx:pt>
          <cx:pt idx="48583">38</cx:pt>
          <cx:pt idx="48584">38</cx:pt>
          <cx:pt idx="48585">38</cx:pt>
          <cx:pt idx="48586">38</cx:pt>
          <cx:pt idx="48587">38</cx:pt>
          <cx:pt idx="48588">38</cx:pt>
          <cx:pt idx="48589">38</cx:pt>
          <cx:pt idx="48590">38</cx:pt>
          <cx:pt idx="48591">37</cx:pt>
          <cx:pt idx="48592">37</cx:pt>
          <cx:pt idx="48593">37</cx:pt>
          <cx:pt idx="48594">37</cx:pt>
          <cx:pt idx="48595">37</cx:pt>
          <cx:pt idx="48596">37</cx:pt>
          <cx:pt idx="48597">37</cx:pt>
          <cx:pt idx="48598">37</cx:pt>
          <cx:pt idx="48599">37</cx:pt>
          <cx:pt idx="48600">37</cx:pt>
          <cx:pt idx="48601">37</cx:pt>
          <cx:pt idx="48602">37</cx:pt>
          <cx:pt idx="48603">37</cx:pt>
          <cx:pt idx="48604">37</cx:pt>
          <cx:pt idx="48605">37</cx:pt>
          <cx:pt idx="48606">37</cx:pt>
          <cx:pt idx="48607">37</cx:pt>
          <cx:pt idx="48608">37</cx:pt>
          <cx:pt idx="48609">37</cx:pt>
          <cx:pt idx="48610">37</cx:pt>
          <cx:pt idx="48611">37</cx:pt>
          <cx:pt idx="48612">37</cx:pt>
          <cx:pt idx="48613">37</cx:pt>
          <cx:pt idx="48614">37</cx:pt>
          <cx:pt idx="48615">37</cx:pt>
          <cx:pt idx="48616">37</cx:pt>
          <cx:pt idx="48617">37</cx:pt>
          <cx:pt idx="48618">37</cx:pt>
          <cx:pt idx="48619">37</cx:pt>
          <cx:pt idx="48620">37</cx:pt>
          <cx:pt idx="48621">37</cx:pt>
          <cx:pt idx="48622">37</cx:pt>
          <cx:pt idx="48623">37</cx:pt>
          <cx:pt idx="48624">37</cx:pt>
          <cx:pt idx="48625">37</cx:pt>
          <cx:pt idx="48626">37</cx:pt>
          <cx:pt idx="48627">37</cx:pt>
          <cx:pt idx="48628">37</cx:pt>
          <cx:pt idx="48629">37</cx:pt>
          <cx:pt idx="48630">37</cx:pt>
          <cx:pt idx="48631">37</cx:pt>
          <cx:pt idx="48632">37</cx:pt>
          <cx:pt idx="48633">37</cx:pt>
          <cx:pt idx="48634">37</cx:pt>
          <cx:pt idx="48635">37</cx:pt>
          <cx:pt idx="48636">37</cx:pt>
          <cx:pt idx="48637">37</cx:pt>
          <cx:pt idx="48638">37</cx:pt>
          <cx:pt idx="48639">37</cx:pt>
          <cx:pt idx="48640">37</cx:pt>
          <cx:pt idx="48641">37</cx:pt>
          <cx:pt idx="48642">37</cx:pt>
          <cx:pt idx="48643">37</cx:pt>
          <cx:pt idx="48644">37</cx:pt>
          <cx:pt idx="48645">37</cx:pt>
          <cx:pt idx="48646">37</cx:pt>
          <cx:pt idx="48647">37</cx:pt>
          <cx:pt idx="48648">37</cx:pt>
          <cx:pt idx="48649">37</cx:pt>
          <cx:pt idx="48650">37</cx:pt>
          <cx:pt idx="48651">37</cx:pt>
          <cx:pt idx="48652">37</cx:pt>
          <cx:pt idx="48653">37</cx:pt>
          <cx:pt idx="48654">37</cx:pt>
          <cx:pt idx="48655">37</cx:pt>
          <cx:pt idx="48656">37</cx:pt>
          <cx:pt idx="48657">37</cx:pt>
          <cx:pt idx="48658">37</cx:pt>
          <cx:pt idx="48659">37</cx:pt>
          <cx:pt idx="48660">37</cx:pt>
          <cx:pt idx="48661">37</cx:pt>
          <cx:pt idx="48662">37</cx:pt>
          <cx:pt idx="48663">37</cx:pt>
          <cx:pt idx="48664">37</cx:pt>
          <cx:pt idx="48665">37</cx:pt>
          <cx:pt idx="48666">37</cx:pt>
          <cx:pt idx="48667">37</cx:pt>
          <cx:pt idx="48668">37</cx:pt>
          <cx:pt idx="48669">37</cx:pt>
          <cx:pt idx="48670">37</cx:pt>
          <cx:pt idx="48671">37</cx:pt>
          <cx:pt idx="48672">37</cx:pt>
          <cx:pt idx="48673">37</cx:pt>
          <cx:pt idx="48674">37</cx:pt>
          <cx:pt idx="48675">37</cx:pt>
          <cx:pt idx="48676">37</cx:pt>
          <cx:pt idx="48677">37</cx:pt>
          <cx:pt idx="48678">37</cx:pt>
          <cx:pt idx="48679">37</cx:pt>
          <cx:pt idx="48680">37</cx:pt>
          <cx:pt idx="48681">37</cx:pt>
          <cx:pt idx="48682">37</cx:pt>
          <cx:pt idx="48683">37</cx:pt>
          <cx:pt idx="48684">37</cx:pt>
          <cx:pt idx="48685">37</cx:pt>
          <cx:pt idx="48686">37</cx:pt>
          <cx:pt idx="48687">37</cx:pt>
          <cx:pt idx="48688">37</cx:pt>
          <cx:pt idx="48689">37</cx:pt>
          <cx:pt idx="48690">37</cx:pt>
          <cx:pt idx="48691">37</cx:pt>
          <cx:pt idx="48692">37</cx:pt>
          <cx:pt idx="48693">37</cx:pt>
          <cx:pt idx="48694">37</cx:pt>
          <cx:pt idx="48695">37</cx:pt>
          <cx:pt idx="48696">37</cx:pt>
          <cx:pt idx="48697">37</cx:pt>
          <cx:pt idx="48698">37</cx:pt>
          <cx:pt idx="48699">37</cx:pt>
          <cx:pt idx="48700">37</cx:pt>
          <cx:pt idx="48701">37</cx:pt>
          <cx:pt idx="48702">37</cx:pt>
          <cx:pt idx="48703">37</cx:pt>
          <cx:pt idx="48704">37</cx:pt>
          <cx:pt idx="48705">37</cx:pt>
          <cx:pt idx="48706">37</cx:pt>
          <cx:pt idx="48707">37</cx:pt>
          <cx:pt idx="48708">37</cx:pt>
          <cx:pt idx="48709">37</cx:pt>
          <cx:pt idx="48710">37</cx:pt>
          <cx:pt idx="48711">37</cx:pt>
          <cx:pt idx="48712">37</cx:pt>
          <cx:pt idx="48713">37</cx:pt>
          <cx:pt idx="48714">37</cx:pt>
          <cx:pt idx="48715">37</cx:pt>
          <cx:pt idx="48716">37</cx:pt>
          <cx:pt idx="48717">37</cx:pt>
          <cx:pt idx="48718">37</cx:pt>
          <cx:pt idx="48719">37</cx:pt>
          <cx:pt idx="48720">37</cx:pt>
          <cx:pt idx="48721">37</cx:pt>
          <cx:pt idx="48722">37</cx:pt>
          <cx:pt idx="48723">37</cx:pt>
          <cx:pt idx="48724">37</cx:pt>
          <cx:pt idx="48725">37</cx:pt>
          <cx:pt idx="48726">37</cx:pt>
          <cx:pt idx="48727">37</cx:pt>
          <cx:pt idx="48728">37</cx:pt>
          <cx:pt idx="48729">37</cx:pt>
          <cx:pt idx="48730">37</cx:pt>
          <cx:pt idx="48731">37</cx:pt>
          <cx:pt idx="48732">37</cx:pt>
          <cx:pt idx="48733">37</cx:pt>
          <cx:pt idx="48734">37</cx:pt>
          <cx:pt idx="48735">37</cx:pt>
          <cx:pt idx="48736">37</cx:pt>
          <cx:pt idx="48737">37</cx:pt>
          <cx:pt idx="48738">37</cx:pt>
          <cx:pt idx="48739">37</cx:pt>
          <cx:pt idx="48740">37</cx:pt>
          <cx:pt idx="48741">37</cx:pt>
          <cx:pt idx="48742">37</cx:pt>
          <cx:pt idx="48743">37</cx:pt>
          <cx:pt idx="48744">37</cx:pt>
          <cx:pt idx="48745">37</cx:pt>
          <cx:pt idx="48746">37</cx:pt>
          <cx:pt idx="48747">37</cx:pt>
          <cx:pt idx="48748">37</cx:pt>
          <cx:pt idx="48749">37</cx:pt>
          <cx:pt idx="48750">37</cx:pt>
          <cx:pt idx="48751">37</cx:pt>
          <cx:pt idx="48752">37</cx:pt>
          <cx:pt idx="48753">37</cx:pt>
          <cx:pt idx="48754">37</cx:pt>
          <cx:pt idx="48755">37</cx:pt>
          <cx:pt idx="48756">37</cx:pt>
          <cx:pt idx="48757">37</cx:pt>
          <cx:pt idx="48758">37</cx:pt>
          <cx:pt idx="48759">37</cx:pt>
          <cx:pt idx="48760">37</cx:pt>
          <cx:pt idx="48761">37</cx:pt>
          <cx:pt idx="48762">37</cx:pt>
          <cx:pt idx="48763">37</cx:pt>
          <cx:pt idx="48764">37</cx:pt>
          <cx:pt idx="48765">37</cx:pt>
          <cx:pt idx="48766">37</cx:pt>
          <cx:pt idx="48767">37</cx:pt>
          <cx:pt idx="48768">37</cx:pt>
          <cx:pt idx="48769">37</cx:pt>
          <cx:pt idx="48770">37</cx:pt>
          <cx:pt idx="48771">37</cx:pt>
          <cx:pt idx="48772">37</cx:pt>
          <cx:pt idx="48773">37</cx:pt>
          <cx:pt idx="48774">37</cx:pt>
          <cx:pt idx="48775">37</cx:pt>
          <cx:pt idx="48776">37</cx:pt>
          <cx:pt idx="48777">37</cx:pt>
          <cx:pt idx="48778">37</cx:pt>
          <cx:pt idx="48779">37</cx:pt>
          <cx:pt idx="48780">37</cx:pt>
          <cx:pt idx="48781">37</cx:pt>
          <cx:pt idx="48782">37</cx:pt>
          <cx:pt idx="48783">37</cx:pt>
          <cx:pt idx="48784">37</cx:pt>
          <cx:pt idx="48785">37</cx:pt>
          <cx:pt idx="48786">37</cx:pt>
          <cx:pt idx="48787">37</cx:pt>
          <cx:pt idx="48788">37</cx:pt>
          <cx:pt idx="48789">37</cx:pt>
          <cx:pt idx="48790">37</cx:pt>
          <cx:pt idx="48791">37</cx:pt>
          <cx:pt idx="48792">37</cx:pt>
          <cx:pt idx="48793">37</cx:pt>
          <cx:pt idx="48794">37</cx:pt>
          <cx:pt idx="48795">37</cx:pt>
          <cx:pt idx="48796">37</cx:pt>
          <cx:pt idx="48797">37</cx:pt>
          <cx:pt idx="48798">37</cx:pt>
          <cx:pt idx="48799">37</cx:pt>
          <cx:pt idx="48800">37</cx:pt>
          <cx:pt idx="48801">37</cx:pt>
          <cx:pt idx="48802">37</cx:pt>
          <cx:pt idx="48803">37</cx:pt>
          <cx:pt idx="48804">37</cx:pt>
          <cx:pt idx="48805">37</cx:pt>
          <cx:pt idx="48806">37</cx:pt>
          <cx:pt idx="48807">37</cx:pt>
          <cx:pt idx="48808">37</cx:pt>
          <cx:pt idx="48809">37</cx:pt>
          <cx:pt idx="48810">37</cx:pt>
          <cx:pt idx="48811">37</cx:pt>
          <cx:pt idx="48812">37</cx:pt>
          <cx:pt idx="48813">37</cx:pt>
          <cx:pt idx="48814">37</cx:pt>
          <cx:pt idx="48815">37</cx:pt>
          <cx:pt idx="48816">37</cx:pt>
          <cx:pt idx="48817">37</cx:pt>
          <cx:pt idx="48818">37</cx:pt>
          <cx:pt idx="48819">37</cx:pt>
          <cx:pt idx="48820">37</cx:pt>
          <cx:pt idx="48821">37</cx:pt>
          <cx:pt idx="48822">37</cx:pt>
          <cx:pt idx="48823">37</cx:pt>
          <cx:pt idx="48824">37</cx:pt>
          <cx:pt idx="48825">37</cx:pt>
          <cx:pt idx="48826">37</cx:pt>
          <cx:pt idx="48827">37</cx:pt>
          <cx:pt idx="48828">37</cx:pt>
          <cx:pt idx="48829">37</cx:pt>
          <cx:pt idx="48830">37</cx:pt>
          <cx:pt idx="48831">37</cx:pt>
          <cx:pt idx="48832">37</cx:pt>
          <cx:pt idx="48833">37</cx:pt>
          <cx:pt idx="48834">37</cx:pt>
          <cx:pt idx="48835">37</cx:pt>
          <cx:pt idx="48836">37</cx:pt>
          <cx:pt idx="48837">37</cx:pt>
          <cx:pt idx="48838">37</cx:pt>
          <cx:pt idx="48839">37</cx:pt>
          <cx:pt idx="48840">37</cx:pt>
          <cx:pt idx="48841">37</cx:pt>
          <cx:pt idx="48842">37</cx:pt>
          <cx:pt idx="48843">37</cx:pt>
          <cx:pt idx="48844">37</cx:pt>
          <cx:pt idx="48845">37</cx:pt>
          <cx:pt idx="48846">37</cx:pt>
          <cx:pt idx="48847">37</cx:pt>
          <cx:pt idx="48848">37</cx:pt>
          <cx:pt idx="48849">37</cx:pt>
          <cx:pt idx="48850">37</cx:pt>
          <cx:pt idx="48851">37</cx:pt>
          <cx:pt idx="48852">37</cx:pt>
          <cx:pt idx="48853">37</cx:pt>
          <cx:pt idx="48854">37</cx:pt>
          <cx:pt idx="48855">37</cx:pt>
          <cx:pt idx="48856">37</cx:pt>
          <cx:pt idx="48857">37</cx:pt>
          <cx:pt idx="48858">37</cx:pt>
          <cx:pt idx="48859">37</cx:pt>
          <cx:pt idx="48860">37</cx:pt>
          <cx:pt idx="48861">37</cx:pt>
          <cx:pt idx="48862">37</cx:pt>
          <cx:pt idx="48863">37</cx:pt>
          <cx:pt idx="48864">37</cx:pt>
          <cx:pt idx="48865">37</cx:pt>
          <cx:pt idx="48866">37</cx:pt>
          <cx:pt idx="48867">37</cx:pt>
          <cx:pt idx="48868">37</cx:pt>
          <cx:pt idx="48869">37</cx:pt>
          <cx:pt idx="48870">37</cx:pt>
          <cx:pt idx="48871">37</cx:pt>
          <cx:pt idx="48872">37</cx:pt>
          <cx:pt idx="48873">37</cx:pt>
          <cx:pt idx="48874">37</cx:pt>
          <cx:pt idx="48875">37</cx:pt>
          <cx:pt idx="48876">37</cx:pt>
          <cx:pt idx="48877">37</cx:pt>
          <cx:pt idx="48878">37</cx:pt>
          <cx:pt idx="48879">37</cx:pt>
          <cx:pt idx="48880">37</cx:pt>
          <cx:pt idx="48881">37</cx:pt>
          <cx:pt idx="48882">37</cx:pt>
          <cx:pt idx="48883">37</cx:pt>
          <cx:pt idx="48884">37</cx:pt>
          <cx:pt idx="48885">37</cx:pt>
          <cx:pt idx="48886">37</cx:pt>
          <cx:pt idx="48887">37</cx:pt>
          <cx:pt idx="48888">37</cx:pt>
          <cx:pt idx="48889">37</cx:pt>
          <cx:pt idx="48890">37</cx:pt>
          <cx:pt idx="48891">37</cx:pt>
          <cx:pt idx="48892">37</cx:pt>
          <cx:pt idx="48893">37</cx:pt>
          <cx:pt idx="48894">37</cx:pt>
          <cx:pt idx="48895">37</cx:pt>
          <cx:pt idx="48896">37</cx:pt>
          <cx:pt idx="48897">37</cx:pt>
          <cx:pt idx="48898">37</cx:pt>
          <cx:pt idx="48899">37</cx:pt>
          <cx:pt idx="48900">37</cx:pt>
          <cx:pt idx="48901">37</cx:pt>
          <cx:pt idx="48902">37</cx:pt>
          <cx:pt idx="48903">37</cx:pt>
          <cx:pt idx="48904">37</cx:pt>
          <cx:pt idx="48905">37</cx:pt>
          <cx:pt idx="48906">37</cx:pt>
          <cx:pt idx="48907">37</cx:pt>
          <cx:pt idx="48908">37</cx:pt>
          <cx:pt idx="48909">37</cx:pt>
          <cx:pt idx="48910">37</cx:pt>
          <cx:pt idx="48911">37</cx:pt>
          <cx:pt idx="48912">37</cx:pt>
          <cx:pt idx="48913">37</cx:pt>
          <cx:pt idx="48914">37</cx:pt>
          <cx:pt idx="48915">37</cx:pt>
          <cx:pt idx="48916">37</cx:pt>
          <cx:pt idx="48917">37</cx:pt>
          <cx:pt idx="48918">37</cx:pt>
          <cx:pt idx="48919">37</cx:pt>
          <cx:pt idx="48920">37</cx:pt>
          <cx:pt idx="48921">37</cx:pt>
          <cx:pt idx="48922">37</cx:pt>
          <cx:pt idx="48923">37</cx:pt>
          <cx:pt idx="48924">37</cx:pt>
          <cx:pt idx="48925">37</cx:pt>
          <cx:pt idx="48926">37</cx:pt>
          <cx:pt idx="48927">37</cx:pt>
          <cx:pt idx="48928">37</cx:pt>
          <cx:pt idx="48929">37</cx:pt>
          <cx:pt idx="48930">37</cx:pt>
          <cx:pt idx="48931">37</cx:pt>
          <cx:pt idx="48932">37</cx:pt>
          <cx:pt idx="48933">37</cx:pt>
          <cx:pt idx="48934">37</cx:pt>
          <cx:pt idx="48935">37</cx:pt>
          <cx:pt idx="48936">37</cx:pt>
          <cx:pt idx="48937">37</cx:pt>
          <cx:pt idx="48938">37</cx:pt>
          <cx:pt idx="48939">37</cx:pt>
          <cx:pt idx="48940">37</cx:pt>
          <cx:pt idx="48941">37</cx:pt>
          <cx:pt idx="48942">37</cx:pt>
          <cx:pt idx="48943">37</cx:pt>
          <cx:pt idx="48944">37</cx:pt>
          <cx:pt idx="48945">37</cx:pt>
          <cx:pt idx="48946">37</cx:pt>
          <cx:pt idx="48947">37</cx:pt>
          <cx:pt idx="48948">37</cx:pt>
          <cx:pt idx="48949">37</cx:pt>
          <cx:pt idx="48950">37</cx:pt>
          <cx:pt idx="48951">37</cx:pt>
          <cx:pt idx="48952">37</cx:pt>
          <cx:pt idx="48953">37</cx:pt>
          <cx:pt idx="48954">37</cx:pt>
          <cx:pt idx="48955">37</cx:pt>
          <cx:pt idx="48956">37</cx:pt>
          <cx:pt idx="48957">37</cx:pt>
          <cx:pt idx="48958">37</cx:pt>
          <cx:pt idx="48959">37</cx:pt>
          <cx:pt idx="48960">37</cx:pt>
          <cx:pt idx="48961">37</cx:pt>
          <cx:pt idx="48962">37</cx:pt>
          <cx:pt idx="48963">37</cx:pt>
          <cx:pt idx="48964">37</cx:pt>
          <cx:pt idx="48965">37</cx:pt>
          <cx:pt idx="48966">37</cx:pt>
          <cx:pt idx="48967">37</cx:pt>
          <cx:pt idx="48968">37</cx:pt>
          <cx:pt idx="48969">37</cx:pt>
          <cx:pt idx="48970">37</cx:pt>
          <cx:pt idx="48971">37</cx:pt>
          <cx:pt idx="48972">37</cx:pt>
          <cx:pt idx="48973">37</cx:pt>
          <cx:pt idx="48974">37</cx:pt>
          <cx:pt idx="48975">37</cx:pt>
          <cx:pt idx="48976">37</cx:pt>
          <cx:pt idx="48977">37</cx:pt>
          <cx:pt idx="48978">37</cx:pt>
          <cx:pt idx="48979">37</cx:pt>
          <cx:pt idx="48980">37</cx:pt>
          <cx:pt idx="48981">37</cx:pt>
          <cx:pt idx="48982">37</cx:pt>
          <cx:pt idx="48983">37</cx:pt>
          <cx:pt idx="48984">37</cx:pt>
          <cx:pt idx="48985">37</cx:pt>
          <cx:pt idx="48986">37</cx:pt>
          <cx:pt idx="48987">37</cx:pt>
          <cx:pt idx="48988">37</cx:pt>
          <cx:pt idx="48989">37</cx:pt>
          <cx:pt idx="48990">37</cx:pt>
          <cx:pt idx="48991">37</cx:pt>
          <cx:pt idx="48992">37</cx:pt>
          <cx:pt idx="48993">37</cx:pt>
          <cx:pt idx="48994">37</cx:pt>
          <cx:pt idx="48995">37</cx:pt>
          <cx:pt idx="48996">37</cx:pt>
          <cx:pt idx="48997">37</cx:pt>
          <cx:pt idx="48998">37</cx:pt>
          <cx:pt idx="48999">37</cx:pt>
          <cx:pt idx="49000">37</cx:pt>
          <cx:pt idx="49001">37</cx:pt>
          <cx:pt idx="49002">37</cx:pt>
          <cx:pt idx="49003">37</cx:pt>
          <cx:pt idx="49004">37</cx:pt>
          <cx:pt idx="49005">37</cx:pt>
          <cx:pt idx="49006">37</cx:pt>
          <cx:pt idx="49007">37</cx:pt>
          <cx:pt idx="49008">37</cx:pt>
          <cx:pt idx="49009">37</cx:pt>
          <cx:pt idx="49010">37</cx:pt>
          <cx:pt idx="49011">37</cx:pt>
          <cx:pt idx="49012">37</cx:pt>
          <cx:pt idx="49013">37</cx:pt>
          <cx:pt idx="49014">37</cx:pt>
          <cx:pt idx="49015">37</cx:pt>
          <cx:pt idx="49016">37</cx:pt>
          <cx:pt idx="49017">37</cx:pt>
          <cx:pt idx="49018">37</cx:pt>
          <cx:pt idx="49019">37</cx:pt>
          <cx:pt idx="49020">37</cx:pt>
          <cx:pt idx="49021">37</cx:pt>
          <cx:pt idx="49022">37</cx:pt>
          <cx:pt idx="49023">37</cx:pt>
          <cx:pt idx="49024">37</cx:pt>
          <cx:pt idx="49025">37</cx:pt>
          <cx:pt idx="49026">37</cx:pt>
          <cx:pt idx="49027">37</cx:pt>
          <cx:pt idx="49028">37</cx:pt>
          <cx:pt idx="49029">37</cx:pt>
          <cx:pt idx="49030">37</cx:pt>
          <cx:pt idx="49031">37</cx:pt>
          <cx:pt idx="49032">37</cx:pt>
          <cx:pt idx="49033">37</cx:pt>
          <cx:pt idx="49034">37</cx:pt>
          <cx:pt idx="49035">37</cx:pt>
          <cx:pt idx="49036">37</cx:pt>
          <cx:pt idx="49037">37</cx:pt>
          <cx:pt idx="49038">37</cx:pt>
          <cx:pt idx="49039">37</cx:pt>
          <cx:pt idx="49040">37</cx:pt>
          <cx:pt idx="49041">37</cx:pt>
          <cx:pt idx="49042">37</cx:pt>
          <cx:pt idx="49043">37</cx:pt>
          <cx:pt idx="49044">37</cx:pt>
          <cx:pt idx="49045">37</cx:pt>
          <cx:pt idx="49046">37</cx:pt>
          <cx:pt idx="49047">37</cx:pt>
          <cx:pt idx="49048">37</cx:pt>
          <cx:pt idx="49049">37</cx:pt>
          <cx:pt idx="49050">37</cx:pt>
          <cx:pt idx="49051">37</cx:pt>
          <cx:pt idx="49052">37</cx:pt>
          <cx:pt idx="49053">37</cx:pt>
          <cx:pt idx="49054">37</cx:pt>
          <cx:pt idx="49055">37</cx:pt>
          <cx:pt idx="49056">37</cx:pt>
          <cx:pt idx="49057">37</cx:pt>
          <cx:pt idx="49058">37</cx:pt>
          <cx:pt idx="49059">37</cx:pt>
          <cx:pt idx="49060">37</cx:pt>
          <cx:pt idx="49061">37</cx:pt>
          <cx:pt idx="49062">37</cx:pt>
          <cx:pt idx="49063">37</cx:pt>
          <cx:pt idx="49064">37</cx:pt>
          <cx:pt idx="49065">37</cx:pt>
          <cx:pt idx="49066">37</cx:pt>
          <cx:pt idx="49067">37</cx:pt>
          <cx:pt idx="49068">37</cx:pt>
          <cx:pt idx="49069">37</cx:pt>
          <cx:pt idx="49070">37</cx:pt>
          <cx:pt idx="49071">37</cx:pt>
          <cx:pt idx="49072">37</cx:pt>
          <cx:pt idx="49073">37</cx:pt>
          <cx:pt idx="49074">37</cx:pt>
          <cx:pt idx="49075">37</cx:pt>
          <cx:pt idx="49076">37</cx:pt>
          <cx:pt idx="49077">37</cx:pt>
          <cx:pt idx="49078">37</cx:pt>
          <cx:pt idx="49079">37</cx:pt>
          <cx:pt idx="49080">37</cx:pt>
          <cx:pt idx="49081">37</cx:pt>
          <cx:pt idx="49082">37</cx:pt>
          <cx:pt idx="49083">37</cx:pt>
          <cx:pt idx="49084">37</cx:pt>
          <cx:pt idx="49085">37</cx:pt>
          <cx:pt idx="49086">37</cx:pt>
          <cx:pt idx="49087">37</cx:pt>
          <cx:pt idx="49088">37</cx:pt>
          <cx:pt idx="49089">37</cx:pt>
          <cx:pt idx="49090">37</cx:pt>
          <cx:pt idx="49091">37</cx:pt>
          <cx:pt idx="49092">37</cx:pt>
          <cx:pt idx="49093">37</cx:pt>
          <cx:pt idx="49094">37</cx:pt>
          <cx:pt idx="49095">37</cx:pt>
          <cx:pt idx="49096">37</cx:pt>
          <cx:pt idx="49097">37</cx:pt>
          <cx:pt idx="49098">37</cx:pt>
          <cx:pt idx="49099">37</cx:pt>
          <cx:pt idx="49100">37</cx:pt>
          <cx:pt idx="49101">37</cx:pt>
          <cx:pt idx="49102">37</cx:pt>
          <cx:pt idx="49103">37</cx:pt>
          <cx:pt idx="49104">37</cx:pt>
          <cx:pt idx="49105">37</cx:pt>
          <cx:pt idx="49106">37</cx:pt>
          <cx:pt idx="49107">37</cx:pt>
          <cx:pt idx="49108">37</cx:pt>
          <cx:pt idx="49109">37</cx:pt>
          <cx:pt idx="49110">37</cx:pt>
          <cx:pt idx="49111">37</cx:pt>
          <cx:pt idx="49112">37</cx:pt>
          <cx:pt idx="49113">37</cx:pt>
          <cx:pt idx="49114">37</cx:pt>
          <cx:pt idx="49115">37</cx:pt>
          <cx:pt idx="49116">37</cx:pt>
          <cx:pt idx="49117">37</cx:pt>
          <cx:pt idx="49118">37</cx:pt>
          <cx:pt idx="49119">37</cx:pt>
          <cx:pt idx="49120">37</cx:pt>
          <cx:pt idx="49121">37</cx:pt>
          <cx:pt idx="49122">37</cx:pt>
          <cx:pt idx="49123">37</cx:pt>
          <cx:pt idx="49124">37</cx:pt>
          <cx:pt idx="49125">37</cx:pt>
          <cx:pt idx="49126">37</cx:pt>
          <cx:pt idx="49127">37</cx:pt>
          <cx:pt idx="49128">37</cx:pt>
          <cx:pt idx="49129">37</cx:pt>
          <cx:pt idx="49130">37</cx:pt>
          <cx:pt idx="49131">37</cx:pt>
          <cx:pt idx="49132">37</cx:pt>
          <cx:pt idx="49133">37</cx:pt>
          <cx:pt idx="49134">37</cx:pt>
          <cx:pt idx="49135">37</cx:pt>
          <cx:pt idx="49136">37</cx:pt>
          <cx:pt idx="49137">37</cx:pt>
          <cx:pt idx="49138">37</cx:pt>
          <cx:pt idx="49139">37</cx:pt>
          <cx:pt idx="49140">37</cx:pt>
          <cx:pt idx="49141">37</cx:pt>
          <cx:pt idx="49142">37</cx:pt>
          <cx:pt idx="49143">37</cx:pt>
          <cx:pt idx="49144">37</cx:pt>
          <cx:pt idx="49145">37</cx:pt>
          <cx:pt idx="49146">37</cx:pt>
          <cx:pt idx="49147">37</cx:pt>
          <cx:pt idx="49148">37</cx:pt>
          <cx:pt idx="49149">37</cx:pt>
          <cx:pt idx="49150">37</cx:pt>
          <cx:pt idx="49151">37</cx:pt>
          <cx:pt idx="49152">37</cx:pt>
          <cx:pt idx="49153">37</cx:pt>
          <cx:pt idx="49154">37</cx:pt>
          <cx:pt idx="49155">37</cx:pt>
          <cx:pt idx="49156">37</cx:pt>
          <cx:pt idx="49157">37</cx:pt>
          <cx:pt idx="49158">37</cx:pt>
          <cx:pt idx="49159">37</cx:pt>
          <cx:pt idx="49160">37</cx:pt>
          <cx:pt idx="49161">37</cx:pt>
          <cx:pt idx="49162">37</cx:pt>
          <cx:pt idx="49163">37</cx:pt>
          <cx:pt idx="49164">37</cx:pt>
          <cx:pt idx="49165">37</cx:pt>
          <cx:pt idx="49166">37</cx:pt>
          <cx:pt idx="49167">37</cx:pt>
          <cx:pt idx="49168">37</cx:pt>
          <cx:pt idx="49169">37</cx:pt>
          <cx:pt idx="49170">37</cx:pt>
          <cx:pt idx="49171">37</cx:pt>
          <cx:pt idx="49172">37</cx:pt>
          <cx:pt idx="49173">37</cx:pt>
          <cx:pt idx="49174">37</cx:pt>
          <cx:pt idx="49175">37</cx:pt>
          <cx:pt idx="49176">37</cx:pt>
          <cx:pt idx="49177">37</cx:pt>
          <cx:pt idx="49178">37</cx:pt>
          <cx:pt idx="49179">37</cx:pt>
          <cx:pt idx="49180">37</cx:pt>
          <cx:pt idx="49181">37</cx:pt>
          <cx:pt idx="49182">37</cx:pt>
          <cx:pt idx="49183">37</cx:pt>
          <cx:pt idx="49184">37</cx:pt>
          <cx:pt idx="49185">37</cx:pt>
          <cx:pt idx="49186">37</cx:pt>
          <cx:pt idx="49187">37</cx:pt>
          <cx:pt idx="49188">37</cx:pt>
          <cx:pt idx="49189">37</cx:pt>
          <cx:pt idx="49190">37</cx:pt>
          <cx:pt idx="49191">37</cx:pt>
          <cx:pt idx="49192">37</cx:pt>
          <cx:pt idx="49193">37</cx:pt>
          <cx:pt idx="49194">37</cx:pt>
          <cx:pt idx="49195">37</cx:pt>
          <cx:pt idx="49196">37</cx:pt>
          <cx:pt idx="49197">37</cx:pt>
          <cx:pt idx="49198">37</cx:pt>
          <cx:pt idx="49199">37</cx:pt>
          <cx:pt idx="49200">37</cx:pt>
          <cx:pt idx="49201">37</cx:pt>
          <cx:pt idx="49202">37</cx:pt>
          <cx:pt idx="49203">37</cx:pt>
          <cx:pt idx="49204">37</cx:pt>
          <cx:pt idx="49205">37</cx:pt>
          <cx:pt idx="49206">37</cx:pt>
          <cx:pt idx="49207">37</cx:pt>
          <cx:pt idx="49208">37</cx:pt>
          <cx:pt idx="49209">37</cx:pt>
          <cx:pt idx="49210">37</cx:pt>
          <cx:pt idx="49211">37</cx:pt>
          <cx:pt idx="49212">37</cx:pt>
          <cx:pt idx="49213">37</cx:pt>
          <cx:pt idx="49214">37</cx:pt>
          <cx:pt idx="49215">37</cx:pt>
          <cx:pt idx="49216">37</cx:pt>
          <cx:pt idx="49217">37</cx:pt>
          <cx:pt idx="49218">37</cx:pt>
          <cx:pt idx="49219">37</cx:pt>
          <cx:pt idx="49220">37</cx:pt>
          <cx:pt idx="49221">37</cx:pt>
          <cx:pt idx="49222">37</cx:pt>
          <cx:pt idx="49223">37</cx:pt>
          <cx:pt idx="49224">37</cx:pt>
          <cx:pt idx="49225">37</cx:pt>
          <cx:pt idx="49226">37</cx:pt>
          <cx:pt idx="49227">37</cx:pt>
          <cx:pt idx="49228">37</cx:pt>
          <cx:pt idx="49229">37</cx:pt>
          <cx:pt idx="49230">37</cx:pt>
          <cx:pt idx="49231">37</cx:pt>
          <cx:pt idx="49232">37</cx:pt>
          <cx:pt idx="49233">37</cx:pt>
          <cx:pt idx="49234">37</cx:pt>
          <cx:pt idx="49235">37</cx:pt>
          <cx:pt idx="49236">37</cx:pt>
          <cx:pt idx="49237">37</cx:pt>
          <cx:pt idx="49238">37</cx:pt>
          <cx:pt idx="49239">37</cx:pt>
          <cx:pt idx="49240">37</cx:pt>
          <cx:pt idx="49241">37</cx:pt>
          <cx:pt idx="49242">37</cx:pt>
          <cx:pt idx="49243">37</cx:pt>
          <cx:pt idx="49244">37</cx:pt>
          <cx:pt idx="49245">37</cx:pt>
          <cx:pt idx="49246">37</cx:pt>
          <cx:pt idx="49247">37</cx:pt>
          <cx:pt idx="49248">37</cx:pt>
          <cx:pt idx="49249">37</cx:pt>
          <cx:pt idx="49250">37</cx:pt>
          <cx:pt idx="49251">37</cx:pt>
          <cx:pt idx="49252">37</cx:pt>
          <cx:pt idx="49253">37</cx:pt>
          <cx:pt idx="49254">37</cx:pt>
          <cx:pt idx="49255">37</cx:pt>
          <cx:pt idx="49256">37</cx:pt>
          <cx:pt idx="49257">37</cx:pt>
          <cx:pt idx="49258">37</cx:pt>
          <cx:pt idx="49259">37</cx:pt>
          <cx:pt idx="49260">37</cx:pt>
          <cx:pt idx="49261">37</cx:pt>
          <cx:pt idx="49262">37</cx:pt>
          <cx:pt idx="49263">37</cx:pt>
          <cx:pt idx="49264">37</cx:pt>
          <cx:pt idx="49265">36</cx:pt>
          <cx:pt idx="49266">36</cx:pt>
          <cx:pt idx="49267">36</cx:pt>
          <cx:pt idx="49268">36</cx:pt>
          <cx:pt idx="49269">36</cx:pt>
          <cx:pt idx="49270">36</cx:pt>
          <cx:pt idx="49271">36</cx:pt>
          <cx:pt idx="49272">36</cx:pt>
          <cx:pt idx="49273">36</cx:pt>
          <cx:pt idx="49274">36</cx:pt>
          <cx:pt idx="49275">36</cx:pt>
          <cx:pt idx="49276">36</cx:pt>
          <cx:pt idx="49277">36</cx:pt>
          <cx:pt idx="49278">36</cx:pt>
          <cx:pt idx="49279">36</cx:pt>
          <cx:pt idx="49280">36</cx:pt>
          <cx:pt idx="49281">36</cx:pt>
          <cx:pt idx="49282">36</cx:pt>
          <cx:pt idx="49283">36</cx:pt>
          <cx:pt idx="49284">36</cx:pt>
          <cx:pt idx="49285">36</cx:pt>
          <cx:pt idx="49286">36</cx:pt>
          <cx:pt idx="49287">36</cx:pt>
          <cx:pt idx="49288">36</cx:pt>
          <cx:pt idx="49289">36</cx:pt>
          <cx:pt idx="49290">36</cx:pt>
          <cx:pt idx="49291">36</cx:pt>
          <cx:pt idx="49292">36</cx:pt>
          <cx:pt idx="49293">36</cx:pt>
          <cx:pt idx="49294">36</cx:pt>
          <cx:pt idx="49295">36</cx:pt>
          <cx:pt idx="49296">36</cx:pt>
          <cx:pt idx="49297">36</cx:pt>
          <cx:pt idx="49298">36</cx:pt>
          <cx:pt idx="49299">36</cx:pt>
          <cx:pt idx="49300">36</cx:pt>
          <cx:pt idx="49301">36</cx:pt>
          <cx:pt idx="49302">36</cx:pt>
          <cx:pt idx="49303">36</cx:pt>
          <cx:pt idx="49304">36</cx:pt>
          <cx:pt idx="49305">36</cx:pt>
          <cx:pt idx="49306">36</cx:pt>
          <cx:pt idx="49307">36</cx:pt>
          <cx:pt idx="49308">36</cx:pt>
          <cx:pt idx="49309">36</cx:pt>
          <cx:pt idx="49310">36</cx:pt>
          <cx:pt idx="49311">36</cx:pt>
          <cx:pt idx="49312">36</cx:pt>
          <cx:pt idx="49313">36</cx:pt>
          <cx:pt idx="49314">36</cx:pt>
          <cx:pt idx="49315">36</cx:pt>
          <cx:pt idx="49316">36</cx:pt>
          <cx:pt idx="49317">36</cx:pt>
          <cx:pt idx="49318">36</cx:pt>
          <cx:pt idx="49319">36</cx:pt>
          <cx:pt idx="49320">36</cx:pt>
          <cx:pt idx="49321">36</cx:pt>
          <cx:pt idx="49322">36</cx:pt>
          <cx:pt idx="49323">36</cx:pt>
          <cx:pt idx="49324">36</cx:pt>
          <cx:pt idx="49325">36</cx:pt>
          <cx:pt idx="49326">36</cx:pt>
          <cx:pt idx="49327">36</cx:pt>
          <cx:pt idx="49328">36</cx:pt>
          <cx:pt idx="49329">36</cx:pt>
          <cx:pt idx="49330">36</cx:pt>
          <cx:pt idx="49331">36</cx:pt>
          <cx:pt idx="49332">36</cx:pt>
          <cx:pt idx="49333">36</cx:pt>
          <cx:pt idx="49334">36</cx:pt>
          <cx:pt idx="49335">36</cx:pt>
          <cx:pt idx="49336">36</cx:pt>
          <cx:pt idx="49337">36</cx:pt>
          <cx:pt idx="49338">36</cx:pt>
          <cx:pt idx="49339">36</cx:pt>
          <cx:pt idx="49340">36</cx:pt>
          <cx:pt idx="49341">36</cx:pt>
          <cx:pt idx="49342">36</cx:pt>
          <cx:pt idx="49343">36</cx:pt>
          <cx:pt idx="49344">36</cx:pt>
          <cx:pt idx="49345">36</cx:pt>
          <cx:pt idx="49346">36</cx:pt>
          <cx:pt idx="49347">36</cx:pt>
          <cx:pt idx="49348">36</cx:pt>
          <cx:pt idx="49349">36</cx:pt>
          <cx:pt idx="49350">36</cx:pt>
          <cx:pt idx="49351">36</cx:pt>
          <cx:pt idx="49352">36</cx:pt>
          <cx:pt idx="49353">36</cx:pt>
          <cx:pt idx="49354">36</cx:pt>
          <cx:pt idx="49355">36</cx:pt>
          <cx:pt idx="49356">36</cx:pt>
          <cx:pt idx="49357">36</cx:pt>
          <cx:pt idx="49358">36</cx:pt>
          <cx:pt idx="49359">36</cx:pt>
          <cx:pt idx="49360">36</cx:pt>
          <cx:pt idx="49361">36</cx:pt>
          <cx:pt idx="49362">36</cx:pt>
          <cx:pt idx="49363">36</cx:pt>
          <cx:pt idx="49364">36</cx:pt>
          <cx:pt idx="49365">36</cx:pt>
          <cx:pt idx="49366">36</cx:pt>
          <cx:pt idx="49367">36</cx:pt>
          <cx:pt idx="49368">36</cx:pt>
          <cx:pt idx="49369">36</cx:pt>
          <cx:pt idx="49370">36</cx:pt>
          <cx:pt idx="49371">36</cx:pt>
          <cx:pt idx="49372">36</cx:pt>
          <cx:pt idx="49373">36</cx:pt>
          <cx:pt idx="49374">36</cx:pt>
          <cx:pt idx="49375">36</cx:pt>
          <cx:pt idx="49376">36</cx:pt>
          <cx:pt idx="49377">36</cx:pt>
          <cx:pt idx="49378">36</cx:pt>
          <cx:pt idx="49379">36</cx:pt>
          <cx:pt idx="49380">36</cx:pt>
          <cx:pt idx="49381">36</cx:pt>
          <cx:pt idx="49382">36</cx:pt>
          <cx:pt idx="49383">36</cx:pt>
          <cx:pt idx="49384">36</cx:pt>
          <cx:pt idx="49385">36</cx:pt>
          <cx:pt idx="49386">36</cx:pt>
          <cx:pt idx="49387">36</cx:pt>
          <cx:pt idx="49388">36</cx:pt>
          <cx:pt idx="49389">36</cx:pt>
          <cx:pt idx="49390">36</cx:pt>
          <cx:pt idx="49391">36</cx:pt>
          <cx:pt idx="49392">36</cx:pt>
          <cx:pt idx="49393">36</cx:pt>
          <cx:pt idx="49394">36</cx:pt>
          <cx:pt idx="49395">36</cx:pt>
          <cx:pt idx="49396">36</cx:pt>
          <cx:pt idx="49397">36</cx:pt>
          <cx:pt idx="49398">36</cx:pt>
          <cx:pt idx="49399">36</cx:pt>
          <cx:pt idx="49400">36</cx:pt>
          <cx:pt idx="49401">36</cx:pt>
          <cx:pt idx="49402">36</cx:pt>
          <cx:pt idx="49403">36</cx:pt>
          <cx:pt idx="49404">36</cx:pt>
          <cx:pt idx="49405">36</cx:pt>
          <cx:pt idx="49406">36</cx:pt>
          <cx:pt idx="49407">36</cx:pt>
          <cx:pt idx="49408">36</cx:pt>
          <cx:pt idx="49409">36</cx:pt>
          <cx:pt idx="49410">36</cx:pt>
          <cx:pt idx="49411">36</cx:pt>
          <cx:pt idx="49412">36</cx:pt>
          <cx:pt idx="49413">36</cx:pt>
          <cx:pt idx="49414">36</cx:pt>
          <cx:pt idx="49415">36</cx:pt>
          <cx:pt idx="49416">36</cx:pt>
          <cx:pt idx="49417">36</cx:pt>
          <cx:pt idx="49418">36</cx:pt>
          <cx:pt idx="49419">36</cx:pt>
          <cx:pt idx="49420">36</cx:pt>
          <cx:pt idx="49421">36</cx:pt>
          <cx:pt idx="49422">36</cx:pt>
          <cx:pt idx="49423">36</cx:pt>
          <cx:pt idx="49424">36</cx:pt>
          <cx:pt idx="49425">36</cx:pt>
          <cx:pt idx="49426">36</cx:pt>
          <cx:pt idx="49427">36</cx:pt>
          <cx:pt idx="49428">36</cx:pt>
          <cx:pt idx="49429">36</cx:pt>
          <cx:pt idx="49430">36</cx:pt>
          <cx:pt idx="49431">36</cx:pt>
          <cx:pt idx="49432">36</cx:pt>
          <cx:pt idx="49433">36</cx:pt>
          <cx:pt idx="49434">36</cx:pt>
          <cx:pt idx="49435">36</cx:pt>
          <cx:pt idx="49436">36</cx:pt>
          <cx:pt idx="49437">36</cx:pt>
          <cx:pt idx="49438">36</cx:pt>
          <cx:pt idx="49439">36</cx:pt>
          <cx:pt idx="49440">36</cx:pt>
          <cx:pt idx="49441">36</cx:pt>
          <cx:pt idx="49442">36</cx:pt>
          <cx:pt idx="49443">36</cx:pt>
          <cx:pt idx="49444">36</cx:pt>
          <cx:pt idx="49445">36</cx:pt>
          <cx:pt idx="49446">36</cx:pt>
          <cx:pt idx="49447">36</cx:pt>
          <cx:pt idx="49448">36</cx:pt>
          <cx:pt idx="49449">36</cx:pt>
          <cx:pt idx="49450">36</cx:pt>
          <cx:pt idx="49451">36</cx:pt>
          <cx:pt idx="49452">36</cx:pt>
          <cx:pt idx="49453">36</cx:pt>
          <cx:pt idx="49454">36</cx:pt>
          <cx:pt idx="49455">36</cx:pt>
          <cx:pt idx="49456">36</cx:pt>
          <cx:pt idx="49457">36</cx:pt>
          <cx:pt idx="49458">36</cx:pt>
          <cx:pt idx="49459">36</cx:pt>
          <cx:pt idx="49460">36</cx:pt>
          <cx:pt idx="49461">36</cx:pt>
          <cx:pt idx="49462">36</cx:pt>
          <cx:pt idx="49463">36</cx:pt>
          <cx:pt idx="49464">36</cx:pt>
          <cx:pt idx="49465">36</cx:pt>
          <cx:pt idx="49466">36</cx:pt>
          <cx:pt idx="49467">36</cx:pt>
          <cx:pt idx="49468">36</cx:pt>
          <cx:pt idx="49469">36</cx:pt>
          <cx:pt idx="49470">36</cx:pt>
          <cx:pt idx="49471">36</cx:pt>
          <cx:pt idx="49472">36</cx:pt>
          <cx:pt idx="49473">36</cx:pt>
          <cx:pt idx="49474">36</cx:pt>
          <cx:pt idx="49475">36</cx:pt>
          <cx:pt idx="49476">36</cx:pt>
          <cx:pt idx="49477">36</cx:pt>
          <cx:pt idx="49478">36</cx:pt>
          <cx:pt idx="49479">36</cx:pt>
          <cx:pt idx="49480">36</cx:pt>
          <cx:pt idx="49481">36</cx:pt>
          <cx:pt idx="49482">36</cx:pt>
          <cx:pt idx="49483">36</cx:pt>
          <cx:pt idx="49484">36</cx:pt>
          <cx:pt idx="49485">36</cx:pt>
          <cx:pt idx="49486">36</cx:pt>
          <cx:pt idx="49487">36</cx:pt>
          <cx:pt idx="49488">36</cx:pt>
          <cx:pt idx="49489">36</cx:pt>
          <cx:pt idx="49490">36</cx:pt>
          <cx:pt idx="49491">36</cx:pt>
          <cx:pt idx="49492">36</cx:pt>
          <cx:pt idx="49493">36</cx:pt>
          <cx:pt idx="49494">36</cx:pt>
          <cx:pt idx="49495">36</cx:pt>
          <cx:pt idx="49496">36</cx:pt>
          <cx:pt idx="49497">36</cx:pt>
          <cx:pt idx="49498">36</cx:pt>
          <cx:pt idx="49499">36</cx:pt>
          <cx:pt idx="49500">36</cx:pt>
          <cx:pt idx="49501">36</cx:pt>
          <cx:pt idx="49502">36</cx:pt>
          <cx:pt idx="49503">36</cx:pt>
          <cx:pt idx="49504">36</cx:pt>
          <cx:pt idx="49505">36</cx:pt>
          <cx:pt idx="49506">36</cx:pt>
          <cx:pt idx="49507">36</cx:pt>
          <cx:pt idx="49508">36</cx:pt>
          <cx:pt idx="49509">36</cx:pt>
          <cx:pt idx="49510">36</cx:pt>
          <cx:pt idx="49511">36</cx:pt>
          <cx:pt idx="49512">36</cx:pt>
          <cx:pt idx="49513">36</cx:pt>
          <cx:pt idx="49514">36</cx:pt>
          <cx:pt idx="49515">36</cx:pt>
          <cx:pt idx="49516">36</cx:pt>
          <cx:pt idx="49517">36</cx:pt>
          <cx:pt idx="49518">36</cx:pt>
          <cx:pt idx="49519">36</cx:pt>
          <cx:pt idx="49520">36</cx:pt>
          <cx:pt idx="49521">36</cx:pt>
          <cx:pt idx="49522">36</cx:pt>
          <cx:pt idx="49523">36</cx:pt>
          <cx:pt idx="49524">36</cx:pt>
          <cx:pt idx="49525">36</cx:pt>
          <cx:pt idx="49526">36</cx:pt>
          <cx:pt idx="49527">36</cx:pt>
          <cx:pt idx="49528">36</cx:pt>
          <cx:pt idx="49529">36</cx:pt>
          <cx:pt idx="49530">36</cx:pt>
          <cx:pt idx="49531">36</cx:pt>
          <cx:pt idx="49532">36</cx:pt>
          <cx:pt idx="49533">36</cx:pt>
          <cx:pt idx="49534">36</cx:pt>
          <cx:pt idx="49535">36</cx:pt>
          <cx:pt idx="49536">36</cx:pt>
          <cx:pt idx="49537">36</cx:pt>
          <cx:pt idx="49538">36</cx:pt>
          <cx:pt idx="49539">36</cx:pt>
          <cx:pt idx="49540">36</cx:pt>
          <cx:pt idx="49541">36</cx:pt>
          <cx:pt idx="49542">36</cx:pt>
          <cx:pt idx="49543">36</cx:pt>
          <cx:pt idx="49544">36</cx:pt>
          <cx:pt idx="49545">36</cx:pt>
          <cx:pt idx="49546">36</cx:pt>
          <cx:pt idx="49547">36</cx:pt>
          <cx:pt idx="49548">36</cx:pt>
          <cx:pt idx="49549">36</cx:pt>
          <cx:pt idx="49550">36</cx:pt>
          <cx:pt idx="49551">36</cx:pt>
          <cx:pt idx="49552">36</cx:pt>
          <cx:pt idx="49553">36</cx:pt>
          <cx:pt idx="49554">36</cx:pt>
          <cx:pt idx="49555">36</cx:pt>
          <cx:pt idx="49556">36</cx:pt>
          <cx:pt idx="49557">36</cx:pt>
          <cx:pt idx="49558">36</cx:pt>
          <cx:pt idx="49559">36</cx:pt>
          <cx:pt idx="49560">36</cx:pt>
          <cx:pt idx="49561">36</cx:pt>
          <cx:pt idx="49562">36</cx:pt>
          <cx:pt idx="49563">36</cx:pt>
          <cx:pt idx="49564">36</cx:pt>
          <cx:pt idx="49565">36</cx:pt>
          <cx:pt idx="49566">36</cx:pt>
          <cx:pt idx="49567">36</cx:pt>
          <cx:pt idx="49568">36</cx:pt>
          <cx:pt idx="49569">36</cx:pt>
          <cx:pt idx="49570">36</cx:pt>
          <cx:pt idx="49571">36</cx:pt>
          <cx:pt idx="49572">36</cx:pt>
          <cx:pt idx="49573">36</cx:pt>
          <cx:pt idx="49574">36</cx:pt>
          <cx:pt idx="49575">36</cx:pt>
          <cx:pt idx="49576">36</cx:pt>
          <cx:pt idx="49577">36</cx:pt>
          <cx:pt idx="49578">36</cx:pt>
          <cx:pt idx="49579">36</cx:pt>
          <cx:pt idx="49580">36</cx:pt>
          <cx:pt idx="49581">36</cx:pt>
          <cx:pt idx="49582">36</cx:pt>
          <cx:pt idx="49583">36</cx:pt>
          <cx:pt idx="49584">36</cx:pt>
          <cx:pt idx="49585">36</cx:pt>
          <cx:pt idx="49586">36</cx:pt>
          <cx:pt idx="49587">36</cx:pt>
          <cx:pt idx="49588">36</cx:pt>
          <cx:pt idx="49589">36</cx:pt>
          <cx:pt idx="49590">36</cx:pt>
          <cx:pt idx="49591">36</cx:pt>
          <cx:pt idx="49592">36</cx:pt>
          <cx:pt idx="49593">36</cx:pt>
          <cx:pt idx="49594">36</cx:pt>
          <cx:pt idx="49595">36</cx:pt>
          <cx:pt idx="49596">36</cx:pt>
          <cx:pt idx="49597">36</cx:pt>
          <cx:pt idx="49598">36</cx:pt>
          <cx:pt idx="49599">36</cx:pt>
          <cx:pt idx="49600">36</cx:pt>
          <cx:pt idx="49601">36</cx:pt>
          <cx:pt idx="49602">36</cx:pt>
          <cx:pt idx="49603">36</cx:pt>
          <cx:pt idx="49604">36</cx:pt>
          <cx:pt idx="49605">36</cx:pt>
          <cx:pt idx="49606">36</cx:pt>
          <cx:pt idx="49607">36</cx:pt>
          <cx:pt idx="49608">36</cx:pt>
          <cx:pt idx="49609">36</cx:pt>
          <cx:pt idx="49610">36</cx:pt>
          <cx:pt idx="49611">36</cx:pt>
          <cx:pt idx="49612">36</cx:pt>
          <cx:pt idx="49613">36</cx:pt>
          <cx:pt idx="49614">36</cx:pt>
          <cx:pt idx="49615">36</cx:pt>
          <cx:pt idx="49616">36</cx:pt>
          <cx:pt idx="49617">36</cx:pt>
          <cx:pt idx="49618">36</cx:pt>
          <cx:pt idx="49619">36</cx:pt>
          <cx:pt idx="49620">36</cx:pt>
          <cx:pt idx="49621">36</cx:pt>
          <cx:pt idx="49622">36</cx:pt>
          <cx:pt idx="49623">36</cx:pt>
          <cx:pt idx="49624">36</cx:pt>
          <cx:pt idx="49625">36</cx:pt>
          <cx:pt idx="49626">36</cx:pt>
          <cx:pt idx="49627">36</cx:pt>
          <cx:pt idx="49628">36</cx:pt>
          <cx:pt idx="49629">36</cx:pt>
          <cx:pt idx="49630">36</cx:pt>
          <cx:pt idx="49631">36</cx:pt>
          <cx:pt idx="49632">36</cx:pt>
          <cx:pt idx="49633">36</cx:pt>
          <cx:pt idx="49634">36</cx:pt>
          <cx:pt idx="49635">36</cx:pt>
          <cx:pt idx="49636">36</cx:pt>
          <cx:pt idx="49637">36</cx:pt>
          <cx:pt idx="49638">36</cx:pt>
          <cx:pt idx="49639">36</cx:pt>
          <cx:pt idx="49640">36</cx:pt>
          <cx:pt idx="49641">36</cx:pt>
          <cx:pt idx="49642">36</cx:pt>
          <cx:pt idx="49643">36</cx:pt>
          <cx:pt idx="49644">36</cx:pt>
          <cx:pt idx="49645">36</cx:pt>
          <cx:pt idx="49646">36</cx:pt>
          <cx:pt idx="49647">36</cx:pt>
          <cx:pt idx="49648">36</cx:pt>
          <cx:pt idx="49649">36</cx:pt>
          <cx:pt idx="49650">36</cx:pt>
          <cx:pt idx="49651">36</cx:pt>
          <cx:pt idx="49652">36</cx:pt>
          <cx:pt idx="49653">36</cx:pt>
          <cx:pt idx="49654">36</cx:pt>
          <cx:pt idx="49655">36</cx:pt>
          <cx:pt idx="49656">36</cx:pt>
          <cx:pt idx="49657">36</cx:pt>
          <cx:pt idx="49658">36</cx:pt>
          <cx:pt idx="49659">36</cx:pt>
          <cx:pt idx="49660">36</cx:pt>
          <cx:pt idx="49661">36</cx:pt>
          <cx:pt idx="49662">36</cx:pt>
          <cx:pt idx="49663">36</cx:pt>
          <cx:pt idx="49664">36</cx:pt>
          <cx:pt idx="49665">36</cx:pt>
          <cx:pt idx="49666">36</cx:pt>
          <cx:pt idx="49667">36</cx:pt>
          <cx:pt idx="49668">36</cx:pt>
          <cx:pt idx="49669">36</cx:pt>
          <cx:pt idx="49670">36</cx:pt>
          <cx:pt idx="49671">36</cx:pt>
          <cx:pt idx="49672">36</cx:pt>
          <cx:pt idx="49673">36</cx:pt>
          <cx:pt idx="49674">36</cx:pt>
          <cx:pt idx="49675">36</cx:pt>
          <cx:pt idx="49676">36</cx:pt>
          <cx:pt idx="49677">36</cx:pt>
          <cx:pt idx="49678">36</cx:pt>
          <cx:pt idx="49679">36</cx:pt>
          <cx:pt idx="49680">36</cx:pt>
          <cx:pt idx="49681">36</cx:pt>
          <cx:pt idx="49682">36</cx:pt>
          <cx:pt idx="49683">36</cx:pt>
          <cx:pt idx="49684">36</cx:pt>
          <cx:pt idx="49685">36</cx:pt>
          <cx:pt idx="49686">36</cx:pt>
          <cx:pt idx="49687">36</cx:pt>
          <cx:pt idx="49688">36</cx:pt>
          <cx:pt idx="49689">36</cx:pt>
          <cx:pt idx="49690">36</cx:pt>
          <cx:pt idx="49691">36</cx:pt>
          <cx:pt idx="49692">36</cx:pt>
          <cx:pt idx="49693">36</cx:pt>
          <cx:pt idx="49694">36</cx:pt>
          <cx:pt idx="49695">36</cx:pt>
          <cx:pt idx="49696">36</cx:pt>
          <cx:pt idx="49697">36</cx:pt>
          <cx:pt idx="49698">36</cx:pt>
          <cx:pt idx="49699">36</cx:pt>
          <cx:pt idx="49700">36</cx:pt>
          <cx:pt idx="49701">36</cx:pt>
          <cx:pt idx="49702">36</cx:pt>
          <cx:pt idx="49703">36</cx:pt>
          <cx:pt idx="49704">36</cx:pt>
          <cx:pt idx="49705">36</cx:pt>
          <cx:pt idx="49706">36</cx:pt>
          <cx:pt idx="49707">36</cx:pt>
          <cx:pt idx="49708">36</cx:pt>
          <cx:pt idx="49709">36</cx:pt>
          <cx:pt idx="49710">36</cx:pt>
          <cx:pt idx="49711">36</cx:pt>
          <cx:pt idx="49712">36</cx:pt>
          <cx:pt idx="49713">36</cx:pt>
          <cx:pt idx="49714">36</cx:pt>
          <cx:pt idx="49715">36</cx:pt>
          <cx:pt idx="49716">36</cx:pt>
          <cx:pt idx="49717">36</cx:pt>
          <cx:pt idx="49718">36</cx:pt>
          <cx:pt idx="49719">36</cx:pt>
          <cx:pt idx="49720">36</cx:pt>
          <cx:pt idx="49721">36</cx:pt>
          <cx:pt idx="49722">36</cx:pt>
          <cx:pt idx="49723">36</cx:pt>
          <cx:pt idx="49724">36</cx:pt>
          <cx:pt idx="49725">36</cx:pt>
          <cx:pt idx="49726">36</cx:pt>
          <cx:pt idx="49727">36</cx:pt>
          <cx:pt idx="49728">36</cx:pt>
          <cx:pt idx="49729">36</cx:pt>
          <cx:pt idx="49730">36</cx:pt>
          <cx:pt idx="49731">36</cx:pt>
          <cx:pt idx="49732">36</cx:pt>
          <cx:pt idx="49733">36</cx:pt>
          <cx:pt idx="49734">36</cx:pt>
          <cx:pt idx="49735">36</cx:pt>
          <cx:pt idx="49736">36</cx:pt>
          <cx:pt idx="49737">36</cx:pt>
          <cx:pt idx="49738">36</cx:pt>
          <cx:pt idx="49739">36</cx:pt>
          <cx:pt idx="49740">36</cx:pt>
          <cx:pt idx="49741">36</cx:pt>
          <cx:pt idx="49742">36</cx:pt>
          <cx:pt idx="49743">36</cx:pt>
          <cx:pt idx="49744">36</cx:pt>
          <cx:pt idx="49745">36</cx:pt>
          <cx:pt idx="49746">36</cx:pt>
          <cx:pt idx="49747">36</cx:pt>
          <cx:pt idx="49748">36</cx:pt>
          <cx:pt idx="49749">36</cx:pt>
          <cx:pt idx="49750">36</cx:pt>
          <cx:pt idx="49751">36</cx:pt>
          <cx:pt idx="49752">36</cx:pt>
          <cx:pt idx="49753">36</cx:pt>
          <cx:pt idx="49754">36</cx:pt>
          <cx:pt idx="49755">36</cx:pt>
          <cx:pt idx="49756">36</cx:pt>
          <cx:pt idx="49757">36</cx:pt>
          <cx:pt idx="49758">36</cx:pt>
          <cx:pt idx="49759">36</cx:pt>
          <cx:pt idx="49760">36</cx:pt>
          <cx:pt idx="49761">36</cx:pt>
          <cx:pt idx="49762">36</cx:pt>
          <cx:pt idx="49763">36</cx:pt>
          <cx:pt idx="49764">36</cx:pt>
          <cx:pt idx="49765">36</cx:pt>
          <cx:pt idx="49766">36</cx:pt>
          <cx:pt idx="49767">36</cx:pt>
          <cx:pt idx="49768">36</cx:pt>
          <cx:pt idx="49769">36</cx:pt>
          <cx:pt idx="49770">36</cx:pt>
          <cx:pt idx="49771">36</cx:pt>
          <cx:pt idx="49772">36</cx:pt>
          <cx:pt idx="49773">36</cx:pt>
          <cx:pt idx="49774">36</cx:pt>
          <cx:pt idx="49775">36</cx:pt>
          <cx:pt idx="49776">36</cx:pt>
          <cx:pt idx="49777">36</cx:pt>
          <cx:pt idx="49778">36</cx:pt>
          <cx:pt idx="49779">36</cx:pt>
          <cx:pt idx="49780">36</cx:pt>
          <cx:pt idx="49781">36</cx:pt>
          <cx:pt idx="49782">36</cx:pt>
          <cx:pt idx="49783">36</cx:pt>
          <cx:pt idx="49784">36</cx:pt>
          <cx:pt idx="49785">36</cx:pt>
          <cx:pt idx="49786">36</cx:pt>
          <cx:pt idx="49787">36</cx:pt>
          <cx:pt idx="49788">36</cx:pt>
          <cx:pt idx="49789">36</cx:pt>
          <cx:pt idx="49790">36</cx:pt>
          <cx:pt idx="49791">36</cx:pt>
          <cx:pt idx="49792">36</cx:pt>
          <cx:pt idx="49793">36</cx:pt>
          <cx:pt idx="49794">36</cx:pt>
          <cx:pt idx="49795">36</cx:pt>
          <cx:pt idx="49796">36</cx:pt>
          <cx:pt idx="49797">36</cx:pt>
          <cx:pt idx="49798">36</cx:pt>
          <cx:pt idx="49799">36</cx:pt>
          <cx:pt idx="49800">36</cx:pt>
          <cx:pt idx="49801">36</cx:pt>
          <cx:pt idx="49802">36</cx:pt>
          <cx:pt idx="49803">36</cx:pt>
          <cx:pt idx="49804">36</cx:pt>
          <cx:pt idx="49805">36</cx:pt>
          <cx:pt idx="49806">36</cx:pt>
          <cx:pt idx="49807">36</cx:pt>
          <cx:pt idx="49808">36</cx:pt>
          <cx:pt idx="49809">36</cx:pt>
          <cx:pt idx="49810">36</cx:pt>
          <cx:pt idx="49811">36</cx:pt>
          <cx:pt idx="49812">36</cx:pt>
          <cx:pt idx="49813">36</cx:pt>
          <cx:pt idx="49814">36</cx:pt>
          <cx:pt idx="49815">36</cx:pt>
          <cx:pt idx="49816">36</cx:pt>
          <cx:pt idx="49817">36</cx:pt>
          <cx:pt idx="49818">36</cx:pt>
          <cx:pt idx="49819">36</cx:pt>
          <cx:pt idx="49820">36</cx:pt>
          <cx:pt idx="49821">36</cx:pt>
          <cx:pt idx="49822">36</cx:pt>
          <cx:pt idx="49823">36</cx:pt>
          <cx:pt idx="49824">36</cx:pt>
          <cx:pt idx="49825">36</cx:pt>
          <cx:pt idx="49826">36</cx:pt>
          <cx:pt idx="49827">36</cx:pt>
          <cx:pt idx="49828">36</cx:pt>
          <cx:pt idx="49829">36</cx:pt>
          <cx:pt idx="49830">36</cx:pt>
          <cx:pt idx="49831">36</cx:pt>
          <cx:pt idx="49832">36</cx:pt>
          <cx:pt idx="49833">36</cx:pt>
          <cx:pt idx="49834">36</cx:pt>
          <cx:pt idx="49835">36</cx:pt>
          <cx:pt idx="49836">36</cx:pt>
          <cx:pt idx="49837">36</cx:pt>
          <cx:pt idx="49838">36</cx:pt>
          <cx:pt idx="49839">36</cx:pt>
          <cx:pt idx="49840">36</cx:pt>
          <cx:pt idx="49841">36</cx:pt>
          <cx:pt idx="49842">36</cx:pt>
          <cx:pt idx="49843">36</cx:pt>
          <cx:pt idx="49844">36</cx:pt>
          <cx:pt idx="49845">36</cx:pt>
          <cx:pt idx="49846">36</cx:pt>
          <cx:pt idx="49847">36</cx:pt>
          <cx:pt idx="49848">36</cx:pt>
          <cx:pt idx="49849">36</cx:pt>
          <cx:pt idx="49850">36</cx:pt>
          <cx:pt idx="49851">36</cx:pt>
          <cx:pt idx="49852">36</cx:pt>
          <cx:pt idx="49853">36</cx:pt>
          <cx:pt idx="49854">36</cx:pt>
          <cx:pt idx="49855">36</cx:pt>
          <cx:pt idx="49856">36</cx:pt>
          <cx:pt idx="49857">36</cx:pt>
          <cx:pt idx="49858">36</cx:pt>
          <cx:pt idx="49859">36</cx:pt>
          <cx:pt idx="49860">36</cx:pt>
          <cx:pt idx="49861">36</cx:pt>
          <cx:pt idx="49862">36</cx:pt>
          <cx:pt idx="49863">36</cx:pt>
          <cx:pt idx="49864">36</cx:pt>
          <cx:pt idx="49865">36</cx:pt>
          <cx:pt idx="49866">36</cx:pt>
          <cx:pt idx="49867">36</cx:pt>
          <cx:pt idx="49868">36</cx:pt>
          <cx:pt idx="49869">36</cx:pt>
          <cx:pt idx="49870">36</cx:pt>
          <cx:pt idx="49871">36</cx:pt>
          <cx:pt idx="49872">36</cx:pt>
          <cx:pt idx="49873">36</cx:pt>
          <cx:pt idx="49874">36</cx:pt>
          <cx:pt idx="49875">36</cx:pt>
          <cx:pt idx="49876">36</cx:pt>
          <cx:pt idx="49877">36</cx:pt>
          <cx:pt idx="49878">36</cx:pt>
          <cx:pt idx="49879">36</cx:pt>
          <cx:pt idx="49880">36</cx:pt>
          <cx:pt idx="49881">36</cx:pt>
          <cx:pt idx="49882">36</cx:pt>
          <cx:pt idx="49883">36</cx:pt>
          <cx:pt idx="49884">36</cx:pt>
          <cx:pt idx="49885">36</cx:pt>
          <cx:pt idx="49886">36</cx:pt>
          <cx:pt idx="49887">36</cx:pt>
          <cx:pt idx="49888">36</cx:pt>
          <cx:pt idx="49889">36</cx:pt>
          <cx:pt idx="49890">36</cx:pt>
          <cx:pt idx="49891">36</cx:pt>
          <cx:pt idx="49892">36</cx:pt>
          <cx:pt idx="49893">36</cx:pt>
          <cx:pt idx="49894">36</cx:pt>
          <cx:pt idx="49895">36</cx:pt>
          <cx:pt idx="49896">36</cx:pt>
          <cx:pt idx="49897">36</cx:pt>
          <cx:pt idx="49898">36</cx:pt>
          <cx:pt idx="49899">36</cx:pt>
          <cx:pt idx="49900">36</cx:pt>
          <cx:pt idx="49901">36</cx:pt>
          <cx:pt idx="49902">36</cx:pt>
          <cx:pt idx="49903">36</cx:pt>
          <cx:pt idx="49904">36</cx:pt>
          <cx:pt idx="49905">36</cx:pt>
          <cx:pt idx="49906">36</cx:pt>
          <cx:pt idx="49907">36</cx:pt>
          <cx:pt idx="49908">36</cx:pt>
          <cx:pt idx="49909">36</cx:pt>
          <cx:pt idx="49910">36</cx:pt>
          <cx:pt idx="49911">36</cx:pt>
          <cx:pt idx="49912">36</cx:pt>
          <cx:pt idx="49913">36</cx:pt>
          <cx:pt idx="49914">36</cx:pt>
          <cx:pt idx="49915">36</cx:pt>
          <cx:pt idx="49916">36</cx:pt>
          <cx:pt idx="49917">36</cx:pt>
          <cx:pt idx="49918">36</cx:pt>
          <cx:pt idx="49919">36</cx:pt>
          <cx:pt idx="49920">36</cx:pt>
          <cx:pt idx="49921">36</cx:pt>
          <cx:pt idx="49922">35</cx:pt>
          <cx:pt idx="49923">35</cx:pt>
          <cx:pt idx="49924">35</cx:pt>
          <cx:pt idx="49925">35</cx:pt>
          <cx:pt idx="49926">35</cx:pt>
          <cx:pt idx="49927">35</cx:pt>
          <cx:pt idx="49928">35</cx:pt>
          <cx:pt idx="49929">35</cx:pt>
          <cx:pt idx="49930">35</cx:pt>
          <cx:pt idx="49931">35</cx:pt>
          <cx:pt idx="49932">35</cx:pt>
          <cx:pt idx="49933">35</cx:pt>
          <cx:pt idx="49934">35</cx:pt>
          <cx:pt idx="49935">35</cx:pt>
          <cx:pt idx="49936">35</cx:pt>
          <cx:pt idx="49937">35</cx:pt>
          <cx:pt idx="49938">35</cx:pt>
          <cx:pt idx="49939">35</cx:pt>
          <cx:pt idx="49940">35</cx:pt>
          <cx:pt idx="49941">35</cx:pt>
          <cx:pt idx="49942">35</cx:pt>
          <cx:pt idx="49943">35</cx:pt>
          <cx:pt idx="49944">35</cx:pt>
          <cx:pt idx="49945">35</cx:pt>
          <cx:pt idx="49946">35</cx:pt>
          <cx:pt idx="49947">35</cx:pt>
          <cx:pt idx="49948">35</cx:pt>
          <cx:pt idx="49949">35</cx:pt>
          <cx:pt idx="49950">35</cx:pt>
          <cx:pt idx="49951">35</cx:pt>
          <cx:pt idx="49952">35</cx:pt>
          <cx:pt idx="49953">35</cx:pt>
          <cx:pt idx="49954">35</cx:pt>
          <cx:pt idx="49955">35</cx:pt>
          <cx:pt idx="49956">35</cx:pt>
          <cx:pt idx="49957">35</cx:pt>
          <cx:pt idx="49958">35</cx:pt>
          <cx:pt idx="49959">35</cx:pt>
          <cx:pt idx="49960">35</cx:pt>
          <cx:pt idx="49961">35</cx:pt>
          <cx:pt idx="49962">35</cx:pt>
          <cx:pt idx="49963">35</cx:pt>
          <cx:pt idx="49964">35</cx:pt>
          <cx:pt idx="49965">35</cx:pt>
          <cx:pt idx="49966">35</cx:pt>
          <cx:pt idx="49967">35</cx:pt>
          <cx:pt idx="49968">35</cx:pt>
          <cx:pt idx="49969">35</cx:pt>
          <cx:pt idx="49970">35</cx:pt>
          <cx:pt idx="49971">35</cx:pt>
          <cx:pt idx="49972">35</cx:pt>
          <cx:pt idx="49973">35</cx:pt>
          <cx:pt idx="49974">35</cx:pt>
          <cx:pt idx="49975">35</cx:pt>
          <cx:pt idx="49976">35</cx:pt>
          <cx:pt idx="49977">35</cx:pt>
          <cx:pt idx="49978">35</cx:pt>
          <cx:pt idx="49979">35</cx:pt>
          <cx:pt idx="49980">35</cx:pt>
          <cx:pt idx="49981">35</cx:pt>
          <cx:pt idx="49982">35</cx:pt>
          <cx:pt idx="49983">35</cx:pt>
          <cx:pt idx="49984">35</cx:pt>
          <cx:pt idx="49985">35</cx:pt>
          <cx:pt idx="49986">35</cx:pt>
          <cx:pt idx="49987">35</cx:pt>
          <cx:pt idx="49988">35</cx:pt>
          <cx:pt idx="49989">35</cx:pt>
          <cx:pt idx="49990">35</cx:pt>
          <cx:pt idx="49991">35</cx:pt>
          <cx:pt idx="49992">35</cx:pt>
          <cx:pt idx="49993">35</cx:pt>
          <cx:pt idx="49994">35</cx:pt>
          <cx:pt idx="49995">35</cx:pt>
          <cx:pt idx="49996">35</cx:pt>
          <cx:pt idx="49997">35</cx:pt>
          <cx:pt idx="49998">35</cx:pt>
          <cx:pt idx="49999">35</cx:pt>
          <cx:pt idx="50000">35</cx:pt>
          <cx:pt idx="50001">35</cx:pt>
          <cx:pt idx="50002">35</cx:pt>
          <cx:pt idx="50003">35</cx:pt>
          <cx:pt idx="50004">35</cx:pt>
          <cx:pt idx="50005">35</cx:pt>
          <cx:pt idx="50006">35</cx:pt>
          <cx:pt idx="50007">35</cx:pt>
          <cx:pt idx="50008">35</cx:pt>
          <cx:pt idx="50009">35</cx:pt>
          <cx:pt idx="50010">35</cx:pt>
          <cx:pt idx="50011">35</cx:pt>
          <cx:pt idx="50012">35</cx:pt>
          <cx:pt idx="50013">35</cx:pt>
          <cx:pt idx="50014">35</cx:pt>
          <cx:pt idx="50015">35</cx:pt>
          <cx:pt idx="50016">35</cx:pt>
          <cx:pt idx="50017">35</cx:pt>
          <cx:pt idx="50018">35</cx:pt>
          <cx:pt idx="50019">35</cx:pt>
          <cx:pt idx="50020">35</cx:pt>
          <cx:pt idx="50021">35</cx:pt>
          <cx:pt idx="50022">35</cx:pt>
          <cx:pt idx="50023">35</cx:pt>
          <cx:pt idx="50024">35</cx:pt>
          <cx:pt idx="50025">35</cx:pt>
          <cx:pt idx="50026">35</cx:pt>
          <cx:pt idx="50027">35</cx:pt>
          <cx:pt idx="50028">35</cx:pt>
          <cx:pt idx="50029">35</cx:pt>
          <cx:pt idx="50030">35</cx:pt>
          <cx:pt idx="50031">35</cx:pt>
          <cx:pt idx="50032">35</cx:pt>
          <cx:pt idx="50033">35</cx:pt>
          <cx:pt idx="50034">35</cx:pt>
          <cx:pt idx="50035">35</cx:pt>
          <cx:pt idx="50036">35</cx:pt>
          <cx:pt idx="50037">35</cx:pt>
          <cx:pt idx="50038">35</cx:pt>
          <cx:pt idx="50039">35</cx:pt>
          <cx:pt idx="50040">35</cx:pt>
          <cx:pt idx="50041">35</cx:pt>
          <cx:pt idx="50042">35</cx:pt>
          <cx:pt idx="50043">35</cx:pt>
          <cx:pt idx="50044">35</cx:pt>
          <cx:pt idx="50045">35</cx:pt>
          <cx:pt idx="50046">35</cx:pt>
          <cx:pt idx="50047">35</cx:pt>
          <cx:pt idx="50048">35</cx:pt>
          <cx:pt idx="50049">35</cx:pt>
          <cx:pt idx="50050">35</cx:pt>
          <cx:pt idx="50051">35</cx:pt>
          <cx:pt idx="50052">35</cx:pt>
          <cx:pt idx="50053">35</cx:pt>
          <cx:pt idx="50054">35</cx:pt>
          <cx:pt idx="50055">35</cx:pt>
          <cx:pt idx="50056">35</cx:pt>
          <cx:pt idx="50057">35</cx:pt>
          <cx:pt idx="50058">35</cx:pt>
          <cx:pt idx="50059">35</cx:pt>
          <cx:pt idx="50060">35</cx:pt>
          <cx:pt idx="50061">35</cx:pt>
          <cx:pt idx="50062">35</cx:pt>
          <cx:pt idx="50063">35</cx:pt>
          <cx:pt idx="50064">35</cx:pt>
          <cx:pt idx="50065">35</cx:pt>
          <cx:pt idx="50066">35</cx:pt>
          <cx:pt idx="50067">35</cx:pt>
          <cx:pt idx="50068">35</cx:pt>
          <cx:pt idx="50069">35</cx:pt>
          <cx:pt idx="50070">35</cx:pt>
          <cx:pt idx="50071">35</cx:pt>
          <cx:pt idx="50072">35</cx:pt>
          <cx:pt idx="50073">35</cx:pt>
          <cx:pt idx="50074">35</cx:pt>
          <cx:pt idx="50075">35</cx:pt>
          <cx:pt idx="50076">35</cx:pt>
          <cx:pt idx="50077">35</cx:pt>
          <cx:pt idx="50078">35</cx:pt>
          <cx:pt idx="50079">35</cx:pt>
          <cx:pt idx="50080">35</cx:pt>
          <cx:pt idx="50081">35</cx:pt>
          <cx:pt idx="50082">35</cx:pt>
          <cx:pt idx="50083">35</cx:pt>
          <cx:pt idx="50084">35</cx:pt>
          <cx:pt idx="50085">35</cx:pt>
          <cx:pt idx="50086">35</cx:pt>
          <cx:pt idx="50087">35</cx:pt>
          <cx:pt idx="50088">35</cx:pt>
          <cx:pt idx="50089">35</cx:pt>
          <cx:pt idx="50090">35</cx:pt>
          <cx:pt idx="50091">35</cx:pt>
          <cx:pt idx="50092">35</cx:pt>
          <cx:pt idx="50093">35</cx:pt>
          <cx:pt idx="50094">35</cx:pt>
          <cx:pt idx="50095">35</cx:pt>
          <cx:pt idx="50096">35</cx:pt>
          <cx:pt idx="50097">35</cx:pt>
          <cx:pt idx="50098">35</cx:pt>
          <cx:pt idx="50099">35</cx:pt>
          <cx:pt idx="50100">35</cx:pt>
          <cx:pt idx="50101">35</cx:pt>
          <cx:pt idx="50102">35</cx:pt>
          <cx:pt idx="50103">35</cx:pt>
          <cx:pt idx="50104">35</cx:pt>
          <cx:pt idx="50105">35</cx:pt>
          <cx:pt idx="50106">35</cx:pt>
          <cx:pt idx="50107">35</cx:pt>
          <cx:pt idx="50108">35</cx:pt>
          <cx:pt idx="50109">35</cx:pt>
          <cx:pt idx="50110">35</cx:pt>
          <cx:pt idx="50111">35</cx:pt>
          <cx:pt idx="50112">35</cx:pt>
          <cx:pt idx="50113">35</cx:pt>
          <cx:pt idx="50114">35</cx:pt>
          <cx:pt idx="50115">35</cx:pt>
          <cx:pt idx="50116">35</cx:pt>
          <cx:pt idx="50117">35</cx:pt>
          <cx:pt idx="50118">35</cx:pt>
          <cx:pt idx="50119">35</cx:pt>
          <cx:pt idx="50120">35</cx:pt>
          <cx:pt idx="50121">35</cx:pt>
          <cx:pt idx="50122">35</cx:pt>
          <cx:pt idx="50123">35</cx:pt>
          <cx:pt idx="50124">35</cx:pt>
          <cx:pt idx="50125">35</cx:pt>
          <cx:pt idx="50126">35</cx:pt>
          <cx:pt idx="50127">35</cx:pt>
          <cx:pt idx="50128">35</cx:pt>
          <cx:pt idx="50129">35</cx:pt>
          <cx:pt idx="50130">35</cx:pt>
          <cx:pt idx="50131">35</cx:pt>
          <cx:pt idx="50132">35</cx:pt>
          <cx:pt idx="50133">35</cx:pt>
          <cx:pt idx="50134">35</cx:pt>
          <cx:pt idx="50135">35</cx:pt>
          <cx:pt idx="50136">35</cx:pt>
          <cx:pt idx="50137">35</cx:pt>
          <cx:pt idx="50138">35</cx:pt>
          <cx:pt idx="50139">35</cx:pt>
          <cx:pt idx="50140">35</cx:pt>
          <cx:pt idx="50141">35</cx:pt>
          <cx:pt idx="50142">35</cx:pt>
          <cx:pt idx="50143">35</cx:pt>
          <cx:pt idx="50144">35</cx:pt>
          <cx:pt idx="50145">35</cx:pt>
          <cx:pt idx="50146">35</cx:pt>
          <cx:pt idx="50147">35</cx:pt>
          <cx:pt idx="50148">35</cx:pt>
          <cx:pt idx="50149">35</cx:pt>
          <cx:pt idx="50150">35</cx:pt>
          <cx:pt idx="50151">35</cx:pt>
          <cx:pt idx="50152">35</cx:pt>
          <cx:pt idx="50153">35</cx:pt>
          <cx:pt idx="50154">35</cx:pt>
          <cx:pt idx="50155">35</cx:pt>
          <cx:pt idx="50156">35</cx:pt>
          <cx:pt idx="50157">35</cx:pt>
          <cx:pt idx="50158">35</cx:pt>
          <cx:pt idx="50159">35</cx:pt>
          <cx:pt idx="50160">35</cx:pt>
          <cx:pt idx="50161">35</cx:pt>
          <cx:pt idx="50162">35</cx:pt>
          <cx:pt idx="50163">35</cx:pt>
          <cx:pt idx="50164">35</cx:pt>
          <cx:pt idx="50165">35</cx:pt>
          <cx:pt idx="50166">35</cx:pt>
          <cx:pt idx="50167">35</cx:pt>
          <cx:pt idx="50168">35</cx:pt>
          <cx:pt idx="50169">35</cx:pt>
          <cx:pt idx="50170">35</cx:pt>
          <cx:pt idx="50171">35</cx:pt>
          <cx:pt idx="50172">35</cx:pt>
          <cx:pt idx="50173">35</cx:pt>
          <cx:pt idx="50174">35</cx:pt>
          <cx:pt idx="50175">35</cx:pt>
          <cx:pt idx="50176">35</cx:pt>
          <cx:pt idx="50177">35</cx:pt>
          <cx:pt idx="50178">35</cx:pt>
          <cx:pt idx="50179">35</cx:pt>
          <cx:pt idx="50180">35</cx:pt>
          <cx:pt idx="50181">35</cx:pt>
          <cx:pt idx="50182">35</cx:pt>
          <cx:pt idx="50183">35</cx:pt>
          <cx:pt idx="50184">35</cx:pt>
          <cx:pt idx="50185">35</cx:pt>
          <cx:pt idx="50186">35</cx:pt>
          <cx:pt idx="50187">35</cx:pt>
          <cx:pt idx="50188">35</cx:pt>
          <cx:pt idx="50189">35</cx:pt>
          <cx:pt idx="50190">35</cx:pt>
          <cx:pt idx="50191">35</cx:pt>
          <cx:pt idx="50192">35</cx:pt>
          <cx:pt idx="50193">35</cx:pt>
          <cx:pt idx="50194">35</cx:pt>
          <cx:pt idx="50195">35</cx:pt>
          <cx:pt idx="50196">35</cx:pt>
          <cx:pt idx="50197">35</cx:pt>
          <cx:pt idx="50198">35</cx:pt>
          <cx:pt idx="50199">35</cx:pt>
          <cx:pt idx="50200">35</cx:pt>
          <cx:pt idx="50201">35</cx:pt>
          <cx:pt idx="50202">35</cx:pt>
          <cx:pt idx="50203">35</cx:pt>
          <cx:pt idx="50204">35</cx:pt>
          <cx:pt idx="50205">35</cx:pt>
          <cx:pt idx="50206">35</cx:pt>
          <cx:pt idx="50207">35</cx:pt>
          <cx:pt idx="50208">35</cx:pt>
          <cx:pt idx="50209">35</cx:pt>
          <cx:pt idx="50210">35</cx:pt>
          <cx:pt idx="50211">35</cx:pt>
          <cx:pt idx="50212">35</cx:pt>
          <cx:pt idx="50213">35</cx:pt>
          <cx:pt idx="50214">35</cx:pt>
          <cx:pt idx="50215">35</cx:pt>
          <cx:pt idx="50216">35</cx:pt>
          <cx:pt idx="50217">35</cx:pt>
          <cx:pt idx="50218">35</cx:pt>
          <cx:pt idx="50219">35</cx:pt>
          <cx:pt idx="50220">35</cx:pt>
          <cx:pt idx="50221">35</cx:pt>
          <cx:pt idx="50222">35</cx:pt>
          <cx:pt idx="50223">35</cx:pt>
          <cx:pt idx="50224">35</cx:pt>
          <cx:pt idx="50225">35</cx:pt>
          <cx:pt idx="50226">35</cx:pt>
          <cx:pt idx="50227">35</cx:pt>
          <cx:pt idx="50228">35</cx:pt>
          <cx:pt idx="50229">35</cx:pt>
          <cx:pt idx="50230">35</cx:pt>
          <cx:pt idx="50231">35</cx:pt>
          <cx:pt idx="50232">35</cx:pt>
          <cx:pt idx="50233">35</cx:pt>
          <cx:pt idx="50234">35</cx:pt>
          <cx:pt idx="50235">35</cx:pt>
          <cx:pt idx="50236">35</cx:pt>
          <cx:pt idx="50237">35</cx:pt>
          <cx:pt idx="50238">35</cx:pt>
          <cx:pt idx="50239">35</cx:pt>
          <cx:pt idx="50240">35</cx:pt>
          <cx:pt idx="50241">35</cx:pt>
          <cx:pt idx="50242">35</cx:pt>
          <cx:pt idx="50243">35</cx:pt>
          <cx:pt idx="50244">35</cx:pt>
          <cx:pt idx="50245">35</cx:pt>
          <cx:pt idx="50246">35</cx:pt>
          <cx:pt idx="50247">35</cx:pt>
          <cx:pt idx="50248">35</cx:pt>
          <cx:pt idx="50249">35</cx:pt>
          <cx:pt idx="50250">35</cx:pt>
          <cx:pt idx="50251">35</cx:pt>
          <cx:pt idx="50252">35</cx:pt>
          <cx:pt idx="50253">35</cx:pt>
          <cx:pt idx="50254">35</cx:pt>
          <cx:pt idx="50255">35</cx:pt>
          <cx:pt idx="50256">35</cx:pt>
          <cx:pt idx="50257">35</cx:pt>
          <cx:pt idx="50258">35</cx:pt>
          <cx:pt idx="50259">35</cx:pt>
          <cx:pt idx="50260">35</cx:pt>
          <cx:pt idx="50261">35</cx:pt>
          <cx:pt idx="50262">35</cx:pt>
          <cx:pt idx="50263">35</cx:pt>
          <cx:pt idx="50264">35</cx:pt>
          <cx:pt idx="50265">35</cx:pt>
          <cx:pt idx="50266">35</cx:pt>
          <cx:pt idx="50267">35</cx:pt>
          <cx:pt idx="50268">35</cx:pt>
          <cx:pt idx="50269">35</cx:pt>
          <cx:pt idx="50270">35</cx:pt>
          <cx:pt idx="50271">35</cx:pt>
          <cx:pt idx="50272">35</cx:pt>
          <cx:pt idx="50273">35</cx:pt>
          <cx:pt idx="50274">35</cx:pt>
          <cx:pt idx="50275">35</cx:pt>
          <cx:pt idx="50276">35</cx:pt>
          <cx:pt idx="50277">35</cx:pt>
          <cx:pt idx="50278">35</cx:pt>
          <cx:pt idx="50279">35</cx:pt>
          <cx:pt idx="50280">35</cx:pt>
          <cx:pt idx="50281">35</cx:pt>
          <cx:pt idx="50282">35</cx:pt>
          <cx:pt idx="50283">35</cx:pt>
          <cx:pt idx="50284">35</cx:pt>
          <cx:pt idx="50285">35</cx:pt>
          <cx:pt idx="50286">35</cx:pt>
          <cx:pt idx="50287">35</cx:pt>
          <cx:pt idx="50288">35</cx:pt>
          <cx:pt idx="50289">35</cx:pt>
          <cx:pt idx="50290">35</cx:pt>
          <cx:pt idx="50291">35</cx:pt>
          <cx:pt idx="50292">35</cx:pt>
          <cx:pt idx="50293">35</cx:pt>
          <cx:pt idx="50294">35</cx:pt>
          <cx:pt idx="50295">35</cx:pt>
          <cx:pt idx="50296">35</cx:pt>
          <cx:pt idx="50297">35</cx:pt>
          <cx:pt idx="50298">35</cx:pt>
          <cx:pt idx="50299">35</cx:pt>
          <cx:pt idx="50300">35</cx:pt>
          <cx:pt idx="50301">35</cx:pt>
          <cx:pt idx="50302">35</cx:pt>
          <cx:pt idx="50303">35</cx:pt>
          <cx:pt idx="50304">35</cx:pt>
          <cx:pt idx="50305">35</cx:pt>
          <cx:pt idx="50306">35</cx:pt>
          <cx:pt idx="50307">35</cx:pt>
          <cx:pt idx="50308">35</cx:pt>
          <cx:pt idx="50309">35</cx:pt>
          <cx:pt idx="50310">35</cx:pt>
          <cx:pt idx="50311">35</cx:pt>
          <cx:pt idx="50312">35</cx:pt>
          <cx:pt idx="50313">35</cx:pt>
          <cx:pt idx="50314">35</cx:pt>
          <cx:pt idx="50315">35</cx:pt>
          <cx:pt idx="50316">35</cx:pt>
          <cx:pt idx="50317">35</cx:pt>
          <cx:pt idx="50318">35</cx:pt>
          <cx:pt idx="50319">35</cx:pt>
          <cx:pt idx="50320">35</cx:pt>
          <cx:pt idx="50321">35</cx:pt>
          <cx:pt idx="50322">35</cx:pt>
          <cx:pt idx="50323">35</cx:pt>
          <cx:pt idx="50324">35</cx:pt>
          <cx:pt idx="50325">35</cx:pt>
          <cx:pt idx="50326">35</cx:pt>
          <cx:pt idx="50327">35</cx:pt>
          <cx:pt idx="50328">35</cx:pt>
          <cx:pt idx="50329">35</cx:pt>
          <cx:pt idx="50330">35</cx:pt>
          <cx:pt idx="50331">35</cx:pt>
          <cx:pt idx="50332">35</cx:pt>
          <cx:pt idx="50333">35</cx:pt>
          <cx:pt idx="50334">35</cx:pt>
          <cx:pt idx="50335">35</cx:pt>
          <cx:pt idx="50336">35</cx:pt>
          <cx:pt idx="50337">35</cx:pt>
          <cx:pt idx="50338">35</cx:pt>
          <cx:pt idx="50339">35</cx:pt>
          <cx:pt idx="50340">35</cx:pt>
          <cx:pt idx="50341">35</cx:pt>
          <cx:pt idx="50342">35</cx:pt>
          <cx:pt idx="50343">35</cx:pt>
          <cx:pt idx="50344">35</cx:pt>
          <cx:pt idx="50345">35</cx:pt>
          <cx:pt idx="50346">35</cx:pt>
          <cx:pt idx="50347">35</cx:pt>
          <cx:pt idx="50348">35</cx:pt>
          <cx:pt idx="50349">35</cx:pt>
          <cx:pt idx="50350">35</cx:pt>
          <cx:pt idx="50351">35</cx:pt>
          <cx:pt idx="50352">35</cx:pt>
          <cx:pt idx="50353">35</cx:pt>
          <cx:pt idx="50354">35</cx:pt>
          <cx:pt idx="50355">35</cx:pt>
          <cx:pt idx="50356">35</cx:pt>
          <cx:pt idx="50357">35</cx:pt>
          <cx:pt idx="50358">35</cx:pt>
          <cx:pt idx="50359">35</cx:pt>
          <cx:pt idx="50360">35</cx:pt>
          <cx:pt idx="50361">35</cx:pt>
          <cx:pt idx="50362">35</cx:pt>
          <cx:pt idx="50363">35</cx:pt>
          <cx:pt idx="50364">35</cx:pt>
          <cx:pt idx="50365">35</cx:pt>
          <cx:pt idx="50366">35</cx:pt>
          <cx:pt idx="50367">35</cx:pt>
          <cx:pt idx="50368">35</cx:pt>
          <cx:pt idx="50369">35</cx:pt>
          <cx:pt idx="50370">35</cx:pt>
          <cx:pt idx="50371">35</cx:pt>
          <cx:pt idx="50372">35</cx:pt>
          <cx:pt idx="50373">35</cx:pt>
          <cx:pt idx="50374">35</cx:pt>
          <cx:pt idx="50375">35</cx:pt>
          <cx:pt idx="50376">35</cx:pt>
          <cx:pt idx="50377">35</cx:pt>
          <cx:pt idx="50378">35</cx:pt>
          <cx:pt idx="50379">35</cx:pt>
          <cx:pt idx="50380">35</cx:pt>
          <cx:pt idx="50381">35</cx:pt>
          <cx:pt idx="50382">35</cx:pt>
          <cx:pt idx="50383">35</cx:pt>
          <cx:pt idx="50384">35</cx:pt>
          <cx:pt idx="50385">35</cx:pt>
          <cx:pt idx="50386">35</cx:pt>
          <cx:pt idx="50387">35</cx:pt>
          <cx:pt idx="50388">35</cx:pt>
          <cx:pt idx="50389">35</cx:pt>
          <cx:pt idx="50390">35</cx:pt>
          <cx:pt idx="50391">35</cx:pt>
          <cx:pt idx="50392">35</cx:pt>
          <cx:pt idx="50393">35</cx:pt>
          <cx:pt idx="50394">35</cx:pt>
          <cx:pt idx="50395">35</cx:pt>
          <cx:pt idx="50396">35</cx:pt>
          <cx:pt idx="50397">35</cx:pt>
          <cx:pt idx="50398">35</cx:pt>
          <cx:pt idx="50399">35</cx:pt>
          <cx:pt idx="50400">35</cx:pt>
          <cx:pt idx="50401">35</cx:pt>
          <cx:pt idx="50402">35</cx:pt>
          <cx:pt idx="50403">35</cx:pt>
          <cx:pt idx="50404">35</cx:pt>
          <cx:pt idx="50405">35</cx:pt>
          <cx:pt idx="50406">35</cx:pt>
          <cx:pt idx="50407">35</cx:pt>
          <cx:pt idx="50408">35</cx:pt>
          <cx:pt idx="50409">35</cx:pt>
          <cx:pt idx="50410">35</cx:pt>
          <cx:pt idx="50411">35</cx:pt>
          <cx:pt idx="50412">35</cx:pt>
          <cx:pt idx="50413">35</cx:pt>
          <cx:pt idx="50414">35</cx:pt>
          <cx:pt idx="50415">35</cx:pt>
          <cx:pt idx="50416">35</cx:pt>
          <cx:pt idx="50417">35</cx:pt>
          <cx:pt idx="50418">35</cx:pt>
          <cx:pt idx="50419">35</cx:pt>
          <cx:pt idx="50420">35</cx:pt>
          <cx:pt idx="50421">35</cx:pt>
          <cx:pt idx="50422">35</cx:pt>
          <cx:pt idx="50423">35</cx:pt>
          <cx:pt idx="50424">35</cx:pt>
          <cx:pt idx="50425">35</cx:pt>
          <cx:pt idx="50426">35</cx:pt>
          <cx:pt idx="50427">35</cx:pt>
          <cx:pt idx="50428">35</cx:pt>
          <cx:pt idx="50429">35</cx:pt>
          <cx:pt idx="50430">35</cx:pt>
          <cx:pt idx="50431">35</cx:pt>
          <cx:pt idx="50432">35</cx:pt>
          <cx:pt idx="50433">35</cx:pt>
          <cx:pt idx="50434">35</cx:pt>
          <cx:pt idx="50435">35</cx:pt>
          <cx:pt idx="50436">35</cx:pt>
          <cx:pt idx="50437">35</cx:pt>
          <cx:pt idx="50438">35</cx:pt>
          <cx:pt idx="50439">35</cx:pt>
          <cx:pt idx="50440">35</cx:pt>
          <cx:pt idx="50441">35</cx:pt>
          <cx:pt idx="50442">35</cx:pt>
          <cx:pt idx="50443">35</cx:pt>
          <cx:pt idx="50444">35</cx:pt>
          <cx:pt idx="50445">35</cx:pt>
          <cx:pt idx="50446">35</cx:pt>
          <cx:pt idx="50447">35</cx:pt>
          <cx:pt idx="50448">35</cx:pt>
          <cx:pt idx="50449">35</cx:pt>
          <cx:pt idx="50450">35</cx:pt>
          <cx:pt idx="50451">35</cx:pt>
          <cx:pt idx="50452">35</cx:pt>
          <cx:pt idx="50453">35</cx:pt>
          <cx:pt idx="50454">35</cx:pt>
          <cx:pt idx="50455">35</cx:pt>
          <cx:pt idx="50456">35</cx:pt>
          <cx:pt idx="50457">35</cx:pt>
          <cx:pt idx="50458">35</cx:pt>
          <cx:pt idx="50459">35</cx:pt>
          <cx:pt idx="50460">35</cx:pt>
          <cx:pt idx="50461">35</cx:pt>
          <cx:pt idx="50462">35</cx:pt>
          <cx:pt idx="50463">35</cx:pt>
          <cx:pt idx="50464">35</cx:pt>
          <cx:pt idx="50465">35</cx:pt>
          <cx:pt idx="50466">35</cx:pt>
          <cx:pt idx="50467">35</cx:pt>
          <cx:pt idx="50468">35</cx:pt>
          <cx:pt idx="50469">35</cx:pt>
          <cx:pt idx="50470">35</cx:pt>
          <cx:pt idx="50471">35</cx:pt>
          <cx:pt idx="50472">35</cx:pt>
          <cx:pt idx="50473">35</cx:pt>
          <cx:pt idx="50474">35</cx:pt>
          <cx:pt idx="50475">35</cx:pt>
          <cx:pt idx="50476">35</cx:pt>
          <cx:pt idx="50477">35</cx:pt>
          <cx:pt idx="50478">35</cx:pt>
          <cx:pt idx="50479">35</cx:pt>
          <cx:pt idx="50480">35</cx:pt>
          <cx:pt idx="50481">35</cx:pt>
          <cx:pt idx="50482">35</cx:pt>
          <cx:pt idx="50483">35</cx:pt>
          <cx:pt idx="50484">35</cx:pt>
          <cx:pt idx="50485">35</cx:pt>
          <cx:pt idx="50486">35</cx:pt>
          <cx:pt idx="50487">35</cx:pt>
          <cx:pt idx="50488">35</cx:pt>
          <cx:pt idx="50489">35</cx:pt>
          <cx:pt idx="50490">35</cx:pt>
          <cx:pt idx="50491">35</cx:pt>
          <cx:pt idx="50492">35</cx:pt>
          <cx:pt idx="50493">35</cx:pt>
          <cx:pt idx="50494">35</cx:pt>
          <cx:pt idx="50495">35</cx:pt>
          <cx:pt idx="50496">35</cx:pt>
          <cx:pt idx="50497">35</cx:pt>
          <cx:pt idx="50498">35</cx:pt>
          <cx:pt idx="50499">35</cx:pt>
          <cx:pt idx="50500">35</cx:pt>
          <cx:pt idx="50501">35</cx:pt>
          <cx:pt idx="50502">35</cx:pt>
          <cx:pt idx="50503">35</cx:pt>
          <cx:pt idx="50504">35</cx:pt>
          <cx:pt idx="50505">35</cx:pt>
          <cx:pt idx="50506">35</cx:pt>
          <cx:pt idx="50507">35</cx:pt>
          <cx:pt idx="50508">35</cx:pt>
          <cx:pt idx="50509">35</cx:pt>
          <cx:pt idx="50510">35</cx:pt>
          <cx:pt idx="50511">35</cx:pt>
          <cx:pt idx="50512">35</cx:pt>
          <cx:pt idx="50513">35</cx:pt>
          <cx:pt idx="50514">35</cx:pt>
          <cx:pt idx="50515">35</cx:pt>
          <cx:pt idx="50516">35</cx:pt>
          <cx:pt idx="50517">35</cx:pt>
          <cx:pt idx="50518">35</cx:pt>
          <cx:pt idx="50519">35</cx:pt>
          <cx:pt idx="50520">35</cx:pt>
          <cx:pt idx="50521">35</cx:pt>
          <cx:pt idx="50522">35</cx:pt>
          <cx:pt idx="50523">35</cx:pt>
          <cx:pt idx="50524">35</cx:pt>
          <cx:pt idx="50525">35</cx:pt>
          <cx:pt idx="50526">35</cx:pt>
          <cx:pt idx="50527">35</cx:pt>
          <cx:pt idx="50528">35</cx:pt>
          <cx:pt idx="50529">35</cx:pt>
          <cx:pt idx="50530">35</cx:pt>
          <cx:pt idx="50531">35</cx:pt>
          <cx:pt idx="50532">35</cx:pt>
          <cx:pt idx="50533">35</cx:pt>
          <cx:pt idx="50534">35</cx:pt>
          <cx:pt idx="50535">35</cx:pt>
          <cx:pt idx="50536">35</cx:pt>
          <cx:pt idx="50537">35</cx:pt>
          <cx:pt idx="50538">35</cx:pt>
          <cx:pt idx="50539">35</cx:pt>
          <cx:pt idx="50540">35</cx:pt>
          <cx:pt idx="50541">35</cx:pt>
          <cx:pt idx="50542">35</cx:pt>
          <cx:pt idx="50543">35</cx:pt>
          <cx:pt idx="50544">35</cx:pt>
          <cx:pt idx="50545">35</cx:pt>
          <cx:pt idx="50546">35</cx:pt>
          <cx:pt idx="50547">35</cx:pt>
          <cx:pt idx="50548">35</cx:pt>
          <cx:pt idx="50549">35</cx:pt>
          <cx:pt idx="50550">35</cx:pt>
          <cx:pt idx="50551">35</cx:pt>
          <cx:pt idx="50552">35</cx:pt>
          <cx:pt idx="50553">35</cx:pt>
          <cx:pt idx="50554">35</cx:pt>
          <cx:pt idx="50555">35</cx:pt>
          <cx:pt idx="50556">35</cx:pt>
          <cx:pt idx="50557">35</cx:pt>
          <cx:pt idx="50558">35</cx:pt>
          <cx:pt idx="50559">35</cx:pt>
          <cx:pt idx="50560">35</cx:pt>
          <cx:pt idx="50561">35</cx:pt>
          <cx:pt idx="50562">35</cx:pt>
          <cx:pt idx="50563">35</cx:pt>
          <cx:pt idx="50564">35</cx:pt>
          <cx:pt idx="50565">35</cx:pt>
          <cx:pt idx="50566">35</cx:pt>
          <cx:pt idx="50567">35</cx:pt>
          <cx:pt idx="50568">35</cx:pt>
          <cx:pt idx="50569">35</cx:pt>
          <cx:pt idx="50570">35</cx:pt>
          <cx:pt idx="50571">35</cx:pt>
          <cx:pt idx="50572">34</cx:pt>
          <cx:pt idx="50573">34</cx:pt>
          <cx:pt idx="50574">34</cx:pt>
          <cx:pt idx="50575">34</cx:pt>
          <cx:pt idx="50576">34</cx:pt>
          <cx:pt idx="50577">34</cx:pt>
          <cx:pt idx="50578">34</cx:pt>
          <cx:pt idx="50579">34</cx:pt>
          <cx:pt idx="50580">34</cx:pt>
          <cx:pt idx="50581">34</cx:pt>
          <cx:pt idx="50582">34</cx:pt>
          <cx:pt idx="50583">34</cx:pt>
          <cx:pt idx="50584">34</cx:pt>
          <cx:pt idx="50585">34</cx:pt>
          <cx:pt idx="50586">34</cx:pt>
          <cx:pt idx="50587">34</cx:pt>
          <cx:pt idx="50588">34</cx:pt>
          <cx:pt idx="50589">34</cx:pt>
          <cx:pt idx="50590">34</cx:pt>
          <cx:pt idx="50591">34</cx:pt>
          <cx:pt idx="50592">34</cx:pt>
          <cx:pt idx="50593">34</cx:pt>
          <cx:pt idx="50594">34</cx:pt>
          <cx:pt idx="50595">34</cx:pt>
          <cx:pt idx="50596">34</cx:pt>
          <cx:pt idx="50597">34</cx:pt>
          <cx:pt idx="50598">34</cx:pt>
          <cx:pt idx="50599">34</cx:pt>
          <cx:pt idx="50600">34</cx:pt>
          <cx:pt idx="50601">34</cx:pt>
          <cx:pt idx="50602">34</cx:pt>
          <cx:pt idx="50603">34</cx:pt>
          <cx:pt idx="50604">34</cx:pt>
          <cx:pt idx="50605">34</cx:pt>
          <cx:pt idx="50606">34</cx:pt>
          <cx:pt idx="50607">34</cx:pt>
          <cx:pt idx="50608">34</cx:pt>
          <cx:pt idx="50609">34</cx:pt>
          <cx:pt idx="50610">34</cx:pt>
          <cx:pt idx="50611">34</cx:pt>
          <cx:pt idx="50612">34</cx:pt>
          <cx:pt idx="50613">34</cx:pt>
          <cx:pt idx="50614">34</cx:pt>
          <cx:pt idx="50615">34</cx:pt>
          <cx:pt idx="50616">34</cx:pt>
          <cx:pt idx="50617">34</cx:pt>
          <cx:pt idx="50618">34</cx:pt>
          <cx:pt idx="50619">34</cx:pt>
          <cx:pt idx="50620">34</cx:pt>
          <cx:pt idx="50621">34</cx:pt>
          <cx:pt idx="50622">34</cx:pt>
          <cx:pt idx="50623">34</cx:pt>
          <cx:pt idx="50624">34</cx:pt>
          <cx:pt idx="50625">34</cx:pt>
          <cx:pt idx="50626">34</cx:pt>
          <cx:pt idx="50627">34</cx:pt>
          <cx:pt idx="50628">34</cx:pt>
          <cx:pt idx="50629">34</cx:pt>
          <cx:pt idx="50630">34</cx:pt>
          <cx:pt idx="50631">34</cx:pt>
          <cx:pt idx="50632">34</cx:pt>
          <cx:pt idx="50633">34</cx:pt>
          <cx:pt idx="50634">34</cx:pt>
          <cx:pt idx="50635">34</cx:pt>
          <cx:pt idx="50636">34</cx:pt>
          <cx:pt idx="50637">34</cx:pt>
          <cx:pt idx="50638">34</cx:pt>
          <cx:pt idx="50639">34</cx:pt>
          <cx:pt idx="50640">34</cx:pt>
          <cx:pt idx="50641">34</cx:pt>
          <cx:pt idx="50642">34</cx:pt>
          <cx:pt idx="50643">34</cx:pt>
          <cx:pt idx="50644">34</cx:pt>
          <cx:pt idx="50645">34</cx:pt>
          <cx:pt idx="50646">34</cx:pt>
          <cx:pt idx="50647">34</cx:pt>
          <cx:pt idx="50648">34</cx:pt>
          <cx:pt idx="50649">34</cx:pt>
          <cx:pt idx="50650">34</cx:pt>
          <cx:pt idx="50651">34</cx:pt>
          <cx:pt idx="50652">34</cx:pt>
          <cx:pt idx="50653">34</cx:pt>
          <cx:pt idx="50654">34</cx:pt>
          <cx:pt idx="50655">34</cx:pt>
          <cx:pt idx="50656">34</cx:pt>
          <cx:pt idx="50657">34</cx:pt>
          <cx:pt idx="50658">34</cx:pt>
          <cx:pt idx="50659">34</cx:pt>
          <cx:pt idx="50660">34</cx:pt>
          <cx:pt idx="50661">34</cx:pt>
          <cx:pt idx="50662">34</cx:pt>
          <cx:pt idx="50663">34</cx:pt>
          <cx:pt idx="50664">34</cx:pt>
          <cx:pt idx="50665">34</cx:pt>
          <cx:pt idx="50666">34</cx:pt>
          <cx:pt idx="50667">34</cx:pt>
          <cx:pt idx="50668">34</cx:pt>
          <cx:pt idx="50669">34</cx:pt>
          <cx:pt idx="50670">34</cx:pt>
          <cx:pt idx="50671">34</cx:pt>
          <cx:pt idx="50672">34</cx:pt>
          <cx:pt idx="50673">34</cx:pt>
          <cx:pt idx="50674">34</cx:pt>
          <cx:pt idx="50675">34</cx:pt>
          <cx:pt idx="50676">34</cx:pt>
          <cx:pt idx="50677">34</cx:pt>
          <cx:pt idx="50678">34</cx:pt>
          <cx:pt idx="50679">34</cx:pt>
          <cx:pt idx="50680">34</cx:pt>
          <cx:pt idx="50681">34</cx:pt>
          <cx:pt idx="50682">34</cx:pt>
          <cx:pt idx="50683">34</cx:pt>
          <cx:pt idx="50684">34</cx:pt>
          <cx:pt idx="50685">34</cx:pt>
          <cx:pt idx="50686">34</cx:pt>
          <cx:pt idx="50687">34</cx:pt>
          <cx:pt idx="50688">34</cx:pt>
          <cx:pt idx="50689">34</cx:pt>
          <cx:pt idx="50690">34</cx:pt>
          <cx:pt idx="50691">34</cx:pt>
          <cx:pt idx="50692">34</cx:pt>
          <cx:pt idx="50693">34</cx:pt>
          <cx:pt idx="50694">34</cx:pt>
          <cx:pt idx="50695">34</cx:pt>
          <cx:pt idx="50696">34</cx:pt>
          <cx:pt idx="50697">34</cx:pt>
          <cx:pt idx="50698">34</cx:pt>
          <cx:pt idx="50699">34</cx:pt>
          <cx:pt idx="50700">34</cx:pt>
          <cx:pt idx="50701">34</cx:pt>
          <cx:pt idx="50702">34</cx:pt>
          <cx:pt idx="50703">34</cx:pt>
          <cx:pt idx="50704">34</cx:pt>
          <cx:pt idx="50705">34</cx:pt>
          <cx:pt idx="50706">34</cx:pt>
          <cx:pt idx="50707">34</cx:pt>
          <cx:pt idx="50708">34</cx:pt>
          <cx:pt idx="50709">34</cx:pt>
          <cx:pt idx="50710">34</cx:pt>
          <cx:pt idx="50711">34</cx:pt>
          <cx:pt idx="50712">34</cx:pt>
          <cx:pt idx="50713">34</cx:pt>
          <cx:pt idx="50714">34</cx:pt>
          <cx:pt idx="50715">34</cx:pt>
          <cx:pt idx="50716">34</cx:pt>
          <cx:pt idx="50717">34</cx:pt>
          <cx:pt idx="50718">34</cx:pt>
          <cx:pt idx="50719">34</cx:pt>
          <cx:pt idx="50720">34</cx:pt>
          <cx:pt idx="50721">34</cx:pt>
          <cx:pt idx="50722">34</cx:pt>
          <cx:pt idx="50723">34</cx:pt>
          <cx:pt idx="50724">34</cx:pt>
          <cx:pt idx="50725">34</cx:pt>
          <cx:pt idx="50726">34</cx:pt>
          <cx:pt idx="50727">34</cx:pt>
          <cx:pt idx="50728">34</cx:pt>
          <cx:pt idx="50729">34</cx:pt>
          <cx:pt idx="50730">34</cx:pt>
          <cx:pt idx="50731">34</cx:pt>
          <cx:pt idx="50732">34</cx:pt>
          <cx:pt idx="50733">34</cx:pt>
          <cx:pt idx="50734">34</cx:pt>
          <cx:pt idx="50735">34</cx:pt>
          <cx:pt idx="50736">34</cx:pt>
          <cx:pt idx="50737">34</cx:pt>
          <cx:pt idx="50738">34</cx:pt>
          <cx:pt idx="50739">34</cx:pt>
          <cx:pt idx="50740">34</cx:pt>
          <cx:pt idx="50741">34</cx:pt>
          <cx:pt idx="50742">34</cx:pt>
          <cx:pt idx="50743">34</cx:pt>
          <cx:pt idx="50744">34</cx:pt>
          <cx:pt idx="50745">34</cx:pt>
          <cx:pt idx="50746">34</cx:pt>
          <cx:pt idx="50747">34</cx:pt>
          <cx:pt idx="50748">34</cx:pt>
          <cx:pt idx="50749">34</cx:pt>
          <cx:pt idx="50750">34</cx:pt>
          <cx:pt idx="50751">34</cx:pt>
          <cx:pt idx="50752">34</cx:pt>
          <cx:pt idx="50753">34</cx:pt>
          <cx:pt idx="50754">34</cx:pt>
          <cx:pt idx="50755">34</cx:pt>
          <cx:pt idx="50756">34</cx:pt>
          <cx:pt idx="50757">34</cx:pt>
          <cx:pt idx="50758">34</cx:pt>
          <cx:pt idx="50759">34</cx:pt>
          <cx:pt idx="50760">34</cx:pt>
          <cx:pt idx="50761">34</cx:pt>
          <cx:pt idx="50762">34</cx:pt>
          <cx:pt idx="50763">34</cx:pt>
          <cx:pt idx="50764">34</cx:pt>
          <cx:pt idx="50765">34</cx:pt>
          <cx:pt idx="50766">34</cx:pt>
          <cx:pt idx="50767">34</cx:pt>
          <cx:pt idx="50768">34</cx:pt>
          <cx:pt idx="50769">34</cx:pt>
          <cx:pt idx="50770">34</cx:pt>
          <cx:pt idx="50771">34</cx:pt>
          <cx:pt idx="50772">34</cx:pt>
          <cx:pt idx="50773">34</cx:pt>
          <cx:pt idx="50774">34</cx:pt>
          <cx:pt idx="50775">34</cx:pt>
          <cx:pt idx="50776">34</cx:pt>
          <cx:pt idx="50777">34</cx:pt>
          <cx:pt idx="50778">34</cx:pt>
          <cx:pt idx="50779">34</cx:pt>
          <cx:pt idx="50780">34</cx:pt>
          <cx:pt idx="50781">34</cx:pt>
          <cx:pt idx="50782">34</cx:pt>
          <cx:pt idx="50783">34</cx:pt>
          <cx:pt idx="50784">34</cx:pt>
          <cx:pt idx="50785">34</cx:pt>
          <cx:pt idx="50786">34</cx:pt>
          <cx:pt idx="50787">34</cx:pt>
          <cx:pt idx="50788">34</cx:pt>
          <cx:pt idx="50789">34</cx:pt>
          <cx:pt idx="50790">34</cx:pt>
          <cx:pt idx="50791">34</cx:pt>
          <cx:pt idx="50792">34</cx:pt>
          <cx:pt idx="50793">34</cx:pt>
          <cx:pt idx="50794">34</cx:pt>
          <cx:pt idx="50795">34</cx:pt>
          <cx:pt idx="50796">34</cx:pt>
          <cx:pt idx="50797">34</cx:pt>
          <cx:pt idx="50798">34</cx:pt>
          <cx:pt idx="50799">34</cx:pt>
          <cx:pt idx="50800">34</cx:pt>
          <cx:pt idx="50801">34</cx:pt>
          <cx:pt idx="50802">34</cx:pt>
          <cx:pt idx="50803">34</cx:pt>
          <cx:pt idx="50804">34</cx:pt>
          <cx:pt idx="50805">34</cx:pt>
          <cx:pt idx="50806">34</cx:pt>
          <cx:pt idx="50807">34</cx:pt>
          <cx:pt idx="50808">34</cx:pt>
          <cx:pt idx="50809">34</cx:pt>
          <cx:pt idx="50810">34</cx:pt>
          <cx:pt idx="50811">34</cx:pt>
          <cx:pt idx="50812">34</cx:pt>
          <cx:pt idx="50813">34</cx:pt>
          <cx:pt idx="50814">34</cx:pt>
          <cx:pt idx="50815">34</cx:pt>
          <cx:pt idx="50816">34</cx:pt>
          <cx:pt idx="50817">34</cx:pt>
          <cx:pt idx="50818">34</cx:pt>
          <cx:pt idx="50819">34</cx:pt>
          <cx:pt idx="50820">34</cx:pt>
          <cx:pt idx="50821">34</cx:pt>
          <cx:pt idx="50822">34</cx:pt>
          <cx:pt idx="50823">34</cx:pt>
          <cx:pt idx="50824">34</cx:pt>
          <cx:pt idx="50825">34</cx:pt>
          <cx:pt idx="50826">34</cx:pt>
          <cx:pt idx="50827">34</cx:pt>
          <cx:pt idx="50828">34</cx:pt>
          <cx:pt idx="50829">34</cx:pt>
          <cx:pt idx="50830">34</cx:pt>
          <cx:pt idx="50831">34</cx:pt>
          <cx:pt idx="50832">34</cx:pt>
          <cx:pt idx="50833">34</cx:pt>
          <cx:pt idx="50834">34</cx:pt>
          <cx:pt idx="50835">34</cx:pt>
          <cx:pt idx="50836">34</cx:pt>
          <cx:pt idx="50837">34</cx:pt>
          <cx:pt idx="50838">34</cx:pt>
          <cx:pt idx="50839">34</cx:pt>
          <cx:pt idx="50840">34</cx:pt>
          <cx:pt idx="50841">34</cx:pt>
          <cx:pt idx="50842">34</cx:pt>
          <cx:pt idx="50843">34</cx:pt>
          <cx:pt idx="50844">34</cx:pt>
          <cx:pt idx="50845">34</cx:pt>
          <cx:pt idx="50846">34</cx:pt>
          <cx:pt idx="50847">34</cx:pt>
          <cx:pt idx="50848">34</cx:pt>
          <cx:pt idx="50849">34</cx:pt>
          <cx:pt idx="50850">34</cx:pt>
          <cx:pt idx="50851">34</cx:pt>
          <cx:pt idx="50852">34</cx:pt>
          <cx:pt idx="50853">34</cx:pt>
          <cx:pt idx="50854">34</cx:pt>
          <cx:pt idx="50855">34</cx:pt>
          <cx:pt idx="50856">34</cx:pt>
          <cx:pt idx="50857">34</cx:pt>
          <cx:pt idx="50858">34</cx:pt>
          <cx:pt idx="50859">34</cx:pt>
          <cx:pt idx="50860">34</cx:pt>
          <cx:pt idx="50861">34</cx:pt>
          <cx:pt idx="50862">34</cx:pt>
          <cx:pt idx="50863">34</cx:pt>
          <cx:pt idx="50864">34</cx:pt>
          <cx:pt idx="50865">34</cx:pt>
          <cx:pt idx="50866">34</cx:pt>
          <cx:pt idx="50867">34</cx:pt>
          <cx:pt idx="50868">34</cx:pt>
          <cx:pt idx="50869">34</cx:pt>
          <cx:pt idx="50870">34</cx:pt>
          <cx:pt idx="50871">34</cx:pt>
          <cx:pt idx="50872">34</cx:pt>
          <cx:pt idx="50873">34</cx:pt>
          <cx:pt idx="50874">34</cx:pt>
          <cx:pt idx="50875">34</cx:pt>
          <cx:pt idx="50876">34</cx:pt>
          <cx:pt idx="50877">34</cx:pt>
          <cx:pt idx="50878">34</cx:pt>
          <cx:pt idx="50879">34</cx:pt>
          <cx:pt idx="50880">34</cx:pt>
          <cx:pt idx="50881">34</cx:pt>
          <cx:pt idx="50882">34</cx:pt>
          <cx:pt idx="50883">34</cx:pt>
          <cx:pt idx="50884">34</cx:pt>
          <cx:pt idx="50885">34</cx:pt>
          <cx:pt idx="50886">34</cx:pt>
          <cx:pt idx="50887">34</cx:pt>
          <cx:pt idx="50888">34</cx:pt>
          <cx:pt idx="50889">34</cx:pt>
          <cx:pt idx="50890">34</cx:pt>
          <cx:pt idx="50891">34</cx:pt>
          <cx:pt idx="50892">34</cx:pt>
          <cx:pt idx="50893">34</cx:pt>
          <cx:pt idx="50894">34</cx:pt>
          <cx:pt idx="50895">34</cx:pt>
          <cx:pt idx="50896">34</cx:pt>
          <cx:pt idx="50897">34</cx:pt>
          <cx:pt idx="50898">34</cx:pt>
          <cx:pt idx="50899">34</cx:pt>
          <cx:pt idx="50900">34</cx:pt>
          <cx:pt idx="50901">34</cx:pt>
          <cx:pt idx="50902">34</cx:pt>
          <cx:pt idx="50903">34</cx:pt>
          <cx:pt idx="50904">34</cx:pt>
          <cx:pt idx="50905">34</cx:pt>
          <cx:pt idx="50906">34</cx:pt>
          <cx:pt idx="50907">34</cx:pt>
          <cx:pt idx="50908">34</cx:pt>
          <cx:pt idx="50909">34</cx:pt>
          <cx:pt idx="50910">34</cx:pt>
          <cx:pt idx="50911">34</cx:pt>
          <cx:pt idx="50912">34</cx:pt>
          <cx:pt idx="50913">34</cx:pt>
          <cx:pt idx="50914">34</cx:pt>
          <cx:pt idx="50915">34</cx:pt>
          <cx:pt idx="50916">34</cx:pt>
          <cx:pt idx="50917">34</cx:pt>
          <cx:pt idx="50918">34</cx:pt>
          <cx:pt idx="50919">34</cx:pt>
          <cx:pt idx="50920">34</cx:pt>
          <cx:pt idx="50921">34</cx:pt>
          <cx:pt idx="50922">34</cx:pt>
          <cx:pt idx="50923">34</cx:pt>
          <cx:pt idx="50924">34</cx:pt>
          <cx:pt idx="50925">34</cx:pt>
          <cx:pt idx="50926">34</cx:pt>
          <cx:pt idx="50927">34</cx:pt>
          <cx:pt idx="50928">34</cx:pt>
          <cx:pt idx="50929">34</cx:pt>
          <cx:pt idx="50930">34</cx:pt>
          <cx:pt idx="50931">34</cx:pt>
          <cx:pt idx="50932">34</cx:pt>
          <cx:pt idx="50933">34</cx:pt>
          <cx:pt idx="50934">34</cx:pt>
          <cx:pt idx="50935">34</cx:pt>
          <cx:pt idx="50936">34</cx:pt>
          <cx:pt idx="50937">34</cx:pt>
          <cx:pt idx="50938">34</cx:pt>
          <cx:pt idx="50939">34</cx:pt>
          <cx:pt idx="50940">34</cx:pt>
          <cx:pt idx="50941">34</cx:pt>
          <cx:pt idx="50942">34</cx:pt>
          <cx:pt idx="50943">34</cx:pt>
          <cx:pt idx="50944">34</cx:pt>
          <cx:pt idx="50945">34</cx:pt>
          <cx:pt idx="50946">34</cx:pt>
          <cx:pt idx="50947">34</cx:pt>
          <cx:pt idx="50948">34</cx:pt>
          <cx:pt idx="50949">34</cx:pt>
          <cx:pt idx="50950">34</cx:pt>
          <cx:pt idx="50951">34</cx:pt>
          <cx:pt idx="50952">34</cx:pt>
          <cx:pt idx="50953">34</cx:pt>
          <cx:pt idx="50954">34</cx:pt>
          <cx:pt idx="50955">34</cx:pt>
          <cx:pt idx="50956">34</cx:pt>
          <cx:pt idx="50957">34</cx:pt>
          <cx:pt idx="50958">34</cx:pt>
          <cx:pt idx="50959">34</cx:pt>
          <cx:pt idx="50960">34</cx:pt>
          <cx:pt idx="50961">34</cx:pt>
          <cx:pt idx="50962">34</cx:pt>
          <cx:pt idx="50963">34</cx:pt>
          <cx:pt idx="50964">34</cx:pt>
          <cx:pt idx="50965">34</cx:pt>
          <cx:pt idx="50966">34</cx:pt>
          <cx:pt idx="50967">34</cx:pt>
          <cx:pt idx="50968">34</cx:pt>
          <cx:pt idx="50969">34</cx:pt>
          <cx:pt idx="50970">34</cx:pt>
          <cx:pt idx="50971">34</cx:pt>
          <cx:pt idx="50972">34</cx:pt>
          <cx:pt idx="50973">34</cx:pt>
          <cx:pt idx="50974">34</cx:pt>
          <cx:pt idx="50975">34</cx:pt>
          <cx:pt idx="50976">34</cx:pt>
          <cx:pt idx="50977">34</cx:pt>
          <cx:pt idx="50978">34</cx:pt>
          <cx:pt idx="50979">34</cx:pt>
          <cx:pt idx="50980">34</cx:pt>
          <cx:pt idx="50981">34</cx:pt>
          <cx:pt idx="50982">34</cx:pt>
          <cx:pt idx="50983">34</cx:pt>
          <cx:pt idx="50984">34</cx:pt>
          <cx:pt idx="50985">34</cx:pt>
          <cx:pt idx="50986">34</cx:pt>
          <cx:pt idx="50987">34</cx:pt>
          <cx:pt idx="50988">34</cx:pt>
          <cx:pt idx="50989">34</cx:pt>
          <cx:pt idx="50990">34</cx:pt>
          <cx:pt idx="50991">34</cx:pt>
          <cx:pt idx="50992">34</cx:pt>
          <cx:pt idx="50993">34</cx:pt>
          <cx:pt idx="50994">34</cx:pt>
          <cx:pt idx="50995">34</cx:pt>
          <cx:pt idx="50996">34</cx:pt>
          <cx:pt idx="50997">34</cx:pt>
          <cx:pt idx="50998">34</cx:pt>
          <cx:pt idx="50999">34</cx:pt>
          <cx:pt idx="51000">34</cx:pt>
          <cx:pt idx="51001">34</cx:pt>
          <cx:pt idx="51002">34</cx:pt>
          <cx:pt idx="51003">34</cx:pt>
          <cx:pt idx="51004">34</cx:pt>
          <cx:pt idx="51005">34</cx:pt>
          <cx:pt idx="51006">34</cx:pt>
          <cx:pt idx="51007">34</cx:pt>
          <cx:pt idx="51008">34</cx:pt>
          <cx:pt idx="51009">34</cx:pt>
          <cx:pt idx="51010">34</cx:pt>
          <cx:pt idx="51011">34</cx:pt>
          <cx:pt idx="51012">34</cx:pt>
          <cx:pt idx="51013">34</cx:pt>
          <cx:pt idx="51014">34</cx:pt>
          <cx:pt idx="51015">34</cx:pt>
          <cx:pt idx="51016">34</cx:pt>
          <cx:pt idx="51017">34</cx:pt>
          <cx:pt idx="51018">34</cx:pt>
          <cx:pt idx="51019">34</cx:pt>
          <cx:pt idx="51020">34</cx:pt>
          <cx:pt idx="51021">34</cx:pt>
          <cx:pt idx="51022">34</cx:pt>
          <cx:pt idx="51023">34</cx:pt>
          <cx:pt idx="51024">34</cx:pt>
          <cx:pt idx="51025">34</cx:pt>
          <cx:pt idx="51026">34</cx:pt>
          <cx:pt idx="51027">34</cx:pt>
          <cx:pt idx="51028">34</cx:pt>
          <cx:pt idx="51029">34</cx:pt>
          <cx:pt idx="51030">34</cx:pt>
          <cx:pt idx="51031">34</cx:pt>
          <cx:pt idx="51032">34</cx:pt>
          <cx:pt idx="51033">34</cx:pt>
          <cx:pt idx="51034">34</cx:pt>
          <cx:pt idx="51035">34</cx:pt>
          <cx:pt idx="51036">34</cx:pt>
          <cx:pt idx="51037">34</cx:pt>
          <cx:pt idx="51038">34</cx:pt>
          <cx:pt idx="51039">34</cx:pt>
          <cx:pt idx="51040">34</cx:pt>
          <cx:pt idx="51041">34</cx:pt>
          <cx:pt idx="51042">34</cx:pt>
          <cx:pt idx="51043">34</cx:pt>
          <cx:pt idx="51044">34</cx:pt>
          <cx:pt idx="51045">34</cx:pt>
          <cx:pt idx="51046">34</cx:pt>
          <cx:pt idx="51047">34</cx:pt>
          <cx:pt idx="51048">34</cx:pt>
          <cx:pt idx="51049">34</cx:pt>
          <cx:pt idx="51050">34</cx:pt>
          <cx:pt idx="51051">34</cx:pt>
          <cx:pt idx="51052">34</cx:pt>
          <cx:pt idx="51053">34</cx:pt>
          <cx:pt idx="51054">34</cx:pt>
          <cx:pt idx="51055">34</cx:pt>
          <cx:pt idx="51056">34</cx:pt>
          <cx:pt idx="51057">34</cx:pt>
          <cx:pt idx="51058">34</cx:pt>
          <cx:pt idx="51059">34</cx:pt>
          <cx:pt idx="51060">34</cx:pt>
          <cx:pt idx="51061">34</cx:pt>
          <cx:pt idx="51062">34</cx:pt>
          <cx:pt idx="51063">34</cx:pt>
          <cx:pt idx="51064">34</cx:pt>
          <cx:pt idx="51065">34</cx:pt>
          <cx:pt idx="51066">34</cx:pt>
          <cx:pt idx="51067">34</cx:pt>
          <cx:pt idx="51068">34</cx:pt>
          <cx:pt idx="51069">34</cx:pt>
          <cx:pt idx="51070">34</cx:pt>
          <cx:pt idx="51071">34</cx:pt>
          <cx:pt idx="51072">34</cx:pt>
          <cx:pt idx="51073">34</cx:pt>
          <cx:pt idx="51074">34</cx:pt>
          <cx:pt idx="51075">34</cx:pt>
          <cx:pt idx="51076">34</cx:pt>
          <cx:pt idx="51077">34</cx:pt>
          <cx:pt idx="51078">34</cx:pt>
          <cx:pt idx="51079">34</cx:pt>
          <cx:pt idx="51080">34</cx:pt>
          <cx:pt idx="51081">34</cx:pt>
          <cx:pt idx="51082">34</cx:pt>
          <cx:pt idx="51083">34</cx:pt>
          <cx:pt idx="51084">34</cx:pt>
          <cx:pt idx="51085">34</cx:pt>
          <cx:pt idx="51086">34</cx:pt>
          <cx:pt idx="51087">34</cx:pt>
          <cx:pt idx="51088">34</cx:pt>
          <cx:pt idx="51089">34</cx:pt>
          <cx:pt idx="51090">34</cx:pt>
          <cx:pt idx="51091">34</cx:pt>
          <cx:pt idx="51092">34</cx:pt>
          <cx:pt idx="51093">34</cx:pt>
          <cx:pt idx="51094">34</cx:pt>
          <cx:pt idx="51095">34</cx:pt>
          <cx:pt idx="51096">34</cx:pt>
          <cx:pt idx="51097">34</cx:pt>
          <cx:pt idx="51098">34</cx:pt>
          <cx:pt idx="51099">34</cx:pt>
          <cx:pt idx="51100">34</cx:pt>
          <cx:pt idx="51101">34</cx:pt>
          <cx:pt idx="51102">34</cx:pt>
          <cx:pt idx="51103">34</cx:pt>
          <cx:pt idx="51104">34</cx:pt>
          <cx:pt idx="51105">34</cx:pt>
          <cx:pt idx="51106">34</cx:pt>
          <cx:pt idx="51107">34</cx:pt>
          <cx:pt idx="51108">34</cx:pt>
          <cx:pt idx="51109">34</cx:pt>
          <cx:pt idx="51110">34</cx:pt>
          <cx:pt idx="51111">34</cx:pt>
          <cx:pt idx="51112">34</cx:pt>
          <cx:pt idx="51113">34</cx:pt>
          <cx:pt idx="51114">34</cx:pt>
          <cx:pt idx="51115">34</cx:pt>
          <cx:pt idx="51116">34</cx:pt>
          <cx:pt idx="51117">34</cx:pt>
          <cx:pt idx="51118">34</cx:pt>
          <cx:pt idx="51119">34</cx:pt>
          <cx:pt idx="51120">34</cx:pt>
          <cx:pt idx="51121">34</cx:pt>
          <cx:pt idx="51122">34</cx:pt>
          <cx:pt idx="51123">34</cx:pt>
          <cx:pt idx="51124">34</cx:pt>
          <cx:pt idx="51125">34</cx:pt>
          <cx:pt idx="51126">34</cx:pt>
          <cx:pt idx="51127">34</cx:pt>
          <cx:pt idx="51128">34</cx:pt>
          <cx:pt idx="51129">34</cx:pt>
          <cx:pt idx="51130">34</cx:pt>
          <cx:pt idx="51131">34</cx:pt>
          <cx:pt idx="51132">34</cx:pt>
          <cx:pt idx="51133">34</cx:pt>
          <cx:pt idx="51134">34</cx:pt>
          <cx:pt idx="51135">34</cx:pt>
          <cx:pt idx="51136">34</cx:pt>
          <cx:pt idx="51137">34</cx:pt>
          <cx:pt idx="51138">34</cx:pt>
          <cx:pt idx="51139">34</cx:pt>
          <cx:pt idx="51140">34</cx:pt>
          <cx:pt idx="51141">34</cx:pt>
          <cx:pt idx="51142">34</cx:pt>
          <cx:pt idx="51143">34</cx:pt>
          <cx:pt idx="51144">34</cx:pt>
          <cx:pt idx="51145">34</cx:pt>
          <cx:pt idx="51146">34</cx:pt>
          <cx:pt idx="51147">34</cx:pt>
          <cx:pt idx="51148">34</cx:pt>
          <cx:pt idx="51149">34</cx:pt>
          <cx:pt idx="51150">34</cx:pt>
          <cx:pt idx="51151">34</cx:pt>
          <cx:pt idx="51152">34</cx:pt>
          <cx:pt idx="51153">34</cx:pt>
          <cx:pt idx="51154">34</cx:pt>
          <cx:pt idx="51155">34</cx:pt>
          <cx:pt idx="51156">34</cx:pt>
          <cx:pt idx="51157">34</cx:pt>
          <cx:pt idx="51158">34</cx:pt>
          <cx:pt idx="51159">34</cx:pt>
          <cx:pt idx="51160">34</cx:pt>
          <cx:pt idx="51161">34</cx:pt>
          <cx:pt idx="51162">34</cx:pt>
          <cx:pt idx="51163">34</cx:pt>
          <cx:pt idx="51164">34</cx:pt>
          <cx:pt idx="51165">34</cx:pt>
          <cx:pt idx="51166">34</cx:pt>
          <cx:pt idx="51167">34</cx:pt>
          <cx:pt idx="51168">34</cx:pt>
          <cx:pt idx="51169">34</cx:pt>
          <cx:pt idx="51170">34</cx:pt>
          <cx:pt idx="51171">34</cx:pt>
          <cx:pt idx="51172">34</cx:pt>
          <cx:pt idx="51173">34</cx:pt>
          <cx:pt idx="51174">34</cx:pt>
          <cx:pt idx="51175">34</cx:pt>
          <cx:pt idx="51176">34</cx:pt>
          <cx:pt idx="51177">34</cx:pt>
          <cx:pt idx="51178">34</cx:pt>
          <cx:pt idx="51179">34</cx:pt>
          <cx:pt idx="51180">34</cx:pt>
          <cx:pt idx="51181">34</cx:pt>
          <cx:pt idx="51182">34</cx:pt>
          <cx:pt idx="51183">34</cx:pt>
          <cx:pt idx="51184">34</cx:pt>
          <cx:pt idx="51185">34</cx:pt>
          <cx:pt idx="51186">34</cx:pt>
          <cx:pt idx="51187">34</cx:pt>
          <cx:pt idx="51188">34</cx:pt>
          <cx:pt idx="51189">34</cx:pt>
          <cx:pt idx="51190">34</cx:pt>
          <cx:pt idx="51191">34</cx:pt>
          <cx:pt idx="51192">34</cx:pt>
          <cx:pt idx="51193">34</cx:pt>
          <cx:pt idx="51194">34</cx:pt>
          <cx:pt idx="51195">34</cx:pt>
          <cx:pt idx="51196">34</cx:pt>
          <cx:pt idx="51197">34</cx:pt>
          <cx:pt idx="51198">34</cx:pt>
          <cx:pt idx="51199">34</cx:pt>
          <cx:pt idx="51200">34</cx:pt>
          <cx:pt idx="51201">34</cx:pt>
          <cx:pt idx="51202">34</cx:pt>
          <cx:pt idx="51203">34</cx:pt>
          <cx:pt idx="51204">34</cx:pt>
          <cx:pt idx="51205">34</cx:pt>
          <cx:pt idx="51206">34</cx:pt>
          <cx:pt idx="51207">34</cx:pt>
          <cx:pt idx="51208">34</cx:pt>
          <cx:pt idx="51209">34</cx:pt>
          <cx:pt idx="51210">34</cx:pt>
          <cx:pt idx="51211">34</cx:pt>
          <cx:pt idx="51212">34</cx:pt>
          <cx:pt idx="51213">34</cx:pt>
          <cx:pt idx="51214">34</cx:pt>
          <cx:pt idx="51215">34</cx:pt>
          <cx:pt idx="51216">34</cx:pt>
          <cx:pt idx="51217">34</cx:pt>
          <cx:pt idx="51218">34</cx:pt>
          <cx:pt idx="51219">34</cx:pt>
          <cx:pt idx="51220">33</cx:pt>
          <cx:pt idx="51221">33</cx:pt>
          <cx:pt idx="51222">33</cx:pt>
          <cx:pt idx="51223">33</cx:pt>
          <cx:pt idx="51224">33</cx:pt>
          <cx:pt idx="51225">33</cx:pt>
          <cx:pt idx="51226">33</cx:pt>
          <cx:pt idx="51227">33</cx:pt>
          <cx:pt idx="51228">33</cx:pt>
          <cx:pt idx="51229">33</cx:pt>
          <cx:pt idx="51230">33</cx:pt>
          <cx:pt idx="51231">33</cx:pt>
          <cx:pt idx="51232">33</cx:pt>
          <cx:pt idx="51233">33</cx:pt>
          <cx:pt idx="51234">33</cx:pt>
          <cx:pt idx="51235">33</cx:pt>
          <cx:pt idx="51236">33</cx:pt>
          <cx:pt idx="51237">33</cx:pt>
          <cx:pt idx="51238">33</cx:pt>
          <cx:pt idx="51239">33</cx:pt>
          <cx:pt idx="51240">33</cx:pt>
          <cx:pt idx="51241">33</cx:pt>
          <cx:pt idx="51242">33</cx:pt>
          <cx:pt idx="51243">33</cx:pt>
          <cx:pt idx="51244">33</cx:pt>
          <cx:pt idx="51245">33</cx:pt>
          <cx:pt idx="51246">33</cx:pt>
          <cx:pt idx="51247">33</cx:pt>
          <cx:pt idx="51248">33</cx:pt>
          <cx:pt idx="51249">33</cx:pt>
          <cx:pt idx="51250">33</cx:pt>
          <cx:pt idx="51251">33</cx:pt>
          <cx:pt idx="51252">33</cx:pt>
          <cx:pt idx="51253">33</cx:pt>
          <cx:pt idx="51254">33</cx:pt>
          <cx:pt idx="51255">33</cx:pt>
          <cx:pt idx="51256">33</cx:pt>
          <cx:pt idx="51257">33</cx:pt>
          <cx:pt idx="51258">33</cx:pt>
          <cx:pt idx="51259">33</cx:pt>
          <cx:pt idx="51260">33</cx:pt>
          <cx:pt idx="51261">33</cx:pt>
          <cx:pt idx="51262">33</cx:pt>
          <cx:pt idx="51263">33</cx:pt>
          <cx:pt idx="51264">33</cx:pt>
          <cx:pt idx="51265">33</cx:pt>
          <cx:pt idx="51266">33</cx:pt>
          <cx:pt idx="51267">33</cx:pt>
          <cx:pt idx="51268">33</cx:pt>
          <cx:pt idx="51269">33</cx:pt>
          <cx:pt idx="51270">33</cx:pt>
          <cx:pt idx="51271">33</cx:pt>
          <cx:pt idx="51272">33</cx:pt>
          <cx:pt idx="51273">33</cx:pt>
          <cx:pt idx="51274">33</cx:pt>
          <cx:pt idx="51275">33</cx:pt>
          <cx:pt idx="51276">33</cx:pt>
          <cx:pt idx="51277">33</cx:pt>
          <cx:pt idx="51278">33</cx:pt>
          <cx:pt idx="51279">33</cx:pt>
          <cx:pt idx="51280">33</cx:pt>
          <cx:pt idx="51281">33</cx:pt>
          <cx:pt idx="51282">33</cx:pt>
          <cx:pt idx="51283">33</cx:pt>
          <cx:pt idx="51284">33</cx:pt>
          <cx:pt idx="51285">33</cx:pt>
          <cx:pt idx="51286">33</cx:pt>
          <cx:pt idx="51287">33</cx:pt>
          <cx:pt idx="51288">33</cx:pt>
          <cx:pt idx="51289">33</cx:pt>
          <cx:pt idx="51290">33</cx:pt>
          <cx:pt idx="51291">33</cx:pt>
          <cx:pt idx="51292">33</cx:pt>
          <cx:pt idx="51293">33</cx:pt>
          <cx:pt idx="51294">33</cx:pt>
          <cx:pt idx="51295">33</cx:pt>
          <cx:pt idx="51296">33</cx:pt>
          <cx:pt idx="51297">33</cx:pt>
          <cx:pt idx="51298">33</cx:pt>
          <cx:pt idx="51299">33</cx:pt>
          <cx:pt idx="51300">33</cx:pt>
          <cx:pt idx="51301">33</cx:pt>
          <cx:pt idx="51302">33</cx:pt>
          <cx:pt idx="51303">33</cx:pt>
          <cx:pt idx="51304">33</cx:pt>
          <cx:pt idx="51305">33</cx:pt>
          <cx:pt idx="51306">33</cx:pt>
          <cx:pt idx="51307">33</cx:pt>
          <cx:pt idx="51308">33</cx:pt>
          <cx:pt idx="51309">33</cx:pt>
          <cx:pt idx="51310">33</cx:pt>
          <cx:pt idx="51311">33</cx:pt>
          <cx:pt idx="51312">33</cx:pt>
          <cx:pt idx="51313">33</cx:pt>
          <cx:pt idx="51314">33</cx:pt>
          <cx:pt idx="51315">33</cx:pt>
          <cx:pt idx="51316">33</cx:pt>
          <cx:pt idx="51317">33</cx:pt>
          <cx:pt idx="51318">33</cx:pt>
          <cx:pt idx="51319">33</cx:pt>
          <cx:pt idx="51320">33</cx:pt>
          <cx:pt idx="51321">33</cx:pt>
          <cx:pt idx="51322">33</cx:pt>
          <cx:pt idx="51323">33</cx:pt>
          <cx:pt idx="51324">33</cx:pt>
          <cx:pt idx="51325">33</cx:pt>
          <cx:pt idx="51326">33</cx:pt>
          <cx:pt idx="51327">33</cx:pt>
          <cx:pt idx="51328">33</cx:pt>
          <cx:pt idx="51329">33</cx:pt>
          <cx:pt idx="51330">33</cx:pt>
          <cx:pt idx="51331">33</cx:pt>
          <cx:pt idx="51332">33</cx:pt>
          <cx:pt idx="51333">33</cx:pt>
          <cx:pt idx="51334">33</cx:pt>
          <cx:pt idx="51335">33</cx:pt>
          <cx:pt idx="51336">33</cx:pt>
          <cx:pt idx="51337">33</cx:pt>
          <cx:pt idx="51338">33</cx:pt>
          <cx:pt idx="51339">33</cx:pt>
          <cx:pt idx="51340">33</cx:pt>
          <cx:pt idx="51341">33</cx:pt>
          <cx:pt idx="51342">33</cx:pt>
          <cx:pt idx="51343">33</cx:pt>
          <cx:pt idx="51344">33</cx:pt>
          <cx:pt idx="51345">33</cx:pt>
          <cx:pt idx="51346">33</cx:pt>
          <cx:pt idx="51347">33</cx:pt>
          <cx:pt idx="51348">33</cx:pt>
          <cx:pt idx="51349">33</cx:pt>
          <cx:pt idx="51350">33</cx:pt>
          <cx:pt idx="51351">33</cx:pt>
          <cx:pt idx="51352">33</cx:pt>
          <cx:pt idx="51353">33</cx:pt>
          <cx:pt idx="51354">33</cx:pt>
          <cx:pt idx="51355">33</cx:pt>
          <cx:pt idx="51356">33</cx:pt>
          <cx:pt idx="51357">33</cx:pt>
          <cx:pt idx="51358">33</cx:pt>
          <cx:pt idx="51359">33</cx:pt>
          <cx:pt idx="51360">33</cx:pt>
          <cx:pt idx="51361">33</cx:pt>
          <cx:pt idx="51362">33</cx:pt>
          <cx:pt idx="51363">33</cx:pt>
          <cx:pt idx="51364">33</cx:pt>
          <cx:pt idx="51365">33</cx:pt>
          <cx:pt idx="51366">33</cx:pt>
          <cx:pt idx="51367">33</cx:pt>
          <cx:pt idx="51368">33</cx:pt>
          <cx:pt idx="51369">33</cx:pt>
          <cx:pt idx="51370">33</cx:pt>
          <cx:pt idx="51371">33</cx:pt>
          <cx:pt idx="51372">33</cx:pt>
          <cx:pt idx="51373">33</cx:pt>
          <cx:pt idx="51374">33</cx:pt>
          <cx:pt idx="51375">33</cx:pt>
          <cx:pt idx="51376">33</cx:pt>
          <cx:pt idx="51377">33</cx:pt>
          <cx:pt idx="51378">33</cx:pt>
          <cx:pt idx="51379">33</cx:pt>
          <cx:pt idx="51380">33</cx:pt>
          <cx:pt idx="51381">33</cx:pt>
          <cx:pt idx="51382">33</cx:pt>
          <cx:pt idx="51383">33</cx:pt>
          <cx:pt idx="51384">33</cx:pt>
          <cx:pt idx="51385">33</cx:pt>
          <cx:pt idx="51386">33</cx:pt>
          <cx:pt idx="51387">33</cx:pt>
          <cx:pt idx="51388">33</cx:pt>
          <cx:pt idx="51389">33</cx:pt>
          <cx:pt idx="51390">33</cx:pt>
          <cx:pt idx="51391">33</cx:pt>
          <cx:pt idx="51392">33</cx:pt>
          <cx:pt idx="51393">33</cx:pt>
          <cx:pt idx="51394">33</cx:pt>
          <cx:pt idx="51395">33</cx:pt>
          <cx:pt idx="51396">33</cx:pt>
          <cx:pt idx="51397">33</cx:pt>
          <cx:pt idx="51398">33</cx:pt>
          <cx:pt idx="51399">33</cx:pt>
          <cx:pt idx="51400">33</cx:pt>
          <cx:pt idx="51401">33</cx:pt>
          <cx:pt idx="51402">33</cx:pt>
          <cx:pt idx="51403">33</cx:pt>
          <cx:pt idx="51404">33</cx:pt>
          <cx:pt idx="51405">33</cx:pt>
          <cx:pt idx="51406">33</cx:pt>
          <cx:pt idx="51407">33</cx:pt>
          <cx:pt idx="51408">33</cx:pt>
          <cx:pt idx="51409">33</cx:pt>
          <cx:pt idx="51410">33</cx:pt>
          <cx:pt idx="51411">33</cx:pt>
          <cx:pt idx="51412">33</cx:pt>
          <cx:pt idx="51413">33</cx:pt>
          <cx:pt idx="51414">33</cx:pt>
          <cx:pt idx="51415">33</cx:pt>
          <cx:pt idx="51416">33</cx:pt>
          <cx:pt idx="51417">33</cx:pt>
          <cx:pt idx="51418">33</cx:pt>
          <cx:pt idx="51419">33</cx:pt>
          <cx:pt idx="51420">33</cx:pt>
          <cx:pt idx="51421">33</cx:pt>
          <cx:pt idx="51422">33</cx:pt>
          <cx:pt idx="51423">33</cx:pt>
          <cx:pt idx="51424">33</cx:pt>
          <cx:pt idx="51425">33</cx:pt>
          <cx:pt idx="51426">33</cx:pt>
          <cx:pt idx="51427">33</cx:pt>
          <cx:pt idx="51428">33</cx:pt>
          <cx:pt idx="51429">33</cx:pt>
          <cx:pt idx="51430">33</cx:pt>
          <cx:pt idx="51431">33</cx:pt>
          <cx:pt idx="51432">33</cx:pt>
          <cx:pt idx="51433">33</cx:pt>
          <cx:pt idx="51434">33</cx:pt>
          <cx:pt idx="51435">33</cx:pt>
          <cx:pt idx="51436">33</cx:pt>
          <cx:pt idx="51437">33</cx:pt>
          <cx:pt idx="51438">33</cx:pt>
          <cx:pt idx="51439">33</cx:pt>
          <cx:pt idx="51440">33</cx:pt>
          <cx:pt idx="51441">33</cx:pt>
          <cx:pt idx="51442">33</cx:pt>
          <cx:pt idx="51443">33</cx:pt>
          <cx:pt idx="51444">33</cx:pt>
          <cx:pt idx="51445">33</cx:pt>
          <cx:pt idx="51446">33</cx:pt>
          <cx:pt idx="51447">33</cx:pt>
          <cx:pt idx="51448">33</cx:pt>
          <cx:pt idx="51449">33</cx:pt>
          <cx:pt idx="51450">33</cx:pt>
          <cx:pt idx="51451">33</cx:pt>
          <cx:pt idx="51452">33</cx:pt>
          <cx:pt idx="51453">33</cx:pt>
          <cx:pt idx="51454">33</cx:pt>
          <cx:pt idx="51455">33</cx:pt>
          <cx:pt idx="51456">33</cx:pt>
          <cx:pt idx="51457">33</cx:pt>
          <cx:pt idx="51458">33</cx:pt>
          <cx:pt idx="51459">33</cx:pt>
          <cx:pt idx="51460">33</cx:pt>
          <cx:pt idx="51461">33</cx:pt>
          <cx:pt idx="51462">33</cx:pt>
          <cx:pt idx="51463">33</cx:pt>
          <cx:pt idx="51464">33</cx:pt>
          <cx:pt idx="51465">33</cx:pt>
          <cx:pt idx="51466">33</cx:pt>
          <cx:pt idx="51467">33</cx:pt>
          <cx:pt idx="51468">33</cx:pt>
          <cx:pt idx="51469">33</cx:pt>
          <cx:pt idx="51470">33</cx:pt>
          <cx:pt idx="51471">33</cx:pt>
          <cx:pt idx="51472">33</cx:pt>
          <cx:pt idx="51473">33</cx:pt>
          <cx:pt idx="51474">33</cx:pt>
          <cx:pt idx="51475">33</cx:pt>
          <cx:pt idx="51476">33</cx:pt>
          <cx:pt idx="51477">33</cx:pt>
          <cx:pt idx="51478">33</cx:pt>
          <cx:pt idx="51479">33</cx:pt>
          <cx:pt idx="51480">33</cx:pt>
          <cx:pt idx="51481">33</cx:pt>
          <cx:pt idx="51482">33</cx:pt>
          <cx:pt idx="51483">33</cx:pt>
          <cx:pt idx="51484">33</cx:pt>
          <cx:pt idx="51485">33</cx:pt>
          <cx:pt idx="51486">33</cx:pt>
          <cx:pt idx="51487">33</cx:pt>
          <cx:pt idx="51488">33</cx:pt>
          <cx:pt idx="51489">33</cx:pt>
          <cx:pt idx="51490">33</cx:pt>
          <cx:pt idx="51491">33</cx:pt>
          <cx:pt idx="51492">33</cx:pt>
          <cx:pt idx="51493">33</cx:pt>
          <cx:pt idx="51494">33</cx:pt>
          <cx:pt idx="51495">33</cx:pt>
          <cx:pt idx="51496">33</cx:pt>
          <cx:pt idx="51497">33</cx:pt>
          <cx:pt idx="51498">33</cx:pt>
          <cx:pt idx="51499">33</cx:pt>
          <cx:pt idx="51500">33</cx:pt>
          <cx:pt idx="51501">33</cx:pt>
          <cx:pt idx="51502">33</cx:pt>
          <cx:pt idx="51503">33</cx:pt>
          <cx:pt idx="51504">33</cx:pt>
          <cx:pt idx="51505">33</cx:pt>
          <cx:pt idx="51506">33</cx:pt>
          <cx:pt idx="51507">33</cx:pt>
          <cx:pt idx="51508">33</cx:pt>
          <cx:pt idx="51509">33</cx:pt>
          <cx:pt idx="51510">33</cx:pt>
          <cx:pt idx="51511">33</cx:pt>
          <cx:pt idx="51512">33</cx:pt>
          <cx:pt idx="51513">33</cx:pt>
          <cx:pt idx="51514">33</cx:pt>
          <cx:pt idx="51515">33</cx:pt>
          <cx:pt idx="51516">33</cx:pt>
          <cx:pt idx="51517">33</cx:pt>
          <cx:pt idx="51518">33</cx:pt>
          <cx:pt idx="51519">33</cx:pt>
          <cx:pt idx="51520">33</cx:pt>
          <cx:pt idx="51521">33</cx:pt>
          <cx:pt idx="51522">33</cx:pt>
          <cx:pt idx="51523">33</cx:pt>
          <cx:pt idx="51524">33</cx:pt>
          <cx:pt idx="51525">33</cx:pt>
          <cx:pt idx="51526">33</cx:pt>
          <cx:pt idx="51527">33</cx:pt>
          <cx:pt idx="51528">33</cx:pt>
          <cx:pt idx="51529">33</cx:pt>
          <cx:pt idx="51530">33</cx:pt>
          <cx:pt idx="51531">33</cx:pt>
          <cx:pt idx="51532">33</cx:pt>
          <cx:pt idx="51533">33</cx:pt>
          <cx:pt idx="51534">33</cx:pt>
          <cx:pt idx="51535">33</cx:pt>
          <cx:pt idx="51536">33</cx:pt>
          <cx:pt idx="51537">33</cx:pt>
          <cx:pt idx="51538">33</cx:pt>
          <cx:pt idx="51539">33</cx:pt>
          <cx:pt idx="51540">33</cx:pt>
          <cx:pt idx="51541">33</cx:pt>
          <cx:pt idx="51542">33</cx:pt>
          <cx:pt idx="51543">33</cx:pt>
          <cx:pt idx="51544">33</cx:pt>
          <cx:pt idx="51545">33</cx:pt>
          <cx:pt idx="51546">33</cx:pt>
          <cx:pt idx="51547">33</cx:pt>
          <cx:pt idx="51548">33</cx:pt>
          <cx:pt idx="51549">33</cx:pt>
          <cx:pt idx="51550">33</cx:pt>
          <cx:pt idx="51551">33</cx:pt>
          <cx:pt idx="51552">33</cx:pt>
          <cx:pt idx="51553">33</cx:pt>
          <cx:pt idx="51554">33</cx:pt>
          <cx:pt idx="51555">33</cx:pt>
          <cx:pt idx="51556">33</cx:pt>
          <cx:pt idx="51557">33</cx:pt>
          <cx:pt idx="51558">33</cx:pt>
          <cx:pt idx="51559">33</cx:pt>
          <cx:pt idx="51560">33</cx:pt>
          <cx:pt idx="51561">33</cx:pt>
          <cx:pt idx="51562">33</cx:pt>
          <cx:pt idx="51563">33</cx:pt>
          <cx:pt idx="51564">33</cx:pt>
          <cx:pt idx="51565">33</cx:pt>
          <cx:pt idx="51566">33</cx:pt>
          <cx:pt idx="51567">33</cx:pt>
          <cx:pt idx="51568">33</cx:pt>
          <cx:pt idx="51569">33</cx:pt>
          <cx:pt idx="51570">33</cx:pt>
          <cx:pt idx="51571">33</cx:pt>
          <cx:pt idx="51572">33</cx:pt>
          <cx:pt idx="51573">33</cx:pt>
          <cx:pt idx="51574">33</cx:pt>
          <cx:pt idx="51575">33</cx:pt>
          <cx:pt idx="51576">33</cx:pt>
          <cx:pt idx="51577">33</cx:pt>
          <cx:pt idx="51578">33</cx:pt>
          <cx:pt idx="51579">33</cx:pt>
          <cx:pt idx="51580">33</cx:pt>
          <cx:pt idx="51581">33</cx:pt>
          <cx:pt idx="51582">33</cx:pt>
          <cx:pt idx="51583">33</cx:pt>
          <cx:pt idx="51584">33</cx:pt>
          <cx:pt idx="51585">33</cx:pt>
          <cx:pt idx="51586">33</cx:pt>
          <cx:pt idx="51587">33</cx:pt>
          <cx:pt idx="51588">33</cx:pt>
          <cx:pt idx="51589">33</cx:pt>
          <cx:pt idx="51590">33</cx:pt>
          <cx:pt idx="51591">33</cx:pt>
          <cx:pt idx="51592">33</cx:pt>
          <cx:pt idx="51593">33</cx:pt>
          <cx:pt idx="51594">33</cx:pt>
          <cx:pt idx="51595">33</cx:pt>
          <cx:pt idx="51596">33</cx:pt>
          <cx:pt idx="51597">33</cx:pt>
          <cx:pt idx="51598">33</cx:pt>
          <cx:pt idx="51599">33</cx:pt>
          <cx:pt idx="51600">33</cx:pt>
          <cx:pt idx="51601">33</cx:pt>
          <cx:pt idx="51602">33</cx:pt>
          <cx:pt idx="51603">33</cx:pt>
          <cx:pt idx="51604">33</cx:pt>
          <cx:pt idx="51605">33</cx:pt>
          <cx:pt idx="51606">33</cx:pt>
          <cx:pt idx="51607">33</cx:pt>
          <cx:pt idx="51608">33</cx:pt>
          <cx:pt idx="51609">33</cx:pt>
          <cx:pt idx="51610">33</cx:pt>
          <cx:pt idx="51611">33</cx:pt>
          <cx:pt idx="51612">33</cx:pt>
          <cx:pt idx="51613">33</cx:pt>
          <cx:pt idx="51614">33</cx:pt>
          <cx:pt idx="51615">33</cx:pt>
          <cx:pt idx="51616">33</cx:pt>
          <cx:pt idx="51617">33</cx:pt>
          <cx:pt idx="51618">33</cx:pt>
          <cx:pt idx="51619">33</cx:pt>
          <cx:pt idx="51620">33</cx:pt>
          <cx:pt idx="51621">33</cx:pt>
          <cx:pt idx="51622">33</cx:pt>
          <cx:pt idx="51623">33</cx:pt>
          <cx:pt idx="51624">33</cx:pt>
          <cx:pt idx="51625">33</cx:pt>
          <cx:pt idx="51626">33</cx:pt>
          <cx:pt idx="51627">33</cx:pt>
          <cx:pt idx="51628">33</cx:pt>
          <cx:pt idx="51629">33</cx:pt>
          <cx:pt idx="51630">33</cx:pt>
          <cx:pt idx="51631">33</cx:pt>
          <cx:pt idx="51632">33</cx:pt>
          <cx:pt idx="51633">33</cx:pt>
          <cx:pt idx="51634">33</cx:pt>
          <cx:pt idx="51635">33</cx:pt>
          <cx:pt idx="51636">33</cx:pt>
          <cx:pt idx="51637">33</cx:pt>
          <cx:pt idx="51638">33</cx:pt>
          <cx:pt idx="51639">33</cx:pt>
          <cx:pt idx="51640">33</cx:pt>
          <cx:pt idx="51641">33</cx:pt>
          <cx:pt idx="51642">33</cx:pt>
          <cx:pt idx="51643">33</cx:pt>
          <cx:pt idx="51644">33</cx:pt>
          <cx:pt idx="51645">33</cx:pt>
          <cx:pt idx="51646">33</cx:pt>
          <cx:pt idx="51647">33</cx:pt>
          <cx:pt idx="51648">33</cx:pt>
          <cx:pt idx="51649">33</cx:pt>
          <cx:pt idx="51650">33</cx:pt>
          <cx:pt idx="51651">33</cx:pt>
          <cx:pt idx="51652">33</cx:pt>
          <cx:pt idx="51653">33</cx:pt>
          <cx:pt idx="51654">33</cx:pt>
          <cx:pt idx="51655">33</cx:pt>
          <cx:pt idx="51656">33</cx:pt>
          <cx:pt idx="51657">33</cx:pt>
          <cx:pt idx="51658">33</cx:pt>
          <cx:pt idx="51659">33</cx:pt>
          <cx:pt idx="51660">33</cx:pt>
          <cx:pt idx="51661">33</cx:pt>
          <cx:pt idx="51662">33</cx:pt>
          <cx:pt idx="51663">33</cx:pt>
          <cx:pt idx="51664">33</cx:pt>
          <cx:pt idx="51665">33</cx:pt>
          <cx:pt idx="51666">33</cx:pt>
          <cx:pt idx="51667">33</cx:pt>
          <cx:pt idx="51668">33</cx:pt>
          <cx:pt idx="51669">33</cx:pt>
          <cx:pt idx="51670">33</cx:pt>
          <cx:pt idx="51671">33</cx:pt>
          <cx:pt idx="51672">33</cx:pt>
          <cx:pt idx="51673">33</cx:pt>
          <cx:pt idx="51674">33</cx:pt>
          <cx:pt idx="51675">33</cx:pt>
          <cx:pt idx="51676">33</cx:pt>
          <cx:pt idx="51677">33</cx:pt>
          <cx:pt idx="51678">33</cx:pt>
          <cx:pt idx="51679">33</cx:pt>
          <cx:pt idx="51680">33</cx:pt>
          <cx:pt idx="51681">33</cx:pt>
          <cx:pt idx="51682">33</cx:pt>
          <cx:pt idx="51683">33</cx:pt>
          <cx:pt idx="51684">33</cx:pt>
          <cx:pt idx="51685">33</cx:pt>
          <cx:pt idx="51686">33</cx:pt>
          <cx:pt idx="51687">33</cx:pt>
          <cx:pt idx="51688">33</cx:pt>
          <cx:pt idx="51689">33</cx:pt>
          <cx:pt idx="51690">33</cx:pt>
          <cx:pt idx="51691">33</cx:pt>
          <cx:pt idx="51692">33</cx:pt>
          <cx:pt idx="51693">33</cx:pt>
          <cx:pt idx="51694">33</cx:pt>
          <cx:pt idx="51695">33</cx:pt>
          <cx:pt idx="51696">33</cx:pt>
          <cx:pt idx="51697">33</cx:pt>
          <cx:pt idx="51698">33</cx:pt>
          <cx:pt idx="51699">33</cx:pt>
          <cx:pt idx="51700">33</cx:pt>
          <cx:pt idx="51701">33</cx:pt>
          <cx:pt idx="51702">33</cx:pt>
          <cx:pt idx="51703">33</cx:pt>
          <cx:pt idx="51704">33</cx:pt>
          <cx:pt idx="51705">33</cx:pt>
          <cx:pt idx="51706">33</cx:pt>
          <cx:pt idx="51707">33</cx:pt>
          <cx:pt idx="51708">33</cx:pt>
          <cx:pt idx="51709">33</cx:pt>
          <cx:pt idx="51710">33</cx:pt>
          <cx:pt idx="51711">33</cx:pt>
          <cx:pt idx="51712">33</cx:pt>
          <cx:pt idx="51713">33</cx:pt>
          <cx:pt idx="51714">33</cx:pt>
          <cx:pt idx="51715">33</cx:pt>
          <cx:pt idx="51716">33</cx:pt>
          <cx:pt idx="51717">33</cx:pt>
          <cx:pt idx="51718">33</cx:pt>
          <cx:pt idx="51719">33</cx:pt>
          <cx:pt idx="51720">33</cx:pt>
          <cx:pt idx="51721">33</cx:pt>
          <cx:pt idx="51722">33</cx:pt>
          <cx:pt idx="51723">33</cx:pt>
          <cx:pt idx="51724">33</cx:pt>
          <cx:pt idx="51725">33</cx:pt>
          <cx:pt idx="51726">33</cx:pt>
          <cx:pt idx="51727">33</cx:pt>
          <cx:pt idx="51728">33</cx:pt>
          <cx:pt idx="51729">33</cx:pt>
          <cx:pt idx="51730">33</cx:pt>
          <cx:pt idx="51731">33</cx:pt>
          <cx:pt idx="51732">33</cx:pt>
          <cx:pt idx="51733">33</cx:pt>
          <cx:pt idx="51734">33</cx:pt>
          <cx:pt idx="51735">33</cx:pt>
          <cx:pt idx="51736">33</cx:pt>
          <cx:pt idx="51737">33</cx:pt>
          <cx:pt idx="51738">33</cx:pt>
          <cx:pt idx="51739">33</cx:pt>
          <cx:pt idx="51740">33</cx:pt>
          <cx:pt idx="51741">33</cx:pt>
          <cx:pt idx="51742">33</cx:pt>
          <cx:pt idx="51743">33</cx:pt>
          <cx:pt idx="51744">33</cx:pt>
          <cx:pt idx="51745">33</cx:pt>
          <cx:pt idx="51746">33</cx:pt>
          <cx:pt idx="51747">33</cx:pt>
          <cx:pt idx="51748">33</cx:pt>
          <cx:pt idx="51749">33</cx:pt>
          <cx:pt idx="51750">33</cx:pt>
          <cx:pt idx="51751">33</cx:pt>
          <cx:pt idx="51752">33</cx:pt>
          <cx:pt idx="51753">33</cx:pt>
          <cx:pt idx="51754">33</cx:pt>
          <cx:pt idx="51755">33</cx:pt>
          <cx:pt idx="51756">33</cx:pt>
          <cx:pt idx="51757">33</cx:pt>
          <cx:pt idx="51758">33</cx:pt>
          <cx:pt idx="51759">33</cx:pt>
          <cx:pt idx="51760">33</cx:pt>
          <cx:pt idx="51761">33</cx:pt>
          <cx:pt idx="51762">33</cx:pt>
          <cx:pt idx="51763">33</cx:pt>
          <cx:pt idx="51764">33</cx:pt>
          <cx:pt idx="51765">33</cx:pt>
          <cx:pt idx="51766">33</cx:pt>
          <cx:pt idx="51767">33</cx:pt>
          <cx:pt idx="51768">33</cx:pt>
          <cx:pt idx="51769">33</cx:pt>
          <cx:pt idx="51770">33</cx:pt>
          <cx:pt idx="51771">33</cx:pt>
          <cx:pt idx="51772">33</cx:pt>
          <cx:pt idx="51773">33</cx:pt>
          <cx:pt idx="51774">33</cx:pt>
          <cx:pt idx="51775">33</cx:pt>
          <cx:pt idx="51776">33</cx:pt>
          <cx:pt idx="51777">33</cx:pt>
          <cx:pt idx="51778">33</cx:pt>
          <cx:pt idx="51779">33</cx:pt>
          <cx:pt idx="51780">33</cx:pt>
          <cx:pt idx="51781">33</cx:pt>
          <cx:pt idx="51782">33</cx:pt>
          <cx:pt idx="51783">33</cx:pt>
          <cx:pt idx="51784">33</cx:pt>
          <cx:pt idx="51785">33</cx:pt>
          <cx:pt idx="51786">33</cx:pt>
          <cx:pt idx="51787">33</cx:pt>
          <cx:pt idx="51788">33</cx:pt>
          <cx:pt idx="51789">33</cx:pt>
          <cx:pt idx="51790">33</cx:pt>
          <cx:pt idx="51791">33</cx:pt>
          <cx:pt idx="51792">33</cx:pt>
          <cx:pt idx="51793">33</cx:pt>
          <cx:pt idx="51794">33</cx:pt>
          <cx:pt idx="51795">33</cx:pt>
          <cx:pt idx="51796">33</cx:pt>
          <cx:pt idx="51797">33</cx:pt>
          <cx:pt idx="51798">33</cx:pt>
          <cx:pt idx="51799">33</cx:pt>
          <cx:pt idx="51800">33</cx:pt>
          <cx:pt idx="51801">33</cx:pt>
          <cx:pt idx="51802">33</cx:pt>
          <cx:pt idx="51803">33</cx:pt>
          <cx:pt idx="51804">33</cx:pt>
          <cx:pt idx="51805">33</cx:pt>
          <cx:pt idx="51806">33</cx:pt>
          <cx:pt idx="51807">33</cx:pt>
          <cx:pt idx="51808">33</cx:pt>
          <cx:pt idx="51809">33</cx:pt>
          <cx:pt idx="51810">33</cx:pt>
          <cx:pt idx="51811">33</cx:pt>
          <cx:pt idx="51812">33</cx:pt>
          <cx:pt idx="51813">33</cx:pt>
          <cx:pt idx="51814">33</cx:pt>
          <cx:pt idx="51815">33</cx:pt>
          <cx:pt idx="51816">33</cx:pt>
          <cx:pt idx="51817">33</cx:pt>
          <cx:pt idx="51818">33</cx:pt>
          <cx:pt idx="51819">33</cx:pt>
          <cx:pt idx="51820">33</cx:pt>
          <cx:pt idx="51821">33</cx:pt>
          <cx:pt idx="51822">33</cx:pt>
          <cx:pt idx="51823">33</cx:pt>
          <cx:pt idx="51824">33</cx:pt>
          <cx:pt idx="51825">33</cx:pt>
          <cx:pt idx="51826">33</cx:pt>
          <cx:pt idx="51827">33</cx:pt>
          <cx:pt idx="51828">33</cx:pt>
          <cx:pt idx="51829">33</cx:pt>
          <cx:pt idx="51830">33</cx:pt>
          <cx:pt idx="51831">33</cx:pt>
          <cx:pt idx="51832">33</cx:pt>
          <cx:pt idx="51833">33</cx:pt>
          <cx:pt idx="51834">33</cx:pt>
          <cx:pt idx="51835">33</cx:pt>
          <cx:pt idx="51836">33</cx:pt>
          <cx:pt idx="51837">33</cx:pt>
          <cx:pt idx="51838">33</cx:pt>
          <cx:pt idx="51839">33</cx:pt>
          <cx:pt idx="51840">33</cx:pt>
          <cx:pt idx="51841">33</cx:pt>
          <cx:pt idx="51842">33</cx:pt>
          <cx:pt idx="51843">33</cx:pt>
          <cx:pt idx="51844">33</cx:pt>
          <cx:pt idx="51845">33</cx:pt>
          <cx:pt idx="51846">33</cx:pt>
          <cx:pt idx="51847">33</cx:pt>
          <cx:pt idx="51848">33</cx:pt>
          <cx:pt idx="51849">33</cx:pt>
          <cx:pt idx="51850">33</cx:pt>
          <cx:pt idx="51851">33</cx:pt>
          <cx:pt idx="51852">33</cx:pt>
          <cx:pt idx="51853">33</cx:pt>
          <cx:pt idx="51854">33</cx:pt>
          <cx:pt idx="51855">33</cx:pt>
          <cx:pt idx="51856">33</cx:pt>
          <cx:pt idx="51857">33</cx:pt>
          <cx:pt idx="51858">33</cx:pt>
          <cx:pt idx="51859">33</cx:pt>
          <cx:pt idx="51860">33</cx:pt>
          <cx:pt idx="51861">33</cx:pt>
          <cx:pt idx="51862">33</cx:pt>
          <cx:pt idx="51863">33</cx:pt>
          <cx:pt idx="51864">33</cx:pt>
          <cx:pt idx="51865">33</cx:pt>
          <cx:pt idx="51866">32</cx:pt>
          <cx:pt idx="51867">32</cx:pt>
          <cx:pt idx="51868">32</cx:pt>
          <cx:pt idx="51869">32</cx:pt>
          <cx:pt idx="51870">32</cx:pt>
          <cx:pt idx="51871">32</cx:pt>
          <cx:pt idx="51872">32</cx:pt>
          <cx:pt idx="51873">32</cx:pt>
          <cx:pt idx="51874">32</cx:pt>
          <cx:pt idx="51875">32</cx:pt>
          <cx:pt idx="51876">32</cx:pt>
          <cx:pt idx="51877">32</cx:pt>
          <cx:pt idx="51878">32</cx:pt>
          <cx:pt idx="51879">32</cx:pt>
          <cx:pt idx="51880">32</cx:pt>
          <cx:pt idx="51881">32</cx:pt>
          <cx:pt idx="51882">32</cx:pt>
          <cx:pt idx="51883">32</cx:pt>
          <cx:pt idx="51884">32</cx:pt>
          <cx:pt idx="51885">32</cx:pt>
          <cx:pt idx="51886">32</cx:pt>
          <cx:pt idx="51887">32</cx:pt>
          <cx:pt idx="51888">32</cx:pt>
          <cx:pt idx="51889">32</cx:pt>
          <cx:pt idx="51890">32</cx:pt>
          <cx:pt idx="51891">32</cx:pt>
          <cx:pt idx="51892">32</cx:pt>
          <cx:pt idx="51893">32</cx:pt>
          <cx:pt idx="51894">32</cx:pt>
          <cx:pt idx="51895">32</cx:pt>
          <cx:pt idx="51896">32</cx:pt>
          <cx:pt idx="51897">32</cx:pt>
          <cx:pt idx="51898">32</cx:pt>
          <cx:pt idx="51899">32</cx:pt>
          <cx:pt idx="51900">32</cx:pt>
          <cx:pt idx="51901">32</cx:pt>
          <cx:pt idx="51902">32</cx:pt>
          <cx:pt idx="51903">32</cx:pt>
          <cx:pt idx="51904">32</cx:pt>
          <cx:pt idx="51905">32</cx:pt>
          <cx:pt idx="51906">32</cx:pt>
          <cx:pt idx="51907">32</cx:pt>
          <cx:pt idx="51908">32</cx:pt>
          <cx:pt idx="51909">32</cx:pt>
          <cx:pt idx="51910">32</cx:pt>
          <cx:pt idx="51911">32</cx:pt>
          <cx:pt idx="51912">32</cx:pt>
          <cx:pt idx="51913">32</cx:pt>
          <cx:pt idx="51914">32</cx:pt>
          <cx:pt idx="51915">32</cx:pt>
          <cx:pt idx="51916">32</cx:pt>
          <cx:pt idx="51917">32</cx:pt>
          <cx:pt idx="51918">32</cx:pt>
          <cx:pt idx="51919">32</cx:pt>
          <cx:pt idx="51920">32</cx:pt>
          <cx:pt idx="51921">32</cx:pt>
          <cx:pt idx="51922">32</cx:pt>
          <cx:pt idx="51923">32</cx:pt>
          <cx:pt idx="51924">32</cx:pt>
          <cx:pt idx="51925">32</cx:pt>
          <cx:pt idx="51926">32</cx:pt>
          <cx:pt idx="51927">32</cx:pt>
          <cx:pt idx="51928">32</cx:pt>
          <cx:pt idx="51929">32</cx:pt>
          <cx:pt idx="51930">32</cx:pt>
          <cx:pt idx="51931">32</cx:pt>
          <cx:pt idx="51932">32</cx:pt>
          <cx:pt idx="51933">32</cx:pt>
          <cx:pt idx="51934">32</cx:pt>
          <cx:pt idx="51935">32</cx:pt>
          <cx:pt idx="51936">32</cx:pt>
          <cx:pt idx="51937">32</cx:pt>
          <cx:pt idx="51938">32</cx:pt>
          <cx:pt idx="51939">32</cx:pt>
          <cx:pt idx="51940">32</cx:pt>
          <cx:pt idx="51941">32</cx:pt>
          <cx:pt idx="51942">32</cx:pt>
          <cx:pt idx="51943">32</cx:pt>
          <cx:pt idx="51944">32</cx:pt>
          <cx:pt idx="51945">32</cx:pt>
          <cx:pt idx="51946">32</cx:pt>
          <cx:pt idx="51947">32</cx:pt>
          <cx:pt idx="51948">32</cx:pt>
          <cx:pt idx="51949">32</cx:pt>
          <cx:pt idx="51950">32</cx:pt>
          <cx:pt idx="51951">32</cx:pt>
          <cx:pt idx="51952">32</cx:pt>
          <cx:pt idx="51953">32</cx:pt>
          <cx:pt idx="51954">32</cx:pt>
          <cx:pt idx="51955">32</cx:pt>
          <cx:pt idx="51956">32</cx:pt>
          <cx:pt idx="51957">32</cx:pt>
          <cx:pt idx="51958">32</cx:pt>
          <cx:pt idx="51959">32</cx:pt>
          <cx:pt idx="51960">32</cx:pt>
          <cx:pt idx="51961">32</cx:pt>
          <cx:pt idx="51962">32</cx:pt>
          <cx:pt idx="51963">32</cx:pt>
          <cx:pt idx="51964">32</cx:pt>
          <cx:pt idx="51965">32</cx:pt>
          <cx:pt idx="51966">32</cx:pt>
          <cx:pt idx="51967">32</cx:pt>
          <cx:pt idx="51968">32</cx:pt>
          <cx:pt idx="51969">32</cx:pt>
          <cx:pt idx="51970">32</cx:pt>
          <cx:pt idx="51971">32</cx:pt>
          <cx:pt idx="51972">32</cx:pt>
          <cx:pt idx="51973">32</cx:pt>
          <cx:pt idx="51974">32</cx:pt>
          <cx:pt idx="51975">32</cx:pt>
          <cx:pt idx="51976">32</cx:pt>
          <cx:pt idx="51977">32</cx:pt>
          <cx:pt idx="51978">32</cx:pt>
          <cx:pt idx="51979">32</cx:pt>
          <cx:pt idx="51980">32</cx:pt>
          <cx:pt idx="51981">32</cx:pt>
          <cx:pt idx="51982">32</cx:pt>
          <cx:pt idx="51983">32</cx:pt>
          <cx:pt idx="51984">32</cx:pt>
          <cx:pt idx="51985">32</cx:pt>
          <cx:pt idx="51986">32</cx:pt>
          <cx:pt idx="51987">32</cx:pt>
          <cx:pt idx="51988">32</cx:pt>
          <cx:pt idx="51989">32</cx:pt>
          <cx:pt idx="51990">32</cx:pt>
          <cx:pt idx="51991">32</cx:pt>
          <cx:pt idx="51992">32</cx:pt>
          <cx:pt idx="51993">32</cx:pt>
          <cx:pt idx="51994">32</cx:pt>
          <cx:pt idx="51995">32</cx:pt>
          <cx:pt idx="51996">32</cx:pt>
          <cx:pt idx="51997">32</cx:pt>
          <cx:pt idx="51998">32</cx:pt>
          <cx:pt idx="51999">32</cx:pt>
          <cx:pt idx="52000">32</cx:pt>
          <cx:pt idx="52001">32</cx:pt>
          <cx:pt idx="52002">32</cx:pt>
          <cx:pt idx="52003">32</cx:pt>
          <cx:pt idx="52004">32</cx:pt>
          <cx:pt idx="52005">32</cx:pt>
          <cx:pt idx="52006">32</cx:pt>
          <cx:pt idx="52007">32</cx:pt>
          <cx:pt idx="52008">32</cx:pt>
          <cx:pt idx="52009">32</cx:pt>
          <cx:pt idx="52010">32</cx:pt>
          <cx:pt idx="52011">32</cx:pt>
          <cx:pt idx="52012">32</cx:pt>
          <cx:pt idx="52013">32</cx:pt>
          <cx:pt idx="52014">32</cx:pt>
          <cx:pt idx="52015">32</cx:pt>
          <cx:pt idx="52016">32</cx:pt>
          <cx:pt idx="52017">32</cx:pt>
          <cx:pt idx="52018">32</cx:pt>
          <cx:pt idx="52019">32</cx:pt>
          <cx:pt idx="52020">32</cx:pt>
          <cx:pt idx="52021">32</cx:pt>
          <cx:pt idx="52022">32</cx:pt>
          <cx:pt idx="52023">32</cx:pt>
          <cx:pt idx="52024">32</cx:pt>
          <cx:pt idx="52025">32</cx:pt>
          <cx:pt idx="52026">32</cx:pt>
          <cx:pt idx="52027">32</cx:pt>
          <cx:pt idx="52028">32</cx:pt>
          <cx:pt idx="52029">32</cx:pt>
          <cx:pt idx="52030">32</cx:pt>
          <cx:pt idx="52031">32</cx:pt>
          <cx:pt idx="52032">32</cx:pt>
          <cx:pt idx="52033">32</cx:pt>
          <cx:pt idx="52034">32</cx:pt>
          <cx:pt idx="52035">32</cx:pt>
          <cx:pt idx="52036">32</cx:pt>
          <cx:pt idx="52037">32</cx:pt>
          <cx:pt idx="52038">32</cx:pt>
          <cx:pt idx="52039">32</cx:pt>
          <cx:pt idx="52040">32</cx:pt>
          <cx:pt idx="52041">32</cx:pt>
          <cx:pt idx="52042">32</cx:pt>
          <cx:pt idx="52043">32</cx:pt>
          <cx:pt idx="52044">32</cx:pt>
          <cx:pt idx="52045">32</cx:pt>
          <cx:pt idx="52046">32</cx:pt>
          <cx:pt idx="52047">32</cx:pt>
          <cx:pt idx="52048">32</cx:pt>
          <cx:pt idx="52049">32</cx:pt>
          <cx:pt idx="52050">32</cx:pt>
          <cx:pt idx="52051">32</cx:pt>
          <cx:pt idx="52052">32</cx:pt>
          <cx:pt idx="52053">32</cx:pt>
          <cx:pt idx="52054">32</cx:pt>
          <cx:pt idx="52055">32</cx:pt>
          <cx:pt idx="52056">32</cx:pt>
          <cx:pt idx="52057">32</cx:pt>
          <cx:pt idx="52058">32</cx:pt>
          <cx:pt idx="52059">32</cx:pt>
          <cx:pt idx="52060">32</cx:pt>
          <cx:pt idx="52061">32</cx:pt>
          <cx:pt idx="52062">32</cx:pt>
          <cx:pt idx="52063">32</cx:pt>
          <cx:pt idx="52064">32</cx:pt>
          <cx:pt idx="52065">32</cx:pt>
          <cx:pt idx="52066">32</cx:pt>
          <cx:pt idx="52067">32</cx:pt>
          <cx:pt idx="52068">32</cx:pt>
          <cx:pt idx="52069">32</cx:pt>
          <cx:pt idx="52070">32</cx:pt>
          <cx:pt idx="52071">32</cx:pt>
          <cx:pt idx="52072">32</cx:pt>
          <cx:pt idx="52073">32</cx:pt>
          <cx:pt idx="52074">32</cx:pt>
          <cx:pt idx="52075">32</cx:pt>
          <cx:pt idx="52076">32</cx:pt>
          <cx:pt idx="52077">32</cx:pt>
          <cx:pt idx="52078">32</cx:pt>
          <cx:pt idx="52079">32</cx:pt>
          <cx:pt idx="52080">32</cx:pt>
          <cx:pt idx="52081">32</cx:pt>
          <cx:pt idx="52082">32</cx:pt>
          <cx:pt idx="52083">32</cx:pt>
          <cx:pt idx="52084">32</cx:pt>
          <cx:pt idx="52085">32</cx:pt>
          <cx:pt idx="52086">32</cx:pt>
          <cx:pt idx="52087">32</cx:pt>
          <cx:pt idx="52088">32</cx:pt>
          <cx:pt idx="52089">32</cx:pt>
          <cx:pt idx="52090">32</cx:pt>
          <cx:pt idx="52091">32</cx:pt>
          <cx:pt idx="52092">32</cx:pt>
          <cx:pt idx="52093">32</cx:pt>
          <cx:pt idx="52094">32</cx:pt>
          <cx:pt idx="52095">32</cx:pt>
          <cx:pt idx="52096">32</cx:pt>
          <cx:pt idx="52097">32</cx:pt>
          <cx:pt idx="52098">32</cx:pt>
          <cx:pt idx="52099">32</cx:pt>
          <cx:pt idx="52100">32</cx:pt>
          <cx:pt idx="52101">32</cx:pt>
          <cx:pt idx="52102">32</cx:pt>
          <cx:pt idx="52103">32</cx:pt>
          <cx:pt idx="52104">32</cx:pt>
          <cx:pt idx="52105">32</cx:pt>
          <cx:pt idx="52106">32</cx:pt>
          <cx:pt idx="52107">32</cx:pt>
          <cx:pt idx="52108">32</cx:pt>
          <cx:pt idx="52109">32</cx:pt>
          <cx:pt idx="52110">32</cx:pt>
          <cx:pt idx="52111">32</cx:pt>
          <cx:pt idx="52112">32</cx:pt>
          <cx:pt idx="52113">32</cx:pt>
          <cx:pt idx="52114">32</cx:pt>
          <cx:pt idx="52115">32</cx:pt>
          <cx:pt idx="52116">32</cx:pt>
          <cx:pt idx="52117">32</cx:pt>
          <cx:pt idx="52118">32</cx:pt>
          <cx:pt idx="52119">32</cx:pt>
          <cx:pt idx="52120">32</cx:pt>
          <cx:pt idx="52121">32</cx:pt>
          <cx:pt idx="52122">32</cx:pt>
          <cx:pt idx="52123">32</cx:pt>
          <cx:pt idx="52124">32</cx:pt>
          <cx:pt idx="52125">32</cx:pt>
          <cx:pt idx="52126">32</cx:pt>
          <cx:pt idx="52127">32</cx:pt>
          <cx:pt idx="52128">32</cx:pt>
          <cx:pt idx="52129">32</cx:pt>
          <cx:pt idx="52130">32</cx:pt>
          <cx:pt idx="52131">32</cx:pt>
          <cx:pt idx="52132">32</cx:pt>
          <cx:pt idx="52133">32</cx:pt>
          <cx:pt idx="52134">32</cx:pt>
          <cx:pt idx="52135">32</cx:pt>
          <cx:pt idx="52136">32</cx:pt>
          <cx:pt idx="52137">32</cx:pt>
          <cx:pt idx="52138">32</cx:pt>
          <cx:pt idx="52139">32</cx:pt>
          <cx:pt idx="52140">32</cx:pt>
          <cx:pt idx="52141">32</cx:pt>
          <cx:pt idx="52142">32</cx:pt>
          <cx:pt idx="52143">32</cx:pt>
          <cx:pt idx="52144">32</cx:pt>
          <cx:pt idx="52145">32</cx:pt>
          <cx:pt idx="52146">32</cx:pt>
          <cx:pt idx="52147">32</cx:pt>
          <cx:pt idx="52148">32</cx:pt>
          <cx:pt idx="52149">32</cx:pt>
          <cx:pt idx="52150">32</cx:pt>
          <cx:pt idx="52151">32</cx:pt>
          <cx:pt idx="52152">32</cx:pt>
          <cx:pt idx="52153">32</cx:pt>
          <cx:pt idx="52154">32</cx:pt>
          <cx:pt idx="52155">32</cx:pt>
          <cx:pt idx="52156">32</cx:pt>
          <cx:pt idx="52157">32</cx:pt>
          <cx:pt idx="52158">32</cx:pt>
          <cx:pt idx="52159">32</cx:pt>
          <cx:pt idx="52160">32</cx:pt>
          <cx:pt idx="52161">32</cx:pt>
          <cx:pt idx="52162">32</cx:pt>
          <cx:pt idx="52163">32</cx:pt>
          <cx:pt idx="52164">32</cx:pt>
          <cx:pt idx="52165">32</cx:pt>
          <cx:pt idx="52166">32</cx:pt>
          <cx:pt idx="52167">32</cx:pt>
          <cx:pt idx="52168">32</cx:pt>
          <cx:pt idx="52169">32</cx:pt>
          <cx:pt idx="52170">32</cx:pt>
          <cx:pt idx="52171">32</cx:pt>
          <cx:pt idx="52172">32</cx:pt>
          <cx:pt idx="52173">32</cx:pt>
          <cx:pt idx="52174">32</cx:pt>
          <cx:pt idx="52175">32</cx:pt>
          <cx:pt idx="52176">32</cx:pt>
          <cx:pt idx="52177">32</cx:pt>
          <cx:pt idx="52178">32</cx:pt>
          <cx:pt idx="52179">32</cx:pt>
          <cx:pt idx="52180">32</cx:pt>
          <cx:pt idx="52181">32</cx:pt>
          <cx:pt idx="52182">32</cx:pt>
          <cx:pt idx="52183">32</cx:pt>
          <cx:pt idx="52184">32</cx:pt>
          <cx:pt idx="52185">32</cx:pt>
          <cx:pt idx="52186">32</cx:pt>
          <cx:pt idx="52187">32</cx:pt>
          <cx:pt idx="52188">32</cx:pt>
          <cx:pt idx="52189">32</cx:pt>
          <cx:pt idx="52190">32</cx:pt>
          <cx:pt idx="52191">32</cx:pt>
          <cx:pt idx="52192">32</cx:pt>
          <cx:pt idx="52193">32</cx:pt>
          <cx:pt idx="52194">32</cx:pt>
          <cx:pt idx="52195">32</cx:pt>
          <cx:pt idx="52196">32</cx:pt>
          <cx:pt idx="52197">32</cx:pt>
          <cx:pt idx="52198">32</cx:pt>
          <cx:pt idx="52199">32</cx:pt>
          <cx:pt idx="52200">32</cx:pt>
          <cx:pt idx="52201">32</cx:pt>
          <cx:pt idx="52202">32</cx:pt>
          <cx:pt idx="52203">32</cx:pt>
          <cx:pt idx="52204">32</cx:pt>
          <cx:pt idx="52205">32</cx:pt>
          <cx:pt idx="52206">32</cx:pt>
          <cx:pt idx="52207">32</cx:pt>
          <cx:pt idx="52208">32</cx:pt>
          <cx:pt idx="52209">32</cx:pt>
          <cx:pt idx="52210">32</cx:pt>
          <cx:pt idx="52211">32</cx:pt>
          <cx:pt idx="52212">32</cx:pt>
          <cx:pt idx="52213">32</cx:pt>
          <cx:pt idx="52214">32</cx:pt>
          <cx:pt idx="52215">32</cx:pt>
          <cx:pt idx="52216">32</cx:pt>
          <cx:pt idx="52217">32</cx:pt>
          <cx:pt idx="52218">32</cx:pt>
          <cx:pt idx="52219">32</cx:pt>
          <cx:pt idx="52220">32</cx:pt>
          <cx:pt idx="52221">32</cx:pt>
          <cx:pt idx="52222">32</cx:pt>
          <cx:pt idx="52223">32</cx:pt>
          <cx:pt idx="52224">32</cx:pt>
          <cx:pt idx="52225">32</cx:pt>
          <cx:pt idx="52226">32</cx:pt>
          <cx:pt idx="52227">32</cx:pt>
          <cx:pt idx="52228">32</cx:pt>
          <cx:pt idx="52229">32</cx:pt>
          <cx:pt idx="52230">32</cx:pt>
          <cx:pt idx="52231">32</cx:pt>
          <cx:pt idx="52232">32</cx:pt>
          <cx:pt idx="52233">32</cx:pt>
          <cx:pt idx="52234">32</cx:pt>
          <cx:pt idx="52235">32</cx:pt>
          <cx:pt idx="52236">32</cx:pt>
          <cx:pt idx="52237">32</cx:pt>
          <cx:pt idx="52238">32</cx:pt>
          <cx:pt idx="52239">32</cx:pt>
          <cx:pt idx="52240">32</cx:pt>
          <cx:pt idx="52241">32</cx:pt>
          <cx:pt idx="52242">32</cx:pt>
          <cx:pt idx="52243">32</cx:pt>
          <cx:pt idx="52244">32</cx:pt>
          <cx:pt idx="52245">32</cx:pt>
          <cx:pt idx="52246">32</cx:pt>
          <cx:pt idx="52247">32</cx:pt>
          <cx:pt idx="52248">32</cx:pt>
          <cx:pt idx="52249">32</cx:pt>
          <cx:pt idx="52250">32</cx:pt>
          <cx:pt idx="52251">32</cx:pt>
          <cx:pt idx="52252">32</cx:pt>
          <cx:pt idx="52253">32</cx:pt>
          <cx:pt idx="52254">32</cx:pt>
          <cx:pt idx="52255">32</cx:pt>
          <cx:pt idx="52256">32</cx:pt>
          <cx:pt idx="52257">32</cx:pt>
          <cx:pt idx="52258">32</cx:pt>
          <cx:pt idx="52259">32</cx:pt>
          <cx:pt idx="52260">32</cx:pt>
          <cx:pt idx="52261">32</cx:pt>
          <cx:pt idx="52262">32</cx:pt>
          <cx:pt idx="52263">32</cx:pt>
          <cx:pt idx="52264">32</cx:pt>
          <cx:pt idx="52265">32</cx:pt>
          <cx:pt idx="52266">32</cx:pt>
          <cx:pt idx="52267">32</cx:pt>
          <cx:pt idx="52268">32</cx:pt>
          <cx:pt idx="52269">32</cx:pt>
          <cx:pt idx="52270">32</cx:pt>
          <cx:pt idx="52271">32</cx:pt>
          <cx:pt idx="52272">32</cx:pt>
          <cx:pt idx="52273">32</cx:pt>
          <cx:pt idx="52274">32</cx:pt>
          <cx:pt idx="52275">32</cx:pt>
          <cx:pt idx="52276">32</cx:pt>
          <cx:pt idx="52277">32</cx:pt>
          <cx:pt idx="52278">32</cx:pt>
          <cx:pt idx="52279">32</cx:pt>
          <cx:pt idx="52280">32</cx:pt>
          <cx:pt idx="52281">32</cx:pt>
          <cx:pt idx="52282">32</cx:pt>
          <cx:pt idx="52283">32</cx:pt>
          <cx:pt idx="52284">32</cx:pt>
          <cx:pt idx="52285">32</cx:pt>
          <cx:pt idx="52286">32</cx:pt>
          <cx:pt idx="52287">32</cx:pt>
          <cx:pt idx="52288">32</cx:pt>
          <cx:pt idx="52289">32</cx:pt>
          <cx:pt idx="52290">32</cx:pt>
          <cx:pt idx="52291">32</cx:pt>
          <cx:pt idx="52292">32</cx:pt>
          <cx:pt idx="52293">32</cx:pt>
          <cx:pt idx="52294">32</cx:pt>
          <cx:pt idx="52295">32</cx:pt>
          <cx:pt idx="52296">32</cx:pt>
          <cx:pt idx="52297">32</cx:pt>
          <cx:pt idx="52298">32</cx:pt>
          <cx:pt idx="52299">32</cx:pt>
          <cx:pt idx="52300">32</cx:pt>
          <cx:pt idx="52301">32</cx:pt>
          <cx:pt idx="52302">32</cx:pt>
          <cx:pt idx="52303">32</cx:pt>
          <cx:pt idx="52304">32</cx:pt>
          <cx:pt idx="52305">32</cx:pt>
          <cx:pt idx="52306">32</cx:pt>
          <cx:pt idx="52307">32</cx:pt>
          <cx:pt idx="52308">32</cx:pt>
          <cx:pt idx="52309">32</cx:pt>
          <cx:pt idx="52310">32</cx:pt>
          <cx:pt idx="52311">32</cx:pt>
          <cx:pt idx="52312">32</cx:pt>
          <cx:pt idx="52313">32</cx:pt>
          <cx:pt idx="52314">32</cx:pt>
          <cx:pt idx="52315">32</cx:pt>
          <cx:pt idx="52316">32</cx:pt>
          <cx:pt idx="52317">32</cx:pt>
          <cx:pt idx="52318">32</cx:pt>
          <cx:pt idx="52319">32</cx:pt>
          <cx:pt idx="52320">32</cx:pt>
          <cx:pt idx="52321">32</cx:pt>
          <cx:pt idx="52322">32</cx:pt>
          <cx:pt idx="52323">32</cx:pt>
          <cx:pt idx="52324">32</cx:pt>
          <cx:pt idx="52325">32</cx:pt>
          <cx:pt idx="52326">32</cx:pt>
          <cx:pt idx="52327">32</cx:pt>
          <cx:pt idx="52328">32</cx:pt>
          <cx:pt idx="52329">32</cx:pt>
          <cx:pt idx="52330">32</cx:pt>
          <cx:pt idx="52331">32</cx:pt>
          <cx:pt idx="52332">32</cx:pt>
          <cx:pt idx="52333">32</cx:pt>
          <cx:pt idx="52334">32</cx:pt>
          <cx:pt idx="52335">32</cx:pt>
          <cx:pt idx="52336">32</cx:pt>
          <cx:pt idx="52337">32</cx:pt>
          <cx:pt idx="52338">32</cx:pt>
          <cx:pt idx="52339">32</cx:pt>
          <cx:pt idx="52340">32</cx:pt>
          <cx:pt idx="52341">32</cx:pt>
          <cx:pt idx="52342">32</cx:pt>
          <cx:pt idx="52343">32</cx:pt>
          <cx:pt idx="52344">32</cx:pt>
          <cx:pt idx="52345">32</cx:pt>
          <cx:pt idx="52346">32</cx:pt>
          <cx:pt idx="52347">32</cx:pt>
          <cx:pt idx="52348">32</cx:pt>
          <cx:pt idx="52349">32</cx:pt>
          <cx:pt idx="52350">32</cx:pt>
          <cx:pt idx="52351">32</cx:pt>
          <cx:pt idx="52352">32</cx:pt>
          <cx:pt idx="52353">32</cx:pt>
          <cx:pt idx="52354">32</cx:pt>
          <cx:pt idx="52355">32</cx:pt>
          <cx:pt idx="52356">32</cx:pt>
          <cx:pt idx="52357">32</cx:pt>
          <cx:pt idx="52358">32</cx:pt>
          <cx:pt idx="52359">32</cx:pt>
          <cx:pt idx="52360">32</cx:pt>
          <cx:pt idx="52361">32</cx:pt>
          <cx:pt idx="52362">32</cx:pt>
          <cx:pt idx="52363">32</cx:pt>
          <cx:pt idx="52364">32</cx:pt>
          <cx:pt idx="52365">32</cx:pt>
          <cx:pt idx="52366">32</cx:pt>
          <cx:pt idx="52367">32</cx:pt>
          <cx:pt idx="52368">32</cx:pt>
          <cx:pt idx="52369">32</cx:pt>
          <cx:pt idx="52370">32</cx:pt>
          <cx:pt idx="52371">32</cx:pt>
          <cx:pt idx="52372">32</cx:pt>
          <cx:pt idx="52373">32</cx:pt>
          <cx:pt idx="52374">32</cx:pt>
          <cx:pt idx="52375">32</cx:pt>
          <cx:pt idx="52376">32</cx:pt>
          <cx:pt idx="52377">32</cx:pt>
          <cx:pt idx="52378">32</cx:pt>
          <cx:pt idx="52379">32</cx:pt>
          <cx:pt idx="52380">32</cx:pt>
          <cx:pt idx="52381">32</cx:pt>
          <cx:pt idx="52382">32</cx:pt>
          <cx:pt idx="52383">32</cx:pt>
          <cx:pt idx="52384">32</cx:pt>
          <cx:pt idx="52385">32</cx:pt>
          <cx:pt idx="52386">32</cx:pt>
          <cx:pt idx="52387">32</cx:pt>
          <cx:pt idx="52388">32</cx:pt>
          <cx:pt idx="52389">32</cx:pt>
          <cx:pt idx="52390">32</cx:pt>
          <cx:pt idx="52391">32</cx:pt>
          <cx:pt idx="52392">32</cx:pt>
          <cx:pt idx="52393">32</cx:pt>
          <cx:pt idx="52394">32</cx:pt>
          <cx:pt idx="52395">32</cx:pt>
          <cx:pt idx="52396">32</cx:pt>
          <cx:pt idx="52397">32</cx:pt>
          <cx:pt idx="52398">32</cx:pt>
          <cx:pt idx="52399">32</cx:pt>
          <cx:pt idx="52400">32</cx:pt>
          <cx:pt idx="52401">32</cx:pt>
          <cx:pt idx="52402">32</cx:pt>
          <cx:pt idx="52403">32</cx:pt>
          <cx:pt idx="52404">32</cx:pt>
          <cx:pt idx="52405">32</cx:pt>
          <cx:pt idx="52406">32</cx:pt>
          <cx:pt idx="52407">32</cx:pt>
          <cx:pt idx="52408">32</cx:pt>
          <cx:pt idx="52409">32</cx:pt>
          <cx:pt idx="52410">32</cx:pt>
          <cx:pt idx="52411">32</cx:pt>
          <cx:pt idx="52412">32</cx:pt>
          <cx:pt idx="52413">32</cx:pt>
          <cx:pt idx="52414">32</cx:pt>
          <cx:pt idx="52415">32</cx:pt>
          <cx:pt idx="52416">32</cx:pt>
          <cx:pt idx="52417">32</cx:pt>
          <cx:pt idx="52418">32</cx:pt>
          <cx:pt idx="52419">32</cx:pt>
          <cx:pt idx="52420">32</cx:pt>
          <cx:pt idx="52421">32</cx:pt>
          <cx:pt idx="52422">32</cx:pt>
          <cx:pt idx="52423">32</cx:pt>
          <cx:pt idx="52424">32</cx:pt>
          <cx:pt idx="52425">32</cx:pt>
          <cx:pt idx="52426">32</cx:pt>
          <cx:pt idx="52427">32</cx:pt>
          <cx:pt idx="52428">32</cx:pt>
          <cx:pt idx="52429">32</cx:pt>
          <cx:pt idx="52430">32</cx:pt>
          <cx:pt idx="52431">32</cx:pt>
          <cx:pt idx="52432">32</cx:pt>
          <cx:pt idx="52433">32</cx:pt>
          <cx:pt idx="52434">32</cx:pt>
          <cx:pt idx="52435">32</cx:pt>
          <cx:pt idx="52436">32</cx:pt>
          <cx:pt idx="52437">32</cx:pt>
          <cx:pt idx="52438">32</cx:pt>
          <cx:pt idx="52439">32</cx:pt>
          <cx:pt idx="52440">32</cx:pt>
          <cx:pt idx="52441">32</cx:pt>
          <cx:pt idx="52442">32</cx:pt>
          <cx:pt idx="52443">32</cx:pt>
          <cx:pt idx="52444">32</cx:pt>
          <cx:pt idx="52445">32</cx:pt>
          <cx:pt idx="52446">32</cx:pt>
          <cx:pt idx="52447">32</cx:pt>
          <cx:pt idx="52448">32</cx:pt>
          <cx:pt idx="52449">31</cx:pt>
          <cx:pt idx="52450">31</cx:pt>
          <cx:pt idx="52451">31</cx:pt>
          <cx:pt idx="52452">31</cx:pt>
          <cx:pt idx="52453">31</cx:pt>
          <cx:pt idx="52454">31</cx:pt>
          <cx:pt idx="52455">31</cx:pt>
          <cx:pt idx="52456">31</cx:pt>
          <cx:pt idx="52457">31</cx:pt>
          <cx:pt idx="52458">31</cx:pt>
          <cx:pt idx="52459">31</cx:pt>
          <cx:pt idx="52460">31</cx:pt>
          <cx:pt idx="52461">31</cx:pt>
          <cx:pt idx="52462">31</cx:pt>
          <cx:pt idx="52463">31</cx:pt>
          <cx:pt idx="52464">31</cx:pt>
          <cx:pt idx="52465">31</cx:pt>
          <cx:pt idx="52466">31</cx:pt>
          <cx:pt idx="52467">31</cx:pt>
          <cx:pt idx="52468">31</cx:pt>
          <cx:pt idx="52469">31</cx:pt>
          <cx:pt idx="52470">31</cx:pt>
          <cx:pt idx="52471">31</cx:pt>
          <cx:pt idx="52472">31</cx:pt>
          <cx:pt idx="52473">31</cx:pt>
          <cx:pt idx="52474">31</cx:pt>
          <cx:pt idx="52475">31</cx:pt>
          <cx:pt idx="52476">31</cx:pt>
          <cx:pt idx="52477">31</cx:pt>
          <cx:pt idx="52478">31</cx:pt>
          <cx:pt idx="52479">31</cx:pt>
          <cx:pt idx="52480">31</cx:pt>
          <cx:pt idx="52481">31</cx:pt>
          <cx:pt idx="52482">31</cx:pt>
          <cx:pt idx="52483">31</cx:pt>
          <cx:pt idx="52484">31</cx:pt>
          <cx:pt idx="52485">31</cx:pt>
          <cx:pt idx="52486">31</cx:pt>
          <cx:pt idx="52487">31</cx:pt>
          <cx:pt idx="52488">31</cx:pt>
          <cx:pt idx="52489">31</cx:pt>
          <cx:pt idx="52490">31</cx:pt>
          <cx:pt idx="52491">31</cx:pt>
          <cx:pt idx="52492">31</cx:pt>
          <cx:pt idx="52493">31</cx:pt>
          <cx:pt idx="52494">31</cx:pt>
          <cx:pt idx="52495">31</cx:pt>
          <cx:pt idx="52496">31</cx:pt>
          <cx:pt idx="52497">31</cx:pt>
          <cx:pt idx="52498">31</cx:pt>
          <cx:pt idx="52499">31</cx:pt>
          <cx:pt idx="52500">31</cx:pt>
          <cx:pt idx="52501">31</cx:pt>
          <cx:pt idx="52502">31</cx:pt>
          <cx:pt idx="52503">31</cx:pt>
          <cx:pt idx="52504">31</cx:pt>
          <cx:pt idx="52505">31</cx:pt>
          <cx:pt idx="52506">31</cx:pt>
          <cx:pt idx="52507">31</cx:pt>
          <cx:pt idx="52508">31</cx:pt>
          <cx:pt idx="52509">31</cx:pt>
          <cx:pt idx="52510">31</cx:pt>
          <cx:pt idx="52511">31</cx:pt>
          <cx:pt idx="52512">31</cx:pt>
          <cx:pt idx="52513">31</cx:pt>
          <cx:pt idx="52514">31</cx:pt>
          <cx:pt idx="52515">31</cx:pt>
          <cx:pt idx="52516">31</cx:pt>
          <cx:pt idx="52517">31</cx:pt>
          <cx:pt idx="52518">31</cx:pt>
          <cx:pt idx="52519">31</cx:pt>
          <cx:pt idx="52520">31</cx:pt>
          <cx:pt idx="52521">31</cx:pt>
          <cx:pt idx="52522">31</cx:pt>
          <cx:pt idx="52523">31</cx:pt>
          <cx:pt idx="52524">31</cx:pt>
          <cx:pt idx="52525">31</cx:pt>
          <cx:pt idx="52526">31</cx:pt>
          <cx:pt idx="52527">31</cx:pt>
          <cx:pt idx="52528">31</cx:pt>
          <cx:pt idx="52529">31</cx:pt>
          <cx:pt idx="52530">31</cx:pt>
          <cx:pt idx="52531">31</cx:pt>
          <cx:pt idx="52532">31</cx:pt>
          <cx:pt idx="52533">31</cx:pt>
          <cx:pt idx="52534">31</cx:pt>
          <cx:pt idx="52535">31</cx:pt>
          <cx:pt idx="52536">31</cx:pt>
          <cx:pt idx="52537">31</cx:pt>
          <cx:pt idx="52538">31</cx:pt>
          <cx:pt idx="52539">31</cx:pt>
          <cx:pt idx="52540">31</cx:pt>
          <cx:pt idx="52541">31</cx:pt>
          <cx:pt idx="52542">31</cx:pt>
          <cx:pt idx="52543">31</cx:pt>
          <cx:pt idx="52544">31</cx:pt>
          <cx:pt idx="52545">31</cx:pt>
          <cx:pt idx="52546">31</cx:pt>
          <cx:pt idx="52547">31</cx:pt>
          <cx:pt idx="52548">31</cx:pt>
          <cx:pt idx="52549">31</cx:pt>
          <cx:pt idx="52550">31</cx:pt>
          <cx:pt idx="52551">31</cx:pt>
          <cx:pt idx="52552">31</cx:pt>
          <cx:pt idx="52553">31</cx:pt>
          <cx:pt idx="52554">31</cx:pt>
          <cx:pt idx="52555">31</cx:pt>
          <cx:pt idx="52556">31</cx:pt>
          <cx:pt idx="52557">31</cx:pt>
          <cx:pt idx="52558">31</cx:pt>
          <cx:pt idx="52559">31</cx:pt>
          <cx:pt idx="52560">31</cx:pt>
          <cx:pt idx="52561">31</cx:pt>
          <cx:pt idx="52562">31</cx:pt>
          <cx:pt idx="52563">31</cx:pt>
          <cx:pt idx="52564">31</cx:pt>
          <cx:pt idx="52565">31</cx:pt>
          <cx:pt idx="52566">31</cx:pt>
          <cx:pt idx="52567">31</cx:pt>
          <cx:pt idx="52568">31</cx:pt>
          <cx:pt idx="52569">31</cx:pt>
          <cx:pt idx="52570">31</cx:pt>
          <cx:pt idx="52571">31</cx:pt>
          <cx:pt idx="52572">31</cx:pt>
          <cx:pt idx="52573">31</cx:pt>
          <cx:pt idx="52574">31</cx:pt>
          <cx:pt idx="52575">31</cx:pt>
          <cx:pt idx="52576">31</cx:pt>
          <cx:pt idx="52577">31</cx:pt>
          <cx:pt idx="52578">31</cx:pt>
          <cx:pt idx="52579">31</cx:pt>
          <cx:pt idx="52580">31</cx:pt>
          <cx:pt idx="52581">31</cx:pt>
          <cx:pt idx="52582">31</cx:pt>
          <cx:pt idx="52583">31</cx:pt>
          <cx:pt idx="52584">31</cx:pt>
          <cx:pt idx="52585">31</cx:pt>
          <cx:pt idx="52586">31</cx:pt>
          <cx:pt idx="52587">31</cx:pt>
          <cx:pt idx="52588">31</cx:pt>
          <cx:pt idx="52589">31</cx:pt>
          <cx:pt idx="52590">31</cx:pt>
          <cx:pt idx="52591">31</cx:pt>
          <cx:pt idx="52592">31</cx:pt>
          <cx:pt idx="52593">31</cx:pt>
          <cx:pt idx="52594">31</cx:pt>
          <cx:pt idx="52595">31</cx:pt>
          <cx:pt idx="52596">31</cx:pt>
          <cx:pt idx="52597">31</cx:pt>
          <cx:pt idx="52598">31</cx:pt>
          <cx:pt idx="52599">31</cx:pt>
          <cx:pt idx="52600">31</cx:pt>
          <cx:pt idx="52601">31</cx:pt>
          <cx:pt idx="52602">31</cx:pt>
          <cx:pt idx="52603">31</cx:pt>
          <cx:pt idx="52604">31</cx:pt>
          <cx:pt idx="52605">31</cx:pt>
          <cx:pt idx="52606">31</cx:pt>
          <cx:pt idx="52607">31</cx:pt>
          <cx:pt idx="52608">31</cx:pt>
          <cx:pt idx="52609">31</cx:pt>
          <cx:pt idx="52610">31</cx:pt>
          <cx:pt idx="52611">31</cx:pt>
          <cx:pt idx="52612">31</cx:pt>
          <cx:pt idx="52613">31</cx:pt>
          <cx:pt idx="52614">31</cx:pt>
          <cx:pt idx="52615">31</cx:pt>
          <cx:pt idx="52616">31</cx:pt>
          <cx:pt idx="52617">31</cx:pt>
          <cx:pt idx="52618">31</cx:pt>
          <cx:pt idx="52619">31</cx:pt>
          <cx:pt idx="52620">31</cx:pt>
          <cx:pt idx="52621">31</cx:pt>
          <cx:pt idx="52622">31</cx:pt>
          <cx:pt idx="52623">31</cx:pt>
          <cx:pt idx="52624">31</cx:pt>
          <cx:pt idx="52625">31</cx:pt>
          <cx:pt idx="52626">31</cx:pt>
          <cx:pt idx="52627">31</cx:pt>
          <cx:pt idx="52628">31</cx:pt>
          <cx:pt idx="52629">31</cx:pt>
          <cx:pt idx="52630">31</cx:pt>
          <cx:pt idx="52631">31</cx:pt>
          <cx:pt idx="52632">31</cx:pt>
          <cx:pt idx="52633">31</cx:pt>
          <cx:pt idx="52634">31</cx:pt>
          <cx:pt idx="52635">31</cx:pt>
          <cx:pt idx="52636">31</cx:pt>
          <cx:pt idx="52637">31</cx:pt>
          <cx:pt idx="52638">31</cx:pt>
          <cx:pt idx="52639">31</cx:pt>
          <cx:pt idx="52640">31</cx:pt>
          <cx:pt idx="52641">31</cx:pt>
          <cx:pt idx="52642">31</cx:pt>
          <cx:pt idx="52643">31</cx:pt>
          <cx:pt idx="52644">31</cx:pt>
          <cx:pt idx="52645">31</cx:pt>
          <cx:pt idx="52646">31</cx:pt>
          <cx:pt idx="52647">31</cx:pt>
          <cx:pt idx="52648">31</cx:pt>
          <cx:pt idx="52649">31</cx:pt>
          <cx:pt idx="52650">31</cx:pt>
          <cx:pt idx="52651">31</cx:pt>
          <cx:pt idx="52652">31</cx:pt>
          <cx:pt idx="52653">31</cx:pt>
          <cx:pt idx="52654">31</cx:pt>
          <cx:pt idx="52655">31</cx:pt>
          <cx:pt idx="52656">31</cx:pt>
          <cx:pt idx="52657">31</cx:pt>
          <cx:pt idx="52658">31</cx:pt>
          <cx:pt idx="52659">31</cx:pt>
          <cx:pt idx="52660">31</cx:pt>
          <cx:pt idx="52661">31</cx:pt>
          <cx:pt idx="52662">31</cx:pt>
          <cx:pt idx="52663">31</cx:pt>
          <cx:pt idx="52664">31</cx:pt>
          <cx:pt idx="52665">31</cx:pt>
          <cx:pt idx="52666">31</cx:pt>
          <cx:pt idx="52667">31</cx:pt>
          <cx:pt idx="52668">31</cx:pt>
          <cx:pt idx="52669">31</cx:pt>
          <cx:pt idx="52670">31</cx:pt>
          <cx:pt idx="52671">31</cx:pt>
          <cx:pt idx="52672">31</cx:pt>
          <cx:pt idx="52673">31</cx:pt>
          <cx:pt idx="52674">31</cx:pt>
          <cx:pt idx="52675">31</cx:pt>
          <cx:pt idx="52676">31</cx:pt>
          <cx:pt idx="52677">31</cx:pt>
          <cx:pt idx="52678">31</cx:pt>
          <cx:pt idx="52679">31</cx:pt>
          <cx:pt idx="52680">31</cx:pt>
          <cx:pt idx="52681">31</cx:pt>
          <cx:pt idx="52682">31</cx:pt>
          <cx:pt idx="52683">31</cx:pt>
          <cx:pt idx="52684">31</cx:pt>
          <cx:pt idx="52685">31</cx:pt>
          <cx:pt idx="52686">31</cx:pt>
          <cx:pt idx="52687">31</cx:pt>
          <cx:pt idx="52688">31</cx:pt>
          <cx:pt idx="52689">31</cx:pt>
          <cx:pt idx="52690">31</cx:pt>
          <cx:pt idx="52691">31</cx:pt>
          <cx:pt idx="52692">31</cx:pt>
          <cx:pt idx="52693">31</cx:pt>
          <cx:pt idx="52694">31</cx:pt>
          <cx:pt idx="52695">31</cx:pt>
          <cx:pt idx="52696">31</cx:pt>
          <cx:pt idx="52697">31</cx:pt>
          <cx:pt idx="52698">31</cx:pt>
          <cx:pt idx="52699">31</cx:pt>
          <cx:pt idx="52700">31</cx:pt>
          <cx:pt idx="52701">31</cx:pt>
          <cx:pt idx="52702">31</cx:pt>
          <cx:pt idx="52703">31</cx:pt>
          <cx:pt idx="52704">31</cx:pt>
          <cx:pt idx="52705">31</cx:pt>
          <cx:pt idx="52706">31</cx:pt>
          <cx:pt idx="52707">31</cx:pt>
          <cx:pt idx="52708">31</cx:pt>
          <cx:pt idx="52709">31</cx:pt>
          <cx:pt idx="52710">31</cx:pt>
          <cx:pt idx="52711">31</cx:pt>
          <cx:pt idx="52712">31</cx:pt>
          <cx:pt idx="52713">31</cx:pt>
          <cx:pt idx="52714">31</cx:pt>
          <cx:pt idx="52715">31</cx:pt>
          <cx:pt idx="52716">31</cx:pt>
          <cx:pt idx="52717">31</cx:pt>
          <cx:pt idx="52718">31</cx:pt>
          <cx:pt idx="52719">31</cx:pt>
          <cx:pt idx="52720">31</cx:pt>
          <cx:pt idx="52721">31</cx:pt>
          <cx:pt idx="52722">31</cx:pt>
          <cx:pt idx="52723">31</cx:pt>
          <cx:pt idx="52724">31</cx:pt>
          <cx:pt idx="52725">31</cx:pt>
          <cx:pt idx="52726">31</cx:pt>
          <cx:pt idx="52727">31</cx:pt>
          <cx:pt idx="52728">31</cx:pt>
          <cx:pt idx="52729">31</cx:pt>
          <cx:pt idx="52730">31</cx:pt>
          <cx:pt idx="52731">31</cx:pt>
          <cx:pt idx="52732">31</cx:pt>
          <cx:pt idx="52733">31</cx:pt>
          <cx:pt idx="52734">31</cx:pt>
          <cx:pt idx="52735">31</cx:pt>
          <cx:pt idx="52736">31</cx:pt>
          <cx:pt idx="52737">31</cx:pt>
          <cx:pt idx="52738">31</cx:pt>
          <cx:pt idx="52739">31</cx:pt>
          <cx:pt idx="52740">31</cx:pt>
          <cx:pt idx="52741">31</cx:pt>
          <cx:pt idx="52742">31</cx:pt>
          <cx:pt idx="52743">31</cx:pt>
          <cx:pt idx="52744">31</cx:pt>
          <cx:pt idx="52745">31</cx:pt>
          <cx:pt idx="52746">31</cx:pt>
          <cx:pt idx="52747">31</cx:pt>
          <cx:pt idx="52748">31</cx:pt>
          <cx:pt idx="52749">31</cx:pt>
          <cx:pt idx="52750">31</cx:pt>
          <cx:pt idx="52751">31</cx:pt>
          <cx:pt idx="52752">31</cx:pt>
          <cx:pt idx="52753">31</cx:pt>
          <cx:pt idx="52754">31</cx:pt>
          <cx:pt idx="52755">31</cx:pt>
          <cx:pt idx="52756">31</cx:pt>
          <cx:pt idx="52757">31</cx:pt>
          <cx:pt idx="52758">31</cx:pt>
          <cx:pt idx="52759">31</cx:pt>
          <cx:pt idx="52760">31</cx:pt>
          <cx:pt idx="52761">31</cx:pt>
          <cx:pt idx="52762">31</cx:pt>
          <cx:pt idx="52763">31</cx:pt>
          <cx:pt idx="52764">31</cx:pt>
          <cx:pt idx="52765">31</cx:pt>
          <cx:pt idx="52766">31</cx:pt>
          <cx:pt idx="52767">31</cx:pt>
          <cx:pt idx="52768">31</cx:pt>
          <cx:pt idx="52769">31</cx:pt>
          <cx:pt idx="52770">31</cx:pt>
          <cx:pt idx="52771">31</cx:pt>
          <cx:pt idx="52772">31</cx:pt>
          <cx:pt idx="52773">31</cx:pt>
          <cx:pt idx="52774">31</cx:pt>
          <cx:pt idx="52775">31</cx:pt>
          <cx:pt idx="52776">31</cx:pt>
          <cx:pt idx="52777">31</cx:pt>
          <cx:pt idx="52778">31</cx:pt>
          <cx:pt idx="52779">31</cx:pt>
          <cx:pt idx="52780">31</cx:pt>
          <cx:pt idx="52781">31</cx:pt>
          <cx:pt idx="52782">31</cx:pt>
          <cx:pt idx="52783">31</cx:pt>
          <cx:pt idx="52784">31</cx:pt>
          <cx:pt idx="52785">31</cx:pt>
          <cx:pt idx="52786">31</cx:pt>
          <cx:pt idx="52787">31</cx:pt>
          <cx:pt idx="52788">31</cx:pt>
          <cx:pt idx="52789">31</cx:pt>
          <cx:pt idx="52790">31</cx:pt>
          <cx:pt idx="52791">31</cx:pt>
          <cx:pt idx="52792">31</cx:pt>
          <cx:pt idx="52793">31</cx:pt>
          <cx:pt idx="52794">31</cx:pt>
          <cx:pt idx="52795">31</cx:pt>
          <cx:pt idx="52796">31</cx:pt>
          <cx:pt idx="52797">31</cx:pt>
          <cx:pt idx="52798">31</cx:pt>
          <cx:pt idx="52799">31</cx:pt>
          <cx:pt idx="52800">31</cx:pt>
          <cx:pt idx="52801">31</cx:pt>
          <cx:pt idx="52802">31</cx:pt>
          <cx:pt idx="52803">31</cx:pt>
          <cx:pt idx="52804">31</cx:pt>
          <cx:pt idx="52805">31</cx:pt>
          <cx:pt idx="52806">31</cx:pt>
          <cx:pt idx="52807">31</cx:pt>
          <cx:pt idx="52808">31</cx:pt>
          <cx:pt idx="52809">31</cx:pt>
          <cx:pt idx="52810">31</cx:pt>
          <cx:pt idx="52811">31</cx:pt>
          <cx:pt idx="52812">31</cx:pt>
          <cx:pt idx="52813">31</cx:pt>
          <cx:pt idx="52814">31</cx:pt>
          <cx:pt idx="52815">31</cx:pt>
          <cx:pt idx="52816">31</cx:pt>
          <cx:pt idx="52817">31</cx:pt>
          <cx:pt idx="52818">31</cx:pt>
          <cx:pt idx="52819">31</cx:pt>
          <cx:pt idx="52820">31</cx:pt>
          <cx:pt idx="52821">31</cx:pt>
          <cx:pt idx="52822">31</cx:pt>
          <cx:pt idx="52823">31</cx:pt>
          <cx:pt idx="52824">31</cx:pt>
          <cx:pt idx="52825">31</cx:pt>
          <cx:pt idx="52826">31</cx:pt>
          <cx:pt idx="52827">31</cx:pt>
          <cx:pt idx="52828">31</cx:pt>
          <cx:pt idx="52829">31</cx:pt>
          <cx:pt idx="52830">31</cx:pt>
          <cx:pt idx="52831">31</cx:pt>
          <cx:pt idx="52832">31</cx:pt>
          <cx:pt idx="52833">31</cx:pt>
          <cx:pt idx="52834">31</cx:pt>
          <cx:pt idx="52835">31</cx:pt>
          <cx:pt idx="52836">31</cx:pt>
          <cx:pt idx="52837">31</cx:pt>
          <cx:pt idx="52838">31</cx:pt>
          <cx:pt idx="52839">31</cx:pt>
          <cx:pt idx="52840">31</cx:pt>
          <cx:pt idx="52841">31</cx:pt>
          <cx:pt idx="52842">31</cx:pt>
          <cx:pt idx="52843">31</cx:pt>
          <cx:pt idx="52844">31</cx:pt>
          <cx:pt idx="52845">31</cx:pt>
          <cx:pt idx="52846">31</cx:pt>
          <cx:pt idx="52847">31</cx:pt>
          <cx:pt idx="52848">31</cx:pt>
          <cx:pt idx="52849">31</cx:pt>
          <cx:pt idx="52850">31</cx:pt>
          <cx:pt idx="52851">31</cx:pt>
          <cx:pt idx="52852">31</cx:pt>
          <cx:pt idx="52853">31</cx:pt>
          <cx:pt idx="52854">31</cx:pt>
          <cx:pt idx="52855">31</cx:pt>
          <cx:pt idx="52856">31</cx:pt>
          <cx:pt idx="52857">31</cx:pt>
          <cx:pt idx="52858">31</cx:pt>
          <cx:pt idx="52859">31</cx:pt>
          <cx:pt idx="52860">31</cx:pt>
          <cx:pt idx="52861">31</cx:pt>
          <cx:pt idx="52862">31</cx:pt>
          <cx:pt idx="52863">31</cx:pt>
          <cx:pt idx="52864">31</cx:pt>
          <cx:pt idx="52865">31</cx:pt>
          <cx:pt idx="52866">31</cx:pt>
          <cx:pt idx="52867">31</cx:pt>
          <cx:pt idx="52868">31</cx:pt>
          <cx:pt idx="52869">31</cx:pt>
          <cx:pt idx="52870">31</cx:pt>
          <cx:pt idx="52871">31</cx:pt>
          <cx:pt idx="52872">31</cx:pt>
          <cx:pt idx="52873">31</cx:pt>
          <cx:pt idx="52874">31</cx:pt>
          <cx:pt idx="52875">31</cx:pt>
          <cx:pt idx="52876">31</cx:pt>
          <cx:pt idx="52877">31</cx:pt>
          <cx:pt idx="52878">31</cx:pt>
          <cx:pt idx="52879">31</cx:pt>
          <cx:pt idx="52880">31</cx:pt>
          <cx:pt idx="52881">31</cx:pt>
          <cx:pt idx="52882">31</cx:pt>
          <cx:pt idx="52883">31</cx:pt>
          <cx:pt idx="52884">31</cx:pt>
          <cx:pt idx="52885">31</cx:pt>
          <cx:pt idx="52886">31</cx:pt>
          <cx:pt idx="52887">31</cx:pt>
          <cx:pt idx="52888">31</cx:pt>
          <cx:pt idx="52889">31</cx:pt>
          <cx:pt idx="52890">31</cx:pt>
          <cx:pt idx="52891">31</cx:pt>
          <cx:pt idx="52892">31</cx:pt>
          <cx:pt idx="52893">31</cx:pt>
          <cx:pt idx="52894">31</cx:pt>
          <cx:pt idx="52895">31</cx:pt>
          <cx:pt idx="52896">31</cx:pt>
          <cx:pt idx="52897">31</cx:pt>
          <cx:pt idx="52898">31</cx:pt>
          <cx:pt idx="52899">31</cx:pt>
          <cx:pt idx="52900">31</cx:pt>
          <cx:pt idx="52901">31</cx:pt>
          <cx:pt idx="52902">31</cx:pt>
          <cx:pt idx="52903">31</cx:pt>
          <cx:pt idx="52904">31</cx:pt>
          <cx:pt idx="52905">31</cx:pt>
          <cx:pt idx="52906">31</cx:pt>
          <cx:pt idx="52907">31</cx:pt>
          <cx:pt idx="52908">31</cx:pt>
          <cx:pt idx="52909">31</cx:pt>
          <cx:pt idx="52910">31</cx:pt>
          <cx:pt idx="52911">31</cx:pt>
          <cx:pt idx="52912">31</cx:pt>
          <cx:pt idx="52913">31</cx:pt>
          <cx:pt idx="52914">31</cx:pt>
          <cx:pt idx="52915">31</cx:pt>
          <cx:pt idx="52916">31</cx:pt>
          <cx:pt idx="52917">31</cx:pt>
          <cx:pt idx="52918">31</cx:pt>
          <cx:pt idx="52919">31</cx:pt>
          <cx:pt idx="52920">31</cx:pt>
          <cx:pt idx="52921">31</cx:pt>
          <cx:pt idx="52922">31</cx:pt>
          <cx:pt idx="52923">31</cx:pt>
          <cx:pt idx="52924">31</cx:pt>
          <cx:pt idx="52925">31</cx:pt>
          <cx:pt idx="52926">31</cx:pt>
          <cx:pt idx="52927">31</cx:pt>
          <cx:pt idx="52928">31</cx:pt>
          <cx:pt idx="52929">31</cx:pt>
          <cx:pt idx="52930">31</cx:pt>
          <cx:pt idx="52931">31</cx:pt>
          <cx:pt idx="52932">31</cx:pt>
          <cx:pt idx="52933">31</cx:pt>
          <cx:pt idx="52934">31</cx:pt>
          <cx:pt idx="52935">31</cx:pt>
          <cx:pt idx="52936">31</cx:pt>
          <cx:pt idx="52937">31</cx:pt>
          <cx:pt idx="52938">31</cx:pt>
          <cx:pt idx="52939">31</cx:pt>
          <cx:pt idx="52940">31</cx:pt>
          <cx:pt idx="52941">31</cx:pt>
          <cx:pt idx="52942">31</cx:pt>
          <cx:pt idx="52943">31</cx:pt>
          <cx:pt idx="52944">31</cx:pt>
          <cx:pt idx="52945">31</cx:pt>
          <cx:pt idx="52946">31</cx:pt>
          <cx:pt idx="52947">31</cx:pt>
          <cx:pt idx="52948">31</cx:pt>
          <cx:pt idx="52949">31</cx:pt>
          <cx:pt idx="52950">31</cx:pt>
          <cx:pt idx="52951">31</cx:pt>
          <cx:pt idx="52952">31</cx:pt>
          <cx:pt idx="52953">31</cx:pt>
          <cx:pt idx="52954">31</cx:pt>
          <cx:pt idx="52955">31</cx:pt>
          <cx:pt idx="52956">31</cx:pt>
          <cx:pt idx="52957">31</cx:pt>
          <cx:pt idx="52958">31</cx:pt>
          <cx:pt idx="52959">31</cx:pt>
          <cx:pt idx="52960">31</cx:pt>
          <cx:pt idx="52961">31</cx:pt>
          <cx:pt idx="52962">31</cx:pt>
          <cx:pt idx="52963">31</cx:pt>
          <cx:pt idx="52964">31</cx:pt>
          <cx:pt idx="52965">31</cx:pt>
          <cx:pt idx="52966">31</cx:pt>
          <cx:pt idx="52967">31</cx:pt>
          <cx:pt idx="52968">31</cx:pt>
          <cx:pt idx="52969">31</cx:pt>
          <cx:pt idx="52970">31</cx:pt>
          <cx:pt idx="52971">31</cx:pt>
          <cx:pt idx="52972">31</cx:pt>
          <cx:pt idx="52973">31</cx:pt>
          <cx:pt idx="52974">31</cx:pt>
          <cx:pt idx="52975">31</cx:pt>
          <cx:pt idx="52976">31</cx:pt>
          <cx:pt idx="52977">31</cx:pt>
          <cx:pt idx="52978">31</cx:pt>
          <cx:pt idx="52979">31</cx:pt>
          <cx:pt idx="52980">31</cx:pt>
          <cx:pt idx="52981">31</cx:pt>
          <cx:pt idx="52982">31</cx:pt>
          <cx:pt idx="52983">31</cx:pt>
          <cx:pt idx="52984">31</cx:pt>
          <cx:pt idx="52985">31</cx:pt>
          <cx:pt idx="52986">31</cx:pt>
          <cx:pt idx="52987">31</cx:pt>
          <cx:pt idx="52988">31</cx:pt>
          <cx:pt idx="52989">31</cx:pt>
          <cx:pt idx="52990">31</cx:pt>
          <cx:pt idx="52991">31</cx:pt>
          <cx:pt idx="52992">31</cx:pt>
          <cx:pt idx="52993">31</cx:pt>
          <cx:pt idx="52994">31</cx:pt>
          <cx:pt idx="52995">31</cx:pt>
          <cx:pt idx="52996">31</cx:pt>
          <cx:pt idx="52997">31</cx:pt>
          <cx:pt idx="52998">31</cx:pt>
          <cx:pt idx="52999">31</cx:pt>
          <cx:pt idx="53000">31</cx:pt>
          <cx:pt idx="53001">31</cx:pt>
          <cx:pt idx="53002">31</cx:pt>
          <cx:pt idx="53003">31</cx:pt>
          <cx:pt idx="53004">31</cx:pt>
          <cx:pt idx="53005">31</cx:pt>
          <cx:pt idx="53006">31</cx:pt>
          <cx:pt idx="53007">31</cx:pt>
          <cx:pt idx="53008">31</cx:pt>
          <cx:pt idx="53009">31</cx:pt>
          <cx:pt idx="53010">31</cx:pt>
          <cx:pt idx="53011">31</cx:pt>
          <cx:pt idx="53012">31</cx:pt>
          <cx:pt idx="53013">31</cx:pt>
          <cx:pt idx="53014">31</cx:pt>
          <cx:pt idx="53015">31</cx:pt>
          <cx:pt idx="53016">31</cx:pt>
          <cx:pt idx="53017">31</cx:pt>
          <cx:pt idx="53018">31</cx:pt>
          <cx:pt idx="53019">31</cx:pt>
          <cx:pt idx="53020">31</cx:pt>
          <cx:pt idx="53021">31</cx:pt>
          <cx:pt idx="53022">31</cx:pt>
          <cx:pt idx="53023">31</cx:pt>
          <cx:pt idx="53024">31</cx:pt>
          <cx:pt idx="53025">31</cx:pt>
          <cx:pt idx="53026">31</cx:pt>
          <cx:pt idx="53027">31</cx:pt>
          <cx:pt idx="53028">31</cx:pt>
          <cx:pt idx="53029">31</cx:pt>
          <cx:pt idx="53030">31</cx:pt>
          <cx:pt idx="53031">31</cx:pt>
          <cx:pt idx="53032">31</cx:pt>
          <cx:pt idx="53033">31</cx:pt>
          <cx:pt idx="53034">31</cx:pt>
          <cx:pt idx="53035">31</cx:pt>
          <cx:pt idx="53036">31</cx:pt>
          <cx:pt idx="53037">31</cx:pt>
          <cx:pt idx="53038">31</cx:pt>
          <cx:pt idx="53039">31</cx:pt>
          <cx:pt idx="53040">30</cx:pt>
          <cx:pt idx="53041">30</cx:pt>
          <cx:pt idx="53042">30</cx:pt>
          <cx:pt idx="53043">30</cx:pt>
          <cx:pt idx="53044">30</cx:pt>
          <cx:pt idx="53045">30</cx:pt>
          <cx:pt idx="53046">30</cx:pt>
          <cx:pt idx="53047">30</cx:pt>
          <cx:pt idx="53048">30</cx:pt>
          <cx:pt idx="53049">30</cx:pt>
          <cx:pt idx="53050">30</cx:pt>
          <cx:pt idx="53051">30</cx:pt>
          <cx:pt idx="53052">30</cx:pt>
          <cx:pt idx="53053">30</cx:pt>
          <cx:pt idx="53054">30</cx:pt>
          <cx:pt idx="53055">30</cx:pt>
          <cx:pt idx="53056">30</cx:pt>
          <cx:pt idx="53057">30</cx:pt>
          <cx:pt idx="53058">30</cx:pt>
          <cx:pt idx="53059">30</cx:pt>
          <cx:pt idx="53060">30</cx:pt>
          <cx:pt idx="53061">30</cx:pt>
          <cx:pt idx="53062">30</cx:pt>
          <cx:pt idx="53063">30</cx:pt>
          <cx:pt idx="53064">30</cx:pt>
          <cx:pt idx="53065">30</cx:pt>
          <cx:pt idx="53066">30</cx:pt>
          <cx:pt idx="53067">30</cx:pt>
          <cx:pt idx="53068">30</cx:pt>
          <cx:pt idx="53069">30</cx:pt>
          <cx:pt idx="53070">30</cx:pt>
          <cx:pt idx="53071">30</cx:pt>
          <cx:pt idx="53072">30</cx:pt>
          <cx:pt idx="53073">30</cx:pt>
          <cx:pt idx="53074">30</cx:pt>
          <cx:pt idx="53075">30</cx:pt>
          <cx:pt idx="53076">30</cx:pt>
          <cx:pt idx="53077">30</cx:pt>
          <cx:pt idx="53078">30</cx:pt>
          <cx:pt idx="53079">30</cx:pt>
          <cx:pt idx="53080">30</cx:pt>
          <cx:pt idx="53081">30</cx:pt>
          <cx:pt idx="53082">30</cx:pt>
          <cx:pt idx="53083">30</cx:pt>
          <cx:pt idx="53084">30</cx:pt>
          <cx:pt idx="53085">30</cx:pt>
          <cx:pt idx="53086">30</cx:pt>
          <cx:pt idx="53087">30</cx:pt>
          <cx:pt idx="53088">30</cx:pt>
          <cx:pt idx="53089">30</cx:pt>
          <cx:pt idx="53090">30</cx:pt>
          <cx:pt idx="53091">30</cx:pt>
          <cx:pt idx="53092">30</cx:pt>
          <cx:pt idx="53093">30</cx:pt>
          <cx:pt idx="53094">30</cx:pt>
          <cx:pt idx="53095">30</cx:pt>
          <cx:pt idx="53096">30</cx:pt>
          <cx:pt idx="53097">30</cx:pt>
          <cx:pt idx="53098">30</cx:pt>
          <cx:pt idx="53099">30</cx:pt>
          <cx:pt idx="53100">30</cx:pt>
          <cx:pt idx="53101">30</cx:pt>
          <cx:pt idx="53102">30</cx:pt>
          <cx:pt idx="53103">30</cx:pt>
          <cx:pt idx="53104">30</cx:pt>
          <cx:pt idx="53105">30</cx:pt>
          <cx:pt idx="53106">30</cx:pt>
          <cx:pt idx="53107">30</cx:pt>
          <cx:pt idx="53108">30</cx:pt>
          <cx:pt idx="53109">30</cx:pt>
          <cx:pt idx="53110">30</cx:pt>
          <cx:pt idx="53111">30</cx:pt>
          <cx:pt idx="53112">30</cx:pt>
          <cx:pt idx="53113">30</cx:pt>
          <cx:pt idx="53114">30</cx:pt>
          <cx:pt idx="53115">30</cx:pt>
          <cx:pt idx="53116">30</cx:pt>
          <cx:pt idx="53117">30</cx:pt>
          <cx:pt idx="53118">30</cx:pt>
          <cx:pt idx="53119">30</cx:pt>
          <cx:pt idx="53120">30</cx:pt>
          <cx:pt idx="53121">30</cx:pt>
          <cx:pt idx="53122">30</cx:pt>
          <cx:pt idx="53123">30</cx:pt>
          <cx:pt idx="53124">30</cx:pt>
          <cx:pt idx="53125">30</cx:pt>
          <cx:pt idx="53126">30</cx:pt>
          <cx:pt idx="53127">30</cx:pt>
          <cx:pt idx="53128">30</cx:pt>
          <cx:pt idx="53129">30</cx:pt>
          <cx:pt idx="53130">30</cx:pt>
          <cx:pt idx="53131">30</cx:pt>
          <cx:pt idx="53132">30</cx:pt>
          <cx:pt idx="53133">30</cx:pt>
          <cx:pt idx="53134">30</cx:pt>
          <cx:pt idx="53135">30</cx:pt>
          <cx:pt idx="53136">30</cx:pt>
          <cx:pt idx="53137">30</cx:pt>
          <cx:pt idx="53138">30</cx:pt>
          <cx:pt idx="53139">30</cx:pt>
          <cx:pt idx="53140">30</cx:pt>
          <cx:pt idx="53141">30</cx:pt>
          <cx:pt idx="53142">30</cx:pt>
          <cx:pt idx="53143">30</cx:pt>
          <cx:pt idx="53144">30</cx:pt>
          <cx:pt idx="53145">30</cx:pt>
          <cx:pt idx="53146">30</cx:pt>
          <cx:pt idx="53147">30</cx:pt>
          <cx:pt idx="53148">30</cx:pt>
          <cx:pt idx="53149">30</cx:pt>
          <cx:pt idx="53150">30</cx:pt>
          <cx:pt idx="53151">30</cx:pt>
          <cx:pt idx="53152">30</cx:pt>
          <cx:pt idx="53153">30</cx:pt>
          <cx:pt idx="53154">30</cx:pt>
          <cx:pt idx="53155">30</cx:pt>
          <cx:pt idx="53156">30</cx:pt>
          <cx:pt idx="53157">30</cx:pt>
          <cx:pt idx="53158">30</cx:pt>
          <cx:pt idx="53159">30</cx:pt>
          <cx:pt idx="53160">30</cx:pt>
          <cx:pt idx="53161">30</cx:pt>
          <cx:pt idx="53162">30</cx:pt>
          <cx:pt idx="53163">30</cx:pt>
          <cx:pt idx="53164">30</cx:pt>
          <cx:pt idx="53165">30</cx:pt>
          <cx:pt idx="53166">30</cx:pt>
          <cx:pt idx="53167">30</cx:pt>
          <cx:pt idx="53168">30</cx:pt>
          <cx:pt idx="53169">30</cx:pt>
          <cx:pt idx="53170">30</cx:pt>
          <cx:pt idx="53171">30</cx:pt>
          <cx:pt idx="53172">30</cx:pt>
          <cx:pt idx="53173">30</cx:pt>
          <cx:pt idx="53174">30</cx:pt>
          <cx:pt idx="53175">30</cx:pt>
          <cx:pt idx="53176">30</cx:pt>
          <cx:pt idx="53177">30</cx:pt>
          <cx:pt idx="53178">30</cx:pt>
          <cx:pt idx="53179">30</cx:pt>
          <cx:pt idx="53180">30</cx:pt>
          <cx:pt idx="53181">30</cx:pt>
          <cx:pt idx="53182">30</cx:pt>
          <cx:pt idx="53183">30</cx:pt>
          <cx:pt idx="53184">30</cx:pt>
          <cx:pt idx="53185">30</cx:pt>
          <cx:pt idx="53186">30</cx:pt>
          <cx:pt idx="53187">30</cx:pt>
          <cx:pt idx="53188">30</cx:pt>
          <cx:pt idx="53189">30</cx:pt>
          <cx:pt idx="53190">30</cx:pt>
          <cx:pt idx="53191">30</cx:pt>
          <cx:pt idx="53192">30</cx:pt>
          <cx:pt idx="53193">30</cx:pt>
          <cx:pt idx="53194">30</cx:pt>
          <cx:pt idx="53195">30</cx:pt>
          <cx:pt idx="53196">30</cx:pt>
          <cx:pt idx="53197">30</cx:pt>
          <cx:pt idx="53198">30</cx:pt>
          <cx:pt idx="53199">30</cx:pt>
          <cx:pt idx="53200">30</cx:pt>
          <cx:pt idx="53201">30</cx:pt>
          <cx:pt idx="53202">30</cx:pt>
          <cx:pt idx="53203">30</cx:pt>
          <cx:pt idx="53204">30</cx:pt>
          <cx:pt idx="53205">30</cx:pt>
          <cx:pt idx="53206">30</cx:pt>
          <cx:pt idx="53207">30</cx:pt>
          <cx:pt idx="53208">30</cx:pt>
          <cx:pt idx="53209">30</cx:pt>
          <cx:pt idx="53210">30</cx:pt>
          <cx:pt idx="53211">30</cx:pt>
          <cx:pt idx="53212">30</cx:pt>
          <cx:pt idx="53213">30</cx:pt>
          <cx:pt idx="53214">30</cx:pt>
          <cx:pt idx="53215">30</cx:pt>
          <cx:pt idx="53216">30</cx:pt>
          <cx:pt idx="53217">30</cx:pt>
          <cx:pt idx="53218">30</cx:pt>
          <cx:pt idx="53219">30</cx:pt>
          <cx:pt idx="53220">30</cx:pt>
          <cx:pt idx="53221">30</cx:pt>
          <cx:pt idx="53222">30</cx:pt>
          <cx:pt idx="53223">30</cx:pt>
          <cx:pt idx="53224">30</cx:pt>
          <cx:pt idx="53225">30</cx:pt>
          <cx:pt idx="53226">30</cx:pt>
          <cx:pt idx="53227">30</cx:pt>
          <cx:pt idx="53228">30</cx:pt>
          <cx:pt idx="53229">30</cx:pt>
          <cx:pt idx="53230">30</cx:pt>
          <cx:pt idx="53231">30</cx:pt>
          <cx:pt idx="53232">30</cx:pt>
          <cx:pt idx="53233">30</cx:pt>
          <cx:pt idx="53234">30</cx:pt>
          <cx:pt idx="53235">30</cx:pt>
          <cx:pt idx="53236">30</cx:pt>
          <cx:pt idx="53237">30</cx:pt>
          <cx:pt idx="53238">30</cx:pt>
          <cx:pt idx="53239">30</cx:pt>
          <cx:pt idx="53240">30</cx:pt>
          <cx:pt idx="53241">30</cx:pt>
          <cx:pt idx="53242">30</cx:pt>
          <cx:pt idx="53243">30</cx:pt>
          <cx:pt idx="53244">30</cx:pt>
          <cx:pt idx="53245">30</cx:pt>
          <cx:pt idx="53246">30</cx:pt>
          <cx:pt idx="53247">30</cx:pt>
          <cx:pt idx="53248">30</cx:pt>
          <cx:pt idx="53249">30</cx:pt>
          <cx:pt idx="53250">30</cx:pt>
          <cx:pt idx="53251">30</cx:pt>
          <cx:pt idx="53252">30</cx:pt>
          <cx:pt idx="53253">30</cx:pt>
          <cx:pt idx="53254">30</cx:pt>
          <cx:pt idx="53255">30</cx:pt>
          <cx:pt idx="53256">30</cx:pt>
          <cx:pt idx="53257">30</cx:pt>
          <cx:pt idx="53258">30</cx:pt>
          <cx:pt idx="53259">30</cx:pt>
          <cx:pt idx="53260">30</cx:pt>
          <cx:pt idx="53261">30</cx:pt>
          <cx:pt idx="53262">30</cx:pt>
          <cx:pt idx="53263">30</cx:pt>
          <cx:pt idx="53264">30</cx:pt>
          <cx:pt idx="53265">30</cx:pt>
          <cx:pt idx="53266">30</cx:pt>
          <cx:pt idx="53267">30</cx:pt>
          <cx:pt idx="53268">30</cx:pt>
          <cx:pt idx="53269">30</cx:pt>
          <cx:pt idx="53270">30</cx:pt>
          <cx:pt idx="53271">30</cx:pt>
          <cx:pt idx="53272">30</cx:pt>
          <cx:pt idx="53273">30</cx:pt>
          <cx:pt idx="53274">30</cx:pt>
          <cx:pt idx="53275">30</cx:pt>
          <cx:pt idx="53276">30</cx:pt>
          <cx:pt idx="53277">30</cx:pt>
          <cx:pt idx="53278">30</cx:pt>
          <cx:pt idx="53279">30</cx:pt>
          <cx:pt idx="53280">30</cx:pt>
          <cx:pt idx="53281">30</cx:pt>
          <cx:pt idx="53282">30</cx:pt>
          <cx:pt idx="53283">30</cx:pt>
          <cx:pt idx="53284">30</cx:pt>
          <cx:pt idx="53285">30</cx:pt>
          <cx:pt idx="53286">30</cx:pt>
          <cx:pt idx="53287">30</cx:pt>
          <cx:pt idx="53288">30</cx:pt>
          <cx:pt idx="53289">30</cx:pt>
          <cx:pt idx="53290">30</cx:pt>
          <cx:pt idx="53291">30</cx:pt>
          <cx:pt idx="53292">30</cx:pt>
          <cx:pt idx="53293">30</cx:pt>
          <cx:pt idx="53294">30</cx:pt>
          <cx:pt idx="53295">30</cx:pt>
          <cx:pt idx="53296">30</cx:pt>
          <cx:pt idx="53297">30</cx:pt>
          <cx:pt idx="53298">30</cx:pt>
          <cx:pt idx="53299">30</cx:pt>
          <cx:pt idx="53300">30</cx:pt>
          <cx:pt idx="53301">30</cx:pt>
          <cx:pt idx="53302">30</cx:pt>
          <cx:pt idx="53303">30</cx:pt>
          <cx:pt idx="53304">30</cx:pt>
          <cx:pt idx="53305">30</cx:pt>
          <cx:pt idx="53306">30</cx:pt>
          <cx:pt idx="53307">30</cx:pt>
          <cx:pt idx="53308">30</cx:pt>
          <cx:pt idx="53309">30</cx:pt>
          <cx:pt idx="53310">30</cx:pt>
          <cx:pt idx="53311">30</cx:pt>
          <cx:pt idx="53312">30</cx:pt>
          <cx:pt idx="53313">30</cx:pt>
          <cx:pt idx="53314">30</cx:pt>
          <cx:pt idx="53315">30</cx:pt>
          <cx:pt idx="53316">30</cx:pt>
          <cx:pt idx="53317">30</cx:pt>
          <cx:pt idx="53318">30</cx:pt>
          <cx:pt idx="53319">30</cx:pt>
          <cx:pt idx="53320">30</cx:pt>
          <cx:pt idx="53321">30</cx:pt>
          <cx:pt idx="53322">30</cx:pt>
          <cx:pt idx="53323">30</cx:pt>
          <cx:pt idx="53324">30</cx:pt>
          <cx:pt idx="53325">30</cx:pt>
          <cx:pt idx="53326">30</cx:pt>
          <cx:pt idx="53327">30</cx:pt>
          <cx:pt idx="53328">30</cx:pt>
          <cx:pt idx="53329">30</cx:pt>
          <cx:pt idx="53330">30</cx:pt>
          <cx:pt idx="53331">30</cx:pt>
          <cx:pt idx="53332">30</cx:pt>
          <cx:pt idx="53333">30</cx:pt>
          <cx:pt idx="53334">30</cx:pt>
          <cx:pt idx="53335">30</cx:pt>
          <cx:pt idx="53336">30</cx:pt>
          <cx:pt idx="53337">30</cx:pt>
          <cx:pt idx="53338">30</cx:pt>
          <cx:pt idx="53339">30</cx:pt>
          <cx:pt idx="53340">30</cx:pt>
          <cx:pt idx="53341">30</cx:pt>
          <cx:pt idx="53342">30</cx:pt>
          <cx:pt idx="53343">30</cx:pt>
          <cx:pt idx="53344">30</cx:pt>
          <cx:pt idx="53345">30</cx:pt>
          <cx:pt idx="53346">30</cx:pt>
          <cx:pt idx="53347">30</cx:pt>
          <cx:pt idx="53348">30</cx:pt>
          <cx:pt idx="53349">30</cx:pt>
          <cx:pt idx="53350">30</cx:pt>
          <cx:pt idx="53351">30</cx:pt>
          <cx:pt idx="53352">30</cx:pt>
          <cx:pt idx="53353">30</cx:pt>
          <cx:pt idx="53354">30</cx:pt>
          <cx:pt idx="53355">30</cx:pt>
          <cx:pt idx="53356">30</cx:pt>
          <cx:pt idx="53357">30</cx:pt>
          <cx:pt idx="53358">30</cx:pt>
          <cx:pt idx="53359">30</cx:pt>
          <cx:pt idx="53360">30</cx:pt>
          <cx:pt idx="53361">30</cx:pt>
          <cx:pt idx="53362">30</cx:pt>
          <cx:pt idx="53363">30</cx:pt>
          <cx:pt idx="53364">30</cx:pt>
          <cx:pt idx="53365">30</cx:pt>
          <cx:pt idx="53366">30</cx:pt>
          <cx:pt idx="53367">30</cx:pt>
          <cx:pt idx="53368">30</cx:pt>
          <cx:pt idx="53369">30</cx:pt>
          <cx:pt idx="53370">30</cx:pt>
          <cx:pt idx="53371">30</cx:pt>
          <cx:pt idx="53372">30</cx:pt>
          <cx:pt idx="53373">30</cx:pt>
          <cx:pt idx="53374">30</cx:pt>
          <cx:pt idx="53375">30</cx:pt>
          <cx:pt idx="53376">30</cx:pt>
          <cx:pt idx="53377">30</cx:pt>
          <cx:pt idx="53378">30</cx:pt>
          <cx:pt idx="53379">30</cx:pt>
          <cx:pt idx="53380">30</cx:pt>
          <cx:pt idx="53381">30</cx:pt>
          <cx:pt idx="53382">30</cx:pt>
          <cx:pt idx="53383">30</cx:pt>
          <cx:pt idx="53384">30</cx:pt>
          <cx:pt idx="53385">30</cx:pt>
          <cx:pt idx="53386">30</cx:pt>
          <cx:pt idx="53387">30</cx:pt>
          <cx:pt idx="53388">30</cx:pt>
          <cx:pt idx="53389">30</cx:pt>
          <cx:pt idx="53390">30</cx:pt>
          <cx:pt idx="53391">30</cx:pt>
          <cx:pt idx="53392">30</cx:pt>
          <cx:pt idx="53393">30</cx:pt>
          <cx:pt idx="53394">30</cx:pt>
          <cx:pt idx="53395">30</cx:pt>
          <cx:pt idx="53396">30</cx:pt>
          <cx:pt idx="53397">30</cx:pt>
          <cx:pt idx="53398">30</cx:pt>
          <cx:pt idx="53399">30</cx:pt>
          <cx:pt idx="53400">30</cx:pt>
          <cx:pt idx="53401">30</cx:pt>
          <cx:pt idx="53402">30</cx:pt>
          <cx:pt idx="53403">30</cx:pt>
          <cx:pt idx="53404">30</cx:pt>
          <cx:pt idx="53405">30</cx:pt>
          <cx:pt idx="53406">30</cx:pt>
          <cx:pt idx="53407">30</cx:pt>
          <cx:pt idx="53408">30</cx:pt>
          <cx:pt idx="53409">30</cx:pt>
          <cx:pt idx="53410">30</cx:pt>
          <cx:pt idx="53411">30</cx:pt>
          <cx:pt idx="53412">30</cx:pt>
          <cx:pt idx="53413">30</cx:pt>
          <cx:pt idx="53414">30</cx:pt>
          <cx:pt idx="53415">30</cx:pt>
          <cx:pt idx="53416">30</cx:pt>
          <cx:pt idx="53417">30</cx:pt>
          <cx:pt idx="53418">30</cx:pt>
          <cx:pt idx="53419">30</cx:pt>
          <cx:pt idx="53420">30</cx:pt>
          <cx:pt idx="53421">30</cx:pt>
          <cx:pt idx="53422">30</cx:pt>
          <cx:pt idx="53423">30</cx:pt>
          <cx:pt idx="53424">30</cx:pt>
          <cx:pt idx="53425">30</cx:pt>
          <cx:pt idx="53426">30</cx:pt>
          <cx:pt idx="53427">30</cx:pt>
          <cx:pt idx="53428">30</cx:pt>
          <cx:pt idx="53429">30</cx:pt>
          <cx:pt idx="53430">30</cx:pt>
          <cx:pt idx="53431">30</cx:pt>
          <cx:pt idx="53432">30</cx:pt>
          <cx:pt idx="53433">30</cx:pt>
          <cx:pt idx="53434">30</cx:pt>
          <cx:pt idx="53435">30</cx:pt>
          <cx:pt idx="53436">30</cx:pt>
          <cx:pt idx="53437">30</cx:pt>
          <cx:pt idx="53438">30</cx:pt>
          <cx:pt idx="53439">30</cx:pt>
          <cx:pt idx="53440">30</cx:pt>
          <cx:pt idx="53441">30</cx:pt>
          <cx:pt idx="53442">30</cx:pt>
          <cx:pt idx="53443">30</cx:pt>
          <cx:pt idx="53444">30</cx:pt>
          <cx:pt idx="53445">30</cx:pt>
          <cx:pt idx="53446">30</cx:pt>
          <cx:pt idx="53447">30</cx:pt>
          <cx:pt idx="53448">30</cx:pt>
          <cx:pt idx="53449">30</cx:pt>
          <cx:pt idx="53450">30</cx:pt>
          <cx:pt idx="53451">30</cx:pt>
          <cx:pt idx="53452">30</cx:pt>
          <cx:pt idx="53453">30</cx:pt>
          <cx:pt idx="53454">30</cx:pt>
          <cx:pt idx="53455">30</cx:pt>
          <cx:pt idx="53456">30</cx:pt>
          <cx:pt idx="53457">30</cx:pt>
          <cx:pt idx="53458">30</cx:pt>
          <cx:pt idx="53459">30</cx:pt>
          <cx:pt idx="53460">30</cx:pt>
          <cx:pt idx="53461">30</cx:pt>
          <cx:pt idx="53462">30</cx:pt>
          <cx:pt idx="53463">30</cx:pt>
          <cx:pt idx="53464">30</cx:pt>
          <cx:pt idx="53465">30</cx:pt>
          <cx:pt idx="53466">30</cx:pt>
          <cx:pt idx="53467">30</cx:pt>
          <cx:pt idx="53468">30</cx:pt>
          <cx:pt idx="53469">30</cx:pt>
          <cx:pt idx="53470">30</cx:pt>
          <cx:pt idx="53471">30</cx:pt>
          <cx:pt idx="53472">30</cx:pt>
          <cx:pt idx="53473">30</cx:pt>
          <cx:pt idx="53474">30</cx:pt>
          <cx:pt idx="53475">30</cx:pt>
          <cx:pt idx="53476">30</cx:pt>
          <cx:pt idx="53477">30</cx:pt>
          <cx:pt idx="53478">30</cx:pt>
          <cx:pt idx="53479">30</cx:pt>
          <cx:pt idx="53480">30</cx:pt>
          <cx:pt idx="53481">30</cx:pt>
          <cx:pt idx="53482">30</cx:pt>
          <cx:pt idx="53483">30</cx:pt>
          <cx:pt idx="53484">30</cx:pt>
          <cx:pt idx="53485">30</cx:pt>
          <cx:pt idx="53486">30</cx:pt>
          <cx:pt idx="53487">30</cx:pt>
          <cx:pt idx="53488">30</cx:pt>
          <cx:pt idx="53489">30</cx:pt>
          <cx:pt idx="53490">30</cx:pt>
          <cx:pt idx="53491">30</cx:pt>
          <cx:pt idx="53492">30</cx:pt>
          <cx:pt idx="53493">30</cx:pt>
          <cx:pt idx="53494">30</cx:pt>
          <cx:pt idx="53495">30</cx:pt>
          <cx:pt idx="53496">30</cx:pt>
          <cx:pt idx="53497">30</cx:pt>
          <cx:pt idx="53498">30</cx:pt>
          <cx:pt idx="53499">30</cx:pt>
          <cx:pt idx="53500">30</cx:pt>
          <cx:pt idx="53501">30</cx:pt>
          <cx:pt idx="53502">30</cx:pt>
          <cx:pt idx="53503">30</cx:pt>
          <cx:pt idx="53504">30</cx:pt>
          <cx:pt idx="53505">30</cx:pt>
          <cx:pt idx="53506">30</cx:pt>
          <cx:pt idx="53507">30</cx:pt>
          <cx:pt idx="53508">30</cx:pt>
          <cx:pt idx="53509">30</cx:pt>
          <cx:pt idx="53510">30</cx:pt>
          <cx:pt idx="53511">30</cx:pt>
          <cx:pt idx="53512">30</cx:pt>
          <cx:pt idx="53513">30</cx:pt>
          <cx:pt idx="53514">30</cx:pt>
          <cx:pt idx="53515">30</cx:pt>
          <cx:pt idx="53516">30</cx:pt>
          <cx:pt idx="53517">30</cx:pt>
          <cx:pt idx="53518">30</cx:pt>
          <cx:pt idx="53519">30</cx:pt>
          <cx:pt idx="53520">30</cx:pt>
          <cx:pt idx="53521">30</cx:pt>
          <cx:pt idx="53522">30</cx:pt>
          <cx:pt idx="53523">30</cx:pt>
          <cx:pt idx="53524">30</cx:pt>
          <cx:pt idx="53525">30</cx:pt>
          <cx:pt idx="53526">30</cx:pt>
          <cx:pt idx="53527">30</cx:pt>
          <cx:pt idx="53528">30</cx:pt>
          <cx:pt idx="53529">30</cx:pt>
          <cx:pt idx="53530">30</cx:pt>
          <cx:pt idx="53531">30</cx:pt>
          <cx:pt idx="53532">30</cx:pt>
          <cx:pt idx="53533">30</cx:pt>
          <cx:pt idx="53534">30</cx:pt>
          <cx:pt idx="53535">30</cx:pt>
          <cx:pt idx="53536">30</cx:pt>
          <cx:pt idx="53537">30</cx:pt>
          <cx:pt idx="53538">30</cx:pt>
          <cx:pt idx="53539">30</cx:pt>
          <cx:pt idx="53540">30</cx:pt>
          <cx:pt idx="53541">30</cx:pt>
          <cx:pt idx="53542">30</cx:pt>
          <cx:pt idx="53543">30</cx:pt>
          <cx:pt idx="53544">30</cx:pt>
          <cx:pt idx="53545">30</cx:pt>
          <cx:pt idx="53546">30</cx:pt>
          <cx:pt idx="53547">30</cx:pt>
          <cx:pt idx="53548">30</cx:pt>
          <cx:pt idx="53549">30</cx:pt>
          <cx:pt idx="53550">30</cx:pt>
          <cx:pt idx="53551">30</cx:pt>
          <cx:pt idx="53552">30</cx:pt>
          <cx:pt idx="53553">30</cx:pt>
          <cx:pt idx="53554">30</cx:pt>
          <cx:pt idx="53555">30</cx:pt>
          <cx:pt idx="53556">30</cx:pt>
          <cx:pt idx="53557">30</cx:pt>
          <cx:pt idx="53558">30</cx:pt>
          <cx:pt idx="53559">30</cx:pt>
          <cx:pt idx="53560">30</cx:pt>
          <cx:pt idx="53561">30</cx:pt>
          <cx:pt idx="53562">30</cx:pt>
          <cx:pt idx="53563">30</cx:pt>
          <cx:pt idx="53564">30</cx:pt>
          <cx:pt idx="53565">30</cx:pt>
          <cx:pt idx="53566">30</cx:pt>
          <cx:pt idx="53567">30</cx:pt>
          <cx:pt idx="53568">30</cx:pt>
          <cx:pt idx="53569">30</cx:pt>
          <cx:pt idx="53570">30</cx:pt>
          <cx:pt idx="53571">30</cx:pt>
          <cx:pt idx="53572">30</cx:pt>
          <cx:pt idx="53573">30</cx:pt>
          <cx:pt idx="53574">30</cx:pt>
          <cx:pt idx="53575">30</cx:pt>
          <cx:pt idx="53576">30</cx:pt>
          <cx:pt idx="53577">30</cx:pt>
          <cx:pt idx="53578">30</cx:pt>
          <cx:pt idx="53579">30</cx:pt>
          <cx:pt idx="53580">30</cx:pt>
          <cx:pt idx="53581">30</cx:pt>
          <cx:pt idx="53582">30</cx:pt>
          <cx:pt idx="53583">30</cx:pt>
          <cx:pt idx="53584">30</cx:pt>
          <cx:pt idx="53585">30</cx:pt>
          <cx:pt idx="53586">30</cx:pt>
          <cx:pt idx="53587">30</cx:pt>
          <cx:pt idx="53588">30</cx:pt>
          <cx:pt idx="53589">30</cx:pt>
          <cx:pt idx="53590">30</cx:pt>
          <cx:pt idx="53591">30</cx:pt>
          <cx:pt idx="53592">30</cx:pt>
          <cx:pt idx="53593">30</cx:pt>
          <cx:pt idx="53594">30</cx:pt>
          <cx:pt idx="53595">30</cx:pt>
          <cx:pt idx="53596">30</cx:pt>
          <cx:pt idx="53597">30</cx:pt>
          <cx:pt idx="53598">30</cx:pt>
          <cx:pt idx="53599">30</cx:pt>
          <cx:pt idx="53600">30</cx:pt>
          <cx:pt idx="53601">30</cx:pt>
          <cx:pt idx="53602">30</cx:pt>
          <cx:pt idx="53603">30</cx:pt>
          <cx:pt idx="53604">30</cx:pt>
          <cx:pt idx="53605">30</cx:pt>
          <cx:pt idx="53606">30</cx:pt>
          <cx:pt idx="53607">30</cx:pt>
          <cx:pt idx="53608">30</cx:pt>
          <cx:pt idx="53609">30</cx:pt>
          <cx:pt idx="53610">30</cx:pt>
          <cx:pt idx="53611">30</cx:pt>
          <cx:pt idx="53612">30</cx:pt>
          <cx:pt idx="53613">30</cx:pt>
          <cx:pt idx="53614">30</cx:pt>
          <cx:pt idx="53615">30</cx:pt>
          <cx:pt idx="53616">30</cx:pt>
          <cx:pt idx="53617">30</cx:pt>
          <cx:pt idx="53618">30</cx:pt>
          <cx:pt idx="53619">30</cx:pt>
          <cx:pt idx="53620">30</cx:pt>
          <cx:pt idx="53621">30</cx:pt>
          <cx:pt idx="53622">30</cx:pt>
          <cx:pt idx="53623">30</cx:pt>
          <cx:pt idx="53624">30</cx:pt>
          <cx:pt idx="53625">30</cx:pt>
          <cx:pt idx="53626">30</cx:pt>
          <cx:pt idx="53627">30</cx:pt>
          <cx:pt idx="53628">30</cx:pt>
          <cx:pt idx="53629">30</cx:pt>
          <cx:pt idx="53630">30</cx:pt>
          <cx:pt idx="53631">30</cx:pt>
          <cx:pt idx="53632">30</cx:pt>
          <cx:pt idx="53633">30</cx:pt>
          <cx:pt idx="53634">30</cx:pt>
          <cx:pt idx="53635">30</cx:pt>
          <cx:pt idx="53636">30</cx:pt>
          <cx:pt idx="53637">30</cx:pt>
          <cx:pt idx="53638">30</cx:pt>
          <cx:pt idx="53639">30</cx:pt>
          <cx:pt idx="53640">30</cx:pt>
          <cx:pt idx="53641">30</cx:pt>
          <cx:pt idx="53642">30</cx:pt>
          <cx:pt idx="53643">30</cx:pt>
          <cx:pt idx="53644">30</cx:pt>
          <cx:pt idx="53645">30</cx:pt>
          <cx:pt idx="53646">30</cx:pt>
          <cx:pt idx="53647">30</cx:pt>
          <cx:pt idx="53648">30</cx:pt>
          <cx:pt idx="53649">30</cx:pt>
          <cx:pt idx="53650">30</cx:pt>
          <cx:pt idx="53651">30</cx:pt>
          <cx:pt idx="53652">30</cx:pt>
          <cx:pt idx="53653">30</cx:pt>
          <cx:pt idx="53654">30</cx:pt>
          <cx:pt idx="53655">30</cx:pt>
          <cx:pt idx="53656">30</cx:pt>
          <cx:pt idx="53657">29</cx:pt>
          <cx:pt idx="53658">29</cx:pt>
          <cx:pt idx="53659">29</cx:pt>
          <cx:pt idx="53660">29</cx:pt>
          <cx:pt idx="53661">29</cx:pt>
          <cx:pt idx="53662">29</cx:pt>
          <cx:pt idx="53663">29</cx:pt>
          <cx:pt idx="53664">29</cx:pt>
          <cx:pt idx="53665">29</cx:pt>
          <cx:pt idx="53666">29</cx:pt>
          <cx:pt idx="53667">29</cx:pt>
          <cx:pt idx="53668">29</cx:pt>
          <cx:pt idx="53669">29</cx:pt>
          <cx:pt idx="53670">29</cx:pt>
          <cx:pt idx="53671">29</cx:pt>
          <cx:pt idx="53672">29</cx:pt>
          <cx:pt idx="53673">29</cx:pt>
          <cx:pt idx="53674">29</cx:pt>
          <cx:pt idx="53675">29</cx:pt>
          <cx:pt idx="53676">29</cx:pt>
          <cx:pt idx="53677">29</cx:pt>
          <cx:pt idx="53678">29</cx:pt>
          <cx:pt idx="53679">29</cx:pt>
          <cx:pt idx="53680">29</cx:pt>
          <cx:pt idx="53681">29</cx:pt>
          <cx:pt idx="53682">29</cx:pt>
          <cx:pt idx="53683">29</cx:pt>
          <cx:pt idx="53684">29</cx:pt>
          <cx:pt idx="53685">29</cx:pt>
          <cx:pt idx="53686">29</cx:pt>
          <cx:pt idx="53687">29</cx:pt>
          <cx:pt idx="53688">29</cx:pt>
          <cx:pt idx="53689">29</cx:pt>
          <cx:pt idx="53690">29</cx:pt>
          <cx:pt idx="53691">29</cx:pt>
          <cx:pt idx="53692">29</cx:pt>
          <cx:pt idx="53693">29</cx:pt>
          <cx:pt idx="53694">29</cx:pt>
          <cx:pt idx="53695">29</cx:pt>
          <cx:pt idx="53696">29</cx:pt>
          <cx:pt idx="53697">29</cx:pt>
          <cx:pt idx="53698">29</cx:pt>
          <cx:pt idx="53699">29</cx:pt>
          <cx:pt idx="53700">29</cx:pt>
          <cx:pt idx="53701">29</cx:pt>
          <cx:pt idx="53702">29</cx:pt>
          <cx:pt idx="53703">29</cx:pt>
          <cx:pt idx="53704">29</cx:pt>
          <cx:pt idx="53705">29</cx:pt>
          <cx:pt idx="53706">29</cx:pt>
          <cx:pt idx="53707">29</cx:pt>
          <cx:pt idx="53708">29</cx:pt>
          <cx:pt idx="53709">29</cx:pt>
          <cx:pt idx="53710">29</cx:pt>
          <cx:pt idx="53711">29</cx:pt>
          <cx:pt idx="53712">29</cx:pt>
          <cx:pt idx="53713">29</cx:pt>
          <cx:pt idx="53714">29</cx:pt>
          <cx:pt idx="53715">29</cx:pt>
          <cx:pt idx="53716">29</cx:pt>
          <cx:pt idx="53717">29</cx:pt>
          <cx:pt idx="53718">29</cx:pt>
          <cx:pt idx="53719">29</cx:pt>
          <cx:pt idx="53720">29</cx:pt>
          <cx:pt idx="53721">29</cx:pt>
          <cx:pt idx="53722">29</cx:pt>
          <cx:pt idx="53723">29</cx:pt>
          <cx:pt idx="53724">29</cx:pt>
          <cx:pt idx="53725">29</cx:pt>
          <cx:pt idx="53726">29</cx:pt>
          <cx:pt idx="53727">29</cx:pt>
          <cx:pt idx="53728">29</cx:pt>
          <cx:pt idx="53729">29</cx:pt>
          <cx:pt idx="53730">29</cx:pt>
          <cx:pt idx="53731">29</cx:pt>
          <cx:pt idx="53732">29</cx:pt>
          <cx:pt idx="53733">29</cx:pt>
          <cx:pt idx="53734">29</cx:pt>
          <cx:pt idx="53735">29</cx:pt>
          <cx:pt idx="53736">29</cx:pt>
          <cx:pt idx="53737">29</cx:pt>
          <cx:pt idx="53738">29</cx:pt>
          <cx:pt idx="53739">29</cx:pt>
          <cx:pt idx="53740">29</cx:pt>
          <cx:pt idx="53741">29</cx:pt>
          <cx:pt idx="53742">29</cx:pt>
          <cx:pt idx="53743">29</cx:pt>
          <cx:pt idx="53744">29</cx:pt>
          <cx:pt idx="53745">29</cx:pt>
          <cx:pt idx="53746">29</cx:pt>
          <cx:pt idx="53747">29</cx:pt>
          <cx:pt idx="53748">29</cx:pt>
          <cx:pt idx="53749">29</cx:pt>
          <cx:pt idx="53750">29</cx:pt>
          <cx:pt idx="53751">29</cx:pt>
          <cx:pt idx="53752">29</cx:pt>
          <cx:pt idx="53753">29</cx:pt>
          <cx:pt idx="53754">29</cx:pt>
          <cx:pt idx="53755">29</cx:pt>
          <cx:pt idx="53756">29</cx:pt>
          <cx:pt idx="53757">29</cx:pt>
          <cx:pt idx="53758">29</cx:pt>
          <cx:pt idx="53759">29</cx:pt>
          <cx:pt idx="53760">29</cx:pt>
          <cx:pt idx="53761">29</cx:pt>
          <cx:pt idx="53762">29</cx:pt>
          <cx:pt idx="53763">29</cx:pt>
          <cx:pt idx="53764">29</cx:pt>
          <cx:pt idx="53765">29</cx:pt>
          <cx:pt idx="53766">29</cx:pt>
          <cx:pt idx="53767">29</cx:pt>
          <cx:pt idx="53768">29</cx:pt>
          <cx:pt idx="53769">29</cx:pt>
          <cx:pt idx="53770">29</cx:pt>
          <cx:pt idx="53771">29</cx:pt>
          <cx:pt idx="53772">29</cx:pt>
          <cx:pt idx="53773">29</cx:pt>
          <cx:pt idx="53774">29</cx:pt>
          <cx:pt idx="53775">29</cx:pt>
          <cx:pt idx="53776">29</cx:pt>
          <cx:pt idx="53777">29</cx:pt>
          <cx:pt idx="53778">29</cx:pt>
          <cx:pt idx="53779">29</cx:pt>
          <cx:pt idx="53780">29</cx:pt>
          <cx:pt idx="53781">29</cx:pt>
          <cx:pt idx="53782">29</cx:pt>
          <cx:pt idx="53783">29</cx:pt>
          <cx:pt idx="53784">29</cx:pt>
          <cx:pt idx="53785">29</cx:pt>
          <cx:pt idx="53786">29</cx:pt>
          <cx:pt idx="53787">29</cx:pt>
          <cx:pt idx="53788">29</cx:pt>
          <cx:pt idx="53789">29</cx:pt>
          <cx:pt idx="53790">29</cx:pt>
          <cx:pt idx="53791">29</cx:pt>
          <cx:pt idx="53792">29</cx:pt>
          <cx:pt idx="53793">29</cx:pt>
          <cx:pt idx="53794">29</cx:pt>
          <cx:pt idx="53795">29</cx:pt>
          <cx:pt idx="53796">29</cx:pt>
          <cx:pt idx="53797">29</cx:pt>
          <cx:pt idx="53798">29</cx:pt>
          <cx:pt idx="53799">29</cx:pt>
          <cx:pt idx="53800">29</cx:pt>
          <cx:pt idx="53801">29</cx:pt>
          <cx:pt idx="53802">29</cx:pt>
          <cx:pt idx="53803">29</cx:pt>
          <cx:pt idx="53804">29</cx:pt>
          <cx:pt idx="53805">29</cx:pt>
          <cx:pt idx="53806">29</cx:pt>
          <cx:pt idx="53807">29</cx:pt>
          <cx:pt idx="53808">29</cx:pt>
          <cx:pt idx="53809">29</cx:pt>
          <cx:pt idx="53810">29</cx:pt>
          <cx:pt idx="53811">29</cx:pt>
          <cx:pt idx="53812">29</cx:pt>
          <cx:pt idx="53813">29</cx:pt>
          <cx:pt idx="53814">29</cx:pt>
          <cx:pt idx="53815">29</cx:pt>
          <cx:pt idx="53816">29</cx:pt>
          <cx:pt idx="53817">29</cx:pt>
          <cx:pt idx="53818">29</cx:pt>
          <cx:pt idx="53819">29</cx:pt>
          <cx:pt idx="53820">29</cx:pt>
          <cx:pt idx="53821">29</cx:pt>
          <cx:pt idx="53822">29</cx:pt>
          <cx:pt idx="53823">29</cx:pt>
          <cx:pt idx="53824">29</cx:pt>
          <cx:pt idx="53825">29</cx:pt>
          <cx:pt idx="53826">29</cx:pt>
          <cx:pt idx="53827">29</cx:pt>
          <cx:pt idx="53828">29</cx:pt>
          <cx:pt idx="53829">29</cx:pt>
          <cx:pt idx="53830">29</cx:pt>
          <cx:pt idx="53831">29</cx:pt>
          <cx:pt idx="53832">29</cx:pt>
          <cx:pt idx="53833">29</cx:pt>
          <cx:pt idx="53834">29</cx:pt>
          <cx:pt idx="53835">29</cx:pt>
          <cx:pt idx="53836">29</cx:pt>
          <cx:pt idx="53837">29</cx:pt>
          <cx:pt idx="53838">29</cx:pt>
          <cx:pt idx="53839">29</cx:pt>
          <cx:pt idx="53840">29</cx:pt>
          <cx:pt idx="53841">29</cx:pt>
          <cx:pt idx="53842">29</cx:pt>
          <cx:pt idx="53843">29</cx:pt>
          <cx:pt idx="53844">29</cx:pt>
          <cx:pt idx="53845">29</cx:pt>
          <cx:pt idx="53846">29</cx:pt>
          <cx:pt idx="53847">29</cx:pt>
          <cx:pt idx="53848">29</cx:pt>
          <cx:pt idx="53849">29</cx:pt>
          <cx:pt idx="53850">29</cx:pt>
          <cx:pt idx="53851">29</cx:pt>
          <cx:pt idx="53852">29</cx:pt>
          <cx:pt idx="53853">29</cx:pt>
          <cx:pt idx="53854">29</cx:pt>
          <cx:pt idx="53855">29</cx:pt>
          <cx:pt idx="53856">29</cx:pt>
          <cx:pt idx="53857">29</cx:pt>
          <cx:pt idx="53858">29</cx:pt>
          <cx:pt idx="53859">29</cx:pt>
          <cx:pt idx="53860">29</cx:pt>
          <cx:pt idx="53861">29</cx:pt>
          <cx:pt idx="53862">29</cx:pt>
          <cx:pt idx="53863">29</cx:pt>
          <cx:pt idx="53864">29</cx:pt>
          <cx:pt idx="53865">29</cx:pt>
          <cx:pt idx="53866">29</cx:pt>
          <cx:pt idx="53867">29</cx:pt>
          <cx:pt idx="53868">29</cx:pt>
          <cx:pt idx="53869">29</cx:pt>
          <cx:pt idx="53870">29</cx:pt>
          <cx:pt idx="53871">29</cx:pt>
          <cx:pt idx="53872">29</cx:pt>
          <cx:pt idx="53873">29</cx:pt>
          <cx:pt idx="53874">29</cx:pt>
          <cx:pt idx="53875">29</cx:pt>
          <cx:pt idx="53876">29</cx:pt>
          <cx:pt idx="53877">29</cx:pt>
          <cx:pt idx="53878">29</cx:pt>
          <cx:pt idx="53879">29</cx:pt>
          <cx:pt idx="53880">29</cx:pt>
          <cx:pt idx="53881">29</cx:pt>
          <cx:pt idx="53882">29</cx:pt>
          <cx:pt idx="53883">29</cx:pt>
          <cx:pt idx="53884">29</cx:pt>
          <cx:pt idx="53885">29</cx:pt>
          <cx:pt idx="53886">29</cx:pt>
          <cx:pt idx="53887">29</cx:pt>
          <cx:pt idx="53888">29</cx:pt>
          <cx:pt idx="53889">29</cx:pt>
          <cx:pt idx="53890">29</cx:pt>
          <cx:pt idx="53891">29</cx:pt>
          <cx:pt idx="53892">29</cx:pt>
          <cx:pt idx="53893">29</cx:pt>
          <cx:pt idx="53894">29</cx:pt>
          <cx:pt idx="53895">29</cx:pt>
          <cx:pt idx="53896">29</cx:pt>
          <cx:pt idx="53897">29</cx:pt>
          <cx:pt idx="53898">29</cx:pt>
          <cx:pt idx="53899">29</cx:pt>
          <cx:pt idx="53900">29</cx:pt>
          <cx:pt idx="53901">29</cx:pt>
          <cx:pt idx="53902">29</cx:pt>
          <cx:pt idx="53903">29</cx:pt>
          <cx:pt idx="53904">29</cx:pt>
          <cx:pt idx="53905">29</cx:pt>
          <cx:pt idx="53906">29</cx:pt>
          <cx:pt idx="53907">29</cx:pt>
          <cx:pt idx="53908">29</cx:pt>
          <cx:pt idx="53909">29</cx:pt>
          <cx:pt idx="53910">29</cx:pt>
          <cx:pt idx="53911">29</cx:pt>
          <cx:pt idx="53912">29</cx:pt>
          <cx:pt idx="53913">29</cx:pt>
          <cx:pt idx="53914">29</cx:pt>
          <cx:pt idx="53915">29</cx:pt>
          <cx:pt idx="53916">29</cx:pt>
          <cx:pt idx="53917">29</cx:pt>
          <cx:pt idx="53918">29</cx:pt>
          <cx:pt idx="53919">29</cx:pt>
          <cx:pt idx="53920">29</cx:pt>
          <cx:pt idx="53921">29</cx:pt>
          <cx:pt idx="53922">29</cx:pt>
          <cx:pt idx="53923">29</cx:pt>
          <cx:pt idx="53924">29</cx:pt>
          <cx:pt idx="53925">29</cx:pt>
          <cx:pt idx="53926">29</cx:pt>
          <cx:pt idx="53927">29</cx:pt>
          <cx:pt idx="53928">29</cx:pt>
          <cx:pt idx="53929">29</cx:pt>
          <cx:pt idx="53930">29</cx:pt>
          <cx:pt idx="53931">29</cx:pt>
          <cx:pt idx="53932">29</cx:pt>
          <cx:pt idx="53933">29</cx:pt>
          <cx:pt idx="53934">29</cx:pt>
          <cx:pt idx="53935">29</cx:pt>
          <cx:pt idx="53936">29</cx:pt>
          <cx:pt idx="53937">29</cx:pt>
          <cx:pt idx="53938">29</cx:pt>
          <cx:pt idx="53939">29</cx:pt>
          <cx:pt idx="53940">29</cx:pt>
          <cx:pt idx="53941">29</cx:pt>
          <cx:pt idx="53942">29</cx:pt>
          <cx:pt idx="53943">29</cx:pt>
          <cx:pt idx="53944">29</cx:pt>
          <cx:pt idx="53945">29</cx:pt>
          <cx:pt idx="53946">29</cx:pt>
          <cx:pt idx="53947">29</cx:pt>
          <cx:pt idx="53948">29</cx:pt>
          <cx:pt idx="53949">29</cx:pt>
          <cx:pt idx="53950">29</cx:pt>
          <cx:pt idx="53951">29</cx:pt>
          <cx:pt idx="53952">29</cx:pt>
          <cx:pt idx="53953">29</cx:pt>
          <cx:pt idx="53954">29</cx:pt>
          <cx:pt idx="53955">29</cx:pt>
          <cx:pt idx="53956">29</cx:pt>
          <cx:pt idx="53957">29</cx:pt>
          <cx:pt idx="53958">29</cx:pt>
          <cx:pt idx="53959">29</cx:pt>
          <cx:pt idx="53960">29</cx:pt>
          <cx:pt idx="53961">29</cx:pt>
          <cx:pt idx="53962">29</cx:pt>
          <cx:pt idx="53963">29</cx:pt>
          <cx:pt idx="53964">29</cx:pt>
          <cx:pt idx="53965">29</cx:pt>
          <cx:pt idx="53966">29</cx:pt>
          <cx:pt idx="53967">29</cx:pt>
          <cx:pt idx="53968">29</cx:pt>
          <cx:pt idx="53969">29</cx:pt>
          <cx:pt idx="53970">29</cx:pt>
          <cx:pt idx="53971">29</cx:pt>
          <cx:pt idx="53972">29</cx:pt>
          <cx:pt idx="53973">29</cx:pt>
          <cx:pt idx="53974">29</cx:pt>
          <cx:pt idx="53975">29</cx:pt>
          <cx:pt idx="53976">29</cx:pt>
          <cx:pt idx="53977">29</cx:pt>
          <cx:pt idx="53978">29</cx:pt>
          <cx:pt idx="53979">29</cx:pt>
          <cx:pt idx="53980">29</cx:pt>
          <cx:pt idx="53981">29</cx:pt>
          <cx:pt idx="53982">29</cx:pt>
          <cx:pt idx="53983">29</cx:pt>
          <cx:pt idx="53984">29</cx:pt>
          <cx:pt idx="53985">29</cx:pt>
          <cx:pt idx="53986">29</cx:pt>
          <cx:pt idx="53987">29</cx:pt>
          <cx:pt idx="53988">29</cx:pt>
          <cx:pt idx="53989">29</cx:pt>
          <cx:pt idx="53990">29</cx:pt>
          <cx:pt idx="53991">29</cx:pt>
          <cx:pt idx="53992">29</cx:pt>
          <cx:pt idx="53993">29</cx:pt>
          <cx:pt idx="53994">29</cx:pt>
          <cx:pt idx="53995">29</cx:pt>
          <cx:pt idx="53996">29</cx:pt>
          <cx:pt idx="53997">29</cx:pt>
          <cx:pt idx="53998">29</cx:pt>
          <cx:pt idx="53999">29</cx:pt>
          <cx:pt idx="54000">29</cx:pt>
          <cx:pt idx="54001">29</cx:pt>
          <cx:pt idx="54002">29</cx:pt>
          <cx:pt idx="54003">29</cx:pt>
          <cx:pt idx="54004">29</cx:pt>
          <cx:pt idx="54005">29</cx:pt>
          <cx:pt idx="54006">29</cx:pt>
          <cx:pt idx="54007">29</cx:pt>
          <cx:pt idx="54008">29</cx:pt>
          <cx:pt idx="54009">29</cx:pt>
          <cx:pt idx="54010">29</cx:pt>
          <cx:pt idx="54011">29</cx:pt>
          <cx:pt idx="54012">29</cx:pt>
          <cx:pt idx="54013">29</cx:pt>
          <cx:pt idx="54014">29</cx:pt>
          <cx:pt idx="54015">29</cx:pt>
          <cx:pt idx="54016">29</cx:pt>
          <cx:pt idx="54017">29</cx:pt>
          <cx:pt idx="54018">29</cx:pt>
          <cx:pt idx="54019">29</cx:pt>
          <cx:pt idx="54020">29</cx:pt>
          <cx:pt idx="54021">29</cx:pt>
          <cx:pt idx="54022">29</cx:pt>
          <cx:pt idx="54023">29</cx:pt>
          <cx:pt idx="54024">29</cx:pt>
          <cx:pt idx="54025">29</cx:pt>
          <cx:pt idx="54026">29</cx:pt>
          <cx:pt idx="54027">29</cx:pt>
          <cx:pt idx="54028">29</cx:pt>
          <cx:pt idx="54029">29</cx:pt>
          <cx:pt idx="54030">29</cx:pt>
          <cx:pt idx="54031">29</cx:pt>
          <cx:pt idx="54032">29</cx:pt>
          <cx:pt idx="54033">29</cx:pt>
          <cx:pt idx="54034">29</cx:pt>
          <cx:pt idx="54035">29</cx:pt>
          <cx:pt idx="54036">29</cx:pt>
          <cx:pt idx="54037">29</cx:pt>
          <cx:pt idx="54038">29</cx:pt>
          <cx:pt idx="54039">29</cx:pt>
          <cx:pt idx="54040">29</cx:pt>
          <cx:pt idx="54041">29</cx:pt>
          <cx:pt idx="54042">29</cx:pt>
          <cx:pt idx="54043">29</cx:pt>
          <cx:pt idx="54044">29</cx:pt>
          <cx:pt idx="54045">29</cx:pt>
          <cx:pt idx="54046">29</cx:pt>
          <cx:pt idx="54047">29</cx:pt>
          <cx:pt idx="54048">29</cx:pt>
          <cx:pt idx="54049">29</cx:pt>
          <cx:pt idx="54050">29</cx:pt>
          <cx:pt idx="54051">29</cx:pt>
          <cx:pt idx="54052">29</cx:pt>
          <cx:pt idx="54053">29</cx:pt>
          <cx:pt idx="54054">29</cx:pt>
          <cx:pt idx="54055">29</cx:pt>
          <cx:pt idx="54056">29</cx:pt>
          <cx:pt idx="54057">29</cx:pt>
          <cx:pt idx="54058">29</cx:pt>
          <cx:pt idx="54059">29</cx:pt>
          <cx:pt idx="54060">29</cx:pt>
          <cx:pt idx="54061">29</cx:pt>
          <cx:pt idx="54062">29</cx:pt>
          <cx:pt idx="54063">29</cx:pt>
          <cx:pt idx="54064">29</cx:pt>
          <cx:pt idx="54065">29</cx:pt>
          <cx:pt idx="54066">29</cx:pt>
          <cx:pt idx="54067">29</cx:pt>
          <cx:pt idx="54068">29</cx:pt>
          <cx:pt idx="54069">29</cx:pt>
          <cx:pt idx="54070">29</cx:pt>
          <cx:pt idx="54071">29</cx:pt>
          <cx:pt idx="54072">29</cx:pt>
          <cx:pt idx="54073">29</cx:pt>
          <cx:pt idx="54074">29</cx:pt>
          <cx:pt idx="54075">29</cx:pt>
          <cx:pt idx="54076">29</cx:pt>
          <cx:pt idx="54077">29</cx:pt>
          <cx:pt idx="54078">29</cx:pt>
          <cx:pt idx="54079">29</cx:pt>
          <cx:pt idx="54080">29</cx:pt>
          <cx:pt idx="54081">29</cx:pt>
          <cx:pt idx="54082">29</cx:pt>
          <cx:pt idx="54083">29</cx:pt>
          <cx:pt idx="54084">29</cx:pt>
          <cx:pt idx="54085">29</cx:pt>
          <cx:pt idx="54086">29</cx:pt>
          <cx:pt idx="54087">29</cx:pt>
          <cx:pt idx="54088">29</cx:pt>
          <cx:pt idx="54089">29</cx:pt>
          <cx:pt idx="54090">29</cx:pt>
          <cx:pt idx="54091">29</cx:pt>
          <cx:pt idx="54092">29</cx:pt>
          <cx:pt idx="54093">29</cx:pt>
          <cx:pt idx="54094">29</cx:pt>
          <cx:pt idx="54095">29</cx:pt>
          <cx:pt idx="54096">29</cx:pt>
          <cx:pt idx="54097">29</cx:pt>
          <cx:pt idx="54098">29</cx:pt>
          <cx:pt idx="54099">29</cx:pt>
          <cx:pt idx="54100">29</cx:pt>
          <cx:pt idx="54101">29</cx:pt>
          <cx:pt idx="54102">29</cx:pt>
          <cx:pt idx="54103">29</cx:pt>
          <cx:pt idx="54104">29</cx:pt>
          <cx:pt idx="54105">29</cx:pt>
          <cx:pt idx="54106">29</cx:pt>
          <cx:pt idx="54107">29</cx:pt>
          <cx:pt idx="54108">29</cx:pt>
          <cx:pt idx="54109">29</cx:pt>
          <cx:pt idx="54110">29</cx:pt>
          <cx:pt idx="54111">29</cx:pt>
          <cx:pt idx="54112">29</cx:pt>
          <cx:pt idx="54113">29</cx:pt>
          <cx:pt idx="54114">29</cx:pt>
          <cx:pt idx="54115">29</cx:pt>
          <cx:pt idx="54116">29</cx:pt>
          <cx:pt idx="54117">29</cx:pt>
          <cx:pt idx="54118">29</cx:pt>
          <cx:pt idx="54119">29</cx:pt>
          <cx:pt idx="54120">29</cx:pt>
          <cx:pt idx="54121">29</cx:pt>
          <cx:pt idx="54122">29</cx:pt>
          <cx:pt idx="54123">29</cx:pt>
          <cx:pt idx="54124">29</cx:pt>
          <cx:pt idx="54125">29</cx:pt>
          <cx:pt idx="54126">29</cx:pt>
          <cx:pt idx="54127">29</cx:pt>
          <cx:pt idx="54128">29</cx:pt>
          <cx:pt idx="54129">29</cx:pt>
          <cx:pt idx="54130">29</cx:pt>
          <cx:pt idx="54131">29</cx:pt>
          <cx:pt idx="54132">29</cx:pt>
          <cx:pt idx="54133">29</cx:pt>
          <cx:pt idx="54134">29</cx:pt>
          <cx:pt idx="54135">29</cx:pt>
          <cx:pt idx="54136">29</cx:pt>
          <cx:pt idx="54137">29</cx:pt>
          <cx:pt idx="54138">29</cx:pt>
          <cx:pt idx="54139">29</cx:pt>
          <cx:pt idx="54140">29</cx:pt>
          <cx:pt idx="54141">29</cx:pt>
          <cx:pt idx="54142">29</cx:pt>
          <cx:pt idx="54143">29</cx:pt>
          <cx:pt idx="54144">29</cx:pt>
          <cx:pt idx="54145">29</cx:pt>
          <cx:pt idx="54146">29</cx:pt>
          <cx:pt idx="54147">29</cx:pt>
          <cx:pt idx="54148">29</cx:pt>
          <cx:pt idx="54149">29</cx:pt>
          <cx:pt idx="54150">29</cx:pt>
          <cx:pt idx="54151">29</cx:pt>
          <cx:pt idx="54152">29</cx:pt>
          <cx:pt idx="54153">29</cx:pt>
          <cx:pt idx="54154">29</cx:pt>
          <cx:pt idx="54155">29</cx:pt>
          <cx:pt idx="54156">29</cx:pt>
          <cx:pt idx="54157">29</cx:pt>
          <cx:pt idx="54158">29</cx:pt>
          <cx:pt idx="54159">29</cx:pt>
          <cx:pt idx="54160">29</cx:pt>
          <cx:pt idx="54161">29</cx:pt>
          <cx:pt idx="54162">29</cx:pt>
          <cx:pt idx="54163">29</cx:pt>
          <cx:pt idx="54164">29</cx:pt>
          <cx:pt idx="54165">29</cx:pt>
          <cx:pt idx="54166">29</cx:pt>
          <cx:pt idx="54167">29</cx:pt>
          <cx:pt idx="54168">29</cx:pt>
          <cx:pt idx="54169">29</cx:pt>
          <cx:pt idx="54170">29</cx:pt>
          <cx:pt idx="54171">29</cx:pt>
          <cx:pt idx="54172">29</cx:pt>
          <cx:pt idx="54173">29</cx:pt>
          <cx:pt idx="54174">29</cx:pt>
          <cx:pt idx="54175">29</cx:pt>
          <cx:pt idx="54176">29</cx:pt>
          <cx:pt idx="54177">29</cx:pt>
          <cx:pt idx="54178">29</cx:pt>
          <cx:pt idx="54179">29</cx:pt>
          <cx:pt idx="54180">29</cx:pt>
          <cx:pt idx="54181">29</cx:pt>
          <cx:pt idx="54182">29</cx:pt>
          <cx:pt idx="54183">29</cx:pt>
          <cx:pt idx="54184">29</cx:pt>
          <cx:pt idx="54185">29</cx:pt>
          <cx:pt idx="54186">29</cx:pt>
          <cx:pt idx="54187">29</cx:pt>
          <cx:pt idx="54188">29</cx:pt>
          <cx:pt idx="54189">29</cx:pt>
          <cx:pt idx="54190">29</cx:pt>
          <cx:pt idx="54191">29</cx:pt>
          <cx:pt idx="54192">29</cx:pt>
          <cx:pt idx="54193">29</cx:pt>
          <cx:pt idx="54194">29</cx:pt>
          <cx:pt idx="54195">29</cx:pt>
          <cx:pt idx="54196">29</cx:pt>
          <cx:pt idx="54197">29</cx:pt>
          <cx:pt idx="54198">29</cx:pt>
          <cx:pt idx="54199">29</cx:pt>
          <cx:pt idx="54200">29</cx:pt>
          <cx:pt idx="54201">29</cx:pt>
          <cx:pt idx="54202">29</cx:pt>
          <cx:pt idx="54203">29</cx:pt>
          <cx:pt idx="54204">29</cx:pt>
          <cx:pt idx="54205">29</cx:pt>
          <cx:pt idx="54206">29</cx:pt>
          <cx:pt idx="54207">29</cx:pt>
          <cx:pt idx="54208">29</cx:pt>
          <cx:pt idx="54209">29</cx:pt>
          <cx:pt idx="54210">29</cx:pt>
          <cx:pt idx="54211">29</cx:pt>
          <cx:pt idx="54212">29</cx:pt>
          <cx:pt idx="54213">29</cx:pt>
          <cx:pt idx="54214">29</cx:pt>
          <cx:pt idx="54215">29</cx:pt>
          <cx:pt idx="54216">29</cx:pt>
          <cx:pt idx="54217">29</cx:pt>
          <cx:pt idx="54218">29</cx:pt>
          <cx:pt idx="54219">29</cx:pt>
          <cx:pt idx="54220">29</cx:pt>
          <cx:pt idx="54221">29</cx:pt>
          <cx:pt idx="54222">29</cx:pt>
          <cx:pt idx="54223">29</cx:pt>
          <cx:pt idx="54224">29</cx:pt>
          <cx:pt idx="54225">29</cx:pt>
          <cx:pt idx="54226">29</cx:pt>
          <cx:pt idx="54227">29</cx:pt>
          <cx:pt idx="54228">29</cx:pt>
          <cx:pt idx="54229">29</cx:pt>
          <cx:pt idx="54230">29</cx:pt>
          <cx:pt idx="54231">29</cx:pt>
          <cx:pt idx="54232">29</cx:pt>
          <cx:pt idx="54233">29</cx:pt>
          <cx:pt idx="54234">29</cx:pt>
          <cx:pt idx="54235">29</cx:pt>
          <cx:pt idx="54236">29</cx:pt>
          <cx:pt idx="54237">29</cx:pt>
          <cx:pt idx="54238">29</cx:pt>
          <cx:pt idx="54239">29</cx:pt>
          <cx:pt idx="54240">29</cx:pt>
          <cx:pt idx="54241">29</cx:pt>
          <cx:pt idx="54242">29</cx:pt>
          <cx:pt idx="54243">29</cx:pt>
          <cx:pt idx="54244">29</cx:pt>
          <cx:pt idx="54245">29</cx:pt>
          <cx:pt idx="54246">29</cx:pt>
          <cx:pt idx="54247">29</cx:pt>
          <cx:pt idx="54248">29</cx:pt>
          <cx:pt idx="54249">29</cx:pt>
          <cx:pt idx="54250">29</cx:pt>
          <cx:pt idx="54251">29</cx:pt>
          <cx:pt idx="54252">29</cx:pt>
          <cx:pt idx="54253">29</cx:pt>
          <cx:pt idx="54254">29</cx:pt>
          <cx:pt idx="54255">29</cx:pt>
          <cx:pt idx="54256">29</cx:pt>
          <cx:pt idx="54257">29</cx:pt>
          <cx:pt idx="54258">29</cx:pt>
          <cx:pt idx="54259">29</cx:pt>
          <cx:pt idx="54260">28</cx:pt>
          <cx:pt idx="54261">28</cx:pt>
          <cx:pt idx="54262">28</cx:pt>
          <cx:pt idx="54263">28</cx:pt>
          <cx:pt idx="54264">28</cx:pt>
          <cx:pt idx="54265">28</cx:pt>
          <cx:pt idx="54266">28</cx:pt>
          <cx:pt idx="54267">28</cx:pt>
          <cx:pt idx="54268">28</cx:pt>
          <cx:pt idx="54269">28</cx:pt>
          <cx:pt idx="54270">28</cx:pt>
          <cx:pt idx="54271">28</cx:pt>
          <cx:pt idx="54272">28</cx:pt>
          <cx:pt idx="54273">28</cx:pt>
          <cx:pt idx="54274">28</cx:pt>
          <cx:pt idx="54275">28</cx:pt>
          <cx:pt idx="54276">28</cx:pt>
          <cx:pt idx="54277">28</cx:pt>
          <cx:pt idx="54278">28</cx:pt>
          <cx:pt idx="54279">28</cx:pt>
          <cx:pt idx="54280">28</cx:pt>
          <cx:pt idx="54281">28</cx:pt>
          <cx:pt idx="54282">28</cx:pt>
          <cx:pt idx="54283">28</cx:pt>
          <cx:pt idx="54284">28</cx:pt>
          <cx:pt idx="54285">28</cx:pt>
          <cx:pt idx="54286">28</cx:pt>
          <cx:pt idx="54287">28</cx:pt>
          <cx:pt idx="54288">28</cx:pt>
          <cx:pt idx="54289">28</cx:pt>
          <cx:pt idx="54290">28</cx:pt>
          <cx:pt idx="54291">28</cx:pt>
          <cx:pt idx="54292">28</cx:pt>
          <cx:pt idx="54293">28</cx:pt>
          <cx:pt idx="54294">28</cx:pt>
          <cx:pt idx="54295">28</cx:pt>
          <cx:pt idx="54296">28</cx:pt>
          <cx:pt idx="54297">28</cx:pt>
          <cx:pt idx="54298">28</cx:pt>
          <cx:pt idx="54299">28</cx:pt>
          <cx:pt idx="54300">28</cx:pt>
          <cx:pt idx="54301">28</cx:pt>
          <cx:pt idx="54302">28</cx:pt>
          <cx:pt idx="54303">28</cx:pt>
          <cx:pt idx="54304">28</cx:pt>
          <cx:pt idx="54305">28</cx:pt>
          <cx:pt idx="54306">28</cx:pt>
          <cx:pt idx="54307">28</cx:pt>
          <cx:pt idx="54308">28</cx:pt>
          <cx:pt idx="54309">28</cx:pt>
          <cx:pt idx="54310">28</cx:pt>
          <cx:pt idx="54311">28</cx:pt>
          <cx:pt idx="54312">28</cx:pt>
          <cx:pt idx="54313">28</cx:pt>
          <cx:pt idx="54314">28</cx:pt>
          <cx:pt idx="54315">28</cx:pt>
          <cx:pt idx="54316">28</cx:pt>
          <cx:pt idx="54317">28</cx:pt>
          <cx:pt idx="54318">28</cx:pt>
          <cx:pt idx="54319">28</cx:pt>
          <cx:pt idx="54320">28</cx:pt>
          <cx:pt idx="54321">28</cx:pt>
          <cx:pt idx="54322">28</cx:pt>
          <cx:pt idx="54323">28</cx:pt>
          <cx:pt idx="54324">28</cx:pt>
          <cx:pt idx="54325">28</cx:pt>
          <cx:pt idx="54326">28</cx:pt>
          <cx:pt idx="54327">28</cx:pt>
          <cx:pt idx="54328">28</cx:pt>
          <cx:pt idx="54329">28</cx:pt>
          <cx:pt idx="54330">28</cx:pt>
          <cx:pt idx="54331">28</cx:pt>
          <cx:pt idx="54332">28</cx:pt>
          <cx:pt idx="54333">28</cx:pt>
          <cx:pt idx="54334">28</cx:pt>
          <cx:pt idx="54335">28</cx:pt>
          <cx:pt idx="54336">28</cx:pt>
          <cx:pt idx="54337">28</cx:pt>
          <cx:pt idx="54338">28</cx:pt>
          <cx:pt idx="54339">28</cx:pt>
          <cx:pt idx="54340">28</cx:pt>
          <cx:pt idx="54341">28</cx:pt>
          <cx:pt idx="54342">28</cx:pt>
          <cx:pt idx="54343">28</cx:pt>
          <cx:pt idx="54344">28</cx:pt>
          <cx:pt idx="54345">28</cx:pt>
          <cx:pt idx="54346">28</cx:pt>
          <cx:pt idx="54347">28</cx:pt>
          <cx:pt idx="54348">28</cx:pt>
          <cx:pt idx="54349">28</cx:pt>
          <cx:pt idx="54350">28</cx:pt>
          <cx:pt idx="54351">28</cx:pt>
          <cx:pt idx="54352">28</cx:pt>
          <cx:pt idx="54353">28</cx:pt>
          <cx:pt idx="54354">28</cx:pt>
          <cx:pt idx="54355">28</cx:pt>
          <cx:pt idx="54356">28</cx:pt>
          <cx:pt idx="54357">28</cx:pt>
          <cx:pt idx="54358">28</cx:pt>
          <cx:pt idx="54359">28</cx:pt>
          <cx:pt idx="54360">28</cx:pt>
          <cx:pt idx="54361">28</cx:pt>
          <cx:pt idx="54362">28</cx:pt>
          <cx:pt idx="54363">28</cx:pt>
          <cx:pt idx="54364">28</cx:pt>
          <cx:pt idx="54365">28</cx:pt>
          <cx:pt idx="54366">28</cx:pt>
          <cx:pt idx="54367">28</cx:pt>
          <cx:pt idx="54368">28</cx:pt>
          <cx:pt idx="54369">28</cx:pt>
          <cx:pt idx="54370">28</cx:pt>
          <cx:pt idx="54371">28</cx:pt>
          <cx:pt idx="54372">28</cx:pt>
          <cx:pt idx="54373">28</cx:pt>
          <cx:pt idx="54374">28</cx:pt>
          <cx:pt idx="54375">28</cx:pt>
          <cx:pt idx="54376">28</cx:pt>
          <cx:pt idx="54377">28</cx:pt>
          <cx:pt idx="54378">28</cx:pt>
          <cx:pt idx="54379">28</cx:pt>
          <cx:pt idx="54380">28</cx:pt>
          <cx:pt idx="54381">28</cx:pt>
          <cx:pt idx="54382">28</cx:pt>
          <cx:pt idx="54383">28</cx:pt>
          <cx:pt idx="54384">28</cx:pt>
          <cx:pt idx="54385">28</cx:pt>
          <cx:pt idx="54386">28</cx:pt>
          <cx:pt idx="54387">28</cx:pt>
          <cx:pt idx="54388">28</cx:pt>
          <cx:pt idx="54389">28</cx:pt>
          <cx:pt idx="54390">28</cx:pt>
          <cx:pt idx="54391">28</cx:pt>
          <cx:pt idx="54392">28</cx:pt>
          <cx:pt idx="54393">28</cx:pt>
          <cx:pt idx="54394">28</cx:pt>
          <cx:pt idx="54395">28</cx:pt>
          <cx:pt idx="54396">28</cx:pt>
          <cx:pt idx="54397">28</cx:pt>
          <cx:pt idx="54398">28</cx:pt>
          <cx:pt idx="54399">28</cx:pt>
          <cx:pt idx="54400">28</cx:pt>
          <cx:pt idx="54401">28</cx:pt>
          <cx:pt idx="54402">28</cx:pt>
          <cx:pt idx="54403">28</cx:pt>
          <cx:pt idx="54404">28</cx:pt>
          <cx:pt idx="54405">28</cx:pt>
          <cx:pt idx="54406">28</cx:pt>
          <cx:pt idx="54407">28</cx:pt>
          <cx:pt idx="54408">28</cx:pt>
          <cx:pt idx="54409">28</cx:pt>
          <cx:pt idx="54410">28</cx:pt>
          <cx:pt idx="54411">28</cx:pt>
          <cx:pt idx="54412">28</cx:pt>
          <cx:pt idx="54413">28</cx:pt>
          <cx:pt idx="54414">28</cx:pt>
          <cx:pt idx="54415">28</cx:pt>
          <cx:pt idx="54416">28</cx:pt>
          <cx:pt idx="54417">28</cx:pt>
          <cx:pt idx="54418">28</cx:pt>
          <cx:pt idx="54419">28</cx:pt>
          <cx:pt idx="54420">28</cx:pt>
          <cx:pt idx="54421">28</cx:pt>
          <cx:pt idx="54422">28</cx:pt>
          <cx:pt idx="54423">28</cx:pt>
          <cx:pt idx="54424">28</cx:pt>
          <cx:pt idx="54425">28</cx:pt>
          <cx:pt idx="54426">28</cx:pt>
          <cx:pt idx="54427">28</cx:pt>
          <cx:pt idx="54428">28</cx:pt>
          <cx:pt idx="54429">28</cx:pt>
          <cx:pt idx="54430">28</cx:pt>
          <cx:pt idx="54431">28</cx:pt>
          <cx:pt idx="54432">28</cx:pt>
          <cx:pt idx="54433">28</cx:pt>
          <cx:pt idx="54434">28</cx:pt>
          <cx:pt idx="54435">28</cx:pt>
          <cx:pt idx="54436">28</cx:pt>
          <cx:pt idx="54437">28</cx:pt>
          <cx:pt idx="54438">28</cx:pt>
          <cx:pt idx="54439">28</cx:pt>
          <cx:pt idx="54440">28</cx:pt>
          <cx:pt idx="54441">28</cx:pt>
          <cx:pt idx="54442">28</cx:pt>
          <cx:pt idx="54443">28</cx:pt>
          <cx:pt idx="54444">28</cx:pt>
          <cx:pt idx="54445">28</cx:pt>
          <cx:pt idx="54446">28</cx:pt>
          <cx:pt idx="54447">28</cx:pt>
          <cx:pt idx="54448">28</cx:pt>
          <cx:pt idx="54449">28</cx:pt>
          <cx:pt idx="54450">28</cx:pt>
          <cx:pt idx="54451">28</cx:pt>
          <cx:pt idx="54452">28</cx:pt>
          <cx:pt idx="54453">28</cx:pt>
          <cx:pt idx="54454">28</cx:pt>
          <cx:pt idx="54455">28</cx:pt>
          <cx:pt idx="54456">28</cx:pt>
          <cx:pt idx="54457">28</cx:pt>
          <cx:pt idx="54458">28</cx:pt>
          <cx:pt idx="54459">28</cx:pt>
          <cx:pt idx="54460">28</cx:pt>
          <cx:pt idx="54461">28</cx:pt>
          <cx:pt idx="54462">28</cx:pt>
          <cx:pt idx="54463">28</cx:pt>
          <cx:pt idx="54464">28</cx:pt>
          <cx:pt idx="54465">28</cx:pt>
          <cx:pt idx="54466">28</cx:pt>
          <cx:pt idx="54467">28</cx:pt>
          <cx:pt idx="54468">28</cx:pt>
          <cx:pt idx="54469">28</cx:pt>
          <cx:pt idx="54470">28</cx:pt>
          <cx:pt idx="54471">28</cx:pt>
          <cx:pt idx="54472">28</cx:pt>
          <cx:pt idx="54473">28</cx:pt>
          <cx:pt idx="54474">28</cx:pt>
          <cx:pt idx="54475">28</cx:pt>
          <cx:pt idx="54476">28</cx:pt>
          <cx:pt idx="54477">28</cx:pt>
          <cx:pt idx="54478">28</cx:pt>
          <cx:pt idx="54479">28</cx:pt>
          <cx:pt idx="54480">28</cx:pt>
          <cx:pt idx="54481">28</cx:pt>
          <cx:pt idx="54482">28</cx:pt>
          <cx:pt idx="54483">28</cx:pt>
          <cx:pt idx="54484">28</cx:pt>
          <cx:pt idx="54485">28</cx:pt>
          <cx:pt idx="54486">28</cx:pt>
          <cx:pt idx="54487">28</cx:pt>
          <cx:pt idx="54488">28</cx:pt>
          <cx:pt idx="54489">28</cx:pt>
          <cx:pt idx="54490">28</cx:pt>
          <cx:pt idx="54491">28</cx:pt>
          <cx:pt idx="54492">28</cx:pt>
          <cx:pt idx="54493">28</cx:pt>
          <cx:pt idx="54494">28</cx:pt>
          <cx:pt idx="54495">28</cx:pt>
          <cx:pt idx="54496">28</cx:pt>
          <cx:pt idx="54497">28</cx:pt>
          <cx:pt idx="54498">28</cx:pt>
          <cx:pt idx="54499">28</cx:pt>
          <cx:pt idx="54500">28</cx:pt>
          <cx:pt idx="54501">28</cx:pt>
          <cx:pt idx="54502">28</cx:pt>
          <cx:pt idx="54503">28</cx:pt>
          <cx:pt idx="54504">28</cx:pt>
          <cx:pt idx="54505">28</cx:pt>
          <cx:pt idx="54506">28</cx:pt>
          <cx:pt idx="54507">28</cx:pt>
          <cx:pt idx="54508">28</cx:pt>
          <cx:pt idx="54509">28</cx:pt>
          <cx:pt idx="54510">28</cx:pt>
          <cx:pt idx="54511">28</cx:pt>
          <cx:pt idx="54512">28</cx:pt>
          <cx:pt idx="54513">28</cx:pt>
          <cx:pt idx="54514">28</cx:pt>
          <cx:pt idx="54515">28</cx:pt>
          <cx:pt idx="54516">28</cx:pt>
          <cx:pt idx="54517">28</cx:pt>
          <cx:pt idx="54518">28</cx:pt>
          <cx:pt idx="54519">28</cx:pt>
          <cx:pt idx="54520">28</cx:pt>
          <cx:pt idx="54521">28</cx:pt>
          <cx:pt idx="54522">28</cx:pt>
          <cx:pt idx="54523">28</cx:pt>
          <cx:pt idx="54524">28</cx:pt>
          <cx:pt idx="54525">28</cx:pt>
          <cx:pt idx="54526">28</cx:pt>
          <cx:pt idx="54527">28</cx:pt>
          <cx:pt idx="54528">28</cx:pt>
          <cx:pt idx="54529">28</cx:pt>
          <cx:pt idx="54530">28</cx:pt>
          <cx:pt idx="54531">28</cx:pt>
          <cx:pt idx="54532">28</cx:pt>
          <cx:pt idx="54533">28</cx:pt>
          <cx:pt idx="54534">28</cx:pt>
          <cx:pt idx="54535">28</cx:pt>
          <cx:pt idx="54536">28</cx:pt>
          <cx:pt idx="54537">28</cx:pt>
          <cx:pt idx="54538">28</cx:pt>
          <cx:pt idx="54539">28</cx:pt>
          <cx:pt idx="54540">28</cx:pt>
          <cx:pt idx="54541">28</cx:pt>
          <cx:pt idx="54542">28</cx:pt>
          <cx:pt idx="54543">28</cx:pt>
          <cx:pt idx="54544">28</cx:pt>
          <cx:pt idx="54545">28</cx:pt>
          <cx:pt idx="54546">28</cx:pt>
          <cx:pt idx="54547">28</cx:pt>
          <cx:pt idx="54548">28</cx:pt>
          <cx:pt idx="54549">28</cx:pt>
          <cx:pt idx="54550">28</cx:pt>
          <cx:pt idx="54551">28</cx:pt>
          <cx:pt idx="54552">28</cx:pt>
          <cx:pt idx="54553">28</cx:pt>
          <cx:pt idx="54554">28</cx:pt>
          <cx:pt idx="54555">28</cx:pt>
          <cx:pt idx="54556">28</cx:pt>
          <cx:pt idx="54557">28</cx:pt>
          <cx:pt idx="54558">28</cx:pt>
          <cx:pt idx="54559">28</cx:pt>
          <cx:pt idx="54560">28</cx:pt>
          <cx:pt idx="54561">28</cx:pt>
          <cx:pt idx="54562">28</cx:pt>
          <cx:pt idx="54563">28</cx:pt>
          <cx:pt idx="54564">28</cx:pt>
          <cx:pt idx="54565">28</cx:pt>
          <cx:pt idx="54566">28</cx:pt>
          <cx:pt idx="54567">28</cx:pt>
          <cx:pt idx="54568">28</cx:pt>
          <cx:pt idx="54569">28</cx:pt>
          <cx:pt idx="54570">28</cx:pt>
          <cx:pt idx="54571">28</cx:pt>
          <cx:pt idx="54572">28</cx:pt>
          <cx:pt idx="54573">28</cx:pt>
          <cx:pt idx="54574">28</cx:pt>
          <cx:pt idx="54575">28</cx:pt>
          <cx:pt idx="54576">28</cx:pt>
          <cx:pt idx="54577">28</cx:pt>
          <cx:pt idx="54578">28</cx:pt>
          <cx:pt idx="54579">28</cx:pt>
          <cx:pt idx="54580">28</cx:pt>
          <cx:pt idx="54581">28</cx:pt>
          <cx:pt idx="54582">28</cx:pt>
          <cx:pt idx="54583">28</cx:pt>
          <cx:pt idx="54584">28</cx:pt>
          <cx:pt idx="54585">28</cx:pt>
          <cx:pt idx="54586">28</cx:pt>
          <cx:pt idx="54587">28</cx:pt>
          <cx:pt idx="54588">28</cx:pt>
          <cx:pt idx="54589">28</cx:pt>
          <cx:pt idx="54590">28</cx:pt>
          <cx:pt idx="54591">28</cx:pt>
          <cx:pt idx="54592">28</cx:pt>
          <cx:pt idx="54593">28</cx:pt>
          <cx:pt idx="54594">28</cx:pt>
          <cx:pt idx="54595">28</cx:pt>
          <cx:pt idx="54596">28</cx:pt>
          <cx:pt idx="54597">28</cx:pt>
          <cx:pt idx="54598">28</cx:pt>
          <cx:pt idx="54599">28</cx:pt>
          <cx:pt idx="54600">28</cx:pt>
          <cx:pt idx="54601">28</cx:pt>
          <cx:pt idx="54602">28</cx:pt>
          <cx:pt idx="54603">28</cx:pt>
          <cx:pt idx="54604">28</cx:pt>
          <cx:pt idx="54605">28</cx:pt>
          <cx:pt idx="54606">28</cx:pt>
          <cx:pt idx="54607">28</cx:pt>
          <cx:pt idx="54608">28</cx:pt>
          <cx:pt idx="54609">28</cx:pt>
          <cx:pt idx="54610">28</cx:pt>
          <cx:pt idx="54611">28</cx:pt>
          <cx:pt idx="54612">28</cx:pt>
          <cx:pt idx="54613">28</cx:pt>
          <cx:pt idx="54614">28</cx:pt>
          <cx:pt idx="54615">28</cx:pt>
          <cx:pt idx="54616">28</cx:pt>
          <cx:pt idx="54617">28</cx:pt>
          <cx:pt idx="54618">28</cx:pt>
          <cx:pt idx="54619">28</cx:pt>
          <cx:pt idx="54620">28</cx:pt>
          <cx:pt idx="54621">28</cx:pt>
          <cx:pt idx="54622">28</cx:pt>
          <cx:pt idx="54623">28</cx:pt>
          <cx:pt idx="54624">28</cx:pt>
          <cx:pt idx="54625">28</cx:pt>
          <cx:pt idx="54626">28</cx:pt>
          <cx:pt idx="54627">28</cx:pt>
          <cx:pt idx="54628">28</cx:pt>
          <cx:pt idx="54629">28</cx:pt>
          <cx:pt idx="54630">28</cx:pt>
          <cx:pt idx="54631">28</cx:pt>
          <cx:pt idx="54632">28</cx:pt>
          <cx:pt idx="54633">28</cx:pt>
          <cx:pt idx="54634">28</cx:pt>
          <cx:pt idx="54635">28</cx:pt>
          <cx:pt idx="54636">28</cx:pt>
          <cx:pt idx="54637">28</cx:pt>
          <cx:pt idx="54638">28</cx:pt>
          <cx:pt idx="54639">28</cx:pt>
          <cx:pt idx="54640">28</cx:pt>
          <cx:pt idx="54641">28</cx:pt>
          <cx:pt idx="54642">28</cx:pt>
          <cx:pt idx="54643">28</cx:pt>
          <cx:pt idx="54644">28</cx:pt>
          <cx:pt idx="54645">28</cx:pt>
          <cx:pt idx="54646">28</cx:pt>
          <cx:pt idx="54647">28</cx:pt>
          <cx:pt idx="54648">28</cx:pt>
          <cx:pt idx="54649">28</cx:pt>
          <cx:pt idx="54650">28</cx:pt>
          <cx:pt idx="54651">28</cx:pt>
          <cx:pt idx="54652">28</cx:pt>
          <cx:pt idx="54653">28</cx:pt>
          <cx:pt idx="54654">28</cx:pt>
          <cx:pt idx="54655">28</cx:pt>
          <cx:pt idx="54656">28</cx:pt>
          <cx:pt idx="54657">28</cx:pt>
          <cx:pt idx="54658">28</cx:pt>
          <cx:pt idx="54659">28</cx:pt>
          <cx:pt idx="54660">28</cx:pt>
          <cx:pt idx="54661">28</cx:pt>
          <cx:pt idx="54662">28</cx:pt>
          <cx:pt idx="54663">28</cx:pt>
          <cx:pt idx="54664">28</cx:pt>
          <cx:pt idx="54665">28</cx:pt>
          <cx:pt idx="54666">28</cx:pt>
          <cx:pt idx="54667">28</cx:pt>
          <cx:pt idx="54668">28</cx:pt>
          <cx:pt idx="54669">28</cx:pt>
          <cx:pt idx="54670">28</cx:pt>
          <cx:pt idx="54671">28</cx:pt>
          <cx:pt idx="54672">28</cx:pt>
          <cx:pt idx="54673">28</cx:pt>
          <cx:pt idx="54674">28</cx:pt>
          <cx:pt idx="54675">28</cx:pt>
          <cx:pt idx="54676">28</cx:pt>
          <cx:pt idx="54677">28</cx:pt>
          <cx:pt idx="54678">28</cx:pt>
          <cx:pt idx="54679">28</cx:pt>
          <cx:pt idx="54680">28</cx:pt>
          <cx:pt idx="54681">28</cx:pt>
          <cx:pt idx="54682">28</cx:pt>
          <cx:pt idx="54683">28</cx:pt>
          <cx:pt idx="54684">28</cx:pt>
          <cx:pt idx="54685">28</cx:pt>
          <cx:pt idx="54686">28</cx:pt>
          <cx:pt idx="54687">28</cx:pt>
          <cx:pt idx="54688">28</cx:pt>
          <cx:pt idx="54689">28</cx:pt>
          <cx:pt idx="54690">28</cx:pt>
          <cx:pt idx="54691">28</cx:pt>
          <cx:pt idx="54692">28</cx:pt>
          <cx:pt idx="54693">28</cx:pt>
          <cx:pt idx="54694">28</cx:pt>
          <cx:pt idx="54695">28</cx:pt>
          <cx:pt idx="54696">28</cx:pt>
          <cx:pt idx="54697">28</cx:pt>
          <cx:pt idx="54698">28</cx:pt>
          <cx:pt idx="54699">28</cx:pt>
          <cx:pt idx="54700">28</cx:pt>
          <cx:pt idx="54701">28</cx:pt>
          <cx:pt idx="54702">28</cx:pt>
          <cx:pt idx="54703">28</cx:pt>
          <cx:pt idx="54704">28</cx:pt>
          <cx:pt idx="54705">28</cx:pt>
          <cx:pt idx="54706">28</cx:pt>
          <cx:pt idx="54707">28</cx:pt>
          <cx:pt idx="54708">28</cx:pt>
          <cx:pt idx="54709">28</cx:pt>
          <cx:pt idx="54710">28</cx:pt>
          <cx:pt idx="54711">28</cx:pt>
          <cx:pt idx="54712">28</cx:pt>
          <cx:pt idx="54713">28</cx:pt>
          <cx:pt idx="54714">28</cx:pt>
          <cx:pt idx="54715">28</cx:pt>
          <cx:pt idx="54716">28</cx:pt>
          <cx:pt idx="54717">28</cx:pt>
          <cx:pt idx="54718">28</cx:pt>
          <cx:pt idx="54719">28</cx:pt>
          <cx:pt idx="54720">28</cx:pt>
          <cx:pt idx="54721">28</cx:pt>
          <cx:pt idx="54722">28</cx:pt>
          <cx:pt idx="54723">28</cx:pt>
          <cx:pt idx="54724">28</cx:pt>
          <cx:pt idx="54725">28</cx:pt>
          <cx:pt idx="54726">28</cx:pt>
          <cx:pt idx="54727">28</cx:pt>
          <cx:pt idx="54728">28</cx:pt>
          <cx:pt idx="54729">28</cx:pt>
          <cx:pt idx="54730">28</cx:pt>
          <cx:pt idx="54731">28</cx:pt>
          <cx:pt idx="54732">28</cx:pt>
          <cx:pt idx="54733">28</cx:pt>
          <cx:pt idx="54734">28</cx:pt>
          <cx:pt idx="54735">28</cx:pt>
          <cx:pt idx="54736">28</cx:pt>
          <cx:pt idx="54737">28</cx:pt>
          <cx:pt idx="54738">28</cx:pt>
          <cx:pt idx="54739">28</cx:pt>
          <cx:pt idx="54740">28</cx:pt>
          <cx:pt idx="54741">28</cx:pt>
          <cx:pt idx="54742">28</cx:pt>
          <cx:pt idx="54743">28</cx:pt>
          <cx:pt idx="54744">28</cx:pt>
          <cx:pt idx="54745">28</cx:pt>
          <cx:pt idx="54746">28</cx:pt>
          <cx:pt idx="54747">28</cx:pt>
          <cx:pt idx="54748">28</cx:pt>
          <cx:pt idx="54749">28</cx:pt>
          <cx:pt idx="54750">28</cx:pt>
          <cx:pt idx="54751">28</cx:pt>
          <cx:pt idx="54752">28</cx:pt>
          <cx:pt idx="54753">28</cx:pt>
          <cx:pt idx="54754">28</cx:pt>
          <cx:pt idx="54755">28</cx:pt>
          <cx:pt idx="54756">28</cx:pt>
          <cx:pt idx="54757">28</cx:pt>
          <cx:pt idx="54758">28</cx:pt>
          <cx:pt idx="54759">28</cx:pt>
          <cx:pt idx="54760">28</cx:pt>
          <cx:pt idx="54761">28</cx:pt>
          <cx:pt idx="54762">28</cx:pt>
          <cx:pt idx="54763">28</cx:pt>
          <cx:pt idx="54764">28</cx:pt>
          <cx:pt idx="54765">28</cx:pt>
          <cx:pt idx="54766">28</cx:pt>
          <cx:pt idx="54767">28</cx:pt>
          <cx:pt idx="54768">28</cx:pt>
          <cx:pt idx="54769">28</cx:pt>
          <cx:pt idx="54770">28</cx:pt>
          <cx:pt idx="54771">28</cx:pt>
          <cx:pt idx="54772">28</cx:pt>
          <cx:pt idx="54773">28</cx:pt>
          <cx:pt idx="54774">28</cx:pt>
          <cx:pt idx="54775">28</cx:pt>
          <cx:pt idx="54776">28</cx:pt>
          <cx:pt idx="54777">28</cx:pt>
          <cx:pt idx="54778">28</cx:pt>
          <cx:pt idx="54779">28</cx:pt>
          <cx:pt idx="54780">28</cx:pt>
          <cx:pt idx="54781">28</cx:pt>
          <cx:pt idx="54782">28</cx:pt>
          <cx:pt idx="54783">28</cx:pt>
          <cx:pt idx="54784">28</cx:pt>
          <cx:pt idx="54785">28</cx:pt>
          <cx:pt idx="54786">28</cx:pt>
          <cx:pt idx="54787">28</cx:pt>
          <cx:pt idx="54788">28</cx:pt>
          <cx:pt idx="54789">28</cx:pt>
          <cx:pt idx="54790">28</cx:pt>
          <cx:pt idx="54791">28</cx:pt>
          <cx:pt idx="54792">28</cx:pt>
          <cx:pt idx="54793">28</cx:pt>
          <cx:pt idx="54794">28</cx:pt>
          <cx:pt idx="54795">28</cx:pt>
          <cx:pt idx="54796">28</cx:pt>
          <cx:pt idx="54797">28</cx:pt>
          <cx:pt idx="54798">28</cx:pt>
          <cx:pt idx="54799">28</cx:pt>
          <cx:pt idx="54800">28</cx:pt>
          <cx:pt idx="54801">28</cx:pt>
          <cx:pt idx="54802">28</cx:pt>
          <cx:pt idx="54803">28</cx:pt>
          <cx:pt idx="54804">28</cx:pt>
          <cx:pt idx="54805">28</cx:pt>
          <cx:pt idx="54806">28</cx:pt>
          <cx:pt idx="54807">28</cx:pt>
          <cx:pt idx="54808">28</cx:pt>
          <cx:pt idx="54809">28</cx:pt>
          <cx:pt idx="54810">28</cx:pt>
          <cx:pt idx="54811">28</cx:pt>
          <cx:pt idx="54812">28</cx:pt>
          <cx:pt idx="54813">28</cx:pt>
          <cx:pt idx="54814">28</cx:pt>
          <cx:pt idx="54815">28</cx:pt>
          <cx:pt idx="54816">28</cx:pt>
          <cx:pt idx="54817">28</cx:pt>
          <cx:pt idx="54818">28</cx:pt>
          <cx:pt idx="54819">28</cx:pt>
          <cx:pt idx="54820">28</cx:pt>
          <cx:pt idx="54821">28</cx:pt>
          <cx:pt idx="54822">28</cx:pt>
          <cx:pt idx="54823">28</cx:pt>
          <cx:pt idx="54824">28</cx:pt>
          <cx:pt idx="54825">28</cx:pt>
          <cx:pt idx="54826">28</cx:pt>
          <cx:pt idx="54827">28</cx:pt>
          <cx:pt idx="54828">28</cx:pt>
          <cx:pt idx="54829">28</cx:pt>
          <cx:pt idx="54830">28</cx:pt>
          <cx:pt idx="54831">28</cx:pt>
          <cx:pt idx="54832">28</cx:pt>
          <cx:pt idx="54833">28</cx:pt>
          <cx:pt idx="54834">28</cx:pt>
          <cx:pt idx="54835">28</cx:pt>
          <cx:pt idx="54836">28</cx:pt>
          <cx:pt idx="54837">28</cx:pt>
          <cx:pt idx="54838">28</cx:pt>
          <cx:pt idx="54839">28</cx:pt>
          <cx:pt idx="54840">28</cx:pt>
          <cx:pt idx="54841">28</cx:pt>
          <cx:pt idx="54842">28</cx:pt>
          <cx:pt idx="54843">28</cx:pt>
          <cx:pt idx="54844">28</cx:pt>
          <cx:pt idx="54845">28</cx:pt>
          <cx:pt idx="54846">28</cx:pt>
          <cx:pt idx="54847">28</cx:pt>
          <cx:pt idx="54848">28</cx:pt>
          <cx:pt idx="54849">28</cx:pt>
          <cx:pt idx="54850">28</cx:pt>
          <cx:pt idx="54851">28</cx:pt>
          <cx:pt idx="54852">28</cx:pt>
          <cx:pt idx="54853">28</cx:pt>
          <cx:pt idx="54854">28</cx:pt>
          <cx:pt idx="54855">28</cx:pt>
          <cx:pt idx="54856">28</cx:pt>
          <cx:pt idx="54857">28</cx:pt>
          <cx:pt idx="54858">28</cx:pt>
          <cx:pt idx="54859">28</cx:pt>
          <cx:pt idx="54860">28</cx:pt>
          <cx:pt idx="54861">28</cx:pt>
          <cx:pt idx="54862">28</cx:pt>
          <cx:pt idx="54863">28</cx:pt>
          <cx:pt idx="54864">28</cx:pt>
          <cx:pt idx="54865">27</cx:pt>
          <cx:pt idx="54866">27</cx:pt>
          <cx:pt idx="54867">27</cx:pt>
          <cx:pt idx="54868">27</cx:pt>
          <cx:pt idx="54869">27</cx:pt>
          <cx:pt idx="54870">27</cx:pt>
          <cx:pt idx="54871">27</cx:pt>
          <cx:pt idx="54872">27</cx:pt>
          <cx:pt idx="54873">27</cx:pt>
          <cx:pt idx="54874">27</cx:pt>
          <cx:pt idx="54875">27</cx:pt>
          <cx:pt idx="54876">27</cx:pt>
          <cx:pt idx="54877">27</cx:pt>
          <cx:pt idx="54878">27</cx:pt>
          <cx:pt idx="54879">27</cx:pt>
          <cx:pt idx="54880">27</cx:pt>
          <cx:pt idx="54881">27</cx:pt>
          <cx:pt idx="54882">27</cx:pt>
          <cx:pt idx="54883">27</cx:pt>
          <cx:pt idx="54884">27</cx:pt>
          <cx:pt idx="54885">27</cx:pt>
          <cx:pt idx="54886">27</cx:pt>
          <cx:pt idx="54887">27</cx:pt>
          <cx:pt idx="54888">27</cx:pt>
          <cx:pt idx="54889">27</cx:pt>
          <cx:pt idx="54890">27</cx:pt>
          <cx:pt idx="54891">27</cx:pt>
          <cx:pt idx="54892">27</cx:pt>
          <cx:pt idx="54893">27</cx:pt>
          <cx:pt idx="54894">27</cx:pt>
          <cx:pt idx="54895">27</cx:pt>
          <cx:pt idx="54896">27</cx:pt>
          <cx:pt idx="54897">27</cx:pt>
          <cx:pt idx="54898">27</cx:pt>
          <cx:pt idx="54899">27</cx:pt>
          <cx:pt idx="54900">27</cx:pt>
          <cx:pt idx="54901">27</cx:pt>
          <cx:pt idx="54902">27</cx:pt>
          <cx:pt idx="54903">27</cx:pt>
          <cx:pt idx="54904">27</cx:pt>
          <cx:pt idx="54905">27</cx:pt>
          <cx:pt idx="54906">27</cx:pt>
          <cx:pt idx="54907">27</cx:pt>
          <cx:pt idx="54908">27</cx:pt>
          <cx:pt idx="54909">27</cx:pt>
          <cx:pt idx="54910">27</cx:pt>
          <cx:pt idx="54911">27</cx:pt>
          <cx:pt idx="54912">27</cx:pt>
          <cx:pt idx="54913">27</cx:pt>
          <cx:pt idx="54914">27</cx:pt>
          <cx:pt idx="54915">27</cx:pt>
          <cx:pt idx="54916">27</cx:pt>
          <cx:pt idx="54917">27</cx:pt>
          <cx:pt idx="54918">27</cx:pt>
          <cx:pt idx="54919">27</cx:pt>
          <cx:pt idx="54920">27</cx:pt>
          <cx:pt idx="54921">27</cx:pt>
          <cx:pt idx="54922">27</cx:pt>
          <cx:pt idx="54923">27</cx:pt>
          <cx:pt idx="54924">27</cx:pt>
          <cx:pt idx="54925">27</cx:pt>
          <cx:pt idx="54926">27</cx:pt>
          <cx:pt idx="54927">27</cx:pt>
          <cx:pt idx="54928">27</cx:pt>
          <cx:pt idx="54929">27</cx:pt>
          <cx:pt idx="54930">27</cx:pt>
          <cx:pt idx="54931">27</cx:pt>
          <cx:pt idx="54932">27</cx:pt>
          <cx:pt idx="54933">27</cx:pt>
          <cx:pt idx="54934">27</cx:pt>
          <cx:pt idx="54935">27</cx:pt>
          <cx:pt idx="54936">27</cx:pt>
          <cx:pt idx="54937">27</cx:pt>
          <cx:pt idx="54938">27</cx:pt>
          <cx:pt idx="54939">27</cx:pt>
          <cx:pt idx="54940">27</cx:pt>
          <cx:pt idx="54941">27</cx:pt>
          <cx:pt idx="54942">27</cx:pt>
          <cx:pt idx="54943">27</cx:pt>
          <cx:pt idx="54944">27</cx:pt>
          <cx:pt idx="54945">27</cx:pt>
          <cx:pt idx="54946">27</cx:pt>
          <cx:pt idx="54947">27</cx:pt>
          <cx:pt idx="54948">27</cx:pt>
          <cx:pt idx="54949">27</cx:pt>
          <cx:pt idx="54950">27</cx:pt>
          <cx:pt idx="54951">27</cx:pt>
          <cx:pt idx="54952">27</cx:pt>
          <cx:pt idx="54953">27</cx:pt>
          <cx:pt idx="54954">27</cx:pt>
          <cx:pt idx="54955">27</cx:pt>
          <cx:pt idx="54956">27</cx:pt>
          <cx:pt idx="54957">27</cx:pt>
          <cx:pt idx="54958">27</cx:pt>
          <cx:pt idx="54959">27</cx:pt>
          <cx:pt idx="54960">27</cx:pt>
          <cx:pt idx="54961">27</cx:pt>
          <cx:pt idx="54962">27</cx:pt>
          <cx:pt idx="54963">27</cx:pt>
          <cx:pt idx="54964">27</cx:pt>
          <cx:pt idx="54965">27</cx:pt>
          <cx:pt idx="54966">27</cx:pt>
          <cx:pt idx="54967">27</cx:pt>
          <cx:pt idx="54968">27</cx:pt>
          <cx:pt idx="54969">27</cx:pt>
          <cx:pt idx="54970">27</cx:pt>
          <cx:pt idx="54971">27</cx:pt>
          <cx:pt idx="54972">27</cx:pt>
          <cx:pt idx="54973">27</cx:pt>
          <cx:pt idx="54974">27</cx:pt>
          <cx:pt idx="54975">27</cx:pt>
          <cx:pt idx="54976">27</cx:pt>
          <cx:pt idx="54977">27</cx:pt>
          <cx:pt idx="54978">27</cx:pt>
          <cx:pt idx="54979">27</cx:pt>
          <cx:pt idx="54980">27</cx:pt>
          <cx:pt idx="54981">27</cx:pt>
          <cx:pt idx="54982">27</cx:pt>
          <cx:pt idx="54983">27</cx:pt>
          <cx:pt idx="54984">27</cx:pt>
          <cx:pt idx="54985">27</cx:pt>
          <cx:pt idx="54986">27</cx:pt>
          <cx:pt idx="54987">27</cx:pt>
          <cx:pt idx="54988">27</cx:pt>
          <cx:pt idx="54989">27</cx:pt>
          <cx:pt idx="54990">27</cx:pt>
          <cx:pt idx="54991">27</cx:pt>
          <cx:pt idx="54992">27</cx:pt>
          <cx:pt idx="54993">27</cx:pt>
          <cx:pt idx="54994">27</cx:pt>
          <cx:pt idx="54995">27</cx:pt>
          <cx:pt idx="54996">27</cx:pt>
          <cx:pt idx="54997">27</cx:pt>
          <cx:pt idx="54998">27</cx:pt>
          <cx:pt idx="54999">27</cx:pt>
          <cx:pt idx="55000">27</cx:pt>
          <cx:pt idx="55001">27</cx:pt>
          <cx:pt idx="55002">27</cx:pt>
          <cx:pt idx="55003">27</cx:pt>
          <cx:pt idx="55004">27</cx:pt>
          <cx:pt idx="55005">27</cx:pt>
          <cx:pt idx="55006">27</cx:pt>
          <cx:pt idx="55007">27</cx:pt>
          <cx:pt idx="55008">27</cx:pt>
          <cx:pt idx="55009">27</cx:pt>
          <cx:pt idx="55010">27</cx:pt>
          <cx:pt idx="55011">27</cx:pt>
          <cx:pt idx="55012">27</cx:pt>
          <cx:pt idx="55013">27</cx:pt>
          <cx:pt idx="55014">27</cx:pt>
          <cx:pt idx="55015">27</cx:pt>
          <cx:pt idx="55016">27</cx:pt>
          <cx:pt idx="55017">27</cx:pt>
          <cx:pt idx="55018">27</cx:pt>
          <cx:pt idx="55019">27</cx:pt>
          <cx:pt idx="55020">27</cx:pt>
          <cx:pt idx="55021">27</cx:pt>
          <cx:pt idx="55022">27</cx:pt>
          <cx:pt idx="55023">27</cx:pt>
          <cx:pt idx="55024">27</cx:pt>
          <cx:pt idx="55025">27</cx:pt>
          <cx:pt idx="55026">27</cx:pt>
          <cx:pt idx="55027">27</cx:pt>
          <cx:pt idx="55028">27</cx:pt>
          <cx:pt idx="55029">27</cx:pt>
          <cx:pt idx="55030">27</cx:pt>
          <cx:pt idx="55031">27</cx:pt>
          <cx:pt idx="55032">27</cx:pt>
          <cx:pt idx="55033">27</cx:pt>
          <cx:pt idx="55034">27</cx:pt>
          <cx:pt idx="55035">27</cx:pt>
          <cx:pt idx="55036">27</cx:pt>
          <cx:pt idx="55037">27</cx:pt>
          <cx:pt idx="55038">27</cx:pt>
          <cx:pt idx="55039">27</cx:pt>
          <cx:pt idx="55040">27</cx:pt>
          <cx:pt idx="55041">27</cx:pt>
          <cx:pt idx="55042">27</cx:pt>
          <cx:pt idx="55043">27</cx:pt>
          <cx:pt idx="55044">27</cx:pt>
          <cx:pt idx="55045">27</cx:pt>
          <cx:pt idx="55046">27</cx:pt>
          <cx:pt idx="55047">27</cx:pt>
          <cx:pt idx="55048">27</cx:pt>
          <cx:pt idx="55049">27</cx:pt>
          <cx:pt idx="55050">27</cx:pt>
          <cx:pt idx="55051">27</cx:pt>
          <cx:pt idx="55052">27</cx:pt>
          <cx:pt idx="55053">27</cx:pt>
          <cx:pt idx="55054">27</cx:pt>
          <cx:pt idx="55055">27</cx:pt>
          <cx:pt idx="55056">27</cx:pt>
          <cx:pt idx="55057">27</cx:pt>
          <cx:pt idx="55058">27</cx:pt>
          <cx:pt idx="55059">27</cx:pt>
          <cx:pt idx="55060">27</cx:pt>
          <cx:pt idx="55061">27</cx:pt>
          <cx:pt idx="55062">27</cx:pt>
          <cx:pt idx="55063">27</cx:pt>
          <cx:pt idx="55064">27</cx:pt>
          <cx:pt idx="55065">27</cx:pt>
          <cx:pt idx="55066">27</cx:pt>
          <cx:pt idx="55067">27</cx:pt>
          <cx:pt idx="55068">27</cx:pt>
          <cx:pt idx="55069">27</cx:pt>
          <cx:pt idx="55070">27</cx:pt>
          <cx:pt idx="55071">27</cx:pt>
          <cx:pt idx="55072">27</cx:pt>
          <cx:pt idx="55073">27</cx:pt>
          <cx:pt idx="55074">27</cx:pt>
          <cx:pt idx="55075">27</cx:pt>
          <cx:pt idx="55076">27</cx:pt>
          <cx:pt idx="55077">27</cx:pt>
          <cx:pt idx="55078">27</cx:pt>
          <cx:pt idx="55079">27</cx:pt>
          <cx:pt idx="55080">27</cx:pt>
          <cx:pt idx="55081">27</cx:pt>
          <cx:pt idx="55082">27</cx:pt>
          <cx:pt idx="55083">27</cx:pt>
          <cx:pt idx="55084">27</cx:pt>
          <cx:pt idx="55085">27</cx:pt>
          <cx:pt idx="55086">27</cx:pt>
          <cx:pt idx="55087">27</cx:pt>
          <cx:pt idx="55088">27</cx:pt>
          <cx:pt idx="55089">27</cx:pt>
          <cx:pt idx="55090">27</cx:pt>
          <cx:pt idx="55091">27</cx:pt>
          <cx:pt idx="55092">27</cx:pt>
          <cx:pt idx="55093">27</cx:pt>
          <cx:pt idx="55094">27</cx:pt>
          <cx:pt idx="55095">27</cx:pt>
          <cx:pt idx="55096">27</cx:pt>
          <cx:pt idx="55097">27</cx:pt>
          <cx:pt idx="55098">27</cx:pt>
          <cx:pt idx="55099">27</cx:pt>
          <cx:pt idx="55100">27</cx:pt>
          <cx:pt idx="55101">27</cx:pt>
          <cx:pt idx="55102">27</cx:pt>
          <cx:pt idx="55103">27</cx:pt>
          <cx:pt idx="55104">27</cx:pt>
          <cx:pt idx="55105">27</cx:pt>
          <cx:pt idx="55106">27</cx:pt>
          <cx:pt idx="55107">27</cx:pt>
          <cx:pt idx="55108">27</cx:pt>
          <cx:pt idx="55109">27</cx:pt>
          <cx:pt idx="55110">27</cx:pt>
          <cx:pt idx="55111">27</cx:pt>
          <cx:pt idx="55112">27</cx:pt>
          <cx:pt idx="55113">27</cx:pt>
          <cx:pt idx="55114">27</cx:pt>
          <cx:pt idx="55115">27</cx:pt>
          <cx:pt idx="55116">27</cx:pt>
          <cx:pt idx="55117">27</cx:pt>
          <cx:pt idx="55118">27</cx:pt>
          <cx:pt idx="55119">27</cx:pt>
          <cx:pt idx="55120">27</cx:pt>
          <cx:pt idx="55121">27</cx:pt>
          <cx:pt idx="55122">27</cx:pt>
          <cx:pt idx="55123">27</cx:pt>
          <cx:pt idx="55124">27</cx:pt>
          <cx:pt idx="55125">27</cx:pt>
          <cx:pt idx="55126">27</cx:pt>
          <cx:pt idx="55127">27</cx:pt>
          <cx:pt idx="55128">27</cx:pt>
          <cx:pt idx="55129">27</cx:pt>
          <cx:pt idx="55130">27</cx:pt>
          <cx:pt idx="55131">27</cx:pt>
          <cx:pt idx="55132">27</cx:pt>
          <cx:pt idx="55133">27</cx:pt>
          <cx:pt idx="55134">27</cx:pt>
          <cx:pt idx="55135">27</cx:pt>
          <cx:pt idx="55136">27</cx:pt>
          <cx:pt idx="55137">27</cx:pt>
          <cx:pt idx="55138">27</cx:pt>
          <cx:pt idx="55139">27</cx:pt>
          <cx:pt idx="55140">27</cx:pt>
          <cx:pt idx="55141">27</cx:pt>
          <cx:pt idx="55142">27</cx:pt>
          <cx:pt idx="55143">27</cx:pt>
          <cx:pt idx="55144">27</cx:pt>
          <cx:pt idx="55145">27</cx:pt>
          <cx:pt idx="55146">27</cx:pt>
          <cx:pt idx="55147">27</cx:pt>
          <cx:pt idx="55148">27</cx:pt>
          <cx:pt idx="55149">27</cx:pt>
          <cx:pt idx="55150">27</cx:pt>
          <cx:pt idx="55151">27</cx:pt>
          <cx:pt idx="55152">27</cx:pt>
          <cx:pt idx="55153">27</cx:pt>
          <cx:pt idx="55154">27</cx:pt>
          <cx:pt idx="55155">27</cx:pt>
          <cx:pt idx="55156">27</cx:pt>
          <cx:pt idx="55157">27</cx:pt>
          <cx:pt idx="55158">27</cx:pt>
          <cx:pt idx="55159">27</cx:pt>
          <cx:pt idx="55160">27</cx:pt>
          <cx:pt idx="55161">27</cx:pt>
          <cx:pt idx="55162">27</cx:pt>
          <cx:pt idx="55163">27</cx:pt>
          <cx:pt idx="55164">27</cx:pt>
          <cx:pt idx="55165">27</cx:pt>
          <cx:pt idx="55166">27</cx:pt>
          <cx:pt idx="55167">27</cx:pt>
          <cx:pt idx="55168">27</cx:pt>
          <cx:pt idx="55169">27</cx:pt>
          <cx:pt idx="55170">27</cx:pt>
          <cx:pt idx="55171">27</cx:pt>
          <cx:pt idx="55172">27</cx:pt>
          <cx:pt idx="55173">27</cx:pt>
          <cx:pt idx="55174">27</cx:pt>
          <cx:pt idx="55175">27</cx:pt>
          <cx:pt idx="55176">27</cx:pt>
          <cx:pt idx="55177">27</cx:pt>
          <cx:pt idx="55178">27</cx:pt>
          <cx:pt idx="55179">27</cx:pt>
          <cx:pt idx="55180">27</cx:pt>
          <cx:pt idx="55181">27</cx:pt>
          <cx:pt idx="55182">27</cx:pt>
          <cx:pt idx="55183">27</cx:pt>
          <cx:pt idx="55184">27</cx:pt>
          <cx:pt idx="55185">27</cx:pt>
          <cx:pt idx="55186">27</cx:pt>
          <cx:pt idx="55187">27</cx:pt>
          <cx:pt idx="55188">27</cx:pt>
          <cx:pt idx="55189">27</cx:pt>
          <cx:pt idx="55190">27</cx:pt>
          <cx:pt idx="55191">27</cx:pt>
          <cx:pt idx="55192">27</cx:pt>
          <cx:pt idx="55193">27</cx:pt>
          <cx:pt idx="55194">27</cx:pt>
          <cx:pt idx="55195">27</cx:pt>
          <cx:pt idx="55196">27</cx:pt>
          <cx:pt idx="55197">27</cx:pt>
          <cx:pt idx="55198">27</cx:pt>
          <cx:pt idx="55199">27</cx:pt>
          <cx:pt idx="55200">27</cx:pt>
          <cx:pt idx="55201">27</cx:pt>
          <cx:pt idx="55202">27</cx:pt>
          <cx:pt idx="55203">27</cx:pt>
          <cx:pt idx="55204">27</cx:pt>
          <cx:pt idx="55205">27</cx:pt>
          <cx:pt idx="55206">27</cx:pt>
          <cx:pt idx="55207">27</cx:pt>
          <cx:pt idx="55208">27</cx:pt>
          <cx:pt idx="55209">27</cx:pt>
          <cx:pt idx="55210">27</cx:pt>
          <cx:pt idx="55211">27</cx:pt>
          <cx:pt idx="55212">27</cx:pt>
          <cx:pt idx="55213">27</cx:pt>
          <cx:pt idx="55214">27</cx:pt>
          <cx:pt idx="55215">27</cx:pt>
          <cx:pt idx="55216">27</cx:pt>
          <cx:pt idx="55217">27</cx:pt>
          <cx:pt idx="55218">27</cx:pt>
          <cx:pt idx="55219">27</cx:pt>
          <cx:pt idx="55220">27</cx:pt>
          <cx:pt idx="55221">27</cx:pt>
          <cx:pt idx="55222">27</cx:pt>
          <cx:pt idx="55223">27</cx:pt>
          <cx:pt idx="55224">27</cx:pt>
          <cx:pt idx="55225">27</cx:pt>
          <cx:pt idx="55226">27</cx:pt>
          <cx:pt idx="55227">27</cx:pt>
          <cx:pt idx="55228">27</cx:pt>
          <cx:pt idx="55229">27</cx:pt>
          <cx:pt idx="55230">27</cx:pt>
          <cx:pt idx="55231">27</cx:pt>
          <cx:pt idx="55232">27</cx:pt>
          <cx:pt idx="55233">27</cx:pt>
          <cx:pt idx="55234">27</cx:pt>
          <cx:pt idx="55235">27</cx:pt>
          <cx:pt idx="55236">27</cx:pt>
          <cx:pt idx="55237">27</cx:pt>
          <cx:pt idx="55238">27</cx:pt>
          <cx:pt idx="55239">27</cx:pt>
          <cx:pt idx="55240">27</cx:pt>
          <cx:pt idx="55241">27</cx:pt>
          <cx:pt idx="55242">27</cx:pt>
          <cx:pt idx="55243">27</cx:pt>
          <cx:pt idx="55244">27</cx:pt>
          <cx:pt idx="55245">27</cx:pt>
          <cx:pt idx="55246">27</cx:pt>
          <cx:pt idx="55247">27</cx:pt>
          <cx:pt idx="55248">27</cx:pt>
          <cx:pt idx="55249">27</cx:pt>
          <cx:pt idx="55250">27</cx:pt>
          <cx:pt idx="55251">27</cx:pt>
          <cx:pt idx="55252">27</cx:pt>
          <cx:pt idx="55253">27</cx:pt>
          <cx:pt idx="55254">27</cx:pt>
          <cx:pt idx="55255">27</cx:pt>
          <cx:pt idx="55256">27</cx:pt>
          <cx:pt idx="55257">27</cx:pt>
          <cx:pt idx="55258">27</cx:pt>
          <cx:pt idx="55259">27</cx:pt>
          <cx:pt idx="55260">27</cx:pt>
          <cx:pt idx="55261">27</cx:pt>
          <cx:pt idx="55262">27</cx:pt>
          <cx:pt idx="55263">27</cx:pt>
          <cx:pt idx="55264">27</cx:pt>
          <cx:pt idx="55265">27</cx:pt>
          <cx:pt idx="55266">27</cx:pt>
          <cx:pt idx="55267">27</cx:pt>
          <cx:pt idx="55268">27</cx:pt>
          <cx:pt idx="55269">27</cx:pt>
          <cx:pt idx="55270">27</cx:pt>
          <cx:pt idx="55271">27</cx:pt>
          <cx:pt idx="55272">27</cx:pt>
          <cx:pt idx="55273">27</cx:pt>
          <cx:pt idx="55274">27</cx:pt>
          <cx:pt idx="55275">27</cx:pt>
          <cx:pt idx="55276">27</cx:pt>
          <cx:pt idx="55277">27</cx:pt>
          <cx:pt idx="55278">27</cx:pt>
          <cx:pt idx="55279">27</cx:pt>
          <cx:pt idx="55280">27</cx:pt>
          <cx:pt idx="55281">27</cx:pt>
          <cx:pt idx="55282">27</cx:pt>
          <cx:pt idx="55283">27</cx:pt>
          <cx:pt idx="55284">27</cx:pt>
          <cx:pt idx="55285">27</cx:pt>
          <cx:pt idx="55286">27</cx:pt>
          <cx:pt idx="55287">27</cx:pt>
          <cx:pt idx="55288">27</cx:pt>
          <cx:pt idx="55289">27</cx:pt>
          <cx:pt idx="55290">27</cx:pt>
          <cx:pt idx="55291">27</cx:pt>
          <cx:pt idx="55292">27</cx:pt>
          <cx:pt idx="55293">27</cx:pt>
          <cx:pt idx="55294">27</cx:pt>
          <cx:pt idx="55295">27</cx:pt>
          <cx:pt idx="55296">27</cx:pt>
          <cx:pt idx="55297">27</cx:pt>
          <cx:pt idx="55298">27</cx:pt>
          <cx:pt idx="55299">27</cx:pt>
          <cx:pt idx="55300">27</cx:pt>
          <cx:pt idx="55301">27</cx:pt>
          <cx:pt idx="55302">27</cx:pt>
          <cx:pt idx="55303">27</cx:pt>
          <cx:pt idx="55304">27</cx:pt>
          <cx:pt idx="55305">27</cx:pt>
          <cx:pt idx="55306">27</cx:pt>
          <cx:pt idx="55307">27</cx:pt>
          <cx:pt idx="55308">27</cx:pt>
          <cx:pt idx="55309">27</cx:pt>
          <cx:pt idx="55310">27</cx:pt>
          <cx:pt idx="55311">27</cx:pt>
          <cx:pt idx="55312">27</cx:pt>
          <cx:pt idx="55313">27</cx:pt>
          <cx:pt idx="55314">27</cx:pt>
          <cx:pt idx="55315">27</cx:pt>
          <cx:pt idx="55316">27</cx:pt>
          <cx:pt idx="55317">27</cx:pt>
          <cx:pt idx="55318">27</cx:pt>
          <cx:pt idx="55319">27</cx:pt>
          <cx:pt idx="55320">27</cx:pt>
          <cx:pt idx="55321">27</cx:pt>
          <cx:pt idx="55322">27</cx:pt>
          <cx:pt idx="55323">27</cx:pt>
          <cx:pt idx="55324">27</cx:pt>
          <cx:pt idx="55325">27</cx:pt>
          <cx:pt idx="55326">27</cx:pt>
          <cx:pt idx="55327">27</cx:pt>
          <cx:pt idx="55328">27</cx:pt>
          <cx:pt idx="55329">27</cx:pt>
          <cx:pt idx="55330">27</cx:pt>
          <cx:pt idx="55331">27</cx:pt>
          <cx:pt idx="55332">27</cx:pt>
          <cx:pt idx="55333">27</cx:pt>
          <cx:pt idx="55334">27</cx:pt>
          <cx:pt idx="55335">27</cx:pt>
          <cx:pt idx="55336">27</cx:pt>
          <cx:pt idx="55337">27</cx:pt>
          <cx:pt idx="55338">27</cx:pt>
          <cx:pt idx="55339">27</cx:pt>
          <cx:pt idx="55340">27</cx:pt>
          <cx:pt idx="55341">27</cx:pt>
          <cx:pt idx="55342">27</cx:pt>
          <cx:pt idx="55343">27</cx:pt>
          <cx:pt idx="55344">27</cx:pt>
          <cx:pt idx="55345">27</cx:pt>
          <cx:pt idx="55346">27</cx:pt>
          <cx:pt idx="55347">27</cx:pt>
          <cx:pt idx="55348">27</cx:pt>
          <cx:pt idx="55349">27</cx:pt>
          <cx:pt idx="55350">27</cx:pt>
          <cx:pt idx="55351">27</cx:pt>
          <cx:pt idx="55352">27</cx:pt>
          <cx:pt idx="55353">27</cx:pt>
          <cx:pt idx="55354">27</cx:pt>
          <cx:pt idx="55355">27</cx:pt>
          <cx:pt idx="55356">27</cx:pt>
          <cx:pt idx="55357">27</cx:pt>
          <cx:pt idx="55358">27</cx:pt>
          <cx:pt idx="55359">27</cx:pt>
          <cx:pt idx="55360">27</cx:pt>
          <cx:pt idx="55361">27</cx:pt>
          <cx:pt idx="55362">27</cx:pt>
          <cx:pt idx="55363">27</cx:pt>
          <cx:pt idx="55364">27</cx:pt>
          <cx:pt idx="55365">27</cx:pt>
          <cx:pt idx="55366">27</cx:pt>
          <cx:pt idx="55367">27</cx:pt>
          <cx:pt idx="55368">27</cx:pt>
          <cx:pt idx="55369">27</cx:pt>
          <cx:pt idx="55370">27</cx:pt>
          <cx:pt idx="55371">27</cx:pt>
          <cx:pt idx="55372">27</cx:pt>
          <cx:pt idx="55373">27</cx:pt>
          <cx:pt idx="55374">27</cx:pt>
          <cx:pt idx="55375">27</cx:pt>
          <cx:pt idx="55376">27</cx:pt>
          <cx:pt idx="55377">27</cx:pt>
          <cx:pt idx="55378">27</cx:pt>
          <cx:pt idx="55379">27</cx:pt>
          <cx:pt idx="55380">27</cx:pt>
          <cx:pt idx="55381">27</cx:pt>
          <cx:pt idx="55382">27</cx:pt>
          <cx:pt idx="55383">27</cx:pt>
          <cx:pt idx="55384">27</cx:pt>
          <cx:pt idx="55385">27</cx:pt>
          <cx:pt idx="55386">27</cx:pt>
          <cx:pt idx="55387">27</cx:pt>
          <cx:pt idx="55388">27</cx:pt>
          <cx:pt idx="55389">27</cx:pt>
          <cx:pt idx="55390">27</cx:pt>
          <cx:pt idx="55391">27</cx:pt>
          <cx:pt idx="55392">27</cx:pt>
          <cx:pt idx="55393">27</cx:pt>
          <cx:pt idx="55394">27</cx:pt>
          <cx:pt idx="55395">27</cx:pt>
          <cx:pt idx="55396">27</cx:pt>
          <cx:pt idx="55397">27</cx:pt>
          <cx:pt idx="55398">27</cx:pt>
          <cx:pt idx="55399">27</cx:pt>
          <cx:pt idx="55400">27</cx:pt>
          <cx:pt idx="55401">27</cx:pt>
          <cx:pt idx="55402">27</cx:pt>
          <cx:pt idx="55403">27</cx:pt>
          <cx:pt idx="55404">27</cx:pt>
          <cx:pt idx="55405">27</cx:pt>
          <cx:pt idx="55406">27</cx:pt>
          <cx:pt idx="55407">27</cx:pt>
          <cx:pt idx="55408">27</cx:pt>
          <cx:pt idx="55409">27</cx:pt>
          <cx:pt idx="55410">27</cx:pt>
          <cx:pt idx="55411">27</cx:pt>
          <cx:pt idx="55412">27</cx:pt>
          <cx:pt idx="55413">27</cx:pt>
          <cx:pt idx="55414">27</cx:pt>
          <cx:pt idx="55415">27</cx:pt>
          <cx:pt idx="55416">27</cx:pt>
          <cx:pt idx="55417">27</cx:pt>
          <cx:pt idx="55418">27</cx:pt>
          <cx:pt idx="55419">27</cx:pt>
          <cx:pt idx="55420">27</cx:pt>
          <cx:pt idx="55421">27</cx:pt>
          <cx:pt idx="55422">27</cx:pt>
          <cx:pt idx="55423">27</cx:pt>
          <cx:pt idx="55424">27</cx:pt>
          <cx:pt idx="55425">27</cx:pt>
          <cx:pt idx="55426">27</cx:pt>
          <cx:pt idx="55427">27</cx:pt>
          <cx:pt idx="55428">27</cx:pt>
          <cx:pt idx="55429">26</cx:pt>
          <cx:pt idx="55430">26</cx:pt>
          <cx:pt idx="55431">26</cx:pt>
          <cx:pt idx="55432">26</cx:pt>
          <cx:pt idx="55433">26</cx:pt>
          <cx:pt idx="55434">26</cx:pt>
          <cx:pt idx="55435">26</cx:pt>
          <cx:pt idx="55436">26</cx:pt>
          <cx:pt idx="55437">26</cx:pt>
          <cx:pt idx="55438">26</cx:pt>
          <cx:pt idx="55439">26</cx:pt>
          <cx:pt idx="55440">26</cx:pt>
          <cx:pt idx="55441">26</cx:pt>
          <cx:pt idx="55442">26</cx:pt>
          <cx:pt idx="55443">26</cx:pt>
          <cx:pt idx="55444">26</cx:pt>
          <cx:pt idx="55445">26</cx:pt>
          <cx:pt idx="55446">26</cx:pt>
          <cx:pt idx="55447">26</cx:pt>
          <cx:pt idx="55448">26</cx:pt>
          <cx:pt idx="55449">26</cx:pt>
          <cx:pt idx="55450">26</cx:pt>
          <cx:pt idx="55451">26</cx:pt>
          <cx:pt idx="55452">26</cx:pt>
          <cx:pt idx="55453">26</cx:pt>
          <cx:pt idx="55454">26</cx:pt>
          <cx:pt idx="55455">26</cx:pt>
          <cx:pt idx="55456">26</cx:pt>
          <cx:pt idx="55457">26</cx:pt>
          <cx:pt idx="55458">26</cx:pt>
          <cx:pt idx="55459">26</cx:pt>
          <cx:pt idx="55460">26</cx:pt>
          <cx:pt idx="55461">26</cx:pt>
          <cx:pt idx="55462">26</cx:pt>
          <cx:pt idx="55463">26</cx:pt>
          <cx:pt idx="55464">26</cx:pt>
          <cx:pt idx="55465">26</cx:pt>
          <cx:pt idx="55466">26</cx:pt>
          <cx:pt idx="55467">26</cx:pt>
          <cx:pt idx="55468">26</cx:pt>
          <cx:pt idx="55469">26</cx:pt>
          <cx:pt idx="55470">26</cx:pt>
          <cx:pt idx="55471">26</cx:pt>
          <cx:pt idx="55472">26</cx:pt>
          <cx:pt idx="55473">26</cx:pt>
          <cx:pt idx="55474">26</cx:pt>
          <cx:pt idx="55475">26</cx:pt>
          <cx:pt idx="55476">26</cx:pt>
          <cx:pt idx="55477">26</cx:pt>
          <cx:pt idx="55478">26</cx:pt>
          <cx:pt idx="55479">26</cx:pt>
          <cx:pt idx="55480">26</cx:pt>
          <cx:pt idx="55481">26</cx:pt>
          <cx:pt idx="55482">26</cx:pt>
          <cx:pt idx="55483">26</cx:pt>
          <cx:pt idx="55484">26</cx:pt>
          <cx:pt idx="55485">26</cx:pt>
          <cx:pt idx="55486">26</cx:pt>
          <cx:pt idx="55487">26</cx:pt>
          <cx:pt idx="55488">26</cx:pt>
          <cx:pt idx="55489">26</cx:pt>
          <cx:pt idx="55490">26</cx:pt>
          <cx:pt idx="55491">26</cx:pt>
          <cx:pt idx="55492">26</cx:pt>
          <cx:pt idx="55493">26</cx:pt>
          <cx:pt idx="55494">26</cx:pt>
          <cx:pt idx="55495">26</cx:pt>
          <cx:pt idx="55496">26</cx:pt>
          <cx:pt idx="55497">26</cx:pt>
          <cx:pt idx="55498">26</cx:pt>
          <cx:pt idx="55499">26</cx:pt>
          <cx:pt idx="55500">26</cx:pt>
          <cx:pt idx="55501">26</cx:pt>
          <cx:pt idx="55502">26</cx:pt>
          <cx:pt idx="55503">26</cx:pt>
          <cx:pt idx="55504">26</cx:pt>
          <cx:pt idx="55505">26</cx:pt>
          <cx:pt idx="55506">26</cx:pt>
          <cx:pt idx="55507">26</cx:pt>
          <cx:pt idx="55508">26</cx:pt>
          <cx:pt idx="55509">26</cx:pt>
          <cx:pt idx="55510">26</cx:pt>
          <cx:pt idx="55511">26</cx:pt>
          <cx:pt idx="55512">26</cx:pt>
          <cx:pt idx="55513">26</cx:pt>
          <cx:pt idx="55514">26</cx:pt>
          <cx:pt idx="55515">26</cx:pt>
          <cx:pt idx="55516">26</cx:pt>
          <cx:pt idx="55517">26</cx:pt>
          <cx:pt idx="55518">26</cx:pt>
          <cx:pt idx="55519">26</cx:pt>
          <cx:pt idx="55520">26</cx:pt>
          <cx:pt idx="55521">26</cx:pt>
          <cx:pt idx="55522">26</cx:pt>
          <cx:pt idx="55523">26</cx:pt>
          <cx:pt idx="55524">26</cx:pt>
          <cx:pt idx="55525">26</cx:pt>
          <cx:pt idx="55526">26</cx:pt>
          <cx:pt idx="55527">26</cx:pt>
          <cx:pt idx="55528">26</cx:pt>
          <cx:pt idx="55529">26</cx:pt>
          <cx:pt idx="55530">26</cx:pt>
          <cx:pt idx="55531">26</cx:pt>
          <cx:pt idx="55532">26</cx:pt>
          <cx:pt idx="55533">26</cx:pt>
          <cx:pt idx="55534">26</cx:pt>
          <cx:pt idx="55535">26</cx:pt>
          <cx:pt idx="55536">26</cx:pt>
          <cx:pt idx="55537">26</cx:pt>
          <cx:pt idx="55538">26</cx:pt>
          <cx:pt idx="55539">26</cx:pt>
          <cx:pt idx="55540">26</cx:pt>
          <cx:pt idx="55541">26</cx:pt>
          <cx:pt idx="55542">26</cx:pt>
          <cx:pt idx="55543">26</cx:pt>
          <cx:pt idx="55544">26</cx:pt>
          <cx:pt idx="55545">26</cx:pt>
          <cx:pt idx="55546">26</cx:pt>
          <cx:pt idx="55547">26</cx:pt>
          <cx:pt idx="55548">26</cx:pt>
          <cx:pt idx="55549">26</cx:pt>
          <cx:pt idx="55550">26</cx:pt>
          <cx:pt idx="55551">26</cx:pt>
          <cx:pt idx="55552">26</cx:pt>
          <cx:pt idx="55553">26</cx:pt>
          <cx:pt idx="55554">26</cx:pt>
          <cx:pt idx="55555">26</cx:pt>
          <cx:pt idx="55556">26</cx:pt>
          <cx:pt idx="55557">26</cx:pt>
          <cx:pt idx="55558">26</cx:pt>
          <cx:pt idx="55559">26</cx:pt>
          <cx:pt idx="55560">26</cx:pt>
          <cx:pt idx="55561">26</cx:pt>
          <cx:pt idx="55562">26</cx:pt>
          <cx:pt idx="55563">26</cx:pt>
          <cx:pt idx="55564">26</cx:pt>
          <cx:pt idx="55565">26</cx:pt>
          <cx:pt idx="55566">26</cx:pt>
          <cx:pt idx="55567">26</cx:pt>
          <cx:pt idx="55568">26</cx:pt>
          <cx:pt idx="55569">26</cx:pt>
          <cx:pt idx="55570">26</cx:pt>
          <cx:pt idx="55571">26</cx:pt>
          <cx:pt idx="55572">26</cx:pt>
          <cx:pt idx="55573">26</cx:pt>
          <cx:pt idx="55574">26</cx:pt>
          <cx:pt idx="55575">26</cx:pt>
          <cx:pt idx="55576">26</cx:pt>
          <cx:pt idx="55577">26</cx:pt>
          <cx:pt idx="55578">26</cx:pt>
          <cx:pt idx="55579">26</cx:pt>
          <cx:pt idx="55580">26</cx:pt>
          <cx:pt idx="55581">26</cx:pt>
          <cx:pt idx="55582">26</cx:pt>
          <cx:pt idx="55583">26</cx:pt>
          <cx:pt idx="55584">26</cx:pt>
          <cx:pt idx="55585">26</cx:pt>
          <cx:pt idx="55586">26</cx:pt>
          <cx:pt idx="55587">26</cx:pt>
          <cx:pt idx="55588">26</cx:pt>
          <cx:pt idx="55589">26</cx:pt>
          <cx:pt idx="55590">26</cx:pt>
          <cx:pt idx="55591">26</cx:pt>
          <cx:pt idx="55592">26</cx:pt>
          <cx:pt idx="55593">26</cx:pt>
          <cx:pt idx="55594">26</cx:pt>
          <cx:pt idx="55595">26</cx:pt>
          <cx:pt idx="55596">26</cx:pt>
          <cx:pt idx="55597">26</cx:pt>
          <cx:pt idx="55598">26</cx:pt>
          <cx:pt idx="55599">26</cx:pt>
          <cx:pt idx="55600">26</cx:pt>
          <cx:pt idx="55601">26</cx:pt>
          <cx:pt idx="55602">26</cx:pt>
          <cx:pt idx="55603">26</cx:pt>
          <cx:pt idx="55604">26</cx:pt>
          <cx:pt idx="55605">26</cx:pt>
          <cx:pt idx="55606">26</cx:pt>
          <cx:pt idx="55607">26</cx:pt>
          <cx:pt idx="55608">26</cx:pt>
          <cx:pt idx="55609">26</cx:pt>
          <cx:pt idx="55610">26</cx:pt>
          <cx:pt idx="55611">26</cx:pt>
          <cx:pt idx="55612">26</cx:pt>
          <cx:pt idx="55613">26</cx:pt>
          <cx:pt idx="55614">26</cx:pt>
          <cx:pt idx="55615">26</cx:pt>
          <cx:pt idx="55616">26</cx:pt>
          <cx:pt idx="55617">26</cx:pt>
          <cx:pt idx="55618">26</cx:pt>
          <cx:pt idx="55619">26</cx:pt>
          <cx:pt idx="55620">26</cx:pt>
          <cx:pt idx="55621">26</cx:pt>
          <cx:pt idx="55622">26</cx:pt>
          <cx:pt idx="55623">26</cx:pt>
          <cx:pt idx="55624">26</cx:pt>
          <cx:pt idx="55625">26</cx:pt>
          <cx:pt idx="55626">26</cx:pt>
          <cx:pt idx="55627">26</cx:pt>
          <cx:pt idx="55628">26</cx:pt>
          <cx:pt idx="55629">26</cx:pt>
          <cx:pt idx="55630">26</cx:pt>
          <cx:pt idx="55631">26</cx:pt>
          <cx:pt idx="55632">26</cx:pt>
          <cx:pt idx="55633">26</cx:pt>
          <cx:pt idx="55634">26</cx:pt>
          <cx:pt idx="55635">26</cx:pt>
          <cx:pt idx="55636">26</cx:pt>
          <cx:pt idx="55637">26</cx:pt>
          <cx:pt idx="55638">26</cx:pt>
          <cx:pt idx="55639">26</cx:pt>
          <cx:pt idx="55640">26</cx:pt>
          <cx:pt idx="55641">26</cx:pt>
          <cx:pt idx="55642">26</cx:pt>
          <cx:pt idx="55643">26</cx:pt>
          <cx:pt idx="55644">26</cx:pt>
          <cx:pt idx="55645">26</cx:pt>
          <cx:pt idx="55646">26</cx:pt>
          <cx:pt idx="55647">26</cx:pt>
          <cx:pt idx="55648">26</cx:pt>
          <cx:pt idx="55649">26</cx:pt>
          <cx:pt idx="55650">26</cx:pt>
          <cx:pt idx="55651">26</cx:pt>
          <cx:pt idx="55652">26</cx:pt>
          <cx:pt idx="55653">26</cx:pt>
          <cx:pt idx="55654">26</cx:pt>
          <cx:pt idx="55655">26</cx:pt>
          <cx:pt idx="55656">26</cx:pt>
          <cx:pt idx="55657">26</cx:pt>
          <cx:pt idx="55658">26</cx:pt>
          <cx:pt idx="55659">26</cx:pt>
          <cx:pt idx="55660">26</cx:pt>
          <cx:pt idx="55661">26</cx:pt>
          <cx:pt idx="55662">26</cx:pt>
          <cx:pt idx="55663">26</cx:pt>
          <cx:pt idx="55664">26</cx:pt>
          <cx:pt idx="55665">26</cx:pt>
          <cx:pt idx="55666">26</cx:pt>
          <cx:pt idx="55667">26</cx:pt>
          <cx:pt idx="55668">26</cx:pt>
          <cx:pt idx="55669">26</cx:pt>
          <cx:pt idx="55670">26</cx:pt>
          <cx:pt idx="55671">26</cx:pt>
          <cx:pt idx="55672">26</cx:pt>
          <cx:pt idx="55673">26</cx:pt>
          <cx:pt idx="55674">26</cx:pt>
          <cx:pt idx="55675">26</cx:pt>
          <cx:pt idx="55676">26</cx:pt>
          <cx:pt idx="55677">26</cx:pt>
          <cx:pt idx="55678">26</cx:pt>
          <cx:pt idx="55679">26</cx:pt>
          <cx:pt idx="55680">26</cx:pt>
          <cx:pt idx="55681">26</cx:pt>
          <cx:pt idx="55682">26</cx:pt>
          <cx:pt idx="55683">26</cx:pt>
          <cx:pt idx="55684">26</cx:pt>
          <cx:pt idx="55685">26</cx:pt>
          <cx:pt idx="55686">26</cx:pt>
          <cx:pt idx="55687">26</cx:pt>
          <cx:pt idx="55688">26</cx:pt>
          <cx:pt idx="55689">26</cx:pt>
          <cx:pt idx="55690">26</cx:pt>
          <cx:pt idx="55691">26</cx:pt>
          <cx:pt idx="55692">26</cx:pt>
          <cx:pt idx="55693">26</cx:pt>
          <cx:pt idx="55694">26</cx:pt>
          <cx:pt idx="55695">26</cx:pt>
          <cx:pt idx="55696">26</cx:pt>
          <cx:pt idx="55697">26</cx:pt>
          <cx:pt idx="55698">26</cx:pt>
          <cx:pt idx="55699">26</cx:pt>
          <cx:pt idx="55700">26</cx:pt>
          <cx:pt idx="55701">26</cx:pt>
          <cx:pt idx="55702">26</cx:pt>
          <cx:pt idx="55703">26</cx:pt>
          <cx:pt idx="55704">26</cx:pt>
          <cx:pt idx="55705">26</cx:pt>
          <cx:pt idx="55706">26</cx:pt>
          <cx:pt idx="55707">26</cx:pt>
          <cx:pt idx="55708">26</cx:pt>
          <cx:pt idx="55709">26</cx:pt>
          <cx:pt idx="55710">26</cx:pt>
          <cx:pt idx="55711">26</cx:pt>
          <cx:pt idx="55712">26</cx:pt>
          <cx:pt idx="55713">26</cx:pt>
          <cx:pt idx="55714">26</cx:pt>
          <cx:pt idx="55715">26</cx:pt>
          <cx:pt idx="55716">26</cx:pt>
          <cx:pt idx="55717">26</cx:pt>
          <cx:pt idx="55718">26</cx:pt>
          <cx:pt idx="55719">26</cx:pt>
          <cx:pt idx="55720">26</cx:pt>
          <cx:pt idx="55721">26</cx:pt>
          <cx:pt idx="55722">26</cx:pt>
          <cx:pt idx="55723">26</cx:pt>
          <cx:pt idx="55724">26</cx:pt>
          <cx:pt idx="55725">26</cx:pt>
          <cx:pt idx="55726">26</cx:pt>
          <cx:pt idx="55727">26</cx:pt>
          <cx:pt idx="55728">26</cx:pt>
          <cx:pt idx="55729">26</cx:pt>
          <cx:pt idx="55730">26</cx:pt>
          <cx:pt idx="55731">26</cx:pt>
          <cx:pt idx="55732">26</cx:pt>
          <cx:pt idx="55733">26</cx:pt>
          <cx:pt idx="55734">26</cx:pt>
          <cx:pt idx="55735">26</cx:pt>
          <cx:pt idx="55736">26</cx:pt>
          <cx:pt idx="55737">26</cx:pt>
          <cx:pt idx="55738">26</cx:pt>
          <cx:pt idx="55739">26</cx:pt>
          <cx:pt idx="55740">26</cx:pt>
          <cx:pt idx="55741">26</cx:pt>
          <cx:pt idx="55742">26</cx:pt>
          <cx:pt idx="55743">26</cx:pt>
          <cx:pt idx="55744">26</cx:pt>
          <cx:pt idx="55745">26</cx:pt>
          <cx:pt idx="55746">26</cx:pt>
          <cx:pt idx="55747">26</cx:pt>
          <cx:pt idx="55748">26</cx:pt>
          <cx:pt idx="55749">26</cx:pt>
          <cx:pt idx="55750">26</cx:pt>
          <cx:pt idx="55751">26</cx:pt>
          <cx:pt idx="55752">26</cx:pt>
          <cx:pt idx="55753">26</cx:pt>
          <cx:pt idx="55754">26</cx:pt>
          <cx:pt idx="55755">26</cx:pt>
          <cx:pt idx="55756">26</cx:pt>
          <cx:pt idx="55757">26</cx:pt>
          <cx:pt idx="55758">26</cx:pt>
          <cx:pt idx="55759">26</cx:pt>
          <cx:pt idx="55760">26</cx:pt>
          <cx:pt idx="55761">26</cx:pt>
          <cx:pt idx="55762">26</cx:pt>
          <cx:pt idx="55763">26</cx:pt>
          <cx:pt idx="55764">26</cx:pt>
          <cx:pt idx="55765">26</cx:pt>
          <cx:pt idx="55766">26</cx:pt>
          <cx:pt idx="55767">26</cx:pt>
          <cx:pt idx="55768">26</cx:pt>
          <cx:pt idx="55769">26</cx:pt>
          <cx:pt idx="55770">26</cx:pt>
          <cx:pt idx="55771">26</cx:pt>
          <cx:pt idx="55772">26</cx:pt>
          <cx:pt idx="55773">26</cx:pt>
          <cx:pt idx="55774">26</cx:pt>
          <cx:pt idx="55775">26</cx:pt>
          <cx:pt idx="55776">26</cx:pt>
          <cx:pt idx="55777">26</cx:pt>
          <cx:pt idx="55778">26</cx:pt>
          <cx:pt idx="55779">26</cx:pt>
          <cx:pt idx="55780">26</cx:pt>
          <cx:pt idx="55781">26</cx:pt>
          <cx:pt idx="55782">26</cx:pt>
          <cx:pt idx="55783">26</cx:pt>
          <cx:pt idx="55784">26</cx:pt>
          <cx:pt idx="55785">26</cx:pt>
          <cx:pt idx="55786">26</cx:pt>
          <cx:pt idx="55787">26</cx:pt>
          <cx:pt idx="55788">26</cx:pt>
          <cx:pt idx="55789">26</cx:pt>
          <cx:pt idx="55790">26</cx:pt>
          <cx:pt idx="55791">26</cx:pt>
          <cx:pt idx="55792">26</cx:pt>
          <cx:pt idx="55793">26</cx:pt>
          <cx:pt idx="55794">26</cx:pt>
          <cx:pt idx="55795">26</cx:pt>
          <cx:pt idx="55796">26</cx:pt>
          <cx:pt idx="55797">26</cx:pt>
          <cx:pt idx="55798">26</cx:pt>
          <cx:pt idx="55799">26</cx:pt>
          <cx:pt idx="55800">26</cx:pt>
          <cx:pt idx="55801">26</cx:pt>
          <cx:pt idx="55802">26</cx:pt>
          <cx:pt idx="55803">26</cx:pt>
          <cx:pt idx="55804">26</cx:pt>
          <cx:pt idx="55805">26</cx:pt>
          <cx:pt idx="55806">26</cx:pt>
          <cx:pt idx="55807">26</cx:pt>
          <cx:pt idx="55808">26</cx:pt>
          <cx:pt idx="55809">26</cx:pt>
          <cx:pt idx="55810">26</cx:pt>
          <cx:pt idx="55811">26</cx:pt>
          <cx:pt idx="55812">26</cx:pt>
          <cx:pt idx="55813">26</cx:pt>
          <cx:pt idx="55814">26</cx:pt>
          <cx:pt idx="55815">26</cx:pt>
          <cx:pt idx="55816">26</cx:pt>
          <cx:pt idx="55817">26</cx:pt>
          <cx:pt idx="55818">26</cx:pt>
          <cx:pt idx="55819">26</cx:pt>
          <cx:pt idx="55820">26</cx:pt>
          <cx:pt idx="55821">26</cx:pt>
          <cx:pt idx="55822">26</cx:pt>
          <cx:pt idx="55823">26</cx:pt>
          <cx:pt idx="55824">26</cx:pt>
          <cx:pt idx="55825">26</cx:pt>
          <cx:pt idx="55826">26</cx:pt>
          <cx:pt idx="55827">26</cx:pt>
          <cx:pt idx="55828">26</cx:pt>
          <cx:pt idx="55829">26</cx:pt>
          <cx:pt idx="55830">26</cx:pt>
          <cx:pt idx="55831">26</cx:pt>
          <cx:pt idx="55832">26</cx:pt>
          <cx:pt idx="55833">26</cx:pt>
          <cx:pt idx="55834">26</cx:pt>
          <cx:pt idx="55835">26</cx:pt>
          <cx:pt idx="55836">26</cx:pt>
          <cx:pt idx="55837">26</cx:pt>
          <cx:pt idx="55838">26</cx:pt>
          <cx:pt idx="55839">26</cx:pt>
          <cx:pt idx="55840">26</cx:pt>
          <cx:pt idx="55841">26</cx:pt>
          <cx:pt idx="55842">26</cx:pt>
          <cx:pt idx="55843">26</cx:pt>
          <cx:pt idx="55844">26</cx:pt>
          <cx:pt idx="55845">26</cx:pt>
          <cx:pt idx="55846">26</cx:pt>
          <cx:pt idx="55847">26</cx:pt>
          <cx:pt idx="55848">26</cx:pt>
          <cx:pt idx="55849">26</cx:pt>
          <cx:pt idx="55850">26</cx:pt>
          <cx:pt idx="55851">26</cx:pt>
          <cx:pt idx="55852">26</cx:pt>
          <cx:pt idx="55853">26</cx:pt>
          <cx:pt idx="55854">26</cx:pt>
          <cx:pt idx="55855">26</cx:pt>
          <cx:pt idx="55856">26</cx:pt>
          <cx:pt idx="55857">26</cx:pt>
          <cx:pt idx="55858">26</cx:pt>
          <cx:pt idx="55859">26</cx:pt>
          <cx:pt idx="55860">26</cx:pt>
          <cx:pt idx="55861">26</cx:pt>
          <cx:pt idx="55862">26</cx:pt>
          <cx:pt idx="55863">26</cx:pt>
          <cx:pt idx="55864">26</cx:pt>
          <cx:pt idx="55865">26</cx:pt>
          <cx:pt idx="55866">26</cx:pt>
          <cx:pt idx="55867">26</cx:pt>
          <cx:pt idx="55868">26</cx:pt>
          <cx:pt idx="55869">26</cx:pt>
          <cx:pt idx="55870">26</cx:pt>
          <cx:pt idx="55871">26</cx:pt>
          <cx:pt idx="55872">26</cx:pt>
          <cx:pt idx="55873">26</cx:pt>
          <cx:pt idx="55874">26</cx:pt>
          <cx:pt idx="55875">26</cx:pt>
          <cx:pt idx="55876">26</cx:pt>
          <cx:pt idx="55877">26</cx:pt>
          <cx:pt idx="55878">26</cx:pt>
          <cx:pt idx="55879">26</cx:pt>
          <cx:pt idx="55880">26</cx:pt>
          <cx:pt idx="55881">26</cx:pt>
          <cx:pt idx="55882">26</cx:pt>
          <cx:pt idx="55883">26</cx:pt>
          <cx:pt idx="55884">26</cx:pt>
          <cx:pt idx="55885">26</cx:pt>
          <cx:pt idx="55886">26</cx:pt>
          <cx:pt idx="55887">26</cx:pt>
          <cx:pt idx="55888">26</cx:pt>
          <cx:pt idx="55889">26</cx:pt>
          <cx:pt idx="55890">26</cx:pt>
          <cx:pt idx="55891">26</cx:pt>
          <cx:pt idx="55892">26</cx:pt>
          <cx:pt idx="55893">26</cx:pt>
          <cx:pt idx="55894">26</cx:pt>
          <cx:pt idx="55895">26</cx:pt>
          <cx:pt idx="55896">26</cx:pt>
          <cx:pt idx="55897">26</cx:pt>
          <cx:pt idx="55898">26</cx:pt>
          <cx:pt idx="55899">26</cx:pt>
          <cx:pt idx="55900">26</cx:pt>
          <cx:pt idx="55901">26</cx:pt>
          <cx:pt idx="55902">26</cx:pt>
          <cx:pt idx="55903">26</cx:pt>
          <cx:pt idx="55904">26</cx:pt>
          <cx:pt idx="55905">26</cx:pt>
          <cx:pt idx="55906">26</cx:pt>
          <cx:pt idx="55907">26</cx:pt>
          <cx:pt idx="55908">26</cx:pt>
          <cx:pt idx="55909">26</cx:pt>
          <cx:pt idx="55910">26</cx:pt>
          <cx:pt idx="55911">26</cx:pt>
          <cx:pt idx="55912">26</cx:pt>
          <cx:pt idx="55913">26</cx:pt>
          <cx:pt idx="55914">26</cx:pt>
          <cx:pt idx="55915">26</cx:pt>
          <cx:pt idx="55916">26</cx:pt>
          <cx:pt idx="55917">26</cx:pt>
          <cx:pt idx="55918">26</cx:pt>
          <cx:pt idx="55919">26</cx:pt>
          <cx:pt idx="55920">26</cx:pt>
          <cx:pt idx="55921">26</cx:pt>
          <cx:pt idx="55922">26</cx:pt>
          <cx:pt idx="55923">26</cx:pt>
          <cx:pt idx="55924">26</cx:pt>
          <cx:pt idx="55925">26</cx:pt>
          <cx:pt idx="55926">26</cx:pt>
          <cx:pt idx="55927">26</cx:pt>
          <cx:pt idx="55928">26</cx:pt>
          <cx:pt idx="55929">26</cx:pt>
          <cx:pt idx="55930">26</cx:pt>
          <cx:pt idx="55931">26</cx:pt>
          <cx:pt idx="55932">26</cx:pt>
          <cx:pt idx="55933">26</cx:pt>
          <cx:pt idx="55934">26</cx:pt>
          <cx:pt idx="55935">26</cx:pt>
          <cx:pt idx="55936">26</cx:pt>
          <cx:pt idx="55937">26</cx:pt>
          <cx:pt idx="55938">26</cx:pt>
          <cx:pt idx="55939">26</cx:pt>
          <cx:pt idx="55940">26</cx:pt>
          <cx:pt idx="55941">26</cx:pt>
          <cx:pt idx="55942">26</cx:pt>
          <cx:pt idx="55943">26</cx:pt>
          <cx:pt idx="55944">26</cx:pt>
          <cx:pt idx="55945">26</cx:pt>
          <cx:pt idx="55946">26</cx:pt>
          <cx:pt idx="55947">26</cx:pt>
          <cx:pt idx="55948">26</cx:pt>
          <cx:pt idx="55949">26</cx:pt>
          <cx:pt idx="55950">26</cx:pt>
          <cx:pt idx="55951">26</cx:pt>
          <cx:pt idx="55952">26</cx:pt>
          <cx:pt idx="55953">26</cx:pt>
          <cx:pt idx="55954">26</cx:pt>
          <cx:pt idx="55955">26</cx:pt>
          <cx:pt idx="55956">26</cx:pt>
          <cx:pt idx="55957">26</cx:pt>
          <cx:pt idx="55958">26</cx:pt>
          <cx:pt idx="55959">26</cx:pt>
          <cx:pt idx="55960">26</cx:pt>
          <cx:pt idx="55961">26</cx:pt>
          <cx:pt idx="55962">26</cx:pt>
          <cx:pt idx="55963">26</cx:pt>
          <cx:pt idx="55964">26</cx:pt>
          <cx:pt idx="55965">26</cx:pt>
          <cx:pt idx="55966">26</cx:pt>
          <cx:pt idx="55967">26</cx:pt>
          <cx:pt idx="55968">26</cx:pt>
          <cx:pt idx="55969">26</cx:pt>
          <cx:pt idx="55970">26</cx:pt>
          <cx:pt idx="55971">26</cx:pt>
          <cx:pt idx="55972">26</cx:pt>
          <cx:pt idx="55973">26</cx:pt>
          <cx:pt idx="55974">26</cx:pt>
          <cx:pt idx="55975">26</cx:pt>
          <cx:pt idx="55976">26</cx:pt>
          <cx:pt idx="55977">26</cx:pt>
          <cx:pt idx="55978">26</cx:pt>
          <cx:pt idx="55979">26</cx:pt>
          <cx:pt idx="55980">26</cx:pt>
          <cx:pt idx="55981">26</cx:pt>
          <cx:pt idx="55982">26</cx:pt>
          <cx:pt idx="55983">26</cx:pt>
          <cx:pt idx="55984">26</cx:pt>
          <cx:pt idx="55985">26</cx:pt>
          <cx:pt idx="55986">26</cx:pt>
          <cx:pt idx="55987">26</cx:pt>
          <cx:pt idx="55988">26</cx:pt>
          <cx:pt idx="55989">26</cx:pt>
          <cx:pt idx="55990">26</cx:pt>
          <cx:pt idx="55991">26</cx:pt>
          <cx:pt idx="55992">26</cx:pt>
          <cx:pt idx="55993">26</cx:pt>
          <cx:pt idx="55994">26</cx:pt>
          <cx:pt idx="55995">26</cx:pt>
          <cx:pt idx="55996">26</cx:pt>
          <cx:pt idx="55997">26</cx:pt>
          <cx:pt idx="55998">26</cx:pt>
          <cx:pt idx="55999">26</cx:pt>
          <cx:pt idx="56000">26</cx:pt>
          <cx:pt idx="56001">26</cx:pt>
          <cx:pt idx="56002">26</cx:pt>
          <cx:pt idx="56003">26</cx:pt>
          <cx:pt idx="56004">26</cx:pt>
          <cx:pt idx="56005">26</cx:pt>
          <cx:pt idx="56006">26</cx:pt>
          <cx:pt idx="56007">26</cx:pt>
          <cx:pt idx="56008">26</cx:pt>
          <cx:pt idx="56009">26</cx:pt>
          <cx:pt idx="56010">26</cx:pt>
          <cx:pt idx="56011">26</cx:pt>
          <cx:pt idx="56012">26</cx:pt>
          <cx:pt idx="56013">26</cx:pt>
          <cx:pt idx="56014">26</cx:pt>
          <cx:pt idx="56015">26</cx:pt>
          <cx:pt idx="56016">26</cx:pt>
          <cx:pt idx="56017">26</cx:pt>
          <cx:pt idx="56018">26</cx:pt>
          <cx:pt idx="56019">26</cx:pt>
          <cx:pt idx="56020">26</cx:pt>
          <cx:pt idx="56021">26</cx:pt>
          <cx:pt idx="56022">26</cx:pt>
          <cx:pt idx="56023">26</cx:pt>
          <cx:pt idx="56024">26</cx:pt>
          <cx:pt idx="56025">26</cx:pt>
          <cx:pt idx="56026">26</cx:pt>
          <cx:pt idx="56027">26</cx:pt>
          <cx:pt idx="56028">26</cx:pt>
          <cx:pt idx="56029">26</cx:pt>
          <cx:pt idx="56030">26</cx:pt>
          <cx:pt idx="56031">26</cx:pt>
          <cx:pt idx="56032">26</cx:pt>
          <cx:pt idx="56033">26</cx:pt>
          <cx:pt idx="56034">26</cx:pt>
          <cx:pt idx="56035">26</cx:pt>
          <cx:pt idx="56036">26</cx:pt>
          <cx:pt idx="56037">26</cx:pt>
          <cx:pt idx="56038">26</cx:pt>
          <cx:pt idx="56039">26</cx:pt>
          <cx:pt idx="56040">26</cx:pt>
          <cx:pt idx="56041">26</cx:pt>
          <cx:pt idx="56042">26</cx:pt>
          <cx:pt idx="56043">26</cx:pt>
          <cx:pt idx="56044">26</cx:pt>
          <cx:pt idx="56045">26</cx:pt>
          <cx:pt idx="56046">26</cx:pt>
          <cx:pt idx="56047">26</cx:pt>
          <cx:pt idx="56048">26</cx:pt>
          <cx:pt idx="56049">26</cx:pt>
          <cx:pt idx="56050">26</cx:pt>
          <cx:pt idx="56051">26</cx:pt>
          <cx:pt idx="56052">26</cx:pt>
          <cx:pt idx="56053">26</cx:pt>
          <cx:pt idx="56054">26</cx:pt>
          <cx:pt idx="56055">26</cx:pt>
          <cx:pt idx="56056">26</cx:pt>
          <cx:pt idx="56057">26</cx:pt>
          <cx:pt idx="56058">26</cx:pt>
          <cx:pt idx="56059">26</cx:pt>
          <cx:pt idx="56060">26</cx:pt>
          <cx:pt idx="56061">26</cx:pt>
          <cx:pt idx="56062">26</cx:pt>
          <cx:pt idx="56063">26</cx:pt>
          <cx:pt idx="56064">26</cx:pt>
          <cx:pt idx="56065">26</cx:pt>
          <cx:pt idx="56066">26</cx:pt>
          <cx:pt idx="56067">26</cx:pt>
          <cx:pt idx="56068">26</cx:pt>
          <cx:pt idx="56069">26</cx:pt>
          <cx:pt idx="56070">26</cx:pt>
          <cx:pt idx="56071">26</cx:pt>
          <cx:pt idx="56072">26</cx:pt>
          <cx:pt idx="56073">26</cx:pt>
          <cx:pt idx="56074">26</cx:pt>
          <cx:pt idx="56075">26</cx:pt>
          <cx:pt idx="56076">26</cx:pt>
          <cx:pt idx="56077">26</cx:pt>
          <cx:pt idx="56078">26</cx:pt>
          <cx:pt idx="56079">26</cx:pt>
          <cx:pt idx="56080">26</cx:pt>
          <cx:pt idx="56081">26</cx:pt>
          <cx:pt idx="56082">26</cx:pt>
          <cx:pt idx="56083">26</cx:pt>
          <cx:pt idx="56084">26</cx:pt>
          <cx:pt idx="56085">26</cx:pt>
          <cx:pt idx="56086">26</cx:pt>
          <cx:pt idx="56087">26</cx:pt>
          <cx:pt idx="56088">26</cx:pt>
          <cx:pt idx="56089">26</cx:pt>
          <cx:pt idx="56090">26</cx:pt>
          <cx:pt idx="56091">26</cx:pt>
          <cx:pt idx="56092">26</cx:pt>
          <cx:pt idx="56093">26</cx:pt>
          <cx:pt idx="56094">26</cx:pt>
          <cx:pt idx="56095">26</cx:pt>
          <cx:pt idx="56096">26</cx:pt>
          <cx:pt idx="56097">26</cx:pt>
          <cx:pt idx="56098">26</cx:pt>
          <cx:pt idx="56099">26</cx:pt>
          <cx:pt idx="56100">26</cx:pt>
          <cx:pt idx="56101">25</cx:pt>
          <cx:pt idx="56102">25</cx:pt>
          <cx:pt idx="56103">25</cx:pt>
          <cx:pt idx="56104">25</cx:pt>
          <cx:pt idx="56105">25</cx:pt>
          <cx:pt idx="56106">25</cx:pt>
          <cx:pt idx="56107">25</cx:pt>
          <cx:pt idx="56108">25</cx:pt>
          <cx:pt idx="56109">25</cx:pt>
          <cx:pt idx="56110">25</cx:pt>
          <cx:pt idx="56111">25</cx:pt>
          <cx:pt idx="56112">25</cx:pt>
          <cx:pt idx="56113">25</cx:pt>
          <cx:pt idx="56114">25</cx:pt>
          <cx:pt idx="56115">25</cx:pt>
          <cx:pt idx="56116">25</cx:pt>
          <cx:pt idx="56117">25</cx:pt>
          <cx:pt idx="56118">25</cx:pt>
          <cx:pt idx="56119">25</cx:pt>
          <cx:pt idx="56120">25</cx:pt>
          <cx:pt idx="56121">25</cx:pt>
          <cx:pt idx="56122">25</cx:pt>
          <cx:pt idx="56123">25</cx:pt>
          <cx:pt idx="56124">25</cx:pt>
          <cx:pt idx="56125">25</cx:pt>
          <cx:pt idx="56126">25</cx:pt>
          <cx:pt idx="56127">25</cx:pt>
          <cx:pt idx="56128">25</cx:pt>
          <cx:pt idx="56129">25</cx:pt>
          <cx:pt idx="56130">25</cx:pt>
          <cx:pt idx="56131">25</cx:pt>
          <cx:pt idx="56132">25</cx:pt>
          <cx:pt idx="56133">25</cx:pt>
          <cx:pt idx="56134">25</cx:pt>
          <cx:pt idx="56135">25</cx:pt>
          <cx:pt idx="56136">25</cx:pt>
          <cx:pt idx="56137">25</cx:pt>
          <cx:pt idx="56138">25</cx:pt>
          <cx:pt idx="56139">25</cx:pt>
          <cx:pt idx="56140">25</cx:pt>
          <cx:pt idx="56141">25</cx:pt>
          <cx:pt idx="56142">25</cx:pt>
          <cx:pt idx="56143">25</cx:pt>
          <cx:pt idx="56144">25</cx:pt>
          <cx:pt idx="56145">25</cx:pt>
          <cx:pt idx="56146">25</cx:pt>
          <cx:pt idx="56147">25</cx:pt>
          <cx:pt idx="56148">25</cx:pt>
          <cx:pt idx="56149">25</cx:pt>
          <cx:pt idx="56150">25</cx:pt>
          <cx:pt idx="56151">25</cx:pt>
          <cx:pt idx="56152">25</cx:pt>
          <cx:pt idx="56153">25</cx:pt>
          <cx:pt idx="56154">25</cx:pt>
          <cx:pt idx="56155">25</cx:pt>
          <cx:pt idx="56156">25</cx:pt>
          <cx:pt idx="56157">25</cx:pt>
          <cx:pt idx="56158">25</cx:pt>
          <cx:pt idx="56159">25</cx:pt>
          <cx:pt idx="56160">25</cx:pt>
          <cx:pt idx="56161">25</cx:pt>
          <cx:pt idx="56162">25</cx:pt>
          <cx:pt idx="56163">25</cx:pt>
          <cx:pt idx="56164">25</cx:pt>
          <cx:pt idx="56165">25</cx:pt>
          <cx:pt idx="56166">25</cx:pt>
          <cx:pt idx="56167">25</cx:pt>
          <cx:pt idx="56168">25</cx:pt>
          <cx:pt idx="56169">25</cx:pt>
          <cx:pt idx="56170">25</cx:pt>
          <cx:pt idx="56171">25</cx:pt>
          <cx:pt idx="56172">25</cx:pt>
          <cx:pt idx="56173">25</cx:pt>
          <cx:pt idx="56174">25</cx:pt>
          <cx:pt idx="56175">25</cx:pt>
          <cx:pt idx="56176">25</cx:pt>
          <cx:pt idx="56177">25</cx:pt>
          <cx:pt idx="56178">25</cx:pt>
          <cx:pt idx="56179">25</cx:pt>
          <cx:pt idx="56180">25</cx:pt>
          <cx:pt idx="56181">25</cx:pt>
          <cx:pt idx="56182">25</cx:pt>
          <cx:pt idx="56183">25</cx:pt>
          <cx:pt idx="56184">25</cx:pt>
          <cx:pt idx="56185">25</cx:pt>
          <cx:pt idx="56186">25</cx:pt>
          <cx:pt idx="56187">25</cx:pt>
          <cx:pt idx="56188">25</cx:pt>
          <cx:pt idx="56189">25</cx:pt>
          <cx:pt idx="56190">25</cx:pt>
          <cx:pt idx="56191">25</cx:pt>
          <cx:pt idx="56192">25</cx:pt>
          <cx:pt idx="56193">25</cx:pt>
          <cx:pt idx="56194">25</cx:pt>
          <cx:pt idx="56195">25</cx:pt>
          <cx:pt idx="56196">25</cx:pt>
          <cx:pt idx="56197">25</cx:pt>
          <cx:pt idx="56198">25</cx:pt>
          <cx:pt idx="56199">25</cx:pt>
          <cx:pt idx="56200">25</cx:pt>
          <cx:pt idx="56201">25</cx:pt>
          <cx:pt idx="56202">25</cx:pt>
          <cx:pt idx="56203">25</cx:pt>
          <cx:pt idx="56204">25</cx:pt>
          <cx:pt idx="56205">25</cx:pt>
          <cx:pt idx="56206">25</cx:pt>
          <cx:pt idx="56207">25</cx:pt>
          <cx:pt idx="56208">25</cx:pt>
          <cx:pt idx="56209">25</cx:pt>
          <cx:pt idx="56210">25</cx:pt>
          <cx:pt idx="56211">25</cx:pt>
          <cx:pt idx="56212">25</cx:pt>
          <cx:pt idx="56213">25</cx:pt>
          <cx:pt idx="56214">25</cx:pt>
          <cx:pt idx="56215">25</cx:pt>
          <cx:pt idx="56216">25</cx:pt>
          <cx:pt idx="56217">25</cx:pt>
          <cx:pt idx="56218">25</cx:pt>
          <cx:pt idx="56219">25</cx:pt>
          <cx:pt idx="56220">25</cx:pt>
          <cx:pt idx="56221">25</cx:pt>
          <cx:pt idx="56222">25</cx:pt>
          <cx:pt idx="56223">25</cx:pt>
          <cx:pt idx="56224">25</cx:pt>
          <cx:pt idx="56225">25</cx:pt>
          <cx:pt idx="56226">25</cx:pt>
          <cx:pt idx="56227">25</cx:pt>
          <cx:pt idx="56228">25</cx:pt>
          <cx:pt idx="56229">25</cx:pt>
          <cx:pt idx="56230">25</cx:pt>
          <cx:pt idx="56231">25</cx:pt>
          <cx:pt idx="56232">25</cx:pt>
          <cx:pt idx="56233">25</cx:pt>
          <cx:pt idx="56234">25</cx:pt>
          <cx:pt idx="56235">25</cx:pt>
          <cx:pt idx="56236">25</cx:pt>
          <cx:pt idx="56237">25</cx:pt>
          <cx:pt idx="56238">25</cx:pt>
          <cx:pt idx="56239">25</cx:pt>
          <cx:pt idx="56240">25</cx:pt>
          <cx:pt idx="56241">25</cx:pt>
          <cx:pt idx="56242">25</cx:pt>
          <cx:pt idx="56243">25</cx:pt>
          <cx:pt idx="56244">25</cx:pt>
          <cx:pt idx="56245">25</cx:pt>
          <cx:pt idx="56246">25</cx:pt>
          <cx:pt idx="56247">25</cx:pt>
          <cx:pt idx="56248">25</cx:pt>
          <cx:pt idx="56249">25</cx:pt>
          <cx:pt idx="56250">25</cx:pt>
          <cx:pt idx="56251">25</cx:pt>
          <cx:pt idx="56252">25</cx:pt>
          <cx:pt idx="56253">25</cx:pt>
          <cx:pt idx="56254">25</cx:pt>
          <cx:pt idx="56255">25</cx:pt>
          <cx:pt idx="56256">25</cx:pt>
          <cx:pt idx="56257">25</cx:pt>
          <cx:pt idx="56258">25</cx:pt>
          <cx:pt idx="56259">25</cx:pt>
          <cx:pt idx="56260">25</cx:pt>
          <cx:pt idx="56261">25</cx:pt>
          <cx:pt idx="56262">25</cx:pt>
          <cx:pt idx="56263">25</cx:pt>
          <cx:pt idx="56264">25</cx:pt>
          <cx:pt idx="56265">25</cx:pt>
          <cx:pt idx="56266">25</cx:pt>
          <cx:pt idx="56267">25</cx:pt>
          <cx:pt idx="56268">25</cx:pt>
          <cx:pt idx="56269">25</cx:pt>
          <cx:pt idx="56270">25</cx:pt>
          <cx:pt idx="56271">25</cx:pt>
          <cx:pt idx="56272">25</cx:pt>
          <cx:pt idx="56273">25</cx:pt>
          <cx:pt idx="56274">25</cx:pt>
          <cx:pt idx="56275">25</cx:pt>
          <cx:pt idx="56276">25</cx:pt>
          <cx:pt idx="56277">25</cx:pt>
          <cx:pt idx="56278">25</cx:pt>
          <cx:pt idx="56279">25</cx:pt>
          <cx:pt idx="56280">25</cx:pt>
          <cx:pt idx="56281">25</cx:pt>
          <cx:pt idx="56282">25</cx:pt>
          <cx:pt idx="56283">25</cx:pt>
          <cx:pt idx="56284">25</cx:pt>
          <cx:pt idx="56285">25</cx:pt>
          <cx:pt idx="56286">25</cx:pt>
          <cx:pt idx="56287">25</cx:pt>
          <cx:pt idx="56288">25</cx:pt>
          <cx:pt idx="56289">25</cx:pt>
          <cx:pt idx="56290">25</cx:pt>
          <cx:pt idx="56291">25</cx:pt>
          <cx:pt idx="56292">25</cx:pt>
          <cx:pt idx="56293">25</cx:pt>
          <cx:pt idx="56294">25</cx:pt>
          <cx:pt idx="56295">25</cx:pt>
          <cx:pt idx="56296">25</cx:pt>
          <cx:pt idx="56297">25</cx:pt>
          <cx:pt idx="56298">25</cx:pt>
          <cx:pt idx="56299">25</cx:pt>
          <cx:pt idx="56300">25</cx:pt>
          <cx:pt idx="56301">25</cx:pt>
          <cx:pt idx="56302">25</cx:pt>
          <cx:pt idx="56303">25</cx:pt>
          <cx:pt idx="56304">25</cx:pt>
          <cx:pt idx="56305">25</cx:pt>
          <cx:pt idx="56306">25</cx:pt>
          <cx:pt idx="56307">25</cx:pt>
          <cx:pt idx="56308">25</cx:pt>
          <cx:pt idx="56309">25</cx:pt>
          <cx:pt idx="56310">25</cx:pt>
          <cx:pt idx="56311">25</cx:pt>
          <cx:pt idx="56312">25</cx:pt>
          <cx:pt idx="56313">25</cx:pt>
          <cx:pt idx="56314">25</cx:pt>
          <cx:pt idx="56315">25</cx:pt>
          <cx:pt idx="56316">25</cx:pt>
          <cx:pt idx="56317">25</cx:pt>
          <cx:pt idx="56318">25</cx:pt>
          <cx:pt idx="56319">25</cx:pt>
          <cx:pt idx="56320">25</cx:pt>
          <cx:pt idx="56321">25</cx:pt>
          <cx:pt idx="56322">25</cx:pt>
          <cx:pt idx="56323">25</cx:pt>
          <cx:pt idx="56324">25</cx:pt>
          <cx:pt idx="56325">25</cx:pt>
          <cx:pt idx="56326">25</cx:pt>
          <cx:pt idx="56327">25</cx:pt>
          <cx:pt idx="56328">25</cx:pt>
          <cx:pt idx="56329">25</cx:pt>
          <cx:pt idx="56330">25</cx:pt>
          <cx:pt idx="56331">25</cx:pt>
          <cx:pt idx="56332">25</cx:pt>
          <cx:pt idx="56333">25</cx:pt>
          <cx:pt idx="56334">25</cx:pt>
          <cx:pt idx="56335">25</cx:pt>
          <cx:pt idx="56336">25</cx:pt>
          <cx:pt idx="56337">25</cx:pt>
          <cx:pt idx="56338">25</cx:pt>
          <cx:pt idx="56339">25</cx:pt>
          <cx:pt idx="56340">25</cx:pt>
          <cx:pt idx="56341">25</cx:pt>
          <cx:pt idx="56342">25</cx:pt>
          <cx:pt idx="56343">25</cx:pt>
          <cx:pt idx="56344">25</cx:pt>
          <cx:pt idx="56345">25</cx:pt>
          <cx:pt idx="56346">25</cx:pt>
          <cx:pt idx="56347">25</cx:pt>
          <cx:pt idx="56348">25</cx:pt>
          <cx:pt idx="56349">25</cx:pt>
          <cx:pt idx="56350">25</cx:pt>
          <cx:pt idx="56351">25</cx:pt>
          <cx:pt idx="56352">25</cx:pt>
          <cx:pt idx="56353">25</cx:pt>
          <cx:pt idx="56354">25</cx:pt>
          <cx:pt idx="56355">25</cx:pt>
          <cx:pt idx="56356">25</cx:pt>
          <cx:pt idx="56357">25</cx:pt>
          <cx:pt idx="56358">25</cx:pt>
          <cx:pt idx="56359">25</cx:pt>
          <cx:pt idx="56360">25</cx:pt>
          <cx:pt idx="56361">25</cx:pt>
          <cx:pt idx="56362">25</cx:pt>
          <cx:pt idx="56363">25</cx:pt>
          <cx:pt idx="56364">25</cx:pt>
          <cx:pt idx="56365">25</cx:pt>
          <cx:pt idx="56366">25</cx:pt>
          <cx:pt idx="56367">25</cx:pt>
          <cx:pt idx="56368">25</cx:pt>
          <cx:pt idx="56369">25</cx:pt>
          <cx:pt idx="56370">25</cx:pt>
          <cx:pt idx="56371">25</cx:pt>
          <cx:pt idx="56372">25</cx:pt>
          <cx:pt idx="56373">25</cx:pt>
          <cx:pt idx="56374">25</cx:pt>
          <cx:pt idx="56375">25</cx:pt>
          <cx:pt idx="56376">25</cx:pt>
          <cx:pt idx="56377">25</cx:pt>
          <cx:pt idx="56378">25</cx:pt>
          <cx:pt idx="56379">25</cx:pt>
          <cx:pt idx="56380">25</cx:pt>
          <cx:pt idx="56381">25</cx:pt>
          <cx:pt idx="56382">25</cx:pt>
          <cx:pt idx="56383">25</cx:pt>
          <cx:pt idx="56384">25</cx:pt>
          <cx:pt idx="56385">25</cx:pt>
          <cx:pt idx="56386">25</cx:pt>
          <cx:pt idx="56387">25</cx:pt>
          <cx:pt idx="56388">25</cx:pt>
          <cx:pt idx="56389">25</cx:pt>
          <cx:pt idx="56390">25</cx:pt>
          <cx:pt idx="56391">25</cx:pt>
          <cx:pt idx="56392">25</cx:pt>
          <cx:pt idx="56393">25</cx:pt>
          <cx:pt idx="56394">25</cx:pt>
          <cx:pt idx="56395">25</cx:pt>
          <cx:pt idx="56396">25</cx:pt>
          <cx:pt idx="56397">25</cx:pt>
          <cx:pt idx="56398">25</cx:pt>
          <cx:pt idx="56399">25</cx:pt>
          <cx:pt idx="56400">25</cx:pt>
          <cx:pt idx="56401">25</cx:pt>
          <cx:pt idx="56402">25</cx:pt>
          <cx:pt idx="56403">25</cx:pt>
          <cx:pt idx="56404">25</cx:pt>
          <cx:pt idx="56405">25</cx:pt>
          <cx:pt idx="56406">25</cx:pt>
          <cx:pt idx="56407">25</cx:pt>
          <cx:pt idx="56408">25</cx:pt>
          <cx:pt idx="56409">25</cx:pt>
          <cx:pt idx="56410">25</cx:pt>
          <cx:pt idx="56411">25</cx:pt>
          <cx:pt idx="56412">25</cx:pt>
          <cx:pt idx="56413">25</cx:pt>
          <cx:pt idx="56414">25</cx:pt>
          <cx:pt idx="56415">25</cx:pt>
          <cx:pt idx="56416">25</cx:pt>
          <cx:pt idx="56417">25</cx:pt>
          <cx:pt idx="56418">25</cx:pt>
          <cx:pt idx="56419">25</cx:pt>
          <cx:pt idx="56420">25</cx:pt>
          <cx:pt idx="56421">25</cx:pt>
          <cx:pt idx="56422">25</cx:pt>
          <cx:pt idx="56423">25</cx:pt>
          <cx:pt idx="56424">25</cx:pt>
          <cx:pt idx="56425">25</cx:pt>
          <cx:pt idx="56426">25</cx:pt>
          <cx:pt idx="56427">25</cx:pt>
          <cx:pt idx="56428">25</cx:pt>
          <cx:pt idx="56429">25</cx:pt>
          <cx:pt idx="56430">25</cx:pt>
          <cx:pt idx="56431">25</cx:pt>
          <cx:pt idx="56432">25</cx:pt>
          <cx:pt idx="56433">25</cx:pt>
          <cx:pt idx="56434">25</cx:pt>
          <cx:pt idx="56435">25</cx:pt>
          <cx:pt idx="56436">25</cx:pt>
          <cx:pt idx="56437">25</cx:pt>
          <cx:pt idx="56438">25</cx:pt>
          <cx:pt idx="56439">25</cx:pt>
          <cx:pt idx="56440">25</cx:pt>
          <cx:pt idx="56441">25</cx:pt>
          <cx:pt idx="56442">25</cx:pt>
          <cx:pt idx="56443">25</cx:pt>
          <cx:pt idx="56444">25</cx:pt>
          <cx:pt idx="56445">25</cx:pt>
          <cx:pt idx="56446">25</cx:pt>
          <cx:pt idx="56447">25</cx:pt>
          <cx:pt idx="56448">25</cx:pt>
          <cx:pt idx="56449">25</cx:pt>
          <cx:pt idx="56450">25</cx:pt>
          <cx:pt idx="56451">25</cx:pt>
          <cx:pt idx="56452">25</cx:pt>
          <cx:pt idx="56453">25</cx:pt>
          <cx:pt idx="56454">25</cx:pt>
          <cx:pt idx="56455">25</cx:pt>
          <cx:pt idx="56456">25</cx:pt>
          <cx:pt idx="56457">25</cx:pt>
          <cx:pt idx="56458">25</cx:pt>
          <cx:pt idx="56459">25</cx:pt>
          <cx:pt idx="56460">25</cx:pt>
          <cx:pt idx="56461">25</cx:pt>
          <cx:pt idx="56462">25</cx:pt>
          <cx:pt idx="56463">25</cx:pt>
          <cx:pt idx="56464">25</cx:pt>
          <cx:pt idx="56465">25</cx:pt>
          <cx:pt idx="56466">25</cx:pt>
          <cx:pt idx="56467">25</cx:pt>
          <cx:pt idx="56468">25</cx:pt>
          <cx:pt idx="56469">25</cx:pt>
          <cx:pt idx="56470">25</cx:pt>
          <cx:pt idx="56471">25</cx:pt>
          <cx:pt idx="56472">25</cx:pt>
          <cx:pt idx="56473">25</cx:pt>
          <cx:pt idx="56474">25</cx:pt>
          <cx:pt idx="56475">25</cx:pt>
          <cx:pt idx="56476">25</cx:pt>
          <cx:pt idx="56477">25</cx:pt>
          <cx:pt idx="56478">25</cx:pt>
          <cx:pt idx="56479">25</cx:pt>
          <cx:pt idx="56480">25</cx:pt>
          <cx:pt idx="56481">25</cx:pt>
          <cx:pt idx="56482">25</cx:pt>
          <cx:pt idx="56483">25</cx:pt>
          <cx:pt idx="56484">25</cx:pt>
          <cx:pt idx="56485">25</cx:pt>
          <cx:pt idx="56486">25</cx:pt>
          <cx:pt idx="56487">25</cx:pt>
          <cx:pt idx="56488">25</cx:pt>
          <cx:pt idx="56489">25</cx:pt>
          <cx:pt idx="56490">25</cx:pt>
          <cx:pt idx="56491">25</cx:pt>
          <cx:pt idx="56492">25</cx:pt>
          <cx:pt idx="56493">25</cx:pt>
          <cx:pt idx="56494">25</cx:pt>
          <cx:pt idx="56495">25</cx:pt>
          <cx:pt idx="56496">25</cx:pt>
          <cx:pt idx="56497">25</cx:pt>
          <cx:pt idx="56498">25</cx:pt>
          <cx:pt idx="56499">25</cx:pt>
          <cx:pt idx="56500">25</cx:pt>
          <cx:pt idx="56501">25</cx:pt>
          <cx:pt idx="56502">25</cx:pt>
          <cx:pt idx="56503">25</cx:pt>
          <cx:pt idx="56504">25</cx:pt>
          <cx:pt idx="56505">25</cx:pt>
          <cx:pt idx="56506">25</cx:pt>
          <cx:pt idx="56507">25</cx:pt>
          <cx:pt idx="56508">25</cx:pt>
          <cx:pt idx="56509">25</cx:pt>
          <cx:pt idx="56510">25</cx:pt>
          <cx:pt idx="56511">25</cx:pt>
          <cx:pt idx="56512">25</cx:pt>
          <cx:pt idx="56513">25</cx:pt>
          <cx:pt idx="56514">25</cx:pt>
          <cx:pt idx="56515">25</cx:pt>
          <cx:pt idx="56516">25</cx:pt>
          <cx:pt idx="56517">25</cx:pt>
          <cx:pt idx="56518">25</cx:pt>
          <cx:pt idx="56519">25</cx:pt>
          <cx:pt idx="56520">25</cx:pt>
          <cx:pt idx="56521">25</cx:pt>
          <cx:pt idx="56522">25</cx:pt>
          <cx:pt idx="56523">25</cx:pt>
          <cx:pt idx="56524">25</cx:pt>
          <cx:pt idx="56525">25</cx:pt>
          <cx:pt idx="56526">25</cx:pt>
          <cx:pt idx="56527">25</cx:pt>
          <cx:pt idx="56528">25</cx:pt>
          <cx:pt idx="56529">25</cx:pt>
          <cx:pt idx="56530">25</cx:pt>
          <cx:pt idx="56531">25</cx:pt>
          <cx:pt idx="56532">25</cx:pt>
          <cx:pt idx="56533">25</cx:pt>
          <cx:pt idx="56534">25</cx:pt>
          <cx:pt idx="56535">25</cx:pt>
          <cx:pt idx="56536">25</cx:pt>
          <cx:pt idx="56537">25</cx:pt>
          <cx:pt idx="56538">25</cx:pt>
          <cx:pt idx="56539">25</cx:pt>
          <cx:pt idx="56540">25</cx:pt>
          <cx:pt idx="56541">25</cx:pt>
          <cx:pt idx="56542">25</cx:pt>
          <cx:pt idx="56543">25</cx:pt>
          <cx:pt idx="56544">25</cx:pt>
          <cx:pt idx="56545">25</cx:pt>
          <cx:pt idx="56546">25</cx:pt>
          <cx:pt idx="56547">25</cx:pt>
          <cx:pt idx="56548">25</cx:pt>
          <cx:pt idx="56549">25</cx:pt>
          <cx:pt idx="56550">25</cx:pt>
          <cx:pt idx="56551">25</cx:pt>
          <cx:pt idx="56552">25</cx:pt>
          <cx:pt idx="56553">25</cx:pt>
          <cx:pt idx="56554">25</cx:pt>
          <cx:pt idx="56555">25</cx:pt>
          <cx:pt idx="56556">25</cx:pt>
          <cx:pt idx="56557">25</cx:pt>
          <cx:pt idx="56558">25</cx:pt>
          <cx:pt idx="56559">25</cx:pt>
          <cx:pt idx="56560">25</cx:pt>
          <cx:pt idx="56561">25</cx:pt>
          <cx:pt idx="56562">25</cx:pt>
          <cx:pt idx="56563">25</cx:pt>
          <cx:pt idx="56564">25</cx:pt>
          <cx:pt idx="56565">25</cx:pt>
          <cx:pt idx="56566">25</cx:pt>
          <cx:pt idx="56567">25</cx:pt>
          <cx:pt idx="56568">25</cx:pt>
          <cx:pt idx="56569">25</cx:pt>
          <cx:pt idx="56570">25</cx:pt>
          <cx:pt idx="56571">25</cx:pt>
          <cx:pt idx="56572">25</cx:pt>
          <cx:pt idx="56573">25</cx:pt>
          <cx:pt idx="56574">25</cx:pt>
          <cx:pt idx="56575">25</cx:pt>
          <cx:pt idx="56576">25</cx:pt>
          <cx:pt idx="56577">25</cx:pt>
          <cx:pt idx="56578">25</cx:pt>
          <cx:pt idx="56579">25</cx:pt>
          <cx:pt idx="56580">25</cx:pt>
          <cx:pt idx="56581">25</cx:pt>
          <cx:pt idx="56582">25</cx:pt>
          <cx:pt idx="56583">25</cx:pt>
          <cx:pt idx="56584">25</cx:pt>
          <cx:pt idx="56585">25</cx:pt>
          <cx:pt idx="56586">25</cx:pt>
          <cx:pt idx="56587">25</cx:pt>
          <cx:pt idx="56588">25</cx:pt>
          <cx:pt idx="56589">25</cx:pt>
          <cx:pt idx="56590">25</cx:pt>
          <cx:pt idx="56591">25</cx:pt>
          <cx:pt idx="56592">25</cx:pt>
          <cx:pt idx="56593">25</cx:pt>
          <cx:pt idx="56594">25</cx:pt>
          <cx:pt idx="56595">25</cx:pt>
          <cx:pt idx="56596">25</cx:pt>
          <cx:pt idx="56597">25</cx:pt>
          <cx:pt idx="56598">25</cx:pt>
          <cx:pt idx="56599">25</cx:pt>
          <cx:pt idx="56600">25</cx:pt>
          <cx:pt idx="56601">25</cx:pt>
          <cx:pt idx="56602">25</cx:pt>
          <cx:pt idx="56603">25</cx:pt>
          <cx:pt idx="56604">25</cx:pt>
          <cx:pt idx="56605">25</cx:pt>
          <cx:pt idx="56606">25</cx:pt>
          <cx:pt idx="56607">25</cx:pt>
          <cx:pt idx="56608">25</cx:pt>
          <cx:pt idx="56609">25</cx:pt>
          <cx:pt idx="56610">25</cx:pt>
          <cx:pt idx="56611">25</cx:pt>
          <cx:pt idx="56612">25</cx:pt>
          <cx:pt idx="56613">25</cx:pt>
          <cx:pt idx="56614">25</cx:pt>
          <cx:pt idx="56615">25</cx:pt>
          <cx:pt idx="56616">25</cx:pt>
          <cx:pt idx="56617">25</cx:pt>
          <cx:pt idx="56618">25</cx:pt>
          <cx:pt idx="56619">25</cx:pt>
          <cx:pt idx="56620">25</cx:pt>
          <cx:pt idx="56621">25</cx:pt>
          <cx:pt idx="56622">25</cx:pt>
          <cx:pt idx="56623">25</cx:pt>
          <cx:pt idx="56624">25</cx:pt>
          <cx:pt idx="56625">25</cx:pt>
          <cx:pt idx="56626">25</cx:pt>
          <cx:pt idx="56627">25</cx:pt>
          <cx:pt idx="56628">25</cx:pt>
          <cx:pt idx="56629">25</cx:pt>
          <cx:pt idx="56630">25</cx:pt>
          <cx:pt idx="56631">25</cx:pt>
          <cx:pt idx="56632">25</cx:pt>
          <cx:pt idx="56633">25</cx:pt>
          <cx:pt idx="56634">25</cx:pt>
          <cx:pt idx="56635">25</cx:pt>
          <cx:pt idx="56636">25</cx:pt>
          <cx:pt idx="56637">25</cx:pt>
          <cx:pt idx="56638">25</cx:pt>
          <cx:pt idx="56639">25</cx:pt>
          <cx:pt idx="56640">25</cx:pt>
          <cx:pt idx="56641">25</cx:pt>
          <cx:pt idx="56642">25</cx:pt>
          <cx:pt idx="56643">25</cx:pt>
          <cx:pt idx="56644">25</cx:pt>
          <cx:pt idx="56645">25</cx:pt>
          <cx:pt idx="56646">25</cx:pt>
          <cx:pt idx="56647">25</cx:pt>
          <cx:pt idx="56648">25</cx:pt>
          <cx:pt idx="56649">25</cx:pt>
          <cx:pt idx="56650">25</cx:pt>
          <cx:pt idx="56651">25</cx:pt>
          <cx:pt idx="56652">25</cx:pt>
          <cx:pt idx="56653">25</cx:pt>
          <cx:pt idx="56654">25</cx:pt>
          <cx:pt idx="56655">25</cx:pt>
          <cx:pt idx="56656">25</cx:pt>
          <cx:pt idx="56657">25</cx:pt>
          <cx:pt idx="56658">25</cx:pt>
          <cx:pt idx="56659">25</cx:pt>
          <cx:pt idx="56660">25</cx:pt>
          <cx:pt idx="56661">25</cx:pt>
          <cx:pt idx="56662">25</cx:pt>
          <cx:pt idx="56663">25</cx:pt>
          <cx:pt idx="56664">25</cx:pt>
          <cx:pt idx="56665">25</cx:pt>
          <cx:pt idx="56666">25</cx:pt>
          <cx:pt idx="56667">25</cx:pt>
          <cx:pt idx="56668">25</cx:pt>
          <cx:pt idx="56669">25</cx:pt>
          <cx:pt idx="56670">25</cx:pt>
          <cx:pt idx="56671">25</cx:pt>
          <cx:pt idx="56672">25</cx:pt>
          <cx:pt idx="56673">25</cx:pt>
          <cx:pt idx="56674">25</cx:pt>
          <cx:pt idx="56675">25</cx:pt>
          <cx:pt idx="56676">25</cx:pt>
          <cx:pt idx="56677">25</cx:pt>
          <cx:pt idx="56678">25</cx:pt>
          <cx:pt idx="56679">25</cx:pt>
          <cx:pt idx="56680">25</cx:pt>
          <cx:pt idx="56681">24</cx:pt>
          <cx:pt idx="56682">24</cx:pt>
          <cx:pt idx="56683">24</cx:pt>
          <cx:pt idx="56684">24</cx:pt>
          <cx:pt idx="56685">24</cx:pt>
          <cx:pt idx="56686">24</cx:pt>
          <cx:pt idx="56687">24</cx:pt>
          <cx:pt idx="56688">24</cx:pt>
          <cx:pt idx="56689">24</cx:pt>
          <cx:pt idx="56690">24</cx:pt>
          <cx:pt idx="56691">24</cx:pt>
          <cx:pt idx="56692">24</cx:pt>
          <cx:pt idx="56693">24</cx:pt>
          <cx:pt idx="56694">24</cx:pt>
          <cx:pt idx="56695">24</cx:pt>
          <cx:pt idx="56696">24</cx:pt>
          <cx:pt idx="56697">24</cx:pt>
          <cx:pt idx="56698">24</cx:pt>
          <cx:pt idx="56699">24</cx:pt>
          <cx:pt idx="56700">24</cx:pt>
          <cx:pt idx="56701">24</cx:pt>
          <cx:pt idx="56702">24</cx:pt>
          <cx:pt idx="56703">24</cx:pt>
          <cx:pt idx="56704">24</cx:pt>
          <cx:pt idx="56705">24</cx:pt>
          <cx:pt idx="56706">24</cx:pt>
          <cx:pt idx="56707">24</cx:pt>
          <cx:pt idx="56708">24</cx:pt>
          <cx:pt idx="56709">24</cx:pt>
          <cx:pt idx="56710">24</cx:pt>
          <cx:pt idx="56711">24</cx:pt>
          <cx:pt idx="56712">24</cx:pt>
          <cx:pt idx="56713">24</cx:pt>
          <cx:pt idx="56714">24</cx:pt>
          <cx:pt idx="56715">24</cx:pt>
          <cx:pt idx="56716">24</cx:pt>
          <cx:pt idx="56717">24</cx:pt>
          <cx:pt idx="56718">24</cx:pt>
          <cx:pt idx="56719">24</cx:pt>
          <cx:pt idx="56720">24</cx:pt>
          <cx:pt idx="56721">24</cx:pt>
          <cx:pt idx="56722">24</cx:pt>
          <cx:pt idx="56723">24</cx:pt>
          <cx:pt idx="56724">24</cx:pt>
          <cx:pt idx="56725">24</cx:pt>
          <cx:pt idx="56726">24</cx:pt>
          <cx:pt idx="56727">24</cx:pt>
          <cx:pt idx="56728">24</cx:pt>
          <cx:pt idx="56729">24</cx:pt>
          <cx:pt idx="56730">24</cx:pt>
          <cx:pt idx="56731">24</cx:pt>
          <cx:pt idx="56732">24</cx:pt>
          <cx:pt idx="56733">24</cx:pt>
          <cx:pt idx="56734">24</cx:pt>
          <cx:pt idx="56735">24</cx:pt>
          <cx:pt idx="56736">24</cx:pt>
          <cx:pt idx="56737">24</cx:pt>
          <cx:pt idx="56738">24</cx:pt>
          <cx:pt idx="56739">24</cx:pt>
          <cx:pt idx="56740">24</cx:pt>
          <cx:pt idx="56741">24</cx:pt>
          <cx:pt idx="56742">24</cx:pt>
          <cx:pt idx="56743">24</cx:pt>
          <cx:pt idx="56744">24</cx:pt>
          <cx:pt idx="56745">24</cx:pt>
          <cx:pt idx="56746">24</cx:pt>
          <cx:pt idx="56747">24</cx:pt>
          <cx:pt idx="56748">24</cx:pt>
          <cx:pt idx="56749">24</cx:pt>
          <cx:pt idx="56750">24</cx:pt>
          <cx:pt idx="56751">24</cx:pt>
          <cx:pt idx="56752">24</cx:pt>
          <cx:pt idx="56753">24</cx:pt>
          <cx:pt idx="56754">24</cx:pt>
          <cx:pt idx="56755">24</cx:pt>
          <cx:pt idx="56756">24</cx:pt>
          <cx:pt idx="56757">24</cx:pt>
          <cx:pt idx="56758">24</cx:pt>
          <cx:pt idx="56759">24</cx:pt>
          <cx:pt idx="56760">24</cx:pt>
          <cx:pt idx="56761">24</cx:pt>
          <cx:pt idx="56762">24</cx:pt>
          <cx:pt idx="56763">24</cx:pt>
          <cx:pt idx="56764">24</cx:pt>
          <cx:pt idx="56765">24</cx:pt>
          <cx:pt idx="56766">24</cx:pt>
          <cx:pt idx="56767">24</cx:pt>
          <cx:pt idx="56768">24</cx:pt>
          <cx:pt idx="56769">24</cx:pt>
          <cx:pt idx="56770">24</cx:pt>
          <cx:pt idx="56771">24</cx:pt>
          <cx:pt idx="56772">24</cx:pt>
          <cx:pt idx="56773">24</cx:pt>
          <cx:pt idx="56774">24</cx:pt>
          <cx:pt idx="56775">24</cx:pt>
          <cx:pt idx="56776">24</cx:pt>
          <cx:pt idx="56777">24</cx:pt>
          <cx:pt idx="56778">24</cx:pt>
          <cx:pt idx="56779">24</cx:pt>
          <cx:pt idx="56780">24</cx:pt>
          <cx:pt idx="56781">24</cx:pt>
          <cx:pt idx="56782">24</cx:pt>
          <cx:pt idx="56783">24</cx:pt>
          <cx:pt idx="56784">24</cx:pt>
          <cx:pt idx="56785">24</cx:pt>
          <cx:pt idx="56786">24</cx:pt>
          <cx:pt idx="56787">24</cx:pt>
          <cx:pt idx="56788">24</cx:pt>
          <cx:pt idx="56789">24</cx:pt>
          <cx:pt idx="56790">24</cx:pt>
          <cx:pt idx="56791">24</cx:pt>
          <cx:pt idx="56792">24</cx:pt>
          <cx:pt idx="56793">24</cx:pt>
          <cx:pt idx="56794">24</cx:pt>
          <cx:pt idx="56795">24</cx:pt>
          <cx:pt idx="56796">24</cx:pt>
          <cx:pt idx="56797">24</cx:pt>
          <cx:pt idx="56798">24</cx:pt>
          <cx:pt idx="56799">24</cx:pt>
          <cx:pt idx="56800">24</cx:pt>
          <cx:pt idx="56801">24</cx:pt>
          <cx:pt idx="56802">24</cx:pt>
          <cx:pt idx="56803">24</cx:pt>
          <cx:pt idx="56804">24</cx:pt>
          <cx:pt idx="56805">24</cx:pt>
          <cx:pt idx="56806">24</cx:pt>
          <cx:pt idx="56807">24</cx:pt>
          <cx:pt idx="56808">24</cx:pt>
          <cx:pt idx="56809">24</cx:pt>
          <cx:pt idx="56810">24</cx:pt>
          <cx:pt idx="56811">24</cx:pt>
          <cx:pt idx="56812">24</cx:pt>
          <cx:pt idx="56813">24</cx:pt>
          <cx:pt idx="56814">24</cx:pt>
          <cx:pt idx="56815">24</cx:pt>
          <cx:pt idx="56816">24</cx:pt>
          <cx:pt idx="56817">24</cx:pt>
          <cx:pt idx="56818">24</cx:pt>
          <cx:pt idx="56819">24</cx:pt>
          <cx:pt idx="56820">24</cx:pt>
          <cx:pt idx="56821">24</cx:pt>
          <cx:pt idx="56822">24</cx:pt>
          <cx:pt idx="56823">24</cx:pt>
          <cx:pt idx="56824">24</cx:pt>
          <cx:pt idx="56825">24</cx:pt>
          <cx:pt idx="56826">24</cx:pt>
          <cx:pt idx="56827">24</cx:pt>
          <cx:pt idx="56828">24</cx:pt>
          <cx:pt idx="56829">24</cx:pt>
          <cx:pt idx="56830">24</cx:pt>
          <cx:pt idx="56831">24</cx:pt>
          <cx:pt idx="56832">24</cx:pt>
          <cx:pt idx="56833">24</cx:pt>
          <cx:pt idx="56834">24</cx:pt>
          <cx:pt idx="56835">24</cx:pt>
          <cx:pt idx="56836">24</cx:pt>
          <cx:pt idx="56837">24</cx:pt>
          <cx:pt idx="56838">24</cx:pt>
          <cx:pt idx="56839">24</cx:pt>
          <cx:pt idx="56840">24</cx:pt>
          <cx:pt idx="56841">24</cx:pt>
          <cx:pt idx="56842">24</cx:pt>
          <cx:pt idx="56843">24</cx:pt>
          <cx:pt idx="56844">24</cx:pt>
          <cx:pt idx="56845">24</cx:pt>
          <cx:pt idx="56846">24</cx:pt>
          <cx:pt idx="56847">24</cx:pt>
          <cx:pt idx="56848">24</cx:pt>
          <cx:pt idx="56849">24</cx:pt>
          <cx:pt idx="56850">24</cx:pt>
          <cx:pt idx="56851">24</cx:pt>
          <cx:pt idx="56852">24</cx:pt>
          <cx:pt idx="56853">24</cx:pt>
          <cx:pt idx="56854">24</cx:pt>
          <cx:pt idx="56855">24</cx:pt>
          <cx:pt idx="56856">24</cx:pt>
          <cx:pt idx="56857">24</cx:pt>
          <cx:pt idx="56858">24</cx:pt>
          <cx:pt idx="56859">24</cx:pt>
          <cx:pt idx="56860">24</cx:pt>
          <cx:pt idx="56861">24</cx:pt>
          <cx:pt idx="56862">24</cx:pt>
          <cx:pt idx="56863">24</cx:pt>
          <cx:pt idx="56864">24</cx:pt>
          <cx:pt idx="56865">24</cx:pt>
          <cx:pt idx="56866">24</cx:pt>
          <cx:pt idx="56867">24</cx:pt>
          <cx:pt idx="56868">24</cx:pt>
          <cx:pt idx="56869">24</cx:pt>
          <cx:pt idx="56870">24</cx:pt>
          <cx:pt idx="56871">24</cx:pt>
          <cx:pt idx="56872">24</cx:pt>
          <cx:pt idx="56873">24</cx:pt>
          <cx:pt idx="56874">24</cx:pt>
          <cx:pt idx="56875">24</cx:pt>
          <cx:pt idx="56876">24</cx:pt>
          <cx:pt idx="56877">24</cx:pt>
          <cx:pt idx="56878">24</cx:pt>
          <cx:pt idx="56879">24</cx:pt>
          <cx:pt idx="56880">24</cx:pt>
          <cx:pt idx="56881">24</cx:pt>
          <cx:pt idx="56882">24</cx:pt>
          <cx:pt idx="56883">24</cx:pt>
          <cx:pt idx="56884">24</cx:pt>
          <cx:pt idx="56885">24</cx:pt>
          <cx:pt idx="56886">24</cx:pt>
          <cx:pt idx="56887">24</cx:pt>
          <cx:pt idx="56888">24</cx:pt>
          <cx:pt idx="56889">24</cx:pt>
          <cx:pt idx="56890">24</cx:pt>
          <cx:pt idx="56891">24</cx:pt>
          <cx:pt idx="56892">24</cx:pt>
          <cx:pt idx="56893">24</cx:pt>
          <cx:pt idx="56894">24</cx:pt>
          <cx:pt idx="56895">24</cx:pt>
          <cx:pt idx="56896">24</cx:pt>
          <cx:pt idx="56897">24</cx:pt>
          <cx:pt idx="56898">24</cx:pt>
          <cx:pt idx="56899">24</cx:pt>
          <cx:pt idx="56900">24</cx:pt>
          <cx:pt idx="56901">24</cx:pt>
          <cx:pt idx="56902">24</cx:pt>
          <cx:pt idx="56903">24</cx:pt>
          <cx:pt idx="56904">24</cx:pt>
          <cx:pt idx="56905">24</cx:pt>
          <cx:pt idx="56906">24</cx:pt>
          <cx:pt idx="56907">24</cx:pt>
          <cx:pt idx="56908">24</cx:pt>
          <cx:pt idx="56909">24</cx:pt>
          <cx:pt idx="56910">24</cx:pt>
          <cx:pt idx="56911">24</cx:pt>
          <cx:pt idx="56912">24</cx:pt>
          <cx:pt idx="56913">24</cx:pt>
          <cx:pt idx="56914">24</cx:pt>
          <cx:pt idx="56915">24</cx:pt>
          <cx:pt idx="56916">24</cx:pt>
          <cx:pt idx="56917">24</cx:pt>
          <cx:pt idx="56918">24</cx:pt>
          <cx:pt idx="56919">24</cx:pt>
          <cx:pt idx="56920">24</cx:pt>
          <cx:pt idx="56921">24</cx:pt>
          <cx:pt idx="56922">24</cx:pt>
          <cx:pt idx="56923">24</cx:pt>
          <cx:pt idx="56924">24</cx:pt>
          <cx:pt idx="56925">24</cx:pt>
          <cx:pt idx="56926">24</cx:pt>
          <cx:pt idx="56927">24</cx:pt>
          <cx:pt idx="56928">24</cx:pt>
          <cx:pt idx="56929">24</cx:pt>
          <cx:pt idx="56930">24</cx:pt>
          <cx:pt idx="56931">24</cx:pt>
          <cx:pt idx="56932">24</cx:pt>
          <cx:pt idx="56933">24</cx:pt>
          <cx:pt idx="56934">24</cx:pt>
          <cx:pt idx="56935">24</cx:pt>
          <cx:pt idx="56936">24</cx:pt>
          <cx:pt idx="56937">24</cx:pt>
          <cx:pt idx="56938">24</cx:pt>
          <cx:pt idx="56939">24</cx:pt>
          <cx:pt idx="56940">24</cx:pt>
          <cx:pt idx="56941">24</cx:pt>
          <cx:pt idx="56942">24</cx:pt>
          <cx:pt idx="56943">24</cx:pt>
          <cx:pt idx="56944">24</cx:pt>
          <cx:pt idx="56945">24</cx:pt>
          <cx:pt idx="56946">24</cx:pt>
          <cx:pt idx="56947">24</cx:pt>
          <cx:pt idx="56948">24</cx:pt>
          <cx:pt idx="56949">24</cx:pt>
          <cx:pt idx="56950">24</cx:pt>
          <cx:pt idx="56951">24</cx:pt>
          <cx:pt idx="56952">24</cx:pt>
          <cx:pt idx="56953">24</cx:pt>
          <cx:pt idx="56954">24</cx:pt>
          <cx:pt idx="56955">24</cx:pt>
          <cx:pt idx="56956">24</cx:pt>
          <cx:pt idx="56957">24</cx:pt>
          <cx:pt idx="56958">24</cx:pt>
          <cx:pt idx="56959">24</cx:pt>
          <cx:pt idx="56960">24</cx:pt>
          <cx:pt idx="56961">24</cx:pt>
          <cx:pt idx="56962">24</cx:pt>
          <cx:pt idx="56963">24</cx:pt>
          <cx:pt idx="56964">24</cx:pt>
          <cx:pt idx="56965">24</cx:pt>
          <cx:pt idx="56966">24</cx:pt>
          <cx:pt idx="56967">24</cx:pt>
          <cx:pt idx="56968">24</cx:pt>
          <cx:pt idx="56969">24</cx:pt>
          <cx:pt idx="56970">24</cx:pt>
          <cx:pt idx="56971">24</cx:pt>
          <cx:pt idx="56972">24</cx:pt>
          <cx:pt idx="56973">24</cx:pt>
          <cx:pt idx="56974">24</cx:pt>
          <cx:pt idx="56975">24</cx:pt>
          <cx:pt idx="56976">24</cx:pt>
          <cx:pt idx="56977">24</cx:pt>
          <cx:pt idx="56978">24</cx:pt>
          <cx:pt idx="56979">24</cx:pt>
          <cx:pt idx="56980">24</cx:pt>
          <cx:pt idx="56981">24</cx:pt>
          <cx:pt idx="56982">24</cx:pt>
          <cx:pt idx="56983">24</cx:pt>
          <cx:pt idx="56984">24</cx:pt>
          <cx:pt idx="56985">24</cx:pt>
          <cx:pt idx="56986">24</cx:pt>
          <cx:pt idx="56987">24</cx:pt>
          <cx:pt idx="56988">24</cx:pt>
          <cx:pt idx="56989">24</cx:pt>
          <cx:pt idx="56990">24</cx:pt>
          <cx:pt idx="56991">24</cx:pt>
          <cx:pt idx="56992">24</cx:pt>
          <cx:pt idx="56993">24</cx:pt>
          <cx:pt idx="56994">24</cx:pt>
          <cx:pt idx="56995">24</cx:pt>
          <cx:pt idx="56996">24</cx:pt>
          <cx:pt idx="56997">24</cx:pt>
          <cx:pt idx="56998">24</cx:pt>
          <cx:pt idx="56999">24</cx:pt>
          <cx:pt idx="57000">24</cx:pt>
          <cx:pt idx="57001">24</cx:pt>
          <cx:pt idx="57002">24</cx:pt>
          <cx:pt idx="57003">24</cx:pt>
          <cx:pt idx="57004">24</cx:pt>
          <cx:pt idx="57005">24</cx:pt>
          <cx:pt idx="57006">24</cx:pt>
          <cx:pt idx="57007">24</cx:pt>
          <cx:pt idx="57008">24</cx:pt>
          <cx:pt idx="57009">24</cx:pt>
          <cx:pt idx="57010">24</cx:pt>
          <cx:pt idx="57011">24</cx:pt>
          <cx:pt idx="57012">24</cx:pt>
          <cx:pt idx="57013">24</cx:pt>
          <cx:pt idx="57014">24</cx:pt>
          <cx:pt idx="57015">24</cx:pt>
          <cx:pt idx="57016">24</cx:pt>
          <cx:pt idx="57017">24</cx:pt>
          <cx:pt idx="57018">24</cx:pt>
          <cx:pt idx="57019">24</cx:pt>
          <cx:pt idx="57020">24</cx:pt>
          <cx:pt idx="57021">24</cx:pt>
          <cx:pt idx="57022">24</cx:pt>
          <cx:pt idx="57023">24</cx:pt>
          <cx:pt idx="57024">24</cx:pt>
          <cx:pt idx="57025">24</cx:pt>
          <cx:pt idx="57026">24</cx:pt>
          <cx:pt idx="57027">24</cx:pt>
          <cx:pt idx="57028">24</cx:pt>
          <cx:pt idx="57029">24</cx:pt>
          <cx:pt idx="57030">24</cx:pt>
          <cx:pt idx="57031">24</cx:pt>
          <cx:pt idx="57032">24</cx:pt>
          <cx:pt idx="57033">24</cx:pt>
          <cx:pt idx="57034">24</cx:pt>
          <cx:pt idx="57035">24</cx:pt>
          <cx:pt idx="57036">24</cx:pt>
          <cx:pt idx="57037">24</cx:pt>
          <cx:pt idx="57038">24</cx:pt>
          <cx:pt idx="57039">24</cx:pt>
          <cx:pt idx="57040">24</cx:pt>
          <cx:pt idx="57041">24</cx:pt>
          <cx:pt idx="57042">24</cx:pt>
          <cx:pt idx="57043">24</cx:pt>
          <cx:pt idx="57044">24</cx:pt>
          <cx:pt idx="57045">24</cx:pt>
          <cx:pt idx="57046">24</cx:pt>
          <cx:pt idx="57047">24</cx:pt>
          <cx:pt idx="57048">24</cx:pt>
          <cx:pt idx="57049">24</cx:pt>
          <cx:pt idx="57050">24</cx:pt>
          <cx:pt idx="57051">24</cx:pt>
          <cx:pt idx="57052">24</cx:pt>
          <cx:pt idx="57053">24</cx:pt>
          <cx:pt idx="57054">24</cx:pt>
          <cx:pt idx="57055">24</cx:pt>
          <cx:pt idx="57056">24</cx:pt>
          <cx:pt idx="57057">24</cx:pt>
          <cx:pt idx="57058">24</cx:pt>
          <cx:pt idx="57059">24</cx:pt>
          <cx:pt idx="57060">24</cx:pt>
          <cx:pt idx="57061">24</cx:pt>
          <cx:pt idx="57062">24</cx:pt>
          <cx:pt idx="57063">24</cx:pt>
          <cx:pt idx="57064">24</cx:pt>
          <cx:pt idx="57065">24</cx:pt>
          <cx:pt idx="57066">24</cx:pt>
          <cx:pt idx="57067">24</cx:pt>
          <cx:pt idx="57068">24</cx:pt>
          <cx:pt idx="57069">24</cx:pt>
          <cx:pt idx="57070">24</cx:pt>
          <cx:pt idx="57071">24</cx:pt>
          <cx:pt idx="57072">24</cx:pt>
          <cx:pt idx="57073">24</cx:pt>
          <cx:pt idx="57074">24</cx:pt>
          <cx:pt idx="57075">24</cx:pt>
          <cx:pt idx="57076">24</cx:pt>
          <cx:pt idx="57077">24</cx:pt>
          <cx:pt idx="57078">24</cx:pt>
          <cx:pt idx="57079">24</cx:pt>
          <cx:pt idx="57080">24</cx:pt>
          <cx:pt idx="57081">24</cx:pt>
          <cx:pt idx="57082">24</cx:pt>
          <cx:pt idx="57083">24</cx:pt>
          <cx:pt idx="57084">24</cx:pt>
          <cx:pt idx="57085">24</cx:pt>
          <cx:pt idx="57086">24</cx:pt>
          <cx:pt idx="57087">24</cx:pt>
          <cx:pt idx="57088">24</cx:pt>
          <cx:pt idx="57089">24</cx:pt>
          <cx:pt idx="57090">24</cx:pt>
          <cx:pt idx="57091">24</cx:pt>
          <cx:pt idx="57092">24</cx:pt>
          <cx:pt idx="57093">24</cx:pt>
          <cx:pt idx="57094">24</cx:pt>
          <cx:pt idx="57095">24</cx:pt>
          <cx:pt idx="57096">24</cx:pt>
          <cx:pt idx="57097">24</cx:pt>
          <cx:pt idx="57098">24</cx:pt>
          <cx:pt idx="57099">24</cx:pt>
          <cx:pt idx="57100">24</cx:pt>
          <cx:pt idx="57101">24</cx:pt>
          <cx:pt idx="57102">24</cx:pt>
          <cx:pt idx="57103">24</cx:pt>
          <cx:pt idx="57104">24</cx:pt>
          <cx:pt idx="57105">24</cx:pt>
          <cx:pt idx="57106">24</cx:pt>
          <cx:pt idx="57107">24</cx:pt>
          <cx:pt idx="57108">24</cx:pt>
          <cx:pt idx="57109">24</cx:pt>
          <cx:pt idx="57110">24</cx:pt>
          <cx:pt idx="57111">24</cx:pt>
          <cx:pt idx="57112">24</cx:pt>
          <cx:pt idx="57113">24</cx:pt>
          <cx:pt idx="57114">24</cx:pt>
          <cx:pt idx="57115">24</cx:pt>
          <cx:pt idx="57116">24</cx:pt>
          <cx:pt idx="57117">24</cx:pt>
          <cx:pt idx="57118">24</cx:pt>
          <cx:pt idx="57119">24</cx:pt>
          <cx:pt idx="57120">24</cx:pt>
          <cx:pt idx="57121">24</cx:pt>
          <cx:pt idx="57122">24</cx:pt>
          <cx:pt idx="57123">24</cx:pt>
          <cx:pt idx="57124">24</cx:pt>
          <cx:pt idx="57125">24</cx:pt>
          <cx:pt idx="57126">24</cx:pt>
          <cx:pt idx="57127">24</cx:pt>
          <cx:pt idx="57128">24</cx:pt>
          <cx:pt idx="57129">24</cx:pt>
          <cx:pt idx="57130">24</cx:pt>
          <cx:pt idx="57131">24</cx:pt>
          <cx:pt idx="57132">24</cx:pt>
          <cx:pt idx="57133">24</cx:pt>
          <cx:pt idx="57134">24</cx:pt>
          <cx:pt idx="57135">24</cx:pt>
          <cx:pt idx="57136">24</cx:pt>
          <cx:pt idx="57137">24</cx:pt>
          <cx:pt idx="57138">24</cx:pt>
          <cx:pt idx="57139">24</cx:pt>
          <cx:pt idx="57140">24</cx:pt>
          <cx:pt idx="57141">24</cx:pt>
          <cx:pt idx="57142">24</cx:pt>
          <cx:pt idx="57143">24</cx:pt>
          <cx:pt idx="57144">24</cx:pt>
          <cx:pt idx="57145">24</cx:pt>
          <cx:pt idx="57146">24</cx:pt>
          <cx:pt idx="57147">24</cx:pt>
          <cx:pt idx="57148">24</cx:pt>
          <cx:pt idx="57149">24</cx:pt>
          <cx:pt idx="57150">24</cx:pt>
          <cx:pt idx="57151">24</cx:pt>
          <cx:pt idx="57152">24</cx:pt>
          <cx:pt idx="57153">24</cx:pt>
          <cx:pt idx="57154">24</cx:pt>
          <cx:pt idx="57155">24</cx:pt>
          <cx:pt idx="57156">24</cx:pt>
          <cx:pt idx="57157">24</cx:pt>
          <cx:pt idx="57158">24</cx:pt>
          <cx:pt idx="57159">24</cx:pt>
          <cx:pt idx="57160">24</cx:pt>
          <cx:pt idx="57161">24</cx:pt>
          <cx:pt idx="57162">24</cx:pt>
          <cx:pt idx="57163">24</cx:pt>
          <cx:pt idx="57164">24</cx:pt>
          <cx:pt idx="57165">24</cx:pt>
          <cx:pt idx="57166">24</cx:pt>
          <cx:pt idx="57167">24</cx:pt>
          <cx:pt idx="57168">24</cx:pt>
          <cx:pt idx="57169">24</cx:pt>
          <cx:pt idx="57170">24</cx:pt>
          <cx:pt idx="57171">24</cx:pt>
          <cx:pt idx="57172">24</cx:pt>
          <cx:pt idx="57173">24</cx:pt>
          <cx:pt idx="57174">24</cx:pt>
          <cx:pt idx="57175">24</cx:pt>
          <cx:pt idx="57176">24</cx:pt>
          <cx:pt idx="57177">24</cx:pt>
          <cx:pt idx="57178">24</cx:pt>
          <cx:pt idx="57179">24</cx:pt>
          <cx:pt idx="57180">24</cx:pt>
          <cx:pt idx="57181">24</cx:pt>
          <cx:pt idx="57182">24</cx:pt>
          <cx:pt idx="57183">24</cx:pt>
          <cx:pt idx="57184">24</cx:pt>
          <cx:pt idx="57185">24</cx:pt>
          <cx:pt idx="57186">24</cx:pt>
          <cx:pt idx="57187">24</cx:pt>
          <cx:pt idx="57188">24</cx:pt>
          <cx:pt idx="57189">24</cx:pt>
          <cx:pt idx="57190">24</cx:pt>
          <cx:pt idx="57191">24</cx:pt>
          <cx:pt idx="57192">24</cx:pt>
          <cx:pt idx="57193">24</cx:pt>
          <cx:pt idx="57194">24</cx:pt>
          <cx:pt idx="57195">24</cx:pt>
          <cx:pt idx="57196">24</cx:pt>
          <cx:pt idx="57197">24</cx:pt>
          <cx:pt idx="57198">24</cx:pt>
          <cx:pt idx="57199">24</cx:pt>
          <cx:pt idx="57200">24</cx:pt>
          <cx:pt idx="57201">23</cx:pt>
          <cx:pt idx="57202">23</cx:pt>
          <cx:pt idx="57203">23</cx:pt>
          <cx:pt idx="57204">23</cx:pt>
          <cx:pt idx="57205">23</cx:pt>
          <cx:pt idx="57206">23</cx:pt>
          <cx:pt idx="57207">23</cx:pt>
          <cx:pt idx="57208">23</cx:pt>
          <cx:pt idx="57209">23</cx:pt>
          <cx:pt idx="57210">23</cx:pt>
          <cx:pt idx="57211">23</cx:pt>
          <cx:pt idx="57212">23</cx:pt>
          <cx:pt idx="57213">23</cx:pt>
          <cx:pt idx="57214">23</cx:pt>
          <cx:pt idx="57215">23</cx:pt>
          <cx:pt idx="57216">23</cx:pt>
          <cx:pt idx="57217">23</cx:pt>
          <cx:pt idx="57218">23</cx:pt>
          <cx:pt idx="57219">23</cx:pt>
          <cx:pt idx="57220">23</cx:pt>
          <cx:pt idx="57221">23</cx:pt>
          <cx:pt idx="57222">23</cx:pt>
          <cx:pt idx="57223">23</cx:pt>
          <cx:pt idx="57224">23</cx:pt>
          <cx:pt idx="57225">23</cx:pt>
          <cx:pt idx="57226">23</cx:pt>
          <cx:pt idx="57227">23</cx:pt>
          <cx:pt idx="57228">23</cx:pt>
          <cx:pt idx="57229">23</cx:pt>
          <cx:pt idx="57230">23</cx:pt>
          <cx:pt idx="57231">23</cx:pt>
          <cx:pt idx="57232">23</cx:pt>
          <cx:pt idx="57233">23</cx:pt>
          <cx:pt idx="57234">23</cx:pt>
          <cx:pt idx="57235">23</cx:pt>
          <cx:pt idx="57236">23</cx:pt>
          <cx:pt idx="57237">23</cx:pt>
          <cx:pt idx="57238">23</cx:pt>
          <cx:pt idx="57239">23</cx:pt>
          <cx:pt idx="57240">23</cx:pt>
          <cx:pt idx="57241">23</cx:pt>
          <cx:pt idx="57242">23</cx:pt>
          <cx:pt idx="57243">23</cx:pt>
          <cx:pt idx="57244">23</cx:pt>
          <cx:pt idx="57245">23</cx:pt>
          <cx:pt idx="57246">23</cx:pt>
          <cx:pt idx="57247">23</cx:pt>
          <cx:pt idx="57248">23</cx:pt>
          <cx:pt idx="57249">23</cx:pt>
          <cx:pt idx="57250">23</cx:pt>
          <cx:pt idx="57251">23</cx:pt>
          <cx:pt idx="57252">23</cx:pt>
          <cx:pt idx="57253">23</cx:pt>
          <cx:pt idx="57254">23</cx:pt>
          <cx:pt idx="57255">23</cx:pt>
          <cx:pt idx="57256">23</cx:pt>
          <cx:pt idx="57257">23</cx:pt>
          <cx:pt idx="57258">23</cx:pt>
          <cx:pt idx="57259">23</cx:pt>
          <cx:pt idx="57260">23</cx:pt>
          <cx:pt idx="57261">23</cx:pt>
          <cx:pt idx="57262">23</cx:pt>
          <cx:pt idx="57263">23</cx:pt>
          <cx:pt idx="57264">23</cx:pt>
          <cx:pt idx="57265">23</cx:pt>
          <cx:pt idx="57266">23</cx:pt>
          <cx:pt idx="57267">23</cx:pt>
          <cx:pt idx="57268">23</cx:pt>
          <cx:pt idx="57269">23</cx:pt>
          <cx:pt idx="57270">23</cx:pt>
          <cx:pt idx="57271">23</cx:pt>
          <cx:pt idx="57272">23</cx:pt>
          <cx:pt idx="57273">23</cx:pt>
          <cx:pt idx="57274">23</cx:pt>
          <cx:pt idx="57275">23</cx:pt>
          <cx:pt idx="57276">23</cx:pt>
          <cx:pt idx="57277">23</cx:pt>
          <cx:pt idx="57278">23</cx:pt>
          <cx:pt idx="57279">23</cx:pt>
          <cx:pt idx="57280">23</cx:pt>
          <cx:pt idx="57281">23</cx:pt>
          <cx:pt idx="57282">23</cx:pt>
          <cx:pt idx="57283">23</cx:pt>
          <cx:pt idx="57284">23</cx:pt>
          <cx:pt idx="57285">23</cx:pt>
          <cx:pt idx="57286">23</cx:pt>
          <cx:pt idx="57287">23</cx:pt>
          <cx:pt idx="57288">23</cx:pt>
          <cx:pt idx="57289">23</cx:pt>
          <cx:pt idx="57290">23</cx:pt>
          <cx:pt idx="57291">23</cx:pt>
          <cx:pt idx="57292">23</cx:pt>
          <cx:pt idx="57293">23</cx:pt>
          <cx:pt idx="57294">23</cx:pt>
          <cx:pt idx="57295">23</cx:pt>
          <cx:pt idx="57296">23</cx:pt>
          <cx:pt idx="57297">23</cx:pt>
          <cx:pt idx="57298">23</cx:pt>
          <cx:pt idx="57299">23</cx:pt>
          <cx:pt idx="57300">23</cx:pt>
          <cx:pt idx="57301">23</cx:pt>
          <cx:pt idx="57302">23</cx:pt>
          <cx:pt idx="57303">23</cx:pt>
          <cx:pt idx="57304">23</cx:pt>
          <cx:pt idx="57305">23</cx:pt>
          <cx:pt idx="57306">23</cx:pt>
          <cx:pt idx="57307">23</cx:pt>
          <cx:pt idx="57308">23</cx:pt>
          <cx:pt idx="57309">23</cx:pt>
          <cx:pt idx="57310">23</cx:pt>
          <cx:pt idx="57311">23</cx:pt>
          <cx:pt idx="57312">23</cx:pt>
          <cx:pt idx="57313">23</cx:pt>
          <cx:pt idx="57314">23</cx:pt>
          <cx:pt idx="57315">23</cx:pt>
          <cx:pt idx="57316">23</cx:pt>
          <cx:pt idx="57317">23</cx:pt>
          <cx:pt idx="57318">23</cx:pt>
          <cx:pt idx="57319">23</cx:pt>
          <cx:pt idx="57320">23</cx:pt>
          <cx:pt idx="57321">23</cx:pt>
          <cx:pt idx="57322">23</cx:pt>
          <cx:pt idx="57323">23</cx:pt>
          <cx:pt idx="57324">23</cx:pt>
          <cx:pt idx="57325">23</cx:pt>
          <cx:pt idx="57326">23</cx:pt>
          <cx:pt idx="57327">23</cx:pt>
          <cx:pt idx="57328">23</cx:pt>
          <cx:pt idx="57329">23</cx:pt>
          <cx:pt idx="57330">23</cx:pt>
          <cx:pt idx="57331">23</cx:pt>
          <cx:pt idx="57332">23</cx:pt>
          <cx:pt idx="57333">23</cx:pt>
          <cx:pt idx="57334">23</cx:pt>
          <cx:pt idx="57335">23</cx:pt>
          <cx:pt idx="57336">23</cx:pt>
          <cx:pt idx="57337">23</cx:pt>
          <cx:pt idx="57338">23</cx:pt>
          <cx:pt idx="57339">23</cx:pt>
          <cx:pt idx="57340">23</cx:pt>
          <cx:pt idx="57341">23</cx:pt>
          <cx:pt idx="57342">23</cx:pt>
          <cx:pt idx="57343">23</cx:pt>
          <cx:pt idx="57344">23</cx:pt>
          <cx:pt idx="57345">23</cx:pt>
          <cx:pt idx="57346">23</cx:pt>
          <cx:pt idx="57347">23</cx:pt>
          <cx:pt idx="57348">23</cx:pt>
          <cx:pt idx="57349">23</cx:pt>
          <cx:pt idx="57350">23</cx:pt>
          <cx:pt idx="57351">23</cx:pt>
          <cx:pt idx="57352">23</cx:pt>
          <cx:pt idx="57353">23</cx:pt>
          <cx:pt idx="57354">23</cx:pt>
          <cx:pt idx="57355">23</cx:pt>
          <cx:pt idx="57356">23</cx:pt>
          <cx:pt idx="57357">23</cx:pt>
          <cx:pt idx="57358">23</cx:pt>
          <cx:pt idx="57359">23</cx:pt>
          <cx:pt idx="57360">23</cx:pt>
          <cx:pt idx="57361">23</cx:pt>
          <cx:pt idx="57362">23</cx:pt>
          <cx:pt idx="57363">23</cx:pt>
          <cx:pt idx="57364">23</cx:pt>
          <cx:pt idx="57365">23</cx:pt>
          <cx:pt idx="57366">23</cx:pt>
          <cx:pt idx="57367">23</cx:pt>
          <cx:pt idx="57368">23</cx:pt>
          <cx:pt idx="57369">23</cx:pt>
          <cx:pt idx="57370">23</cx:pt>
          <cx:pt idx="57371">23</cx:pt>
          <cx:pt idx="57372">23</cx:pt>
          <cx:pt idx="57373">23</cx:pt>
          <cx:pt idx="57374">23</cx:pt>
          <cx:pt idx="57375">23</cx:pt>
          <cx:pt idx="57376">23</cx:pt>
          <cx:pt idx="57377">23</cx:pt>
          <cx:pt idx="57378">23</cx:pt>
          <cx:pt idx="57379">23</cx:pt>
          <cx:pt idx="57380">23</cx:pt>
          <cx:pt idx="57381">23</cx:pt>
          <cx:pt idx="57382">23</cx:pt>
          <cx:pt idx="57383">23</cx:pt>
          <cx:pt idx="57384">23</cx:pt>
          <cx:pt idx="57385">23</cx:pt>
          <cx:pt idx="57386">23</cx:pt>
          <cx:pt idx="57387">23</cx:pt>
          <cx:pt idx="57388">23</cx:pt>
          <cx:pt idx="57389">23</cx:pt>
          <cx:pt idx="57390">23</cx:pt>
          <cx:pt idx="57391">23</cx:pt>
          <cx:pt idx="57392">23</cx:pt>
          <cx:pt idx="57393">23</cx:pt>
          <cx:pt idx="57394">23</cx:pt>
          <cx:pt idx="57395">23</cx:pt>
          <cx:pt idx="57396">23</cx:pt>
          <cx:pt idx="57397">23</cx:pt>
          <cx:pt idx="57398">23</cx:pt>
          <cx:pt idx="57399">23</cx:pt>
          <cx:pt idx="57400">23</cx:pt>
          <cx:pt idx="57401">23</cx:pt>
          <cx:pt idx="57402">23</cx:pt>
          <cx:pt idx="57403">23</cx:pt>
          <cx:pt idx="57404">23</cx:pt>
          <cx:pt idx="57405">23</cx:pt>
          <cx:pt idx="57406">23</cx:pt>
          <cx:pt idx="57407">23</cx:pt>
          <cx:pt idx="57408">23</cx:pt>
          <cx:pt idx="57409">23</cx:pt>
          <cx:pt idx="57410">23</cx:pt>
          <cx:pt idx="57411">23</cx:pt>
          <cx:pt idx="57412">23</cx:pt>
          <cx:pt idx="57413">23</cx:pt>
          <cx:pt idx="57414">23</cx:pt>
          <cx:pt idx="57415">23</cx:pt>
          <cx:pt idx="57416">23</cx:pt>
          <cx:pt idx="57417">23</cx:pt>
          <cx:pt idx="57418">23</cx:pt>
          <cx:pt idx="57419">23</cx:pt>
          <cx:pt idx="57420">23</cx:pt>
          <cx:pt idx="57421">23</cx:pt>
          <cx:pt idx="57422">23</cx:pt>
          <cx:pt idx="57423">23</cx:pt>
          <cx:pt idx="57424">23</cx:pt>
          <cx:pt idx="57425">23</cx:pt>
          <cx:pt idx="57426">23</cx:pt>
          <cx:pt idx="57427">23</cx:pt>
          <cx:pt idx="57428">23</cx:pt>
          <cx:pt idx="57429">23</cx:pt>
          <cx:pt idx="57430">23</cx:pt>
          <cx:pt idx="57431">23</cx:pt>
          <cx:pt idx="57432">23</cx:pt>
          <cx:pt idx="57433">23</cx:pt>
          <cx:pt idx="57434">23</cx:pt>
          <cx:pt idx="57435">23</cx:pt>
          <cx:pt idx="57436">23</cx:pt>
          <cx:pt idx="57437">23</cx:pt>
          <cx:pt idx="57438">23</cx:pt>
          <cx:pt idx="57439">23</cx:pt>
          <cx:pt idx="57440">23</cx:pt>
          <cx:pt idx="57441">23</cx:pt>
          <cx:pt idx="57442">23</cx:pt>
          <cx:pt idx="57443">23</cx:pt>
          <cx:pt idx="57444">23</cx:pt>
          <cx:pt idx="57445">23</cx:pt>
          <cx:pt idx="57446">23</cx:pt>
          <cx:pt idx="57447">23</cx:pt>
          <cx:pt idx="57448">23</cx:pt>
          <cx:pt idx="57449">23</cx:pt>
          <cx:pt idx="57450">23</cx:pt>
          <cx:pt idx="57451">23</cx:pt>
          <cx:pt idx="57452">23</cx:pt>
          <cx:pt idx="57453">23</cx:pt>
          <cx:pt idx="57454">23</cx:pt>
          <cx:pt idx="57455">23</cx:pt>
          <cx:pt idx="57456">23</cx:pt>
          <cx:pt idx="57457">23</cx:pt>
          <cx:pt idx="57458">23</cx:pt>
          <cx:pt idx="57459">23</cx:pt>
          <cx:pt idx="57460">23</cx:pt>
          <cx:pt idx="57461">23</cx:pt>
          <cx:pt idx="57462">23</cx:pt>
          <cx:pt idx="57463">23</cx:pt>
          <cx:pt idx="57464">23</cx:pt>
          <cx:pt idx="57465">23</cx:pt>
          <cx:pt idx="57466">23</cx:pt>
          <cx:pt idx="57467">23</cx:pt>
          <cx:pt idx="57468">23</cx:pt>
          <cx:pt idx="57469">23</cx:pt>
          <cx:pt idx="57470">23</cx:pt>
          <cx:pt idx="57471">23</cx:pt>
          <cx:pt idx="57472">23</cx:pt>
          <cx:pt idx="57473">23</cx:pt>
          <cx:pt idx="57474">23</cx:pt>
          <cx:pt idx="57475">23</cx:pt>
          <cx:pt idx="57476">23</cx:pt>
          <cx:pt idx="57477">23</cx:pt>
          <cx:pt idx="57478">23</cx:pt>
          <cx:pt idx="57479">23</cx:pt>
          <cx:pt idx="57480">23</cx:pt>
          <cx:pt idx="57481">23</cx:pt>
          <cx:pt idx="57482">23</cx:pt>
          <cx:pt idx="57483">23</cx:pt>
          <cx:pt idx="57484">23</cx:pt>
          <cx:pt idx="57485">23</cx:pt>
          <cx:pt idx="57486">23</cx:pt>
          <cx:pt idx="57487">23</cx:pt>
          <cx:pt idx="57488">23</cx:pt>
          <cx:pt idx="57489">23</cx:pt>
          <cx:pt idx="57490">23</cx:pt>
          <cx:pt idx="57491">23</cx:pt>
          <cx:pt idx="57492">23</cx:pt>
          <cx:pt idx="57493">23</cx:pt>
          <cx:pt idx="57494">23</cx:pt>
          <cx:pt idx="57495">23</cx:pt>
          <cx:pt idx="57496">23</cx:pt>
          <cx:pt idx="57497">23</cx:pt>
          <cx:pt idx="57498">23</cx:pt>
          <cx:pt idx="57499">23</cx:pt>
          <cx:pt idx="57500">23</cx:pt>
          <cx:pt idx="57501">23</cx:pt>
          <cx:pt idx="57502">23</cx:pt>
          <cx:pt idx="57503">23</cx:pt>
          <cx:pt idx="57504">23</cx:pt>
          <cx:pt idx="57505">23</cx:pt>
          <cx:pt idx="57506">23</cx:pt>
          <cx:pt idx="57507">23</cx:pt>
          <cx:pt idx="57508">23</cx:pt>
          <cx:pt idx="57509">23</cx:pt>
          <cx:pt idx="57510">23</cx:pt>
          <cx:pt idx="57511">23</cx:pt>
          <cx:pt idx="57512">23</cx:pt>
          <cx:pt idx="57513">23</cx:pt>
          <cx:pt idx="57514">23</cx:pt>
          <cx:pt idx="57515">23</cx:pt>
          <cx:pt idx="57516">23</cx:pt>
          <cx:pt idx="57517">23</cx:pt>
          <cx:pt idx="57518">23</cx:pt>
          <cx:pt idx="57519">23</cx:pt>
          <cx:pt idx="57520">23</cx:pt>
          <cx:pt idx="57521">23</cx:pt>
          <cx:pt idx="57522">23</cx:pt>
          <cx:pt idx="57523">23</cx:pt>
          <cx:pt idx="57524">23</cx:pt>
          <cx:pt idx="57525">23</cx:pt>
          <cx:pt idx="57526">23</cx:pt>
          <cx:pt idx="57527">23</cx:pt>
          <cx:pt idx="57528">23</cx:pt>
          <cx:pt idx="57529">23</cx:pt>
          <cx:pt idx="57530">23</cx:pt>
          <cx:pt idx="57531">23</cx:pt>
          <cx:pt idx="57532">23</cx:pt>
          <cx:pt idx="57533">23</cx:pt>
          <cx:pt idx="57534">23</cx:pt>
          <cx:pt idx="57535">23</cx:pt>
          <cx:pt idx="57536">23</cx:pt>
          <cx:pt idx="57537">23</cx:pt>
          <cx:pt idx="57538">23</cx:pt>
          <cx:pt idx="57539">23</cx:pt>
          <cx:pt idx="57540">23</cx:pt>
          <cx:pt idx="57541">23</cx:pt>
          <cx:pt idx="57542">23</cx:pt>
          <cx:pt idx="57543">23</cx:pt>
          <cx:pt idx="57544">23</cx:pt>
          <cx:pt idx="57545">23</cx:pt>
          <cx:pt idx="57546">23</cx:pt>
          <cx:pt idx="57547">23</cx:pt>
          <cx:pt idx="57548">23</cx:pt>
          <cx:pt idx="57549">23</cx:pt>
          <cx:pt idx="57550">23</cx:pt>
          <cx:pt idx="57551">23</cx:pt>
          <cx:pt idx="57552">23</cx:pt>
          <cx:pt idx="57553">23</cx:pt>
          <cx:pt idx="57554">23</cx:pt>
          <cx:pt idx="57555">23</cx:pt>
          <cx:pt idx="57556">23</cx:pt>
          <cx:pt idx="57557">23</cx:pt>
          <cx:pt idx="57558">23</cx:pt>
          <cx:pt idx="57559">23</cx:pt>
          <cx:pt idx="57560">23</cx:pt>
          <cx:pt idx="57561">23</cx:pt>
          <cx:pt idx="57562">23</cx:pt>
          <cx:pt idx="57563">23</cx:pt>
          <cx:pt idx="57564">23</cx:pt>
          <cx:pt idx="57565">23</cx:pt>
          <cx:pt idx="57566">23</cx:pt>
          <cx:pt idx="57567">23</cx:pt>
          <cx:pt idx="57568">23</cx:pt>
          <cx:pt idx="57569">23</cx:pt>
          <cx:pt idx="57570">23</cx:pt>
          <cx:pt idx="57571">23</cx:pt>
          <cx:pt idx="57572">23</cx:pt>
          <cx:pt idx="57573">23</cx:pt>
          <cx:pt idx="57574">23</cx:pt>
          <cx:pt idx="57575">23</cx:pt>
          <cx:pt idx="57576">23</cx:pt>
          <cx:pt idx="57577">23</cx:pt>
          <cx:pt idx="57578">23</cx:pt>
          <cx:pt idx="57579">23</cx:pt>
          <cx:pt idx="57580">23</cx:pt>
          <cx:pt idx="57581">23</cx:pt>
          <cx:pt idx="57582">23</cx:pt>
          <cx:pt idx="57583">23</cx:pt>
          <cx:pt idx="57584">23</cx:pt>
          <cx:pt idx="57585">23</cx:pt>
          <cx:pt idx="57586">23</cx:pt>
          <cx:pt idx="57587">23</cx:pt>
          <cx:pt idx="57588">23</cx:pt>
          <cx:pt idx="57589">23</cx:pt>
          <cx:pt idx="57590">23</cx:pt>
          <cx:pt idx="57591">23</cx:pt>
          <cx:pt idx="57592">23</cx:pt>
          <cx:pt idx="57593">23</cx:pt>
          <cx:pt idx="57594">23</cx:pt>
          <cx:pt idx="57595">23</cx:pt>
          <cx:pt idx="57596">23</cx:pt>
          <cx:pt idx="57597">23</cx:pt>
          <cx:pt idx="57598">23</cx:pt>
          <cx:pt idx="57599">23</cx:pt>
          <cx:pt idx="57600">23</cx:pt>
          <cx:pt idx="57601">23</cx:pt>
          <cx:pt idx="57602">23</cx:pt>
          <cx:pt idx="57603">23</cx:pt>
          <cx:pt idx="57604">23</cx:pt>
          <cx:pt idx="57605">23</cx:pt>
          <cx:pt idx="57606">23</cx:pt>
          <cx:pt idx="57607">23</cx:pt>
          <cx:pt idx="57608">23</cx:pt>
          <cx:pt idx="57609">23</cx:pt>
          <cx:pt idx="57610">23</cx:pt>
          <cx:pt idx="57611">23</cx:pt>
          <cx:pt idx="57612">23</cx:pt>
          <cx:pt idx="57613">23</cx:pt>
          <cx:pt idx="57614">23</cx:pt>
          <cx:pt idx="57615">23</cx:pt>
          <cx:pt idx="57616">23</cx:pt>
          <cx:pt idx="57617">23</cx:pt>
          <cx:pt idx="57618">23</cx:pt>
          <cx:pt idx="57619">23</cx:pt>
          <cx:pt idx="57620">23</cx:pt>
          <cx:pt idx="57621">23</cx:pt>
          <cx:pt idx="57622">23</cx:pt>
          <cx:pt idx="57623">23</cx:pt>
          <cx:pt idx="57624">23</cx:pt>
          <cx:pt idx="57625">23</cx:pt>
          <cx:pt idx="57626">23</cx:pt>
          <cx:pt idx="57627">23</cx:pt>
          <cx:pt idx="57628">23</cx:pt>
          <cx:pt idx="57629">23</cx:pt>
          <cx:pt idx="57630">23</cx:pt>
          <cx:pt idx="57631">23</cx:pt>
          <cx:pt idx="57632">23</cx:pt>
          <cx:pt idx="57633">23</cx:pt>
          <cx:pt idx="57634">23</cx:pt>
          <cx:pt idx="57635">23</cx:pt>
          <cx:pt idx="57636">23</cx:pt>
          <cx:pt idx="57637">23</cx:pt>
          <cx:pt idx="57638">23</cx:pt>
          <cx:pt idx="57639">23</cx:pt>
          <cx:pt idx="57640">23</cx:pt>
          <cx:pt idx="57641">23</cx:pt>
          <cx:pt idx="57642">23</cx:pt>
          <cx:pt idx="57643">23</cx:pt>
          <cx:pt idx="57644">23</cx:pt>
          <cx:pt idx="57645">23</cx:pt>
          <cx:pt idx="57646">23</cx:pt>
          <cx:pt idx="57647">23</cx:pt>
          <cx:pt idx="57648">23</cx:pt>
          <cx:pt idx="57649">23</cx:pt>
          <cx:pt idx="57650">23</cx:pt>
          <cx:pt idx="57651">23</cx:pt>
          <cx:pt idx="57652">23</cx:pt>
          <cx:pt idx="57653">23</cx:pt>
          <cx:pt idx="57654">23</cx:pt>
          <cx:pt idx="57655">23</cx:pt>
          <cx:pt idx="57656">23</cx:pt>
          <cx:pt idx="57657">23</cx:pt>
          <cx:pt idx="57658">23</cx:pt>
          <cx:pt idx="57659">23</cx:pt>
          <cx:pt idx="57660">23</cx:pt>
          <cx:pt idx="57661">23</cx:pt>
          <cx:pt idx="57662">23</cx:pt>
          <cx:pt idx="57663">23</cx:pt>
          <cx:pt idx="57664">23</cx:pt>
          <cx:pt idx="57665">23</cx:pt>
          <cx:pt idx="57666">23</cx:pt>
          <cx:pt idx="57667">23</cx:pt>
          <cx:pt idx="57668">23</cx:pt>
          <cx:pt idx="57669">23</cx:pt>
          <cx:pt idx="57670">23</cx:pt>
          <cx:pt idx="57671">23</cx:pt>
          <cx:pt idx="57672">23</cx:pt>
          <cx:pt idx="57673">23</cx:pt>
          <cx:pt idx="57674">23</cx:pt>
          <cx:pt idx="57675">23</cx:pt>
          <cx:pt idx="57676">23</cx:pt>
          <cx:pt idx="57677">23</cx:pt>
          <cx:pt idx="57678">23</cx:pt>
          <cx:pt idx="57679">23</cx:pt>
          <cx:pt idx="57680">23</cx:pt>
          <cx:pt idx="57681">23</cx:pt>
          <cx:pt idx="57682">23</cx:pt>
          <cx:pt idx="57683">23</cx:pt>
          <cx:pt idx="57684">23</cx:pt>
          <cx:pt idx="57685">23</cx:pt>
          <cx:pt idx="57686">23</cx:pt>
          <cx:pt idx="57687">23</cx:pt>
          <cx:pt idx="57688">23</cx:pt>
          <cx:pt idx="57689">23</cx:pt>
          <cx:pt idx="57690">23</cx:pt>
          <cx:pt idx="57691">23</cx:pt>
          <cx:pt idx="57692">23</cx:pt>
          <cx:pt idx="57693">23</cx:pt>
          <cx:pt idx="57694">23</cx:pt>
          <cx:pt idx="57695">23</cx:pt>
          <cx:pt idx="57696">23</cx:pt>
          <cx:pt idx="57697">23</cx:pt>
          <cx:pt idx="57698">23</cx:pt>
          <cx:pt idx="57699">23</cx:pt>
          <cx:pt idx="57700">23</cx:pt>
          <cx:pt idx="57701">23</cx:pt>
          <cx:pt idx="57702">23</cx:pt>
          <cx:pt idx="57703">23</cx:pt>
          <cx:pt idx="57704">23</cx:pt>
          <cx:pt idx="57705">23</cx:pt>
          <cx:pt idx="57706">23</cx:pt>
          <cx:pt idx="57707">23</cx:pt>
          <cx:pt idx="57708">23</cx:pt>
          <cx:pt idx="57709">23</cx:pt>
          <cx:pt idx="57710">23</cx:pt>
          <cx:pt idx="57711">23</cx:pt>
          <cx:pt idx="57712">23</cx:pt>
          <cx:pt idx="57713">23</cx:pt>
          <cx:pt idx="57714">23</cx:pt>
          <cx:pt idx="57715">23</cx:pt>
          <cx:pt idx="57716">23</cx:pt>
          <cx:pt idx="57717">23</cx:pt>
          <cx:pt idx="57718">23</cx:pt>
          <cx:pt idx="57719">23</cx:pt>
          <cx:pt idx="57720">23</cx:pt>
          <cx:pt idx="57721">23</cx:pt>
          <cx:pt idx="57722">23</cx:pt>
          <cx:pt idx="57723">23</cx:pt>
          <cx:pt idx="57724">23</cx:pt>
          <cx:pt idx="57725">23</cx:pt>
          <cx:pt idx="57726">23</cx:pt>
          <cx:pt idx="57727">23</cx:pt>
          <cx:pt idx="57728">23</cx:pt>
          <cx:pt idx="57729">23</cx:pt>
          <cx:pt idx="57730">23</cx:pt>
          <cx:pt idx="57731">23</cx:pt>
          <cx:pt idx="57732">23</cx:pt>
          <cx:pt idx="57733">23</cx:pt>
          <cx:pt idx="57734">23</cx:pt>
          <cx:pt idx="57735">23</cx:pt>
          <cx:pt idx="57736">23</cx:pt>
          <cx:pt idx="57737">23</cx:pt>
          <cx:pt idx="57738">23</cx:pt>
          <cx:pt idx="57739">23</cx:pt>
          <cx:pt idx="57740">23</cx:pt>
          <cx:pt idx="57741">23</cx:pt>
          <cx:pt idx="57742">23</cx:pt>
          <cx:pt idx="57743">23</cx:pt>
          <cx:pt idx="57744">23</cx:pt>
          <cx:pt idx="57745">23</cx:pt>
          <cx:pt idx="57746">23</cx:pt>
          <cx:pt idx="57747">23</cx:pt>
          <cx:pt idx="57748">22</cx:pt>
          <cx:pt idx="57749">22</cx:pt>
          <cx:pt idx="57750">22</cx:pt>
          <cx:pt idx="57751">22</cx:pt>
          <cx:pt idx="57752">22</cx:pt>
          <cx:pt idx="57753">22</cx:pt>
          <cx:pt idx="57754">22</cx:pt>
          <cx:pt idx="57755">22</cx:pt>
          <cx:pt idx="57756">22</cx:pt>
          <cx:pt idx="57757">22</cx:pt>
          <cx:pt idx="57758">22</cx:pt>
          <cx:pt idx="57759">22</cx:pt>
          <cx:pt idx="57760">22</cx:pt>
          <cx:pt idx="57761">22</cx:pt>
          <cx:pt idx="57762">22</cx:pt>
          <cx:pt idx="57763">22</cx:pt>
          <cx:pt idx="57764">22</cx:pt>
          <cx:pt idx="57765">22</cx:pt>
          <cx:pt idx="57766">22</cx:pt>
          <cx:pt idx="57767">22</cx:pt>
          <cx:pt idx="57768">22</cx:pt>
          <cx:pt idx="57769">22</cx:pt>
          <cx:pt idx="57770">22</cx:pt>
          <cx:pt idx="57771">22</cx:pt>
          <cx:pt idx="57772">22</cx:pt>
          <cx:pt idx="57773">22</cx:pt>
          <cx:pt idx="57774">22</cx:pt>
          <cx:pt idx="57775">22</cx:pt>
          <cx:pt idx="57776">22</cx:pt>
          <cx:pt idx="57777">22</cx:pt>
          <cx:pt idx="57778">22</cx:pt>
          <cx:pt idx="57779">22</cx:pt>
          <cx:pt idx="57780">22</cx:pt>
          <cx:pt idx="57781">22</cx:pt>
          <cx:pt idx="57782">22</cx:pt>
          <cx:pt idx="57783">22</cx:pt>
          <cx:pt idx="57784">22</cx:pt>
          <cx:pt idx="57785">22</cx:pt>
          <cx:pt idx="57786">22</cx:pt>
          <cx:pt idx="57787">22</cx:pt>
          <cx:pt idx="57788">22</cx:pt>
          <cx:pt idx="57789">22</cx:pt>
          <cx:pt idx="57790">22</cx:pt>
          <cx:pt idx="57791">22</cx:pt>
          <cx:pt idx="57792">22</cx:pt>
          <cx:pt idx="57793">22</cx:pt>
          <cx:pt idx="57794">22</cx:pt>
          <cx:pt idx="57795">22</cx:pt>
          <cx:pt idx="57796">22</cx:pt>
          <cx:pt idx="57797">22</cx:pt>
          <cx:pt idx="57798">22</cx:pt>
          <cx:pt idx="57799">22</cx:pt>
          <cx:pt idx="57800">22</cx:pt>
          <cx:pt idx="57801">22</cx:pt>
          <cx:pt idx="57802">22</cx:pt>
          <cx:pt idx="57803">22</cx:pt>
          <cx:pt idx="57804">22</cx:pt>
          <cx:pt idx="57805">22</cx:pt>
          <cx:pt idx="57806">22</cx:pt>
          <cx:pt idx="57807">22</cx:pt>
          <cx:pt idx="57808">22</cx:pt>
          <cx:pt idx="57809">22</cx:pt>
          <cx:pt idx="57810">22</cx:pt>
          <cx:pt idx="57811">22</cx:pt>
          <cx:pt idx="57812">22</cx:pt>
          <cx:pt idx="57813">22</cx:pt>
          <cx:pt idx="57814">22</cx:pt>
          <cx:pt idx="57815">22</cx:pt>
          <cx:pt idx="57816">22</cx:pt>
          <cx:pt idx="57817">22</cx:pt>
          <cx:pt idx="57818">22</cx:pt>
          <cx:pt idx="57819">22</cx:pt>
          <cx:pt idx="57820">22</cx:pt>
          <cx:pt idx="57821">22</cx:pt>
          <cx:pt idx="57822">22</cx:pt>
          <cx:pt idx="57823">22</cx:pt>
          <cx:pt idx="57824">22</cx:pt>
          <cx:pt idx="57825">22</cx:pt>
          <cx:pt idx="57826">22</cx:pt>
          <cx:pt idx="57827">22</cx:pt>
          <cx:pt idx="57828">22</cx:pt>
          <cx:pt idx="57829">22</cx:pt>
          <cx:pt idx="57830">22</cx:pt>
          <cx:pt idx="57831">22</cx:pt>
          <cx:pt idx="57832">22</cx:pt>
          <cx:pt idx="57833">22</cx:pt>
          <cx:pt idx="57834">22</cx:pt>
          <cx:pt idx="57835">22</cx:pt>
          <cx:pt idx="57836">22</cx:pt>
          <cx:pt idx="57837">22</cx:pt>
          <cx:pt idx="57838">22</cx:pt>
          <cx:pt idx="57839">22</cx:pt>
          <cx:pt idx="57840">22</cx:pt>
          <cx:pt idx="57841">22</cx:pt>
          <cx:pt idx="57842">22</cx:pt>
          <cx:pt idx="57843">22</cx:pt>
          <cx:pt idx="57844">22</cx:pt>
          <cx:pt idx="57845">22</cx:pt>
          <cx:pt idx="57846">22</cx:pt>
          <cx:pt idx="57847">22</cx:pt>
          <cx:pt idx="57848">22</cx:pt>
          <cx:pt idx="57849">22</cx:pt>
          <cx:pt idx="57850">22</cx:pt>
          <cx:pt idx="57851">22</cx:pt>
          <cx:pt idx="57852">22</cx:pt>
          <cx:pt idx="57853">22</cx:pt>
          <cx:pt idx="57854">22</cx:pt>
          <cx:pt idx="57855">22</cx:pt>
          <cx:pt idx="57856">22</cx:pt>
          <cx:pt idx="57857">22</cx:pt>
          <cx:pt idx="57858">22</cx:pt>
          <cx:pt idx="57859">22</cx:pt>
          <cx:pt idx="57860">22</cx:pt>
          <cx:pt idx="57861">22</cx:pt>
          <cx:pt idx="57862">22</cx:pt>
          <cx:pt idx="57863">22</cx:pt>
          <cx:pt idx="57864">22</cx:pt>
          <cx:pt idx="57865">22</cx:pt>
          <cx:pt idx="57866">22</cx:pt>
          <cx:pt idx="57867">22</cx:pt>
          <cx:pt idx="57868">22</cx:pt>
          <cx:pt idx="57869">22</cx:pt>
          <cx:pt idx="57870">22</cx:pt>
          <cx:pt idx="57871">22</cx:pt>
          <cx:pt idx="57872">22</cx:pt>
          <cx:pt idx="57873">22</cx:pt>
          <cx:pt idx="57874">22</cx:pt>
          <cx:pt idx="57875">22</cx:pt>
          <cx:pt idx="57876">22</cx:pt>
          <cx:pt idx="57877">22</cx:pt>
          <cx:pt idx="57878">22</cx:pt>
          <cx:pt idx="57879">22</cx:pt>
          <cx:pt idx="57880">22</cx:pt>
          <cx:pt idx="57881">22</cx:pt>
          <cx:pt idx="57882">22</cx:pt>
          <cx:pt idx="57883">22</cx:pt>
          <cx:pt idx="57884">22</cx:pt>
          <cx:pt idx="57885">22</cx:pt>
          <cx:pt idx="57886">22</cx:pt>
          <cx:pt idx="57887">22</cx:pt>
          <cx:pt idx="57888">22</cx:pt>
          <cx:pt idx="57889">22</cx:pt>
          <cx:pt idx="57890">22</cx:pt>
          <cx:pt idx="57891">22</cx:pt>
          <cx:pt idx="57892">22</cx:pt>
          <cx:pt idx="57893">22</cx:pt>
          <cx:pt idx="57894">22</cx:pt>
          <cx:pt idx="57895">22</cx:pt>
          <cx:pt idx="57896">22</cx:pt>
          <cx:pt idx="57897">22</cx:pt>
          <cx:pt idx="57898">22</cx:pt>
          <cx:pt idx="57899">22</cx:pt>
          <cx:pt idx="57900">22</cx:pt>
          <cx:pt idx="57901">22</cx:pt>
          <cx:pt idx="57902">22</cx:pt>
          <cx:pt idx="57903">22</cx:pt>
          <cx:pt idx="57904">22</cx:pt>
          <cx:pt idx="57905">22</cx:pt>
          <cx:pt idx="57906">22</cx:pt>
          <cx:pt idx="57907">22</cx:pt>
          <cx:pt idx="57908">22</cx:pt>
          <cx:pt idx="57909">22</cx:pt>
          <cx:pt idx="57910">22</cx:pt>
          <cx:pt idx="57911">22</cx:pt>
          <cx:pt idx="57912">22</cx:pt>
          <cx:pt idx="57913">22</cx:pt>
          <cx:pt idx="57914">22</cx:pt>
          <cx:pt idx="57915">22</cx:pt>
          <cx:pt idx="57916">22</cx:pt>
          <cx:pt idx="57917">22</cx:pt>
          <cx:pt idx="57918">22</cx:pt>
          <cx:pt idx="57919">22</cx:pt>
          <cx:pt idx="57920">22</cx:pt>
          <cx:pt idx="57921">22</cx:pt>
          <cx:pt idx="57922">22</cx:pt>
          <cx:pt idx="57923">22</cx:pt>
          <cx:pt idx="57924">22</cx:pt>
          <cx:pt idx="57925">22</cx:pt>
          <cx:pt idx="57926">22</cx:pt>
          <cx:pt idx="57927">22</cx:pt>
          <cx:pt idx="57928">22</cx:pt>
          <cx:pt idx="57929">22</cx:pt>
          <cx:pt idx="57930">22</cx:pt>
          <cx:pt idx="57931">22</cx:pt>
          <cx:pt idx="57932">22</cx:pt>
          <cx:pt idx="57933">22</cx:pt>
          <cx:pt idx="57934">22</cx:pt>
          <cx:pt idx="57935">22</cx:pt>
          <cx:pt idx="57936">22</cx:pt>
          <cx:pt idx="57937">22</cx:pt>
          <cx:pt idx="57938">22</cx:pt>
          <cx:pt idx="57939">22</cx:pt>
          <cx:pt idx="57940">22</cx:pt>
          <cx:pt idx="57941">22</cx:pt>
          <cx:pt idx="57942">22</cx:pt>
          <cx:pt idx="57943">22</cx:pt>
          <cx:pt idx="57944">22</cx:pt>
          <cx:pt idx="57945">22</cx:pt>
          <cx:pt idx="57946">22</cx:pt>
          <cx:pt idx="57947">22</cx:pt>
          <cx:pt idx="57948">22</cx:pt>
          <cx:pt idx="57949">22</cx:pt>
          <cx:pt idx="57950">22</cx:pt>
          <cx:pt idx="57951">22</cx:pt>
          <cx:pt idx="57952">22</cx:pt>
          <cx:pt idx="57953">22</cx:pt>
          <cx:pt idx="57954">22</cx:pt>
          <cx:pt idx="57955">22</cx:pt>
          <cx:pt idx="57956">22</cx:pt>
          <cx:pt idx="57957">22</cx:pt>
          <cx:pt idx="57958">22</cx:pt>
          <cx:pt idx="57959">22</cx:pt>
          <cx:pt idx="57960">22</cx:pt>
          <cx:pt idx="57961">22</cx:pt>
          <cx:pt idx="57962">22</cx:pt>
          <cx:pt idx="57963">22</cx:pt>
          <cx:pt idx="57964">22</cx:pt>
          <cx:pt idx="57965">22</cx:pt>
          <cx:pt idx="57966">22</cx:pt>
          <cx:pt idx="57967">22</cx:pt>
          <cx:pt idx="57968">22</cx:pt>
          <cx:pt idx="57969">22</cx:pt>
          <cx:pt idx="57970">22</cx:pt>
          <cx:pt idx="57971">22</cx:pt>
          <cx:pt idx="57972">22</cx:pt>
          <cx:pt idx="57973">22</cx:pt>
          <cx:pt idx="57974">22</cx:pt>
          <cx:pt idx="57975">22</cx:pt>
          <cx:pt idx="57976">22</cx:pt>
          <cx:pt idx="57977">22</cx:pt>
          <cx:pt idx="57978">22</cx:pt>
          <cx:pt idx="57979">22</cx:pt>
          <cx:pt idx="57980">22</cx:pt>
          <cx:pt idx="57981">22</cx:pt>
          <cx:pt idx="57982">22</cx:pt>
          <cx:pt idx="57983">22</cx:pt>
          <cx:pt idx="57984">22</cx:pt>
          <cx:pt idx="57985">22</cx:pt>
          <cx:pt idx="57986">22</cx:pt>
          <cx:pt idx="57987">22</cx:pt>
          <cx:pt idx="57988">22</cx:pt>
          <cx:pt idx="57989">22</cx:pt>
          <cx:pt idx="57990">22</cx:pt>
          <cx:pt idx="57991">22</cx:pt>
          <cx:pt idx="57992">22</cx:pt>
          <cx:pt idx="57993">22</cx:pt>
          <cx:pt idx="57994">22</cx:pt>
          <cx:pt idx="57995">22</cx:pt>
          <cx:pt idx="57996">22</cx:pt>
          <cx:pt idx="57997">22</cx:pt>
          <cx:pt idx="57998">22</cx:pt>
          <cx:pt idx="57999">22</cx:pt>
          <cx:pt idx="58000">22</cx:pt>
          <cx:pt idx="58001">22</cx:pt>
          <cx:pt idx="58002">22</cx:pt>
          <cx:pt idx="58003">22</cx:pt>
          <cx:pt idx="58004">22</cx:pt>
          <cx:pt idx="58005">22</cx:pt>
          <cx:pt idx="58006">22</cx:pt>
          <cx:pt idx="58007">22</cx:pt>
          <cx:pt idx="58008">22</cx:pt>
          <cx:pt idx="58009">22</cx:pt>
          <cx:pt idx="58010">22</cx:pt>
          <cx:pt idx="58011">22</cx:pt>
          <cx:pt idx="58012">22</cx:pt>
          <cx:pt idx="58013">22</cx:pt>
          <cx:pt idx="58014">22</cx:pt>
          <cx:pt idx="58015">22</cx:pt>
          <cx:pt idx="58016">22</cx:pt>
          <cx:pt idx="58017">22</cx:pt>
          <cx:pt idx="58018">22</cx:pt>
          <cx:pt idx="58019">22</cx:pt>
          <cx:pt idx="58020">22</cx:pt>
          <cx:pt idx="58021">22</cx:pt>
          <cx:pt idx="58022">22</cx:pt>
          <cx:pt idx="58023">22</cx:pt>
          <cx:pt idx="58024">22</cx:pt>
          <cx:pt idx="58025">22</cx:pt>
          <cx:pt idx="58026">22</cx:pt>
          <cx:pt idx="58027">22</cx:pt>
          <cx:pt idx="58028">22</cx:pt>
          <cx:pt idx="58029">22</cx:pt>
          <cx:pt idx="58030">22</cx:pt>
          <cx:pt idx="58031">22</cx:pt>
          <cx:pt idx="58032">22</cx:pt>
          <cx:pt idx="58033">22</cx:pt>
          <cx:pt idx="58034">22</cx:pt>
          <cx:pt idx="58035">22</cx:pt>
          <cx:pt idx="58036">22</cx:pt>
          <cx:pt idx="58037">22</cx:pt>
          <cx:pt idx="58038">22</cx:pt>
          <cx:pt idx="58039">22</cx:pt>
          <cx:pt idx="58040">22</cx:pt>
          <cx:pt idx="58041">22</cx:pt>
          <cx:pt idx="58042">22</cx:pt>
          <cx:pt idx="58043">22</cx:pt>
          <cx:pt idx="58044">22</cx:pt>
          <cx:pt idx="58045">22</cx:pt>
          <cx:pt idx="58046">22</cx:pt>
          <cx:pt idx="58047">22</cx:pt>
          <cx:pt idx="58048">22</cx:pt>
          <cx:pt idx="58049">22</cx:pt>
          <cx:pt idx="58050">22</cx:pt>
          <cx:pt idx="58051">22</cx:pt>
          <cx:pt idx="58052">22</cx:pt>
          <cx:pt idx="58053">22</cx:pt>
          <cx:pt idx="58054">22</cx:pt>
          <cx:pt idx="58055">22</cx:pt>
          <cx:pt idx="58056">22</cx:pt>
          <cx:pt idx="58057">22</cx:pt>
          <cx:pt idx="58058">22</cx:pt>
          <cx:pt idx="58059">22</cx:pt>
          <cx:pt idx="58060">22</cx:pt>
          <cx:pt idx="58061">22</cx:pt>
          <cx:pt idx="58062">22</cx:pt>
          <cx:pt idx="58063">22</cx:pt>
          <cx:pt idx="58064">22</cx:pt>
          <cx:pt idx="58065">22</cx:pt>
          <cx:pt idx="58066">22</cx:pt>
          <cx:pt idx="58067">22</cx:pt>
          <cx:pt idx="58068">22</cx:pt>
          <cx:pt idx="58069">22</cx:pt>
          <cx:pt idx="58070">22</cx:pt>
          <cx:pt idx="58071">22</cx:pt>
          <cx:pt idx="58072">22</cx:pt>
          <cx:pt idx="58073">22</cx:pt>
          <cx:pt idx="58074">22</cx:pt>
          <cx:pt idx="58075">22</cx:pt>
          <cx:pt idx="58076">22</cx:pt>
          <cx:pt idx="58077">22</cx:pt>
          <cx:pt idx="58078">22</cx:pt>
          <cx:pt idx="58079">22</cx:pt>
          <cx:pt idx="58080">22</cx:pt>
          <cx:pt idx="58081">22</cx:pt>
          <cx:pt idx="58082">22</cx:pt>
          <cx:pt idx="58083">22</cx:pt>
          <cx:pt idx="58084">22</cx:pt>
          <cx:pt idx="58085">22</cx:pt>
          <cx:pt idx="58086">22</cx:pt>
          <cx:pt idx="58087">22</cx:pt>
          <cx:pt idx="58088">22</cx:pt>
          <cx:pt idx="58089">22</cx:pt>
          <cx:pt idx="58090">22</cx:pt>
          <cx:pt idx="58091">22</cx:pt>
          <cx:pt idx="58092">22</cx:pt>
          <cx:pt idx="58093">22</cx:pt>
          <cx:pt idx="58094">22</cx:pt>
          <cx:pt idx="58095">22</cx:pt>
          <cx:pt idx="58096">22</cx:pt>
          <cx:pt idx="58097">22</cx:pt>
          <cx:pt idx="58098">22</cx:pt>
          <cx:pt idx="58099">22</cx:pt>
          <cx:pt idx="58100">22</cx:pt>
          <cx:pt idx="58101">22</cx:pt>
          <cx:pt idx="58102">22</cx:pt>
          <cx:pt idx="58103">22</cx:pt>
          <cx:pt idx="58104">22</cx:pt>
          <cx:pt idx="58105">22</cx:pt>
          <cx:pt idx="58106">22</cx:pt>
          <cx:pt idx="58107">22</cx:pt>
          <cx:pt idx="58108">22</cx:pt>
          <cx:pt idx="58109">22</cx:pt>
          <cx:pt idx="58110">22</cx:pt>
          <cx:pt idx="58111">22</cx:pt>
          <cx:pt idx="58112">22</cx:pt>
          <cx:pt idx="58113">22</cx:pt>
          <cx:pt idx="58114">22</cx:pt>
          <cx:pt idx="58115">22</cx:pt>
          <cx:pt idx="58116">22</cx:pt>
          <cx:pt idx="58117">22</cx:pt>
          <cx:pt idx="58118">22</cx:pt>
          <cx:pt idx="58119">22</cx:pt>
          <cx:pt idx="58120">22</cx:pt>
          <cx:pt idx="58121">22</cx:pt>
          <cx:pt idx="58122">22</cx:pt>
          <cx:pt idx="58123">22</cx:pt>
          <cx:pt idx="58124">22</cx:pt>
          <cx:pt idx="58125">22</cx:pt>
          <cx:pt idx="58126">22</cx:pt>
          <cx:pt idx="58127">22</cx:pt>
          <cx:pt idx="58128">22</cx:pt>
          <cx:pt idx="58129">22</cx:pt>
          <cx:pt idx="58130">22</cx:pt>
          <cx:pt idx="58131">22</cx:pt>
          <cx:pt idx="58132">22</cx:pt>
          <cx:pt idx="58133">22</cx:pt>
          <cx:pt idx="58134">22</cx:pt>
          <cx:pt idx="58135">22</cx:pt>
          <cx:pt idx="58136">22</cx:pt>
          <cx:pt idx="58137">22</cx:pt>
          <cx:pt idx="58138">22</cx:pt>
          <cx:pt idx="58139">22</cx:pt>
          <cx:pt idx="58140">22</cx:pt>
          <cx:pt idx="58141">22</cx:pt>
          <cx:pt idx="58142">22</cx:pt>
          <cx:pt idx="58143">22</cx:pt>
          <cx:pt idx="58144">22</cx:pt>
          <cx:pt idx="58145">22</cx:pt>
          <cx:pt idx="58146">22</cx:pt>
          <cx:pt idx="58147">22</cx:pt>
          <cx:pt idx="58148">22</cx:pt>
          <cx:pt idx="58149">22</cx:pt>
          <cx:pt idx="58150">22</cx:pt>
          <cx:pt idx="58151">22</cx:pt>
          <cx:pt idx="58152">22</cx:pt>
          <cx:pt idx="58153">22</cx:pt>
          <cx:pt idx="58154">22</cx:pt>
          <cx:pt idx="58155">22</cx:pt>
          <cx:pt idx="58156">22</cx:pt>
          <cx:pt idx="58157">22</cx:pt>
          <cx:pt idx="58158">22</cx:pt>
          <cx:pt idx="58159">22</cx:pt>
          <cx:pt idx="58160">22</cx:pt>
          <cx:pt idx="58161">22</cx:pt>
          <cx:pt idx="58162">22</cx:pt>
          <cx:pt idx="58163">22</cx:pt>
          <cx:pt idx="58164">22</cx:pt>
          <cx:pt idx="58165">22</cx:pt>
          <cx:pt idx="58166">22</cx:pt>
          <cx:pt idx="58167">22</cx:pt>
          <cx:pt idx="58168">22</cx:pt>
          <cx:pt idx="58169">22</cx:pt>
          <cx:pt idx="58170">22</cx:pt>
          <cx:pt idx="58171">22</cx:pt>
          <cx:pt idx="58172">22</cx:pt>
          <cx:pt idx="58173">22</cx:pt>
          <cx:pt idx="58174">22</cx:pt>
          <cx:pt idx="58175">22</cx:pt>
          <cx:pt idx="58176">22</cx:pt>
          <cx:pt idx="58177">22</cx:pt>
          <cx:pt idx="58178">22</cx:pt>
          <cx:pt idx="58179">22</cx:pt>
          <cx:pt idx="58180">22</cx:pt>
          <cx:pt idx="58181">22</cx:pt>
          <cx:pt idx="58182">22</cx:pt>
          <cx:pt idx="58183">22</cx:pt>
          <cx:pt idx="58184">22</cx:pt>
          <cx:pt idx="58185">22</cx:pt>
          <cx:pt idx="58186">22</cx:pt>
          <cx:pt idx="58187">22</cx:pt>
          <cx:pt idx="58188">22</cx:pt>
          <cx:pt idx="58189">22</cx:pt>
          <cx:pt idx="58190">22</cx:pt>
          <cx:pt idx="58191">22</cx:pt>
          <cx:pt idx="58192">22</cx:pt>
          <cx:pt idx="58193">22</cx:pt>
          <cx:pt idx="58194">22</cx:pt>
          <cx:pt idx="58195">22</cx:pt>
          <cx:pt idx="58196">22</cx:pt>
          <cx:pt idx="58197">22</cx:pt>
          <cx:pt idx="58198">22</cx:pt>
          <cx:pt idx="58199">22</cx:pt>
          <cx:pt idx="58200">22</cx:pt>
          <cx:pt idx="58201">22</cx:pt>
          <cx:pt idx="58202">22</cx:pt>
          <cx:pt idx="58203">22</cx:pt>
          <cx:pt idx="58204">22</cx:pt>
          <cx:pt idx="58205">22</cx:pt>
          <cx:pt idx="58206">22</cx:pt>
          <cx:pt idx="58207">22</cx:pt>
          <cx:pt idx="58208">22</cx:pt>
          <cx:pt idx="58209">22</cx:pt>
          <cx:pt idx="58210">22</cx:pt>
          <cx:pt idx="58211">22</cx:pt>
          <cx:pt idx="58212">22</cx:pt>
          <cx:pt idx="58213">22</cx:pt>
          <cx:pt idx="58214">22</cx:pt>
          <cx:pt idx="58215">22</cx:pt>
          <cx:pt idx="58216">22</cx:pt>
          <cx:pt idx="58217">22</cx:pt>
          <cx:pt idx="58218">22</cx:pt>
          <cx:pt idx="58219">22</cx:pt>
          <cx:pt idx="58220">22</cx:pt>
          <cx:pt idx="58221">22</cx:pt>
          <cx:pt idx="58222">22</cx:pt>
          <cx:pt idx="58223">22</cx:pt>
          <cx:pt idx="58224">22</cx:pt>
          <cx:pt idx="58225">22</cx:pt>
          <cx:pt idx="58226">22</cx:pt>
          <cx:pt idx="58227">22</cx:pt>
          <cx:pt idx="58228">22</cx:pt>
          <cx:pt idx="58229">22</cx:pt>
          <cx:pt idx="58230">22</cx:pt>
          <cx:pt idx="58231">22</cx:pt>
          <cx:pt idx="58232">22</cx:pt>
          <cx:pt idx="58233">22</cx:pt>
          <cx:pt idx="58234">22</cx:pt>
          <cx:pt idx="58235">22</cx:pt>
          <cx:pt idx="58236">22</cx:pt>
          <cx:pt idx="58237">22</cx:pt>
          <cx:pt idx="58238">22</cx:pt>
          <cx:pt idx="58239">22</cx:pt>
          <cx:pt idx="58240">22</cx:pt>
          <cx:pt idx="58241">22</cx:pt>
          <cx:pt idx="58242">22</cx:pt>
          <cx:pt idx="58243">22</cx:pt>
          <cx:pt idx="58244">22</cx:pt>
          <cx:pt idx="58245">22</cx:pt>
          <cx:pt idx="58246">22</cx:pt>
          <cx:pt idx="58247">22</cx:pt>
          <cx:pt idx="58248">22</cx:pt>
          <cx:pt idx="58249">22</cx:pt>
          <cx:pt idx="58250">22</cx:pt>
          <cx:pt idx="58251">22</cx:pt>
          <cx:pt idx="58252">22</cx:pt>
          <cx:pt idx="58253">22</cx:pt>
          <cx:pt idx="58254">22</cx:pt>
          <cx:pt idx="58255">22</cx:pt>
          <cx:pt idx="58256">22</cx:pt>
          <cx:pt idx="58257">22</cx:pt>
          <cx:pt idx="58258">22</cx:pt>
          <cx:pt idx="58259">22</cx:pt>
          <cx:pt idx="58260">22</cx:pt>
          <cx:pt idx="58261">22</cx:pt>
          <cx:pt idx="58262">22</cx:pt>
          <cx:pt idx="58263">22</cx:pt>
          <cx:pt idx="58264">22</cx:pt>
          <cx:pt idx="58265">22</cx:pt>
          <cx:pt idx="58266">22</cx:pt>
          <cx:pt idx="58267">22</cx:pt>
          <cx:pt idx="58268">22</cx:pt>
          <cx:pt idx="58269">22</cx:pt>
          <cx:pt idx="58270">22</cx:pt>
          <cx:pt idx="58271">22</cx:pt>
          <cx:pt idx="58272">22</cx:pt>
          <cx:pt idx="58273">22</cx:pt>
          <cx:pt idx="58274">22</cx:pt>
          <cx:pt idx="58275">22</cx:pt>
          <cx:pt idx="58276">22</cx:pt>
          <cx:pt idx="58277">22</cx:pt>
          <cx:pt idx="58278">22</cx:pt>
          <cx:pt idx="58279">22</cx:pt>
          <cx:pt idx="58280">22</cx:pt>
          <cx:pt idx="58281">22</cx:pt>
          <cx:pt idx="58282">22</cx:pt>
          <cx:pt idx="58283">22</cx:pt>
          <cx:pt idx="58284">22</cx:pt>
          <cx:pt idx="58285">22</cx:pt>
          <cx:pt idx="58286">22</cx:pt>
          <cx:pt idx="58287">22</cx:pt>
          <cx:pt idx="58288">21</cx:pt>
          <cx:pt idx="58289">21</cx:pt>
          <cx:pt idx="58290">21</cx:pt>
          <cx:pt idx="58291">21</cx:pt>
          <cx:pt idx="58292">21</cx:pt>
          <cx:pt idx="58293">21</cx:pt>
          <cx:pt idx="58294">21</cx:pt>
          <cx:pt idx="58295">21</cx:pt>
          <cx:pt idx="58296">21</cx:pt>
          <cx:pt idx="58297">21</cx:pt>
          <cx:pt idx="58298">21</cx:pt>
          <cx:pt idx="58299">21</cx:pt>
          <cx:pt idx="58300">21</cx:pt>
          <cx:pt idx="58301">21</cx:pt>
          <cx:pt idx="58302">21</cx:pt>
          <cx:pt idx="58303">21</cx:pt>
          <cx:pt idx="58304">21</cx:pt>
          <cx:pt idx="58305">21</cx:pt>
          <cx:pt idx="58306">21</cx:pt>
          <cx:pt idx="58307">21</cx:pt>
          <cx:pt idx="58308">21</cx:pt>
          <cx:pt idx="58309">21</cx:pt>
          <cx:pt idx="58310">21</cx:pt>
          <cx:pt idx="58311">21</cx:pt>
          <cx:pt idx="58312">21</cx:pt>
          <cx:pt idx="58313">21</cx:pt>
          <cx:pt idx="58314">21</cx:pt>
          <cx:pt idx="58315">21</cx:pt>
          <cx:pt idx="58316">21</cx:pt>
          <cx:pt idx="58317">21</cx:pt>
          <cx:pt idx="58318">21</cx:pt>
          <cx:pt idx="58319">21</cx:pt>
          <cx:pt idx="58320">21</cx:pt>
          <cx:pt idx="58321">21</cx:pt>
          <cx:pt idx="58322">21</cx:pt>
          <cx:pt idx="58323">21</cx:pt>
          <cx:pt idx="58324">21</cx:pt>
          <cx:pt idx="58325">21</cx:pt>
          <cx:pt idx="58326">21</cx:pt>
          <cx:pt idx="58327">21</cx:pt>
          <cx:pt idx="58328">21</cx:pt>
          <cx:pt idx="58329">21</cx:pt>
          <cx:pt idx="58330">21</cx:pt>
          <cx:pt idx="58331">21</cx:pt>
          <cx:pt idx="58332">21</cx:pt>
          <cx:pt idx="58333">21</cx:pt>
          <cx:pt idx="58334">21</cx:pt>
          <cx:pt idx="58335">21</cx:pt>
          <cx:pt idx="58336">21</cx:pt>
          <cx:pt idx="58337">21</cx:pt>
          <cx:pt idx="58338">21</cx:pt>
          <cx:pt idx="58339">21</cx:pt>
          <cx:pt idx="58340">21</cx:pt>
          <cx:pt idx="58341">21</cx:pt>
          <cx:pt idx="58342">21</cx:pt>
          <cx:pt idx="58343">21</cx:pt>
          <cx:pt idx="58344">21</cx:pt>
          <cx:pt idx="58345">21</cx:pt>
          <cx:pt idx="58346">21</cx:pt>
          <cx:pt idx="58347">21</cx:pt>
          <cx:pt idx="58348">21</cx:pt>
          <cx:pt idx="58349">21</cx:pt>
          <cx:pt idx="58350">21</cx:pt>
          <cx:pt idx="58351">21</cx:pt>
          <cx:pt idx="58352">21</cx:pt>
          <cx:pt idx="58353">21</cx:pt>
          <cx:pt idx="58354">21</cx:pt>
          <cx:pt idx="58355">21</cx:pt>
          <cx:pt idx="58356">21</cx:pt>
          <cx:pt idx="58357">21</cx:pt>
          <cx:pt idx="58358">21</cx:pt>
          <cx:pt idx="58359">21</cx:pt>
          <cx:pt idx="58360">21</cx:pt>
          <cx:pt idx="58361">21</cx:pt>
          <cx:pt idx="58362">21</cx:pt>
          <cx:pt idx="58363">21</cx:pt>
          <cx:pt idx="58364">21</cx:pt>
          <cx:pt idx="58365">21</cx:pt>
          <cx:pt idx="58366">21</cx:pt>
          <cx:pt idx="58367">21</cx:pt>
          <cx:pt idx="58368">21</cx:pt>
          <cx:pt idx="58369">21</cx:pt>
          <cx:pt idx="58370">21</cx:pt>
          <cx:pt idx="58371">21</cx:pt>
          <cx:pt idx="58372">21</cx:pt>
          <cx:pt idx="58373">21</cx:pt>
          <cx:pt idx="58374">21</cx:pt>
          <cx:pt idx="58375">21</cx:pt>
          <cx:pt idx="58376">21</cx:pt>
          <cx:pt idx="58377">21</cx:pt>
          <cx:pt idx="58378">21</cx:pt>
          <cx:pt idx="58379">21</cx:pt>
          <cx:pt idx="58380">21</cx:pt>
          <cx:pt idx="58381">21</cx:pt>
          <cx:pt idx="58382">21</cx:pt>
          <cx:pt idx="58383">21</cx:pt>
          <cx:pt idx="58384">21</cx:pt>
          <cx:pt idx="58385">21</cx:pt>
          <cx:pt idx="58386">21</cx:pt>
          <cx:pt idx="58387">21</cx:pt>
          <cx:pt idx="58388">21</cx:pt>
          <cx:pt idx="58389">21</cx:pt>
          <cx:pt idx="58390">21</cx:pt>
          <cx:pt idx="58391">21</cx:pt>
          <cx:pt idx="58392">21</cx:pt>
          <cx:pt idx="58393">21</cx:pt>
          <cx:pt idx="58394">21</cx:pt>
          <cx:pt idx="58395">21</cx:pt>
          <cx:pt idx="58396">21</cx:pt>
          <cx:pt idx="58397">21</cx:pt>
          <cx:pt idx="58398">21</cx:pt>
          <cx:pt idx="58399">21</cx:pt>
          <cx:pt idx="58400">21</cx:pt>
          <cx:pt idx="58401">21</cx:pt>
          <cx:pt idx="58402">21</cx:pt>
          <cx:pt idx="58403">21</cx:pt>
          <cx:pt idx="58404">21</cx:pt>
          <cx:pt idx="58405">21</cx:pt>
          <cx:pt idx="58406">21</cx:pt>
          <cx:pt idx="58407">21</cx:pt>
          <cx:pt idx="58408">21</cx:pt>
          <cx:pt idx="58409">21</cx:pt>
          <cx:pt idx="58410">21</cx:pt>
          <cx:pt idx="58411">21</cx:pt>
          <cx:pt idx="58412">21</cx:pt>
          <cx:pt idx="58413">21</cx:pt>
          <cx:pt idx="58414">21</cx:pt>
          <cx:pt idx="58415">21</cx:pt>
          <cx:pt idx="58416">21</cx:pt>
          <cx:pt idx="58417">21</cx:pt>
          <cx:pt idx="58418">21</cx:pt>
          <cx:pt idx="58419">21</cx:pt>
          <cx:pt idx="58420">21</cx:pt>
          <cx:pt idx="58421">21</cx:pt>
          <cx:pt idx="58422">21</cx:pt>
          <cx:pt idx="58423">21</cx:pt>
          <cx:pt idx="58424">21</cx:pt>
          <cx:pt idx="58425">21</cx:pt>
          <cx:pt idx="58426">21</cx:pt>
          <cx:pt idx="58427">21</cx:pt>
          <cx:pt idx="58428">21</cx:pt>
          <cx:pt idx="58429">21</cx:pt>
          <cx:pt idx="58430">21</cx:pt>
          <cx:pt idx="58431">21</cx:pt>
          <cx:pt idx="58432">21</cx:pt>
          <cx:pt idx="58433">21</cx:pt>
          <cx:pt idx="58434">21</cx:pt>
          <cx:pt idx="58435">21</cx:pt>
          <cx:pt idx="58436">21</cx:pt>
          <cx:pt idx="58437">21</cx:pt>
          <cx:pt idx="58438">21</cx:pt>
          <cx:pt idx="58439">21</cx:pt>
          <cx:pt idx="58440">21</cx:pt>
          <cx:pt idx="58441">21</cx:pt>
          <cx:pt idx="58442">21</cx:pt>
          <cx:pt idx="58443">21</cx:pt>
          <cx:pt idx="58444">21</cx:pt>
          <cx:pt idx="58445">21</cx:pt>
          <cx:pt idx="58446">21</cx:pt>
          <cx:pt idx="58447">21</cx:pt>
          <cx:pt idx="58448">21</cx:pt>
          <cx:pt idx="58449">21</cx:pt>
          <cx:pt idx="58450">21</cx:pt>
          <cx:pt idx="58451">21</cx:pt>
          <cx:pt idx="58452">21</cx:pt>
          <cx:pt idx="58453">21</cx:pt>
          <cx:pt idx="58454">21</cx:pt>
          <cx:pt idx="58455">21</cx:pt>
          <cx:pt idx="58456">21</cx:pt>
          <cx:pt idx="58457">21</cx:pt>
          <cx:pt idx="58458">21</cx:pt>
          <cx:pt idx="58459">21</cx:pt>
          <cx:pt idx="58460">21</cx:pt>
          <cx:pt idx="58461">21</cx:pt>
          <cx:pt idx="58462">21</cx:pt>
          <cx:pt idx="58463">21</cx:pt>
          <cx:pt idx="58464">21</cx:pt>
          <cx:pt idx="58465">21</cx:pt>
          <cx:pt idx="58466">21</cx:pt>
          <cx:pt idx="58467">21</cx:pt>
          <cx:pt idx="58468">21</cx:pt>
          <cx:pt idx="58469">21</cx:pt>
          <cx:pt idx="58470">21</cx:pt>
          <cx:pt idx="58471">21</cx:pt>
          <cx:pt idx="58472">21</cx:pt>
          <cx:pt idx="58473">21</cx:pt>
          <cx:pt idx="58474">21</cx:pt>
          <cx:pt idx="58475">21</cx:pt>
          <cx:pt idx="58476">21</cx:pt>
          <cx:pt idx="58477">21</cx:pt>
          <cx:pt idx="58478">21</cx:pt>
          <cx:pt idx="58479">21</cx:pt>
          <cx:pt idx="58480">21</cx:pt>
          <cx:pt idx="58481">21</cx:pt>
          <cx:pt idx="58482">21</cx:pt>
          <cx:pt idx="58483">21</cx:pt>
          <cx:pt idx="58484">21</cx:pt>
          <cx:pt idx="58485">21</cx:pt>
          <cx:pt idx="58486">21</cx:pt>
          <cx:pt idx="58487">21</cx:pt>
          <cx:pt idx="58488">21</cx:pt>
          <cx:pt idx="58489">21</cx:pt>
          <cx:pt idx="58490">21</cx:pt>
          <cx:pt idx="58491">21</cx:pt>
          <cx:pt idx="58492">21</cx:pt>
          <cx:pt idx="58493">21</cx:pt>
          <cx:pt idx="58494">21</cx:pt>
          <cx:pt idx="58495">21</cx:pt>
          <cx:pt idx="58496">21</cx:pt>
          <cx:pt idx="58497">21</cx:pt>
          <cx:pt idx="58498">21</cx:pt>
          <cx:pt idx="58499">21</cx:pt>
          <cx:pt idx="58500">21</cx:pt>
          <cx:pt idx="58501">21</cx:pt>
          <cx:pt idx="58502">21</cx:pt>
          <cx:pt idx="58503">21</cx:pt>
          <cx:pt idx="58504">21</cx:pt>
          <cx:pt idx="58505">21</cx:pt>
          <cx:pt idx="58506">21</cx:pt>
          <cx:pt idx="58507">21</cx:pt>
          <cx:pt idx="58508">21</cx:pt>
          <cx:pt idx="58509">21</cx:pt>
          <cx:pt idx="58510">21</cx:pt>
          <cx:pt idx="58511">21</cx:pt>
          <cx:pt idx="58512">21</cx:pt>
          <cx:pt idx="58513">21</cx:pt>
          <cx:pt idx="58514">21</cx:pt>
          <cx:pt idx="58515">21</cx:pt>
          <cx:pt idx="58516">21</cx:pt>
          <cx:pt idx="58517">21</cx:pt>
          <cx:pt idx="58518">21</cx:pt>
          <cx:pt idx="58519">21</cx:pt>
          <cx:pt idx="58520">21</cx:pt>
          <cx:pt idx="58521">21</cx:pt>
          <cx:pt idx="58522">21</cx:pt>
          <cx:pt idx="58523">21</cx:pt>
          <cx:pt idx="58524">21</cx:pt>
          <cx:pt idx="58525">21</cx:pt>
          <cx:pt idx="58526">21</cx:pt>
          <cx:pt idx="58527">21</cx:pt>
          <cx:pt idx="58528">21</cx:pt>
          <cx:pt idx="58529">21</cx:pt>
          <cx:pt idx="58530">21</cx:pt>
          <cx:pt idx="58531">21</cx:pt>
          <cx:pt idx="58532">21</cx:pt>
          <cx:pt idx="58533">21</cx:pt>
          <cx:pt idx="58534">21</cx:pt>
          <cx:pt idx="58535">21</cx:pt>
          <cx:pt idx="58536">21</cx:pt>
          <cx:pt idx="58537">21</cx:pt>
          <cx:pt idx="58538">21</cx:pt>
          <cx:pt idx="58539">21</cx:pt>
          <cx:pt idx="58540">21</cx:pt>
          <cx:pt idx="58541">21</cx:pt>
          <cx:pt idx="58542">21</cx:pt>
          <cx:pt idx="58543">21</cx:pt>
          <cx:pt idx="58544">21</cx:pt>
          <cx:pt idx="58545">21</cx:pt>
          <cx:pt idx="58546">21</cx:pt>
          <cx:pt idx="58547">21</cx:pt>
          <cx:pt idx="58548">21</cx:pt>
          <cx:pt idx="58549">21</cx:pt>
          <cx:pt idx="58550">21</cx:pt>
          <cx:pt idx="58551">21</cx:pt>
          <cx:pt idx="58552">21</cx:pt>
          <cx:pt idx="58553">21</cx:pt>
          <cx:pt idx="58554">21</cx:pt>
          <cx:pt idx="58555">21</cx:pt>
          <cx:pt idx="58556">21</cx:pt>
          <cx:pt idx="58557">21</cx:pt>
          <cx:pt idx="58558">21</cx:pt>
          <cx:pt idx="58559">21</cx:pt>
          <cx:pt idx="58560">21</cx:pt>
          <cx:pt idx="58561">21</cx:pt>
          <cx:pt idx="58562">21</cx:pt>
          <cx:pt idx="58563">21</cx:pt>
          <cx:pt idx="58564">21</cx:pt>
          <cx:pt idx="58565">21</cx:pt>
          <cx:pt idx="58566">21</cx:pt>
          <cx:pt idx="58567">21</cx:pt>
          <cx:pt idx="58568">21</cx:pt>
          <cx:pt idx="58569">21</cx:pt>
          <cx:pt idx="58570">21</cx:pt>
          <cx:pt idx="58571">21</cx:pt>
          <cx:pt idx="58572">21</cx:pt>
          <cx:pt idx="58573">21</cx:pt>
          <cx:pt idx="58574">21</cx:pt>
          <cx:pt idx="58575">21</cx:pt>
          <cx:pt idx="58576">21</cx:pt>
          <cx:pt idx="58577">21</cx:pt>
          <cx:pt idx="58578">21</cx:pt>
          <cx:pt idx="58579">21</cx:pt>
          <cx:pt idx="58580">21</cx:pt>
          <cx:pt idx="58581">21</cx:pt>
          <cx:pt idx="58582">21</cx:pt>
          <cx:pt idx="58583">21</cx:pt>
          <cx:pt idx="58584">21</cx:pt>
          <cx:pt idx="58585">21</cx:pt>
          <cx:pt idx="58586">21</cx:pt>
          <cx:pt idx="58587">21</cx:pt>
          <cx:pt idx="58588">21</cx:pt>
          <cx:pt idx="58589">21</cx:pt>
          <cx:pt idx="58590">21</cx:pt>
          <cx:pt idx="58591">21</cx:pt>
          <cx:pt idx="58592">21</cx:pt>
          <cx:pt idx="58593">21</cx:pt>
          <cx:pt idx="58594">21</cx:pt>
          <cx:pt idx="58595">21</cx:pt>
          <cx:pt idx="58596">21</cx:pt>
          <cx:pt idx="58597">21</cx:pt>
          <cx:pt idx="58598">21</cx:pt>
          <cx:pt idx="58599">21</cx:pt>
          <cx:pt idx="58600">21</cx:pt>
          <cx:pt idx="58601">21</cx:pt>
          <cx:pt idx="58602">21</cx:pt>
          <cx:pt idx="58603">21</cx:pt>
          <cx:pt idx="58604">21</cx:pt>
          <cx:pt idx="58605">21</cx:pt>
          <cx:pt idx="58606">21</cx:pt>
          <cx:pt idx="58607">21</cx:pt>
          <cx:pt idx="58608">21</cx:pt>
          <cx:pt idx="58609">21</cx:pt>
          <cx:pt idx="58610">21</cx:pt>
          <cx:pt idx="58611">21</cx:pt>
          <cx:pt idx="58612">21</cx:pt>
          <cx:pt idx="58613">21</cx:pt>
          <cx:pt idx="58614">21</cx:pt>
          <cx:pt idx="58615">21</cx:pt>
          <cx:pt idx="58616">21</cx:pt>
          <cx:pt idx="58617">21</cx:pt>
          <cx:pt idx="58618">21</cx:pt>
          <cx:pt idx="58619">21</cx:pt>
          <cx:pt idx="58620">21</cx:pt>
          <cx:pt idx="58621">21</cx:pt>
          <cx:pt idx="58622">21</cx:pt>
          <cx:pt idx="58623">21</cx:pt>
          <cx:pt idx="58624">21</cx:pt>
          <cx:pt idx="58625">21</cx:pt>
          <cx:pt idx="58626">21</cx:pt>
          <cx:pt idx="58627">21</cx:pt>
          <cx:pt idx="58628">21</cx:pt>
          <cx:pt idx="58629">21</cx:pt>
          <cx:pt idx="58630">21</cx:pt>
          <cx:pt idx="58631">21</cx:pt>
          <cx:pt idx="58632">21</cx:pt>
          <cx:pt idx="58633">21</cx:pt>
          <cx:pt idx="58634">21</cx:pt>
          <cx:pt idx="58635">21</cx:pt>
          <cx:pt idx="58636">21</cx:pt>
          <cx:pt idx="58637">21</cx:pt>
          <cx:pt idx="58638">21</cx:pt>
          <cx:pt idx="58639">21</cx:pt>
          <cx:pt idx="58640">21</cx:pt>
          <cx:pt idx="58641">21</cx:pt>
          <cx:pt idx="58642">21</cx:pt>
          <cx:pt idx="58643">21</cx:pt>
          <cx:pt idx="58644">21</cx:pt>
          <cx:pt idx="58645">21</cx:pt>
          <cx:pt idx="58646">21</cx:pt>
          <cx:pt idx="58647">21</cx:pt>
          <cx:pt idx="58648">21</cx:pt>
          <cx:pt idx="58649">21</cx:pt>
          <cx:pt idx="58650">21</cx:pt>
          <cx:pt idx="58651">21</cx:pt>
          <cx:pt idx="58652">21</cx:pt>
          <cx:pt idx="58653">21</cx:pt>
          <cx:pt idx="58654">21</cx:pt>
          <cx:pt idx="58655">21</cx:pt>
          <cx:pt idx="58656">21</cx:pt>
          <cx:pt idx="58657">21</cx:pt>
          <cx:pt idx="58658">21</cx:pt>
          <cx:pt idx="58659">21</cx:pt>
          <cx:pt idx="58660">21</cx:pt>
          <cx:pt idx="58661">21</cx:pt>
          <cx:pt idx="58662">21</cx:pt>
          <cx:pt idx="58663">21</cx:pt>
          <cx:pt idx="58664">21</cx:pt>
          <cx:pt idx="58665">21</cx:pt>
          <cx:pt idx="58666">21</cx:pt>
          <cx:pt idx="58667">21</cx:pt>
          <cx:pt idx="58668">21</cx:pt>
          <cx:pt idx="58669">21</cx:pt>
          <cx:pt idx="58670">21</cx:pt>
          <cx:pt idx="58671">21</cx:pt>
          <cx:pt idx="58672">21</cx:pt>
          <cx:pt idx="58673">21</cx:pt>
          <cx:pt idx="58674">21</cx:pt>
          <cx:pt idx="58675">21</cx:pt>
          <cx:pt idx="58676">21</cx:pt>
          <cx:pt idx="58677">21</cx:pt>
          <cx:pt idx="58678">21</cx:pt>
          <cx:pt idx="58679">21</cx:pt>
          <cx:pt idx="58680">21</cx:pt>
          <cx:pt idx="58681">21</cx:pt>
          <cx:pt idx="58682">21</cx:pt>
          <cx:pt idx="58683">21</cx:pt>
          <cx:pt idx="58684">21</cx:pt>
          <cx:pt idx="58685">21</cx:pt>
          <cx:pt idx="58686">21</cx:pt>
          <cx:pt idx="58687">21</cx:pt>
          <cx:pt idx="58688">21</cx:pt>
          <cx:pt idx="58689">21</cx:pt>
          <cx:pt idx="58690">21</cx:pt>
          <cx:pt idx="58691">21</cx:pt>
          <cx:pt idx="58692">21</cx:pt>
          <cx:pt idx="58693">21</cx:pt>
          <cx:pt idx="58694">21</cx:pt>
          <cx:pt idx="58695">21</cx:pt>
          <cx:pt idx="58696">21</cx:pt>
          <cx:pt idx="58697">21</cx:pt>
          <cx:pt idx="58698">21</cx:pt>
          <cx:pt idx="58699">21</cx:pt>
          <cx:pt idx="58700">21</cx:pt>
          <cx:pt idx="58701">21</cx:pt>
          <cx:pt idx="58702">21</cx:pt>
          <cx:pt idx="58703">21</cx:pt>
          <cx:pt idx="58704">21</cx:pt>
          <cx:pt idx="58705">21</cx:pt>
          <cx:pt idx="58706">21</cx:pt>
          <cx:pt idx="58707">21</cx:pt>
          <cx:pt idx="58708">21</cx:pt>
          <cx:pt idx="58709">21</cx:pt>
          <cx:pt idx="58710">21</cx:pt>
          <cx:pt idx="58711">21</cx:pt>
          <cx:pt idx="58712">21</cx:pt>
          <cx:pt idx="58713">21</cx:pt>
          <cx:pt idx="58714">21</cx:pt>
          <cx:pt idx="58715">21</cx:pt>
          <cx:pt idx="58716">21</cx:pt>
          <cx:pt idx="58717">21</cx:pt>
          <cx:pt idx="58718">21</cx:pt>
          <cx:pt idx="58719">21</cx:pt>
          <cx:pt idx="58720">21</cx:pt>
          <cx:pt idx="58721">21</cx:pt>
          <cx:pt idx="58722">21</cx:pt>
          <cx:pt idx="58723">21</cx:pt>
          <cx:pt idx="58724">21</cx:pt>
          <cx:pt idx="58725">21</cx:pt>
          <cx:pt idx="58726">21</cx:pt>
          <cx:pt idx="58727">21</cx:pt>
          <cx:pt idx="58728">21</cx:pt>
          <cx:pt idx="58729">21</cx:pt>
          <cx:pt idx="58730">21</cx:pt>
          <cx:pt idx="58731">21</cx:pt>
          <cx:pt idx="58732">21</cx:pt>
          <cx:pt idx="58733">21</cx:pt>
          <cx:pt idx="58734">21</cx:pt>
          <cx:pt idx="58735">21</cx:pt>
          <cx:pt idx="58736">21</cx:pt>
          <cx:pt idx="58737">21</cx:pt>
          <cx:pt idx="58738">21</cx:pt>
          <cx:pt idx="58739">21</cx:pt>
          <cx:pt idx="58740">21</cx:pt>
          <cx:pt idx="58741">21</cx:pt>
          <cx:pt idx="58742">21</cx:pt>
          <cx:pt idx="58743">21</cx:pt>
          <cx:pt idx="58744">21</cx:pt>
          <cx:pt idx="58745">21</cx:pt>
          <cx:pt idx="58746">21</cx:pt>
          <cx:pt idx="58747">21</cx:pt>
          <cx:pt idx="58748">21</cx:pt>
          <cx:pt idx="58749">21</cx:pt>
          <cx:pt idx="58750">21</cx:pt>
          <cx:pt idx="58751">21</cx:pt>
          <cx:pt idx="58752">21</cx:pt>
          <cx:pt idx="58753">21</cx:pt>
          <cx:pt idx="58754">21</cx:pt>
          <cx:pt idx="58755">21</cx:pt>
          <cx:pt idx="58756">21</cx:pt>
          <cx:pt idx="58757">21</cx:pt>
          <cx:pt idx="58758">21</cx:pt>
          <cx:pt idx="58759">21</cx:pt>
          <cx:pt idx="58760">21</cx:pt>
          <cx:pt idx="58761">21</cx:pt>
          <cx:pt idx="58762">21</cx:pt>
          <cx:pt idx="58763">21</cx:pt>
          <cx:pt idx="58764">21</cx:pt>
          <cx:pt idx="58765">21</cx:pt>
          <cx:pt idx="58766">21</cx:pt>
          <cx:pt idx="58767">21</cx:pt>
          <cx:pt idx="58768">21</cx:pt>
          <cx:pt idx="58769">21</cx:pt>
          <cx:pt idx="58770">21</cx:pt>
          <cx:pt idx="58771">21</cx:pt>
          <cx:pt idx="58772">21</cx:pt>
          <cx:pt idx="58773">21</cx:pt>
          <cx:pt idx="58774">21</cx:pt>
          <cx:pt idx="58775">21</cx:pt>
          <cx:pt idx="58776">21</cx:pt>
          <cx:pt idx="58777">21</cx:pt>
          <cx:pt idx="58778">21</cx:pt>
          <cx:pt idx="58779">21</cx:pt>
          <cx:pt idx="58780">21</cx:pt>
          <cx:pt idx="58781">21</cx:pt>
          <cx:pt idx="58782">21</cx:pt>
          <cx:pt idx="58783">21</cx:pt>
          <cx:pt idx="58784">21</cx:pt>
          <cx:pt idx="58785">21</cx:pt>
          <cx:pt idx="58786">21</cx:pt>
          <cx:pt idx="58787">21</cx:pt>
          <cx:pt idx="58788">21</cx:pt>
          <cx:pt idx="58789">21</cx:pt>
          <cx:pt idx="58790">21</cx:pt>
          <cx:pt idx="58791">21</cx:pt>
          <cx:pt idx="58792">21</cx:pt>
          <cx:pt idx="58793">21</cx:pt>
          <cx:pt idx="58794">21</cx:pt>
          <cx:pt idx="58795">21</cx:pt>
          <cx:pt idx="58796">21</cx:pt>
          <cx:pt idx="58797">21</cx:pt>
          <cx:pt idx="58798">21</cx:pt>
          <cx:pt idx="58799">21</cx:pt>
          <cx:pt idx="58800">21</cx:pt>
          <cx:pt idx="58801">21</cx:pt>
          <cx:pt idx="58802">21</cx:pt>
          <cx:pt idx="58803">21</cx:pt>
          <cx:pt idx="58804">21</cx:pt>
          <cx:pt idx="58805">21</cx:pt>
          <cx:pt idx="58806">21</cx:pt>
          <cx:pt idx="58807">21</cx:pt>
          <cx:pt idx="58808">21</cx:pt>
          <cx:pt idx="58809">21</cx:pt>
          <cx:pt idx="58810">21</cx:pt>
          <cx:pt idx="58811">21</cx:pt>
          <cx:pt idx="58812">21</cx:pt>
          <cx:pt idx="58813">21</cx:pt>
          <cx:pt idx="58814">21</cx:pt>
          <cx:pt idx="58815">21</cx:pt>
          <cx:pt idx="58816">21</cx:pt>
          <cx:pt idx="58817">21</cx:pt>
          <cx:pt idx="58818">21</cx:pt>
          <cx:pt idx="58819">21</cx:pt>
          <cx:pt idx="58820">21</cx:pt>
          <cx:pt idx="58821">21</cx:pt>
          <cx:pt idx="58822">21</cx:pt>
          <cx:pt idx="58823">21</cx:pt>
          <cx:pt idx="58824">21</cx:pt>
          <cx:pt idx="58825">21</cx:pt>
          <cx:pt idx="58826">21</cx:pt>
          <cx:pt idx="58827">21</cx:pt>
          <cx:pt idx="58828">21</cx:pt>
          <cx:pt idx="58829">21</cx:pt>
          <cx:pt idx="58830">21</cx:pt>
          <cx:pt idx="58831">21</cx:pt>
          <cx:pt idx="58832">21</cx:pt>
          <cx:pt idx="58833">21</cx:pt>
          <cx:pt idx="58834">21</cx:pt>
          <cx:pt idx="58835">21</cx:pt>
          <cx:pt idx="58836">21</cx:pt>
          <cx:pt idx="58837">21</cx:pt>
          <cx:pt idx="58838">21</cx:pt>
          <cx:pt idx="58839">21</cx:pt>
          <cx:pt idx="58840">20</cx:pt>
          <cx:pt idx="58841">20</cx:pt>
          <cx:pt idx="58842">20</cx:pt>
          <cx:pt idx="58843">20</cx:pt>
          <cx:pt idx="58844">20</cx:pt>
          <cx:pt idx="58845">20</cx:pt>
          <cx:pt idx="58846">20</cx:pt>
          <cx:pt idx="58847">20</cx:pt>
          <cx:pt idx="58848">20</cx:pt>
          <cx:pt idx="58849">20</cx:pt>
          <cx:pt idx="58850">20</cx:pt>
          <cx:pt idx="58851">20</cx:pt>
          <cx:pt idx="58852">20</cx:pt>
          <cx:pt idx="58853">20</cx:pt>
          <cx:pt idx="58854">20</cx:pt>
          <cx:pt idx="58855">20</cx:pt>
          <cx:pt idx="58856">20</cx:pt>
          <cx:pt idx="58857">20</cx:pt>
          <cx:pt idx="58858">20</cx:pt>
          <cx:pt idx="58859">20</cx:pt>
          <cx:pt idx="58860">20</cx:pt>
          <cx:pt idx="58861">20</cx:pt>
          <cx:pt idx="58862">20</cx:pt>
          <cx:pt idx="58863">20</cx:pt>
          <cx:pt idx="58864">20</cx:pt>
          <cx:pt idx="58865">20</cx:pt>
          <cx:pt idx="58866">20</cx:pt>
          <cx:pt idx="58867">20</cx:pt>
          <cx:pt idx="58868">20</cx:pt>
          <cx:pt idx="58869">20</cx:pt>
          <cx:pt idx="58870">20</cx:pt>
          <cx:pt idx="58871">20</cx:pt>
          <cx:pt idx="58872">20</cx:pt>
          <cx:pt idx="58873">20</cx:pt>
          <cx:pt idx="58874">20</cx:pt>
          <cx:pt idx="58875">20</cx:pt>
          <cx:pt idx="58876">20</cx:pt>
          <cx:pt idx="58877">20</cx:pt>
          <cx:pt idx="58878">20</cx:pt>
          <cx:pt idx="58879">20</cx:pt>
          <cx:pt idx="58880">20</cx:pt>
          <cx:pt idx="58881">20</cx:pt>
          <cx:pt idx="58882">20</cx:pt>
          <cx:pt idx="58883">20</cx:pt>
          <cx:pt idx="58884">20</cx:pt>
          <cx:pt idx="58885">20</cx:pt>
          <cx:pt idx="58886">20</cx:pt>
          <cx:pt idx="58887">20</cx:pt>
          <cx:pt idx="58888">20</cx:pt>
          <cx:pt idx="58889">20</cx:pt>
          <cx:pt idx="58890">20</cx:pt>
          <cx:pt idx="58891">20</cx:pt>
          <cx:pt idx="58892">20</cx:pt>
          <cx:pt idx="58893">20</cx:pt>
          <cx:pt idx="58894">20</cx:pt>
          <cx:pt idx="58895">20</cx:pt>
          <cx:pt idx="58896">20</cx:pt>
          <cx:pt idx="58897">20</cx:pt>
          <cx:pt idx="58898">20</cx:pt>
          <cx:pt idx="58899">20</cx:pt>
          <cx:pt idx="58900">20</cx:pt>
          <cx:pt idx="58901">20</cx:pt>
          <cx:pt idx="58902">20</cx:pt>
          <cx:pt idx="58903">20</cx:pt>
          <cx:pt idx="58904">20</cx:pt>
          <cx:pt idx="58905">20</cx:pt>
          <cx:pt idx="58906">20</cx:pt>
          <cx:pt idx="58907">20</cx:pt>
          <cx:pt idx="58908">20</cx:pt>
          <cx:pt idx="58909">20</cx:pt>
          <cx:pt idx="58910">20</cx:pt>
          <cx:pt idx="58911">20</cx:pt>
          <cx:pt idx="58912">20</cx:pt>
          <cx:pt idx="58913">20</cx:pt>
          <cx:pt idx="58914">20</cx:pt>
          <cx:pt idx="58915">20</cx:pt>
          <cx:pt idx="58916">20</cx:pt>
          <cx:pt idx="58917">20</cx:pt>
          <cx:pt idx="58918">20</cx:pt>
          <cx:pt idx="58919">20</cx:pt>
          <cx:pt idx="58920">20</cx:pt>
          <cx:pt idx="58921">20</cx:pt>
          <cx:pt idx="58922">20</cx:pt>
          <cx:pt idx="58923">20</cx:pt>
          <cx:pt idx="58924">20</cx:pt>
          <cx:pt idx="58925">20</cx:pt>
          <cx:pt idx="58926">20</cx:pt>
          <cx:pt idx="58927">20</cx:pt>
          <cx:pt idx="58928">20</cx:pt>
          <cx:pt idx="58929">20</cx:pt>
          <cx:pt idx="58930">20</cx:pt>
          <cx:pt idx="58931">20</cx:pt>
          <cx:pt idx="58932">20</cx:pt>
          <cx:pt idx="58933">20</cx:pt>
          <cx:pt idx="58934">20</cx:pt>
          <cx:pt idx="58935">20</cx:pt>
          <cx:pt idx="58936">20</cx:pt>
          <cx:pt idx="58937">20</cx:pt>
          <cx:pt idx="58938">20</cx:pt>
          <cx:pt idx="58939">20</cx:pt>
          <cx:pt idx="58940">20</cx:pt>
          <cx:pt idx="58941">20</cx:pt>
          <cx:pt idx="58942">20</cx:pt>
          <cx:pt idx="58943">20</cx:pt>
          <cx:pt idx="58944">20</cx:pt>
          <cx:pt idx="58945">20</cx:pt>
          <cx:pt idx="58946">20</cx:pt>
          <cx:pt idx="58947">20</cx:pt>
          <cx:pt idx="58948">20</cx:pt>
          <cx:pt idx="58949">20</cx:pt>
          <cx:pt idx="58950">20</cx:pt>
          <cx:pt idx="58951">20</cx:pt>
          <cx:pt idx="58952">20</cx:pt>
          <cx:pt idx="58953">20</cx:pt>
          <cx:pt idx="58954">20</cx:pt>
          <cx:pt idx="58955">20</cx:pt>
          <cx:pt idx="58956">20</cx:pt>
          <cx:pt idx="58957">20</cx:pt>
          <cx:pt idx="58958">20</cx:pt>
          <cx:pt idx="58959">20</cx:pt>
          <cx:pt idx="58960">20</cx:pt>
          <cx:pt idx="58961">20</cx:pt>
          <cx:pt idx="58962">20</cx:pt>
          <cx:pt idx="58963">20</cx:pt>
          <cx:pt idx="58964">20</cx:pt>
          <cx:pt idx="58965">20</cx:pt>
          <cx:pt idx="58966">20</cx:pt>
          <cx:pt idx="58967">20</cx:pt>
          <cx:pt idx="58968">20</cx:pt>
          <cx:pt idx="58969">20</cx:pt>
          <cx:pt idx="58970">20</cx:pt>
          <cx:pt idx="58971">20</cx:pt>
          <cx:pt idx="58972">20</cx:pt>
          <cx:pt idx="58973">20</cx:pt>
          <cx:pt idx="58974">20</cx:pt>
          <cx:pt idx="58975">20</cx:pt>
          <cx:pt idx="58976">20</cx:pt>
          <cx:pt idx="58977">20</cx:pt>
          <cx:pt idx="58978">20</cx:pt>
          <cx:pt idx="58979">20</cx:pt>
          <cx:pt idx="58980">20</cx:pt>
          <cx:pt idx="58981">20</cx:pt>
          <cx:pt idx="58982">20</cx:pt>
          <cx:pt idx="58983">20</cx:pt>
          <cx:pt idx="58984">20</cx:pt>
          <cx:pt idx="58985">20</cx:pt>
          <cx:pt idx="58986">20</cx:pt>
          <cx:pt idx="58987">20</cx:pt>
          <cx:pt idx="58988">20</cx:pt>
          <cx:pt idx="58989">20</cx:pt>
          <cx:pt idx="58990">20</cx:pt>
          <cx:pt idx="58991">20</cx:pt>
          <cx:pt idx="58992">20</cx:pt>
          <cx:pt idx="58993">20</cx:pt>
          <cx:pt idx="58994">20</cx:pt>
          <cx:pt idx="58995">20</cx:pt>
          <cx:pt idx="58996">20</cx:pt>
          <cx:pt idx="58997">20</cx:pt>
          <cx:pt idx="58998">20</cx:pt>
          <cx:pt idx="58999">20</cx:pt>
          <cx:pt idx="59000">20</cx:pt>
          <cx:pt idx="59001">20</cx:pt>
          <cx:pt idx="59002">20</cx:pt>
          <cx:pt idx="59003">20</cx:pt>
          <cx:pt idx="59004">20</cx:pt>
          <cx:pt idx="59005">20</cx:pt>
          <cx:pt idx="59006">20</cx:pt>
          <cx:pt idx="59007">20</cx:pt>
          <cx:pt idx="59008">20</cx:pt>
          <cx:pt idx="59009">20</cx:pt>
          <cx:pt idx="59010">20</cx:pt>
          <cx:pt idx="59011">20</cx:pt>
          <cx:pt idx="59012">20</cx:pt>
          <cx:pt idx="59013">20</cx:pt>
          <cx:pt idx="59014">20</cx:pt>
          <cx:pt idx="59015">20</cx:pt>
          <cx:pt idx="59016">20</cx:pt>
          <cx:pt idx="59017">20</cx:pt>
          <cx:pt idx="59018">20</cx:pt>
          <cx:pt idx="59019">20</cx:pt>
          <cx:pt idx="59020">20</cx:pt>
          <cx:pt idx="59021">20</cx:pt>
          <cx:pt idx="59022">20</cx:pt>
          <cx:pt idx="59023">20</cx:pt>
          <cx:pt idx="59024">20</cx:pt>
          <cx:pt idx="59025">20</cx:pt>
          <cx:pt idx="59026">20</cx:pt>
          <cx:pt idx="59027">20</cx:pt>
          <cx:pt idx="59028">20</cx:pt>
          <cx:pt idx="59029">20</cx:pt>
          <cx:pt idx="59030">20</cx:pt>
          <cx:pt idx="59031">20</cx:pt>
          <cx:pt idx="59032">20</cx:pt>
          <cx:pt idx="59033">20</cx:pt>
          <cx:pt idx="59034">20</cx:pt>
          <cx:pt idx="59035">20</cx:pt>
          <cx:pt idx="59036">20</cx:pt>
          <cx:pt idx="59037">20</cx:pt>
          <cx:pt idx="59038">20</cx:pt>
          <cx:pt idx="59039">20</cx:pt>
          <cx:pt idx="59040">20</cx:pt>
          <cx:pt idx="59041">20</cx:pt>
          <cx:pt idx="59042">20</cx:pt>
          <cx:pt idx="59043">20</cx:pt>
          <cx:pt idx="59044">20</cx:pt>
          <cx:pt idx="59045">20</cx:pt>
          <cx:pt idx="59046">20</cx:pt>
          <cx:pt idx="59047">20</cx:pt>
          <cx:pt idx="59048">20</cx:pt>
          <cx:pt idx="59049">20</cx:pt>
          <cx:pt idx="59050">20</cx:pt>
          <cx:pt idx="59051">20</cx:pt>
          <cx:pt idx="59052">20</cx:pt>
          <cx:pt idx="59053">20</cx:pt>
          <cx:pt idx="59054">20</cx:pt>
          <cx:pt idx="59055">20</cx:pt>
          <cx:pt idx="59056">20</cx:pt>
          <cx:pt idx="59057">20</cx:pt>
          <cx:pt idx="59058">20</cx:pt>
          <cx:pt idx="59059">20</cx:pt>
          <cx:pt idx="59060">20</cx:pt>
          <cx:pt idx="59061">20</cx:pt>
          <cx:pt idx="59062">20</cx:pt>
          <cx:pt idx="59063">20</cx:pt>
          <cx:pt idx="59064">20</cx:pt>
          <cx:pt idx="59065">20</cx:pt>
          <cx:pt idx="59066">20</cx:pt>
          <cx:pt idx="59067">20</cx:pt>
          <cx:pt idx="59068">20</cx:pt>
          <cx:pt idx="59069">20</cx:pt>
          <cx:pt idx="59070">20</cx:pt>
          <cx:pt idx="59071">20</cx:pt>
          <cx:pt idx="59072">20</cx:pt>
          <cx:pt idx="59073">20</cx:pt>
          <cx:pt idx="59074">20</cx:pt>
          <cx:pt idx="59075">20</cx:pt>
          <cx:pt idx="59076">20</cx:pt>
          <cx:pt idx="59077">20</cx:pt>
          <cx:pt idx="59078">20</cx:pt>
          <cx:pt idx="59079">20</cx:pt>
          <cx:pt idx="59080">20</cx:pt>
          <cx:pt idx="59081">20</cx:pt>
          <cx:pt idx="59082">20</cx:pt>
          <cx:pt idx="59083">20</cx:pt>
          <cx:pt idx="59084">20</cx:pt>
          <cx:pt idx="59085">20</cx:pt>
          <cx:pt idx="59086">20</cx:pt>
          <cx:pt idx="59087">20</cx:pt>
          <cx:pt idx="59088">20</cx:pt>
          <cx:pt idx="59089">20</cx:pt>
          <cx:pt idx="59090">20</cx:pt>
          <cx:pt idx="59091">20</cx:pt>
          <cx:pt idx="59092">20</cx:pt>
          <cx:pt idx="59093">20</cx:pt>
          <cx:pt idx="59094">20</cx:pt>
          <cx:pt idx="59095">20</cx:pt>
          <cx:pt idx="59096">20</cx:pt>
          <cx:pt idx="59097">20</cx:pt>
          <cx:pt idx="59098">20</cx:pt>
          <cx:pt idx="59099">20</cx:pt>
          <cx:pt idx="59100">20</cx:pt>
          <cx:pt idx="59101">20</cx:pt>
          <cx:pt idx="59102">20</cx:pt>
          <cx:pt idx="59103">20</cx:pt>
          <cx:pt idx="59104">20</cx:pt>
          <cx:pt idx="59105">20</cx:pt>
          <cx:pt idx="59106">20</cx:pt>
          <cx:pt idx="59107">20</cx:pt>
          <cx:pt idx="59108">20</cx:pt>
          <cx:pt idx="59109">20</cx:pt>
          <cx:pt idx="59110">20</cx:pt>
          <cx:pt idx="59111">20</cx:pt>
          <cx:pt idx="59112">20</cx:pt>
          <cx:pt idx="59113">20</cx:pt>
          <cx:pt idx="59114">20</cx:pt>
          <cx:pt idx="59115">20</cx:pt>
          <cx:pt idx="59116">20</cx:pt>
          <cx:pt idx="59117">20</cx:pt>
          <cx:pt idx="59118">20</cx:pt>
          <cx:pt idx="59119">20</cx:pt>
          <cx:pt idx="59120">20</cx:pt>
          <cx:pt idx="59121">20</cx:pt>
          <cx:pt idx="59122">20</cx:pt>
          <cx:pt idx="59123">20</cx:pt>
          <cx:pt idx="59124">20</cx:pt>
          <cx:pt idx="59125">20</cx:pt>
          <cx:pt idx="59126">20</cx:pt>
          <cx:pt idx="59127">20</cx:pt>
          <cx:pt idx="59128">20</cx:pt>
          <cx:pt idx="59129">20</cx:pt>
          <cx:pt idx="59130">20</cx:pt>
          <cx:pt idx="59131">20</cx:pt>
          <cx:pt idx="59132">20</cx:pt>
          <cx:pt idx="59133">20</cx:pt>
          <cx:pt idx="59134">20</cx:pt>
          <cx:pt idx="59135">20</cx:pt>
          <cx:pt idx="59136">20</cx:pt>
          <cx:pt idx="59137">20</cx:pt>
          <cx:pt idx="59138">20</cx:pt>
          <cx:pt idx="59139">20</cx:pt>
          <cx:pt idx="59140">20</cx:pt>
          <cx:pt idx="59141">20</cx:pt>
          <cx:pt idx="59142">20</cx:pt>
          <cx:pt idx="59143">20</cx:pt>
          <cx:pt idx="59144">20</cx:pt>
          <cx:pt idx="59145">20</cx:pt>
          <cx:pt idx="59146">20</cx:pt>
          <cx:pt idx="59147">20</cx:pt>
          <cx:pt idx="59148">20</cx:pt>
          <cx:pt idx="59149">20</cx:pt>
          <cx:pt idx="59150">20</cx:pt>
          <cx:pt idx="59151">20</cx:pt>
          <cx:pt idx="59152">20</cx:pt>
          <cx:pt idx="59153">20</cx:pt>
          <cx:pt idx="59154">20</cx:pt>
          <cx:pt idx="59155">20</cx:pt>
          <cx:pt idx="59156">20</cx:pt>
          <cx:pt idx="59157">20</cx:pt>
          <cx:pt idx="59158">20</cx:pt>
          <cx:pt idx="59159">20</cx:pt>
          <cx:pt idx="59160">20</cx:pt>
          <cx:pt idx="59161">20</cx:pt>
          <cx:pt idx="59162">20</cx:pt>
          <cx:pt idx="59163">20</cx:pt>
          <cx:pt idx="59164">20</cx:pt>
          <cx:pt idx="59165">20</cx:pt>
          <cx:pt idx="59166">20</cx:pt>
          <cx:pt idx="59167">20</cx:pt>
          <cx:pt idx="59168">20</cx:pt>
          <cx:pt idx="59169">20</cx:pt>
          <cx:pt idx="59170">20</cx:pt>
          <cx:pt idx="59171">20</cx:pt>
          <cx:pt idx="59172">20</cx:pt>
          <cx:pt idx="59173">20</cx:pt>
          <cx:pt idx="59174">20</cx:pt>
          <cx:pt idx="59175">20</cx:pt>
          <cx:pt idx="59176">20</cx:pt>
          <cx:pt idx="59177">20</cx:pt>
          <cx:pt idx="59178">20</cx:pt>
          <cx:pt idx="59179">20</cx:pt>
          <cx:pt idx="59180">20</cx:pt>
          <cx:pt idx="59181">20</cx:pt>
          <cx:pt idx="59182">20</cx:pt>
          <cx:pt idx="59183">20</cx:pt>
          <cx:pt idx="59184">20</cx:pt>
          <cx:pt idx="59185">20</cx:pt>
          <cx:pt idx="59186">20</cx:pt>
          <cx:pt idx="59187">20</cx:pt>
          <cx:pt idx="59188">20</cx:pt>
          <cx:pt idx="59189">20</cx:pt>
          <cx:pt idx="59190">20</cx:pt>
          <cx:pt idx="59191">20</cx:pt>
          <cx:pt idx="59192">20</cx:pt>
          <cx:pt idx="59193">20</cx:pt>
          <cx:pt idx="59194">20</cx:pt>
          <cx:pt idx="59195">20</cx:pt>
          <cx:pt idx="59196">20</cx:pt>
          <cx:pt idx="59197">20</cx:pt>
          <cx:pt idx="59198">20</cx:pt>
          <cx:pt idx="59199">20</cx:pt>
          <cx:pt idx="59200">20</cx:pt>
          <cx:pt idx="59201">20</cx:pt>
          <cx:pt idx="59202">20</cx:pt>
          <cx:pt idx="59203">20</cx:pt>
          <cx:pt idx="59204">20</cx:pt>
          <cx:pt idx="59205">20</cx:pt>
          <cx:pt idx="59206">20</cx:pt>
          <cx:pt idx="59207">20</cx:pt>
          <cx:pt idx="59208">20</cx:pt>
          <cx:pt idx="59209">20</cx:pt>
          <cx:pt idx="59210">20</cx:pt>
          <cx:pt idx="59211">20</cx:pt>
          <cx:pt idx="59212">20</cx:pt>
          <cx:pt idx="59213">20</cx:pt>
          <cx:pt idx="59214">20</cx:pt>
          <cx:pt idx="59215">20</cx:pt>
          <cx:pt idx="59216">20</cx:pt>
          <cx:pt idx="59217">20</cx:pt>
          <cx:pt idx="59218">20</cx:pt>
          <cx:pt idx="59219">20</cx:pt>
          <cx:pt idx="59220">20</cx:pt>
          <cx:pt idx="59221">20</cx:pt>
          <cx:pt idx="59222">20</cx:pt>
          <cx:pt idx="59223">20</cx:pt>
          <cx:pt idx="59224">20</cx:pt>
          <cx:pt idx="59225">20</cx:pt>
          <cx:pt idx="59226">20</cx:pt>
          <cx:pt idx="59227">20</cx:pt>
          <cx:pt idx="59228">20</cx:pt>
          <cx:pt idx="59229">20</cx:pt>
          <cx:pt idx="59230">20</cx:pt>
          <cx:pt idx="59231">20</cx:pt>
          <cx:pt idx="59232">20</cx:pt>
          <cx:pt idx="59233">20</cx:pt>
          <cx:pt idx="59234">20</cx:pt>
          <cx:pt idx="59235">20</cx:pt>
          <cx:pt idx="59236">20</cx:pt>
          <cx:pt idx="59237">20</cx:pt>
          <cx:pt idx="59238">20</cx:pt>
          <cx:pt idx="59239">20</cx:pt>
          <cx:pt idx="59240">20</cx:pt>
          <cx:pt idx="59241">20</cx:pt>
          <cx:pt idx="59242">20</cx:pt>
          <cx:pt idx="59243">20</cx:pt>
          <cx:pt idx="59244">20</cx:pt>
          <cx:pt idx="59245">20</cx:pt>
          <cx:pt idx="59246">20</cx:pt>
          <cx:pt idx="59247">20</cx:pt>
          <cx:pt idx="59248">20</cx:pt>
          <cx:pt idx="59249">20</cx:pt>
          <cx:pt idx="59250">20</cx:pt>
          <cx:pt idx="59251">20</cx:pt>
          <cx:pt idx="59252">20</cx:pt>
          <cx:pt idx="59253">20</cx:pt>
          <cx:pt idx="59254">20</cx:pt>
          <cx:pt idx="59255">20</cx:pt>
          <cx:pt idx="59256">20</cx:pt>
          <cx:pt idx="59257">20</cx:pt>
          <cx:pt idx="59258">20</cx:pt>
          <cx:pt idx="59259">20</cx:pt>
          <cx:pt idx="59260">20</cx:pt>
          <cx:pt idx="59261">20</cx:pt>
          <cx:pt idx="59262">20</cx:pt>
          <cx:pt idx="59263">20</cx:pt>
          <cx:pt idx="59264">20</cx:pt>
          <cx:pt idx="59265">20</cx:pt>
          <cx:pt idx="59266">20</cx:pt>
          <cx:pt idx="59267">20</cx:pt>
          <cx:pt idx="59268">20</cx:pt>
          <cx:pt idx="59269">20</cx:pt>
          <cx:pt idx="59270">20</cx:pt>
          <cx:pt idx="59271">20</cx:pt>
          <cx:pt idx="59272">20</cx:pt>
          <cx:pt idx="59273">20</cx:pt>
          <cx:pt idx="59274">20</cx:pt>
          <cx:pt idx="59275">20</cx:pt>
          <cx:pt idx="59276">20</cx:pt>
          <cx:pt idx="59277">20</cx:pt>
          <cx:pt idx="59278">20</cx:pt>
          <cx:pt idx="59279">20</cx:pt>
          <cx:pt idx="59280">20</cx:pt>
          <cx:pt idx="59281">20</cx:pt>
          <cx:pt idx="59282">20</cx:pt>
          <cx:pt idx="59283">20</cx:pt>
          <cx:pt idx="59284">20</cx:pt>
          <cx:pt idx="59285">20</cx:pt>
          <cx:pt idx="59286">20</cx:pt>
          <cx:pt idx="59287">20</cx:pt>
          <cx:pt idx="59288">20</cx:pt>
          <cx:pt idx="59289">20</cx:pt>
          <cx:pt idx="59290">20</cx:pt>
          <cx:pt idx="59291">20</cx:pt>
          <cx:pt idx="59292">20</cx:pt>
          <cx:pt idx="59293">20</cx:pt>
          <cx:pt idx="59294">20</cx:pt>
          <cx:pt idx="59295">20</cx:pt>
          <cx:pt idx="59296">20</cx:pt>
          <cx:pt idx="59297">20</cx:pt>
          <cx:pt idx="59298">20</cx:pt>
          <cx:pt idx="59299">20</cx:pt>
          <cx:pt idx="59300">20</cx:pt>
          <cx:pt idx="59301">20</cx:pt>
          <cx:pt idx="59302">20</cx:pt>
          <cx:pt idx="59303">20</cx:pt>
          <cx:pt idx="59304">20</cx:pt>
          <cx:pt idx="59305">20</cx:pt>
          <cx:pt idx="59306">20</cx:pt>
          <cx:pt idx="59307">20</cx:pt>
          <cx:pt idx="59308">20</cx:pt>
          <cx:pt idx="59309">20</cx:pt>
          <cx:pt idx="59310">20</cx:pt>
          <cx:pt idx="59311">20</cx:pt>
          <cx:pt idx="59312">20</cx:pt>
          <cx:pt idx="59313">20</cx:pt>
          <cx:pt idx="59314">20</cx:pt>
          <cx:pt idx="59315">20</cx:pt>
          <cx:pt idx="59316">20</cx:pt>
          <cx:pt idx="59317">20</cx:pt>
          <cx:pt idx="59318">20</cx:pt>
          <cx:pt idx="59319">20</cx:pt>
          <cx:pt idx="59320">20</cx:pt>
          <cx:pt idx="59321">20</cx:pt>
          <cx:pt idx="59322">20</cx:pt>
          <cx:pt idx="59323">20</cx:pt>
          <cx:pt idx="59324">20</cx:pt>
          <cx:pt idx="59325">20</cx:pt>
          <cx:pt idx="59326">20</cx:pt>
          <cx:pt idx="59327">20</cx:pt>
          <cx:pt idx="59328">20</cx:pt>
          <cx:pt idx="59329">20</cx:pt>
          <cx:pt idx="59330">20</cx:pt>
          <cx:pt idx="59331">20</cx:pt>
          <cx:pt idx="59332">20</cx:pt>
          <cx:pt idx="59333">20</cx:pt>
          <cx:pt idx="59334">20</cx:pt>
          <cx:pt idx="59335">20</cx:pt>
          <cx:pt idx="59336">20</cx:pt>
          <cx:pt idx="59337">20</cx:pt>
          <cx:pt idx="59338">20</cx:pt>
          <cx:pt idx="59339">20</cx:pt>
          <cx:pt idx="59340">20</cx:pt>
          <cx:pt idx="59341">20</cx:pt>
          <cx:pt idx="59342">20</cx:pt>
          <cx:pt idx="59343">20</cx:pt>
          <cx:pt idx="59344">20</cx:pt>
          <cx:pt idx="59345">20</cx:pt>
          <cx:pt idx="59346">20</cx:pt>
          <cx:pt idx="59347">20</cx:pt>
          <cx:pt idx="59348">20</cx:pt>
          <cx:pt idx="59349">20</cx:pt>
          <cx:pt idx="59350">20</cx:pt>
          <cx:pt idx="59351">20</cx:pt>
          <cx:pt idx="59352">20</cx:pt>
          <cx:pt idx="59353">20</cx:pt>
          <cx:pt idx="59354">20</cx:pt>
          <cx:pt idx="59355">20</cx:pt>
          <cx:pt idx="59356">20</cx:pt>
          <cx:pt idx="59357">20</cx:pt>
          <cx:pt idx="59358">20</cx:pt>
          <cx:pt idx="59359">20</cx:pt>
          <cx:pt idx="59360">20</cx:pt>
          <cx:pt idx="59361">20</cx:pt>
          <cx:pt idx="59362">20</cx:pt>
          <cx:pt idx="59363">20</cx:pt>
          <cx:pt idx="59364">20</cx:pt>
          <cx:pt idx="59365">20</cx:pt>
          <cx:pt idx="59366">20</cx:pt>
          <cx:pt idx="59367">20</cx:pt>
          <cx:pt idx="59368">20</cx:pt>
          <cx:pt idx="59369">20</cx:pt>
          <cx:pt idx="59370">20</cx:pt>
          <cx:pt idx="59371">20</cx:pt>
          <cx:pt idx="59372">20</cx:pt>
          <cx:pt idx="59373">20</cx:pt>
          <cx:pt idx="59374">20</cx:pt>
          <cx:pt idx="59375">20</cx:pt>
          <cx:pt idx="59376">20</cx:pt>
          <cx:pt idx="59377">20</cx:pt>
          <cx:pt idx="59378">20</cx:pt>
          <cx:pt idx="59379">20</cx:pt>
          <cx:pt idx="59380">20</cx:pt>
          <cx:pt idx="59381">20</cx:pt>
          <cx:pt idx="59382">20</cx:pt>
          <cx:pt idx="59383">20</cx:pt>
          <cx:pt idx="59384">20</cx:pt>
          <cx:pt idx="59385">20</cx:pt>
          <cx:pt idx="59386">20</cx:pt>
          <cx:pt idx="59387">20</cx:pt>
          <cx:pt idx="59388">19</cx:pt>
          <cx:pt idx="59389">19</cx:pt>
          <cx:pt idx="59390">19</cx:pt>
          <cx:pt idx="59391">19</cx:pt>
          <cx:pt idx="59392">19</cx:pt>
          <cx:pt idx="59393">19</cx:pt>
          <cx:pt idx="59394">19</cx:pt>
          <cx:pt idx="59395">19</cx:pt>
          <cx:pt idx="59396">19</cx:pt>
          <cx:pt idx="59397">19</cx:pt>
          <cx:pt idx="59398">19</cx:pt>
          <cx:pt idx="59399">19</cx:pt>
          <cx:pt idx="59400">19</cx:pt>
          <cx:pt idx="59401">19</cx:pt>
          <cx:pt idx="59402">19</cx:pt>
          <cx:pt idx="59403">19</cx:pt>
          <cx:pt idx="59404">19</cx:pt>
          <cx:pt idx="59405">19</cx:pt>
          <cx:pt idx="59406">19</cx:pt>
          <cx:pt idx="59407">19</cx:pt>
          <cx:pt idx="59408">19</cx:pt>
          <cx:pt idx="59409">19</cx:pt>
          <cx:pt idx="59410">19</cx:pt>
          <cx:pt idx="59411">19</cx:pt>
          <cx:pt idx="59412">19</cx:pt>
          <cx:pt idx="59413">19</cx:pt>
          <cx:pt idx="59414">19</cx:pt>
          <cx:pt idx="59415">19</cx:pt>
          <cx:pt idx="59416">19</cx:pt>
          <cx:pt idx="59417">19</cx:pt>
          <cx:pt idx="59418">19</cx:pt>
          <cx:pt idx="59419">19</cx:pt>
          <cx:pt idx="59420">19</cx:pt>
          <cx:pt idx="59421">19</cx:pt>
          <cx:pt idx="59422">19</cx:pt>
          <cx:pt idx="59423">19</cx:pt>
          <cx:pt idx="59424">19</cx:pt>
          <cx:pt idx="59425">19</cx:pt>
          <cx:pt idx="59426">19</cx:pt>
          <cx:pt idx="59427">19</cx:pt>
          <cx:pt idx="59428">19</cx:pt>
          <cx:pt idx="59429">19</cx:pt>
          <cx:pt idx="59430">19</cx:pt>
          <cx:pt idx="59431">19</cx:pt>
          <cx:pt idx="59432">19</cx:pt>
          <cx:pt idx="59433">19</cx:pt>
          <cx:pt idx="59434">19</cx:pt>
          <cx:pt idx="59435">19</cx:pt>
          <cx:pt idx="59436">19</cx:pt>
          <cx:pt idx="59437">19</cx:pt>
          <cx:pt idx="59438">19</cx:pt>
          <cx:pt idx="59439">19</cx:pt>
          <cx:pt idx="59440">19</cx:pt>
          <cx:pt idx="59441">19</cx:pt>
          <cx:pt idx="59442">19</cx:pt>
          <cx:pt idx="59443">19</cx:pt>
          <cx:pt idx="59444">19</cx:pt>
          <cx:pt idx="59445">19</cx:pt>
          <cx:pt idx="59446">19</cx:pt>
          <cx:pt idx="59447">19</cx:pt>
          <cx:pt idx="59448">19</cx:pt>
          <cx:pt idx="59449">19</cx:pt>
          <cx:pt idx="59450">19</cx:pt>
          <cx:pt idx="59451">19</cx:pt>
          <cx:pt idx="59452">19</cx:pt>
          <cx:pt idx="59453">19</cx:pt>
          <cx:pt idx="59454">19</cx:pt>
          <cx:pt idx="59455">19</cx:pt>
          <cx:pt idx="59456">19</cx:pt>
          <cx:pt idx="59457">19</cx:pt>
          <cx:pt idx="59458">19</cx:pt>
          <cx:pt idx="59459">19</cx:pt>
          <cx:pt idx="59460">19</cx:pt>
          <cx:pt idx="59461">19</cx:pt>
          <cx:pt idx="59462">19</cx:pt>
          <cx:pt idx="59463">19</cx:pt>
          <cx:pt idx="59464">19</cx:pt>
          <cx:pt idx="59465">19</cx:pt>
          <cx:pt idx="59466">19</cx:pt>
          <cx:pt idx="59467">19</cx:pt>
          <cx:pt idx="59468">19</cx:pt>
          <cx:pt idx="59469">19</cx:pt>
          <cx:pt idx="59470">19</cx:pt>
          <cx:pt idx="59471">19</cx:pt>
          <cx:pt idx="59472">19</cx:pt>
          <cx:pt idx="59473">19</cx:pt>
          <cx:pt idx="59474">19</cx:pt>
          <cx:pt idx="59475">19</cx:pt>
          <cx:pt idx="59476">19</cx:pt>
          <cx:pt idx="59477">19</cx:pt>
          <cx:pt idx="59478">19</cx:pt>
          <cx:pt idx="59479">19</cx:pt>
          <cx:pt idx="59480">19</cx:pt>
          <cx:pt idx="59481">19</cx:pt>
          <cx:pt idx="59482">19</cx:pt>
          <cx:pt idx="59483">19</cx:pt>
          <cx:pt idx="59484">19</cx:pt>
          <cx:pt idx="59485">19</cx:pt>
          <cx:pt idx="59486">19</cx:pt>
          <cx:pt idx="59487">19</cx:pt>
          <cx:pt idx="59488">19</cx:pt>
          <cx:pt idx="59489">19</cx:pt>
          <cx:pt idx="59490">19</cx:pt>
          <cx:pt idx="59491">19</cx:pt>
          <cx:pt idx="59492">19</cx:pt>
          <cx:pt idx="59493">19</cx:pt>
          <cx:pt idx="59494">19</cx:pt>
          <cx:pt idx="59495">19</cx:pt>
          <cx:pt idx="59496">19</cx:pt>
          <cx:pt idx="59497">19</cx:pt>
          <cx:pt idx="59498">19</cx:pt>
          <cx:pt idx="59499">19</cx:pt>
          <cx:pt idx="59500">19</cx:pt>
          <cx:pt idx="59501">19</cx:pt>
          <cx:pt idx="59502">19</cx:pt>
          <cx:pt idx="59503">19</cx:pt>
          <cx:pt idx="59504">19</cx:pt>
          <cx:pt idx="59505">19</cx:pt>
          <cx:pt idx="59506">19</cx:pt>
          <cx:pt idx="59507">19</cx:pt>
          <cx:pt idx="59508">19</cx:pt>
          <cx:pt idx="59509">19</cx:pt>
          <cx:pt idx="59510">19</cx:pt>
          <cx:pt idx="59511">19</cx:pt>
          <cx:pt idx="59512">19</cx:pt>
          <cx:pt idx="59513">19</cx:pt>
          <cx:pt idx="59514">19</cx:pt>
          <cx:pt idx="59515">19</cx:pt>
          <cx:pt idx="59516">19</cx:pt>
          <cx:pt idx="59517">19</cx:pt>
          <cx:pt idx="59518">19</cx:pt>
          <cx:pt idx="59519">19</cx:pt>
          <cx:pt idx="59520">19</cx:pt>
          <cx:pt idx="59521">19</cx:pt>
          <cx:pt idx="59522">19</cx:pt>
          <cx:pt idx="59523">19</cx:pt>
          <cx:pt idx="59524">19</cx:pt>
          <cx:pt idx="59525">19</cx:pt>
          <cx:pt idx="59526">19</cx:pt>
          <cx:pt idx="59527">19</cx:pt>
          <cx:pt idx="59528">19</cx:pt>
          <cx:pt idx="59529">19</cx:pt>
          <cx:pt idx="59530">19</cx:pt>
          <cx:pt idx="59531">19</cx:pt>
          <cx:pt idx="59532">19</cx:pt>
          <cx:pt idx="59533">19</cx:pt>
          <cx:pt idx="59534">19</cx:pt>
          <cx:pt idx="59535">19</cx:pt>
          <cx:pt idx="59536">19</cx:pt>
          <cx:pt idx="59537">19</cx:pt>
          <cx:pt idx="59538">19</cx:pt>
          <cx:pt idx="59539">19</cx:pt>
          <cx:pt idx="59540">19</cx:pt>
          <cx:pt idx="59541">19</cx:pt>
          <cx:pt idx="59542">19</cx:pt>
          <cx:pt idx="59543">19</cx:pt>
          <cx:pt idx="59544">19</cx:pt>
          <cx:pt idx="59545">19</cx:pt>
          <cx:pt idx="59546">19</cx:pt>
          <cx:pt idx="59547">19</cx:pt>
          <cx:pt idx="59548">19</cx:pt>
          <cx:pt idx="59549">19</cx:pt>
          <cx:pt idx="59550">19</cx:pt>
          <cx:pt idx="59551">19</cx:pt>
          <cx:pt idx="59552">19</cx:pt>
          <cx:pt idx="59553">19</cx:pt>
          <cx:pt idx="59554">19</cx:pt>
          <cx:pt idx="59555">19</cx:pt>
          <cx:pt idx="59556">19</cx:pt>
          <cx:pt idx="59557">19</cx:pt>
          <cx:pt idx="59558">19</cx:pt>
          <cx:pt idx="59559">19</cx:pt>
          <cx:pt idx="59560">19</cx:pt>
          <cx:pt idx="59561">19</cx:pt>
          <cx:pt idx="59562">19</cx:pt>
          <cx:pt idx="59563">19</cx:pt>
          <cx:pt idx="59564">19</cx:pt>
          <cx:pt idx="59565">19</cx:pt>
          <cx:pt idx="59566">19</cx:pt>
          <cx:pt idx="59567">19</cx:pt>
          <cx:pt idx="59568">19</cx:pt>
          <cx:pt idx="59569">19</cx:pt>
          <cx:pt idx="59570">19</cx:pt>
          <cx:pt idx="59571">19</cx:pt>
          <cx:pt idx="59572">19</cx:pt>
          <cx:pt idx="59573">19</cx:pt>
          <cx:pt idx="59574">19</cx:pt>
          <cx:pt idx="59575">19</cx:pt>
          <cx:pt idx="59576">19</cx:pt>
          <cx:pt idx="59577">19</cx:pt>
          <cx:pt idx="59578">19</cx:pt>
          <cx:pt idx="59579">19</cx:pt>
          <cx:pt idx="59580">19</cx:pt>
          <cx:pt idx="59581">19</cx:pt>
          <cx:pt idx="59582">19</cx:pt>
          <cx:pt idx="59583">19</cx:pt>
          <cx:pt idx="59584">19</cx:pt>
          <cx:pt idx="59585">19</cx:pt>
          <cx:pt idx="59586">19</cx:pt>
          <cx:pt idx="59587">19</cx:pt>
          <cx:pt idx="59588">19</cx:pt>
          <cx:pt idx="59589">19</cx:pt>
          <cx:pt idx="59590">19</cx:pt>
          <cx:pt idx="59591">19</cx:pt>
          <cx:pt idx="59592">19</cx:pt>
          <cx:pt idx="59593">19</cx:pt>
          <cx:pt idx="59594">19</cx:pt>
          <cx:pt idx="59595">19</cx:pt>
          <cx:pt idx="59596">19</cx:pt>
          <cx:pt idx="59597">19</cx:pt>
          <cx:pt idx="59598">19</cx:pt>
          <cx:pt idx="59599">19</cx:pt>
          <cx:pt idx="59600">19</cx:pt>
          <cx:pt idx="59601">19</cx:pt>
          <cx:pt idx="59602">19</cx:pt>
          <cx:pt idx="59603">19</cx:pt>
          <cx:pt idx="59604">19</cx:pt>
          <cx:pt idx="59605">19</cx:pt>
          <cx:pt idx="59606">19</cx:pt>
          <cx:pt idx="59607">19</cx:pt>
          <cx:pt idx="59608">19</cx:pt>
          <cx:pt idx="59609">19</cx:pt>
          <cx:pt idx="59610">19</cx:pt>
          <cx:pt idx="59611">19</cx:pt>
          <cx:pt idx="59612">19</cx:pt>
          <cx:pt idx="59613">19</cx:pt>
          <cx:pt idx="59614">19</cx:pt>
          <cx:pt idx="59615">19</cx:pt>
          <cx:pt idx="59616">19</cx:pt>
          <cx:pt idx="59617">19</cx:pt>
          <cx:pt idx="59618">19</cx:pt>
          <cx:pt idx="59619">19</cx:pt>
          <cx:pt idx="59620">19</cx:pt>
          <cx:pt idx="59621">19</cx:pt>
          <cx:pt idx="59622">19</cx:pt>
          <cx:pt idx="59623">19</cx:pt>
          <cx:pt idx="59624">19</cx:pt>
          <cx:pt idx="59625">19</cx:pt>
          <cx:pt idx="59626">19</cx:pt>
          <cx:pt idx="59627">19</cx:pt>
          <cx:pt idx="59628">19</cx:pt>
          <cx:pt idx="59629">19</cx:pt>
          <cx:pt idx="59630">19</cx:pt>
          <cx:pt idx="59631">19</cx:pt>
          <cx:pt idx="59632">19</cx:pt>
          <cx:pt idx="59633">19</cx:pt>
          <cx:pt idx="59634">19</cx:pt>
          <cx:pt idx="59635">19</cx:pt>
          <cx:pt idx="59636">19</cx:pt>
          <cx:pt idx="59637">19</cx:pt>
          <cx:pt idx="59638">19</cx:pt>
          <cx:pt idx="59639">19</cx:pt>
          <cx:pt idx="59640">19</cx:pt>
          <cx:pt idx="59641">19</cx:pt>
          <cx:pt idx="59642">19</cx:pt>
          <cx:pt idx="59643">19</cx:pt>
          <cx:pt idx="59644">19</cx:pt>
          <cx:pt idx="59645">19</cx:pt>
          <cx:pt idx="59646">19</cx:pt>
          <cx:pt idx="59647">19</cx:pt>
          <cx:pt idx="59648">19</cx:pt>
          <cx:pt idx="59649">19</cx:pt>
          <cx:pt idx="59650">19</cx:pt>
          <cx:pt idx="59651">19</cx:pt>
          <cx:pt idx="59652">19</cx:pt>
          <cx:pt idx="59653">19</cx:pt>
          <cx:pt idx="59654">19</cx:pt>
          <cx:pt idx="59655">19</cx:pt>
          <cx:pt idx="59656">19</cx:pt>
          <cx:pt idx="59657">19</cx:pt>
          <cx:pt idx="59658">19</cx:pt>
          <cx:pt idx="59659">19</cx:pt>
          <cx:pt idx="59660">19</cx:pt>
          <cx:pt idx="59661">19</cx:pt>
          <cx:pt idx="59662">19</cx:pt>
          <cx:pt idx="59663">19</cx:pt>
          <cx:pt idx="59664">19</cx:pt>
          <cx:pt idx="59665">19</cx:pt>
          <cx:pt idx="59666">19</cx:pt>
          <cx:pt idx="59667">19</cx:pt>
          <cx:pt idx="59668">19</cx:pt>
          <cx:pt idx="59669">19</cx:pt>
          <cx:pt idx="59670">19</cx:pt>
          <cx:pt idx="59671">19</cx:pt>
          <cx:pt idx="59672">19</cx:pt>
          <cx:pt idx="59673">19</cx:pt>
          <cx:pt idx="59674">19</cx:pt>
          <cx:pt idx="59675">19</cx:pt>
          <cx:pt idx="59676">19</cx:pt>
          <cx:pt idx="59677">19</cx:pt>
          <cx:pt idx="59678">19</cx:pt>
          <cx:pt idx="59679">19</cx:pt>
          <cx:pt idx="59680">19</cx:pt>
          <cx:pt idx="59681">19</cx:pt>
          <cx:pt idx="59682">19</cx:pt>
          <cx:pt idx="59683">19</cx:pt>
          <cx:pt idx="59684">19</cx:pt>
          <cx:pt idx="59685">19</cx:pt>
          <cx:pt idx="59686">19</cx:pt>
          <cx:pt idx="59687">19</cx:pt>
          <cx:pt idx="59688">19</cx:pt>
          <cx:pt idx="59689">19</cx:pt>
          <cx:pt idx="59690">19</cx:pt>
          <cx:pt idx="59691">19</cx:pt>
          <cx:pt idx="59692">19</cx:pt>
          <cx:pt idx="59693">19</cx:pt>
          <cx:pt idx="59694">19</cx:pt>
          <cx:pt idx="59695">19</cx:pt>
          <cx:pt idx="59696">19</cx:pt>
          <cx:pt idx="59697">19</cx:pt>
          <cx:pt idx="59698">19</cx:pt>
          <cx:pt idx="59699">19</cx:pt>
          <cx:pt idx="59700">19</cx:pt>
          <cx:pt idx="59701">19</cx:pt>
          <cx:pt idx="59702">19</cx:pt>
          <cx:pt idx="59703">19</cx:pt>
          <cx:pt idx="59704">19</cx:pt>
          <cx:pt idx="59705">19</cx:pt>
          <cx:pt idx="59706">19</cx:pt>
          <cx:pt idx="59707">19</cx:pt>
          <cx:pt idx="59708">19</cx:pt>
          <cx:pt idx="59709">19</cx:pt>
          <cx:pt idx="59710">19</cx:pt>
          <cx:pt idx="59711">19</cx:pt>
          <cx:pt idx="59712">19</cx:pt>
          <cx:pt idx="59713">19</cx:pt>
          <cx:pt idx="59714">19</cx:pt>
          <cx:pt idx="59715">19</cx:pt>
          <cx:pt idx="59716">19</cx:pt>
          <cx:pt idx="59717">19</cx:pt>
          <cx:pt idx="59718">19</cx:pt>
          <cx:pt idx="59719">19</cx:pt>
          <cx:pt idx="59720">19</cx:pt>
          <cx:pt idx="59721">19</cx:pt>
          <cx:pt idx="59722">19</cx:pt>
          <cx:pt idx="59723">19</cx:pt>
          <cx:pt idx="59724">19</cx:pt>
          <cx:pt idx="59725">19</cx:pt>
          <cx:pt idx="59726">19</cx:pt>
          <cx:pt idx="59727">19</cx:pt>
          <cx:pt idx="59728">19</cx:pt>
          <cx:pt idx="59729">19</cx:pt>
          <cx:pt idx="59730">19</cx:pt>
          <cx:pt idx="59731">19</cx:pt>
          <cx:pt idx="59732">19</cx:pt>
          <cx:pt idx="59733">19</cx:pt>
          <cx:pt idx="59734">19</cx:pt>
          <cx:pt idx="59735">19</cx:pt>
          <cx:pt idx="59736">19</cx:pt>
          <cx:pt idx="59737">19</cx:pt>
          <cx:pt idx="59738">19</cx:pt>
          <cx:pt idx="59739">19</cx:pt>
          <cx:pt idx="59740">19</cx:pt>
          <cx:pt idx="59741">19</cx:pt>
          <cx:pt idx="59742">19</cx:pt>
          <cx:pt idx="59743">19</cx:pt>
          <cx:pt idx="59744">19</cx:pt>
          <cx:pt idx="59745">19</cx:pt>
          <cx:pt idx="59746">19</cx:pt>
          <cx:pt idx="59747">19</cx:pt>
          <cx:pt idx="59748">19</cx:pt>
          <cx:pt idx="59749">19</cx:pt>
          <cx:pt idx="59750">19</cx:pt>
          <cx:pt idx="59751">19</cx:pt>
          <cx:pt idx="59752">19</cx:pt>
          <cx:pt idx="59753">19</cx:pt>
          <cx:pt idx="59754">19</cx:pt>
          <cx:pt idx="59755">19</cx:pt>
          <cx:pt idx="59756">19</cx:pt>
          <cx:pt idx="59757">19</cx:pt>
          <cx:pt idx="59758">19</cx:pt>
          <cx:pt idx="59759">19</cx:pt>
          <cx:pt idx="59760">19</cx:pt>
          <cx:pt idx="59761">19</cx:pt>
          <cx:pt idx="59762">19</cx:pt>
          <cx:pt idx="59763">19</cx:pt>
          <cx:pt idx="59764">19</cx:pt>
          <cx:pt idx="59765">19</cx:pt>
          <cx:pt idx="59766">19</cx:pt>
          <cx:pt idx="59767">19</cx:pt>
          <cx:pt idx="59768">19</cx:pt>
          <cx:pt idx="59769">19</cx:pt>
          <cx:pt idx="59770">19</cx:pt>
          <cx:pt idx="59771">19</cx:pt>
          <cx:pt idx="59772">19</cx:pt>
          <cx:pt idx="59773">19</cx:pt>
          <cx:pt idx="59774">19</cx:pt>
          <cx:pt idx="59775">19</cx:pt>
          <cx:pt idx="59776">19</cx:pt>
          <cx:pt idx="59777">19</cx:pt>
          <cx:pt idx="59778">19</cx:pt>
          <cx:pt idx="59779">19</cx:pt>
          <cx:pt idx="59780">19</cx:pt>
          <cx:pt idx="59781">19</cx:pt>
          <cx:pt idx="59782">19</cx:pt>
          <cx:pt idx="59783">19</cx:pt>
          <cx:pt idx="59784">19</cx:pt>
          <cx:pt idx="59785">19</cx:pt>
          <cx:pt idx="59786">19</cx:pt>
          <cx:pt idx="59787">19</cx:pt>
          <cx:pt idx="59788">19</cx:pt>
          <cx:pt idx="59789">19</cx:pt>
          <cx:pt idx="59790">19</cx:pt>
          <cx:pt idx="59791">19</cx:pt>
          <cx:pt idx="59792">19</cx:pt>
          <cx:pt idx="59793">19</cx:pt>
          <cx:pt idx="59794">19</cx:pt>
          <cx:pt idx="59795">19</cx:pt>
          <cx:pt idx="59796">19</cx:pt>
          <cx:pt idx="59797">19</cx:pt>
          <cx:pt idx="59798">19</cx:pt>
          <cx:pt idx="59799">19</cx:pt>
          <cx:pt idx="59800">19</cx:pt>
          <cx:pt idx="59801">19</cx:pt>
          <cx:pt idx="59802">19</cx:pt>
          <cx:pt idx="59803">19</cx:pt>
          <cx:pt idx="59804">19</cx:pt>
          <cx:pt idx="59805">19</cx:pt>
          <cx:pt idx="59806">19</cx:pt>
          <cx:pt idx="59807">19</cx:pt>
          <cx:pt idx="59808">19</cx:pt>
          <cx:pt idx="59809">19</cx:pt>
          <cx:pt idx="59810">19</cx:pt>
          <cx:pt idx="59811">19</cx:pt>
          <cx:pt idx="59812">19</cx:pt>
          <cx:pt idx="59813">19</cx:pt>
          <cx:pt idx="59814">19</cx:pt>
          <cx:pt idx="59815">19</cx:pt>
          <cx:pt idx="59816">19</cx:pt>
          <cx:pt idx="59817">19</cx:pt>
          <cx:pt idx="59818">19</cx:pt>
          <cx:pt idx="59819">19</cx:pt>
          <cx:pt idx="59820">19</cx:pt>
          <cx:pt idx="59821">19</cx:pt>
          <cx:pt idx="59822">19</cx:pt>
          <cx:pt idx="59823">19</cx:pt>
          <cx:pt idx="59824">19</cx:pt>
          <cx:pt idx="59825">19</cx:pt>
          <cx:pt idx="59826">19</cx:pt>
          <cx:pt idx="59827">19</cx:pt>
          <cx:pt idx="59828">19</cx:pt>
          <cx:pt idx="59829">19</cx:pt>
          <cx:pt idx="59830">19</cx:pt>
          <cx:pt idx="59831">19</cx:pt>
          <cx:pt idx="59832">19</cx:pt>
          <cx:pt idx="59833">19</cx:pt>
          <cx:pt idx="59834">19</cx:pt>
          <cx:pt idx="59835">19</cx:pt>
          <cx:pt idx="59836">19</cx:pt>
          <cx:pt idx="59837">19</cx:pt>
          <cx:pt idx="59838">19</cx:pt>
          <cx:pt idx="59839">19</cx:pt>
          <cx:pt idx="59840">19</cx:pt>
          <cx:pt idx="59841">19</cx:pt>
          <cx:pt idx="59842">19</cx:pt>
          <cx:pt idx="59843">19</cx:pt>
          <cx:pt idx="59844">19</cx:pt>
          <cx:pt idx="59845">19</cx:pt>
          <cx:pt idx="59846">19</cx:pt>
          <cx:pt idx="59847">19</cx:pt>
          <cx:pt idx="59848">19</cx:pt>
          <cx:pt idx="59849">19</cx:pt>
          <cx:pt idx="59850">19</cx:pt>
          <cx:pt idx="59851">19</cx:pt>
          <cx:pt idx="59852">19</cx:pt>
          <cx:pt idx="59853">19</cx:pt>
          <cx:pt idx="59854">19</cx:pt>
          <cx:pt idx="59855">19</cx:pt>
          <cx:pt idx="59856">19</cx:pt>
          <cx:pt idx="59857">19</cx:pt>
          <cx:pt idx="59858">19</cx:pt>
          <cx:pt idx="59859">19</cx:pt>
          <cx:pt idx="59860">19</cx:pt>
          <cx:pt idx="59861">19</cx:pt>
          <cx:pt idx="59862">19</cx:pt>
          <cx:pt idx="59863">19</cx:pt>
          <cx:pt idx="59864">19</cx:pt>
          <cx:pt idx="59865">19</cx:pt>
          <cx:pt idx="59866">19</cx:pt>
          <cx:pt idx="59867">19</cx:pt>
          <cx:pt idx="59868">19</cx:pt>
          <cx:pt idx="59869">19</cx:pt>
          <cx:pt idx="59870">19</cx:pt>
          <cx:pt idx="59871">19</cx:pt>
          <cx:pt idx="59872">19</cx:pt>
          <cx:pt idx="59873">19</cx:pt>
          <cx:pt idx="59874">19</cx:pt>
          <cx:pt idx="59875">19</cx:pt>
          <cx:pt idx="59876">19</cx:pt>
          <cx:pt idx="59877">19</cx:pt>
          <cx:pt idx="59878">19</cx:pt>
          <cx:pt idx="59879">19</cx:pt>
          <cx:pt idx="59880">19</cx:pt>
          <cx:pt idx="59881">19</cx:pt>
          <cx:pt idx="59882">19</cx:pt>
          <cx:pt idx="59883">19</cx:pt>
          <cx:pt idx="59884">19</cx:pt>
          <cx:pt idx="59885">19</cx:pt>
          <cx:pt idx="59886">19</cx:pt>
          <cx:pt idx="59887">19</cx:pt>
          <cx:pt idx="59888">19</cx:pt>
          <cx:pt idx="59889">19</cx:pt>
          <cx:pt idx="59890">19</cx:pt>
          <cx:pt idx="59891">19</cx:pt>
          <cx:pt idx="59892">19</cx:pt>
          <cx:pt idx="59893">19</cx:pt>
          <cx:pt idx="59894">19</cx:pt>
          <cx:pt idx="59895">19</cx:pt>
          <cx:pt idx="59896">19</cx:pt>
          <cx:pt idx="59897">19</cx:pt>
          <cx:pt idx="59898">19</cx:pt>
          <cx:pt idx="59899">19</cx:pt>
          <cx:pt idx="59900">19</cx:pt>
          <cx:pt idx="59901">19</cx:pt>
          <cx:pt idx="59902">19</cx:pt>
          <cx:pt idx="59903">19</cx:pt>
          <cx:pt idx="59904">19</cx:pt>
          <cx:pt idx="59905">19</cx:pt>
          <cx:pt idx="59906">19</cx:pt>
          <cx:pt idx="59907">19</cx:pt>
          <cx:pt idx="59908">19</cx:pt>
          <cx:pt idx="59909">19</cx:pt>
          <cx:pt idx="59910">19</cx:pt>
          <cx:pt idx="59911">19</cx:pt>
          <cx:pt idx="59912">19</cx:pt>
          <cx:pt idx="59913">19</cx:pt>
          <cx:pt idx="59914">19</cx:pt>
          <cx:pt idx="59915">19</cx:pt>
          <cx:pt idx="59916">19</cx:pt>
          <cx:pt idx="59917">19</cx:pt>
          <cx:pt idx="59918">19</cx:pt>
          <cx:pt idx="59919">19</cx:pt>
          <cx:pt idx="59920">19</cx:pt>
          <cx:pt idx="59921">19</cx:pt>
          <cx:pt idx="59922">19</cx:pt>
          <cx:pt idx="59923">19</cx:pt>
          <cx:pt idx="59924">19</cx:pt>
          <cx:pt idx="59925">19</cx:pt>
          <cx:pt idx="59926">19</cx:pt>
          <cx:pt idx="59927">19</cx:pt>
          <cx:pt idx="59928">19</cx:pt>
          <cx:pt idx="59929">19</cx:pt>
          <cx:pt idx="59930">19</cx:pt>
          <cx:pt idx="59931">19</cx:pt>
          <cx:pt idx="59932">19</cx:pt>
          <cx:pt idx="59933">19</cx:pt>
          <cx:pt idx="59934">19</cx:pt>
          <cx:pt idx="59935">19</cx:pt>
          <cx:pt idx="59936">19</cx:pt>
          <cx:pt idx="59937">19</cx:pt>
          <cx:pt idx="59938">19</cx:pt>
          <cx:pt idx="59939">19</cx:pt>
          <cx:pt idx="59940">19</cx:pt>
          <cx:pt idx="59941">19</cx:pt>
          <cx:pt idx="59942">19</cx:pt>
          <cx:pt idx="59943">19</cx:pt>
          <cx:pt idx="59944">18</cx:pt>
          <cx:pt idx="59945">18</cx:pt>
          <cx:pt idx="59946">18</cx:pt>
          <cx:pt idx="59947">18</cx:pt>
          <cx:pt idx="59948">18</cx:pt>
          <cx:pt idx="59949">18</cx:pt>
          <cx:pt idx="59950">18</cx:pt>
          <cx:pt idx="59951">18</cx:pt>
          <cx:pt idx="59952">18</cx:pt>
          <cx:pt idx="59953">18</cx:pt>
          <cx:pt idx="59954">18</cx:pt>
          <cx:pt idx="59955">18</cx:pt>
          <cx:pt idx="59956">18</cx:pt>
          <cx:pt idx="59957">18</cx:pt>
          <cx:pt idx="59958">18</cx:pt>
          <cx:pt idx="59959">18</cx:pt>
          <cx:pt idx="59960">18</cx:pt>
          <cx:pt idx="59961">18</cx:pt>
          <cx:pt idx="59962">18</cx:pt>
          <cx:pt idx="59963">18</cx:pt>
          <cx:pt idx="59964">18</cx:pt>
          <cx:pt idx="59965">18</cx:pt>
          <cx:pt idx="59966">18</cx:pt>
          <cx:pt idx="59967">18</cx:pt>
          <cx:pt idx="59968">18</cx:pt>
          <cx:pt idx="59969">18</cx:pt>
          <cx:pt idx="59970">18</cx:pt>
          <cx:pt idx="59971">18</cx:pt>
          <cx:pt idx="59972">18</cx:pt>
          <cx:pt idx="59973">18</cx:pt>
          <cx:pt idx="59974">18</cx:pt>
          <cx:pt idx="59975">18</cx:pt>
          <cx:pt idx="59976">18</cx:pt>
          <cx:pt idx="59977">18</cx:pt>
          <cx:pt idx="59978">18</cx:pt>
          <cx:pt idx="59979">18</cx:pt>
          <cx:pt idx="59980">18</cx:pt>
          <cx:pt idx="59981">18</cx:pt>
          <cx:pt idx="59982">18</cx:pt>
          <cx:pt idx="59983">18</cx:pt>
          <cx:pt idx="59984">18</cx:pt>
          <cx:pt idx="59985">18</cx:pt>
          <cx:pt idx="59986">18</cx:pt>
          <cx:pt idx="59987">18</cx:pt>
          <cx:pt idx="59988">18</cx:pt>
          <cx:pt idx="59989">18</cx:pt>
          <cx:pt idx="59990">18</cx:pt>
          <cx:pt idx="59991">18</cx:pt>
          <cx:pt idx="59992">18</cx:pt>
          <cx:pt idx="59993">18</cx:pt>
          <cx:pt idx="59994">18</cx:pt>
          <cx:pt idx="59995">18</cx:pt>
          <cx:pt idx="59996">18</cx:pt>
          <cx:pt idx="59997">18</cx:pt>
          <cx:pt idx="59998">18</cx:pt>
          <cx:pt idx="59999">18</cx:pt>
          <cx:pt idx="60000">18</cx:pt>
          <cx:pt idx="60001">18</cx:pt>
          <cx:pt idx="60002">18</cx:pt>
          <cx:pt idx="60003">18</cx:pt>
          <cx:pt idx="60004">18</cx:pt>
          <cx:pt idx="60005">18</cx:pt>
          <cx:pt idx="60006">18</cx:pt>
          <cx:pt idx="60007">18</cx:pt>
          <cx:pt idx="60008">18</cx:pt>
          <cx:pt idx="60009">18</cx:pt>
          <cx:pt idx="60010">18</cx:pt>
          <cx:pt idx="60011">18</cx:pt>
          <cx:pt idx="60012">18</cx:pt>
          <cx:pt idx="60013">18</cx:pt>
          <cx:pt idx="60014">18</cx:pt>
          <cx:pt idx="60015">18</cx:pt>
          <cx:pt idx="60016">18</cx:pt>
          <cx:pt idx="60017">18</cx:pt>
          <cx:pt idx="60018">18</cx:pt>
          <cx:pt idx="60019">18</cx:pt>
          <cx:pt idx="60020">18</cx:pt>
          <cx:pt idx="60021">18</cx:pt>
          <cx:pt idx="60022">18</cx:pt>
          <cx:pt idx="60023">18</cx:pt>
          <cx:pt idx="60024">18</cx:pt>
          <cx:pt idx="60025">18</cx:pt>
          <cx:pt idx="60026">18</cx:pt>
          <cx:pt idx="60027">18</cx:pt>
          <cx:pt idx="60028">18</cx:pt>
          <cx:pt idx="60029">18</cx:pt>
          <cx:pt idx="60030">18</cx:pt>
          <cx:pt idx="60031">18</cx:pt>
          <cx:pt idx="60032">18</cx:pt>
          <cx:pt idx="60033">18</cx:pt>
          <cx:pt idx="60034">18</cx:pt>
          <cx:pt idx="60035">18</cx:pt>
          <cx:pt idx="60036">18</cx:pt>
          <cx:pt idx="60037">18</cx:pt>
          <cx:pt idx="60038">18</cx:pt>
          <cx:pt idx="60039">18</cx:pt>
          <cx:pt idx="60040">18</cx:pt>
          <cx:pt idx="60041">18</cx:pt>
          <cx:pt idx="60042">18</cx:pt>
          <cx:pt idx="60043">18</cx:pt>
          <cx:pt idx="60044">18</cx:pt>
          <cx:pt idx="60045">18</cx:pt>
          <cx:pt idx="60046">18</cx:pt>
          <cx:pt idx="60047">18</cx:pt>
          <cx:pt idx="60048">18</cx:pt>
          <cx:pt idx="60049">18</cx:pt>
          <cx:pt idx="60050">18</cx:pt>
          <cx:pt idx="60051">18</cx:pt>
          <cx:pt idx="60052">18</cx:pt>
          <cx:pt idx="60053">18</cx:pt>
          <cx:pt idx="60054">18</cx:pt>
          <cx:pt idx="60055">18</cx:pt>
          <cx:pt idx="60056">18</cx:pt>
          <cx:pt idx="60057">18</cx:pt>
          <cx:pt idx="60058">18</cx:pt>
          <cx:pt idx="60059">18</cx:pt>
          <cx:pt idx="60060">18</cx:pt>
          <cx:pt idx="60061">18</cx:pt>
          <cx:pt idx="60062">18</cx:pt>
          <cx:pt idx="60063">18</cx:pt>
          <cx:pt idx="60064">18</cx:pt>
          <cx:pt idx="60065">18</cx:pt>
          <cx:pt idx="60066">18</cx:pt>
          <cx:pt idx="60067">18</cx:pt>
          <cx:pt idx="60068">18</cx:pt>
          <cx:pt idx="60069">18</cx:pt>
          <cx:pt idx="60070">18</cx:pt>
          <cx:pt idx="60071">18</cx:pt>
          <cx:pt idx="60072">18</cx:pt>
          <cx:pt idx="60073">18</cx:pt>
          <cx:pt idx="60074">18</cx:pt>
          <cx:pt idx="60075">18</cx:pt>
          <cx:pt idx="60076">18</cx:pt>
          <cx:pt idx="60077">18</cx:pt>
          <cx:pt idx="60078">18</cx:pt>
          <cx:pt idx="60079">18</cx:pt>
          <cx:pt idx="60080">18</cx:pt>
          <cx:pt idx="60081">18</cx:pt>
          <cx:pt idx="60082">18</cx:pt>
          <cx:pt idx="60083">18</cx:pt>
          <cx:pt idx="60084">18</cx:pt>
          <cx:pt idx="60085">18</cx:pt>
          <cx:pt idx="60086">18</cx:pt>
          <cx:pt idx="60087">18</cx:pt>
          <cx:pt idx="60088">18</cx:pt>
          <cx:pt idx="60089">18</cx:pt>
          <cx:pt idx="60090">18</cx:pt>
          <cx:pt idx="60091">18</cx:pt>
          <cx:pt idx="60092">18</cx:pt>
          <cx:pt idx="60093">18</cx:pt>
          <cx:pt idx="60094">18</cx:pt>
          <cx:pt idx="60095">18</cx:pt>
          <cx:pt idx="60096">18</cx:pt>
          <cx:pt idx="60097">18</cx:pt>
          <cx:pt idx="60098">18</cx:pt>
          <cx:pt idx="60099">18</cx:pt>
          <cx:pt idx="60100">18</cx:pt>
          <cx:pt idx="60101">18</cx:pt>
          <cx:pt idx="60102">18</cx:pt>
          <cx:pt idx="60103">18</cx:pt>
          <cx:pt idx="60104">18</cx:pt>
          <cx:pt idx="60105">18</cx:pt>
          <cx:pt idx="60106">18</cx:pt>
          <cx:pt idx="60107">18</cx:pt>
          <cx:pt idx="60108">18</cx:pt>
          <cx:pt idx="60109">18</cx:pt>
          <cx:pt idx="60110">18</cx:pt>
          <cx:pt idx="60111">18</cx:pt>
          <cx:pt idx="60112">18</cx:pt>
          <cx:pt idx="60113">18</cx:pt>
          <cx:pt idx="60114">18</cx:pt>
          <cx:pt idx="60115">18</cx:pt>
          <cx:pt idx="60116">18</cx:pt>
          <cx:pt idx="60117">18</cx:pt>
          <cx:pt idx="60118">18</cx:pt>
          <cx:pt idx="60119">18</cx:pt>
          <cx:pt idx="60120">18</cx:pt>
          <cx:pt idx="60121">18</cx:pt>
          <cx:pt idx="60122">18</cx:pt>
          <cx:pt idx="60123">18</cx:pt>
          <cx:pt idx="60124">18</cx:pt>
          <cx:pt idx="60125">18</cx:pt>
          <cx:pt idx="60126">18</cx:pt>
          <cx:pt idx="60127">18</cx:pt>
          <cx:pt idx="60128">18</cx:pt>
          <cx:pt idx="60129">18</cx:pt>
          <cx:pt idx="60130">18</cx:pt>
          <cx:pt idx="60131">18</cx:pt>
          <cx:pt idx="60132">18</cx:pt>
          <cx:pt idx="60133">18</cx:pt>
          <cx:pt idx="60134">18</cx:pt>
          <cx:pt idx="60135">18</cx:pt>
          <cx:pt idx="60136">18</cx:pt>
          <cx:pt idx="60137">18</cx:pt>
          <cx:pt idx="60138">18</cx:pt>
          <cx:pt idx="60139">18</cx:pt>
          <cx:pt idx="60140">18</cx:pt>
          <cx:pt idx="60141">18</cx:pt>
          <cx:pt idx="60142">18</cx:pt>
          <cx:pt idx="60143">18</cx:pt>
          <cx:pt idx="60144">18</cx:pt>
          <cx:pt idx="60145">18</cx:pt>
          <cx:pt idx="60146">18</cx:pt>
          <cx:pt idx="60147">18</cx:pt>
          <cx:pt idx="60148">18</cx:pt>
          <cx:pt idx="60149">18</cx:pt>
          <cx:pt idx="60150">18</cx:pt>
          <cx:pt idx="60151">18</cx:pt>
          <cx:pt idx="60152">18</cx:pt>
          <cx:pt idx="60153">18</cx:pt>
          <cx:pt idx="60154">18</cx:pt>
          <cx:pt idx="60155">18</cx:pt>
          <cx:pt idx="60156">18</cx:pt>
          <cx:pt idx="60157">18</cx:pt>
          <cx:pt idx="60158">18</cx:pt>
          <cx:pt idx="60159">18</cx:pt>
          <cx:pt idx="60160">18</cx:pt>
          <cx:pt idx="60161">18</cx:pt>
          <cx:pt idx="60162">18</cx:pt>
          <cx:pt idx="60163">18</cx:pt>
          <cx:pt idx="60164">18</cx:pt>
          <cx:pt idx="60165">18</cx:pt>
          <cx:pt idx="60166">18</cx:pt>
          <cx:pt idx="60167">18</cx:pt>
          <cx:pt idx="60168">18</cx:pt>
          <cx:pt idx="60169">18</cx:pt>
          <cx:pt idx="60170">18</cx:pt>
          <cx:pt idx="60171">18</cx:pt>
          <cx:pt idx="60172">18</cx:pt>
          <cx:pt idx="60173">18</cx:pt>
          <cx:pt idx="60174">18</cx:pt>
          <cx:pt idx="60175">18</cx:pt>
          <cx:pt idx="60176">18</cx:pt>
          <cx:pt idx="60177">18</cx:pt>
          <cx:pt idx="60178">18</cx:pt>
          <cx:pt idx="60179">18</cx:pt>
          <cx:pt idx="60180">18</cx:pt>
          <cx:pt idx="60181">18</cx:pt>
          <cx:pt idx="60182">18</cx:pt>
          <cx:pt idx="60183">18</cx:pt>
          <cx:pt idx="60184">18</cx:pt>
          <cx:pt idx="60185">18</cx:pt>
          <cx:pt idx="60186">18</cx:pt>
          <cx:pt idx="60187">18</cx:pt>
          <cx:pt idx="60188">18</cx:pt>
          <cx:pt idx="60189">18</cx:pt>
          <cx:pt idx="60190">18</cx:pt>
          <cx:pt idx="60191">18</cx:pt>
          <cx:pt idx="60192">18</cx:pt>
          <cx:pt idx="60193">18</cx:pt>
          <cx:pt idx="60194">18</cx:pt>
          <cx:pt idx="60195">18</cx:pt>
          <cx:pt idx="60196">18</cx:pt>
          <cx:pt idx="60197">18</cx:pt>
          <cx:pt idx="60198">18</cx:pt>
          <cx:pt idx="60199">18</cx:pt>
          <cx:pt idx="60200">18</cx:pt>
          <cx:pt idx="60201">18</cx:pt>
          <cx:pt idx="60202">18</cx:pt>
          <cx:pt idx="60203">18</cx:pt>
          <cx:pt idx="60204">18</cx:pt>
          <cx:pt idx="60205">18</cx:pt>
          <cx:pt idx="60206">18</cx:pt>
          <cx:pt idx="60207">18</cx:pt>
          <cx:pt idx="60208">18</cx:pt>
          <cx:pt idx="60209">18</cx:pt>
          <cx:pt idx="60210">18</cx:pt>
          <cx:pt idx="60211">18</cx:pt>
          <cx:pt idx="60212">18</cx:pt>
          <cx:pt idx="60213">18</cx:pt>
          <cx:pt idx="60214">18</cx:pt>
          <cx:pt idx="60215">18</cx:pt>
          <cx:pt idx="60216">18</cx:pt>
          <cx:pt idx="60217">18</cx:pt>
          <cx:pt idx="60218">18</cx:pt>
          <cx:pt idx="60219">18</cx:pt>
          <cx:pt idx="60220">18</cx:pt>
          <cx:pt idx="60221">18</cx:pt>
          <cx:pt idx="60222">18</cx:pt>
          <cx:pt idx="60223">18</cx:pt>
          <cx:pt idx="60224">18</cx:pt>
          <cx:pt idx="60225">18</cx:pt>
          <cx:pt idx="60226">18</cx:pt>
          <cx:pt idx="60227">18</cx:pt>
          <cx:pt idx="60228">18</cx:pt>
          <cx:pt idx="60229">18</cx:pt>
          <cx:pt idx="60230">18</cx:pt>
          <cx:pt idx="60231">18</cx:pt>
          <cx:pt idx="60232">18</cx:pt>
          <cx:pt idx="60233">18</cx:pt>
          <cx:pt idx="60234">18</cx:pt>
          <cx:pt idx="60235">18</cx:pt>
          <cx:pt idx="60236">18</cx:pt>
          <cx:pt idx="60237">18</cx:pt>
          <cx:pt idx="60238">18</cx:pt>
          <cx:pt idx="60239">18</cx:pt>
          <cx:pt idx="60240">18</cx:pt>
          <cx:pt idx="60241">18</cx:pt>
          <cx:pt idx="60242">18</cx:pt>
          <cx:pt idx="60243">18</cx:pt>
          <cx:pt idx="60244">18</cx:pt>
          <cx:pt idx="60245">18</cx:pt>
          <cx:pt idx="60246">18</cx:pt>
          <cx:pt idx="60247">18</cx:pt>
          <cx:pt idx="60248">18</cx:pt>
          <cx:pt idx="60249">18</cx:pt>
          <cx:pt idx="60250">18</cx:pt>
          <cx:pt idx="60251">18</cx:pt>
          <cx:pt idx="60252">18</cx:pt>
          <cx:pt idx="60253">18</cx:pt>
          <cx:pt idx="60254">18</cx:pt>
          <cx:pt idx="60255">18</cx:pt>
          <cx:pt idx="60256">18</cx:pt>
          <cx:pt idx="60257">18</cx:pt>
          <cx:pt idx="60258">18</cx:pt>
          <cx:pt idx="60259">18</cx:pt>
          <cx:pt idx="60260">18</cx:pt>
          <cx:pt idx="60261">18</cx:pt>
          <cx:pt idx="60262">18</cx:pt>
          <cx:pt idx="60263">18</cx:pt>
          <cx:pt idx="60264">18</cx:pt>
          <cx:pt idx="60265">18</cx:pt>
          <cx:pt idx="60266">18</cx:pt>
          <cx:pt idx="60267">18</cx:pt>
          <cx:pt idx="60268">18</cx:pt>
          <cx:pt idx="60269">18</cx:pt>
          <cx:pt idx="60270">18</cx:pt>
          <cx:pt idx="60271">18</cx:pt>
          <cx:pt idx="60272">18</cx:pt>
          <cx:pt idx="60273">18</cx:pt>
          <cx:pt idx="60274">18</cx:pt>
          <cx:pt idx="60275">18</cx:pt>
          <cx:pt idx="60276">18</cx:pt>
          <cx:pt idx="60277">18</cx:pt>
          <cx:pt idx="60278">18</cx:pt>
          <cx:pt idx="60279">18</cx:pt>
          <cx:pt idx="60280">18</cx:pt>
          <cx:pt idx="60281">18</cx:pt>
          <cx:pt idx="60282">18</cx:pt>
          <cx:pt idx="60283">18</cx:pt>
          <cx:pt idx="60284">18</cx:pt>
          <cx:pt idx="60285">18</cx:pt>
          <cx:pt idx="60286">18</cx:pt>
          <cx:pt idx="60287">18</cx:pt>
          <cx:pt idx="60288">18</cx:pt>
          <cx:pt idx="60289">18</cx:pt>
          <cx:pt idx="60290">18</cx:pt>
          <cx:pt idx="60291">18</cx:pt>
          <cx:pt idx="60292">18</cx:pt>
          <cx:pt idx="60293">18</cx:pt>
          <cx:pt idx="60294">18</cx:pt>
          <cx:pt idx="60295">18</cx:pt>
          <cx:pt idx="60296">18</cx:pt>
          <cx:pt idx="60297">18</cx:pt>
          <cx:pt idx="60298">18</cx:pt>
          <cx:pt idx="60299">18</cx:pt>
          <cx:pt idx="60300">18</cx:pt>
          <cx:pt idx="60301">18</cx:pt>
          <cx:pt idx="60302">18</cx:pt>
          <cx:pt idx="60303">18</cx:pt>
          <cx:pt idx="60304">18</cx:pt>
          <cx:pt idx="60305">18</cx:pt>
          <cx:pt idx="60306">18</cx:pt>
          <cx:pt idx="60307">18</cx:pt>
          <cx:pt idx="60308">18</cx:pt>
          <cx:pt idx="60309">18</cx:pt>
          <cx:pt idx="60310">18</cx:pt>
          <cx:pt idx="60311">18</cx:pt>
          <cx:pt idx="60312">18</cx:pt>
          <cx:pt idx="60313">18</cx:pt>
          <cx:pt idx="60314">18</cx:pt>
          <cx:pt idx="60315">18</cx:pt>
          <cx:pt idx="60316">18</cx:pt>
          <cx:pt idx="60317">18</cx:pt>
          <cx:pt idx="60318">18</cx:pt>
          <cx:pt idx="60319">18</cx:pt>
          <cx:pt idx="60320">18</cx:pt>
          <cx:pt idx="60321">18</cx:pt>
          <cx:pt idx="60322">18</cx:pt>
          <cx:pt idx="60323">18</cx:pt>
          <cx:pt idx="60324">18</cx:pt>
          <cx:pt idx="60325">18</cx:pt>
          <cx:pt idx="60326">18</cx:pt>
          <cx:pt idx="60327">18</cx:pt>
          <cx:pt idx="60328">18</cx:pt>
          <cx:pt idx="60329">18</cx:pt>
          <cx:pt idx="60330">18</cx:pt>
          <cx:pt idx="60331">18</cx:pt>
          <cx:pt idx="60332">18</cx:pt>
          <cx:pt idx="60333">18</cx:pt>
          <cx:pt idx="60334">18</cx:pt>
          <cx:pt idx="60335">18</cx:pt>
          <cx:pt idx="60336">18</cx:pt>
          <cx:pt idx="60337">18</cx:pt>
          <cx:pt idx="60338">18</cx:pt>
          <cx:pt idx="60339">18</cx:pt>
          <cx:pt idx="60340">18</cx:pt>
          <cx:pt idx="60341">18</cx:pt>
          <cx:pt idx="60342">18</cx:pt>
          <cx:pt idx="60343">18</cx:pt>
          <cx:pt idx="60344">18</cx:pt>
          <cx:pt idx="60345">18</cx:pt>
          <cx:pt idx="60346">18</cx:pt>
          <cx:pt idx="60347">18</cx:pt>
          <cx:pt idx="60348">18</cx:pt>
          <cx:pt idx="60349">18</cx:pt>
          <cx:pt idx="60350">18</cx:pt>
          <cx:pt idx="60351">18</cx:pt>
          <cx:pt idx="60352">18</cx:pt>
          <cx:pt idx="60353">18</cx:pt>
          <cx:pt idx="60354">18</cx:pt>
          <cx:pt idx="60355">18</cx:pt>
          <cx:pt idx="60356">18</cx:pt>
          <cx:pt idx="60357">18</cx:pt>
          <cx:pt idx="60358">18</cx:pt>
          <cx:pt idx="60359">18</cx:pt>
          <cx:pt idx="60360">18</cx:pt>
          <cx:pt idx="60361">18</cx:pt>
          <cx:pt idx="60362">18</cx:pt>
          <cx:pt idx="60363">18</cx:pt>
          <cx:pt idx="60364">18</cx:pt>
          <cx:pt idx="60365">18</cx:pt>
          <cx:pt idx="60366">18</cx:pt>
          <cx:pt idx="60367">18</cx:pt>
          <cx:pt idx="60368">18</cx:pt>
          <cx:pt idx="60369">18</cx:pt>
          <cx:pt idx="60370">18</cx:pt>
          <cx:pt idx="60371">18</cx:pt>
          <cx:pt idx="60372">18</cx:pt>
          <cx:pt idx="60373">18</cx:pt>
          <cx:pt idx="60374">18</cx:pt>
          <cx:pt idx="60375">18</cx:pt>
          <cx:pt idx="60376">18</cx:pt>
          <cx:pt idx="60377">18</cx:pt>
          <cx:pt idx="60378">18</cx:pt>
          <cx:pt idx="60379">18</cx:pt>
          <cx:pt idx="60380">18</cx:pt>
          <cx:pt idx="60381">18</cx:pt>
          <cx:pt idx="60382">18</cx:pt>
          <cx:pt idx="60383">18</cx:pt>
          <cx:pt idx="60384">18</cx:pt>
          <cx:pt idx="60385">18</cx:pt>
          <cx:pt idx="60386">18</cx:pt>
          <cx:pt idx="60387">18</cx:pt>
          <cx:pt idx="60388">18</cx:pt>
          <cx:pt idx="60389">18</cx:pt>
          <cx:pt idx="60390">18</cx:pt>
          <cx:pt idx="60391">18</cx:pt>
          <cx:pt idx="60392">18</cx:pt>
          <cx:pt idx="60393">18</cx:pt>
          <cx:pt idx="60394">18</cx:pt>
          <cx:pt idx="60395">18</cx:pt>
          <cx:pt idx="60396">18</cx:pt>
          <cx:pt idx="60397">18</cx:pt>
          <cx:pt idx="60398">18</cx:pt>
          <cx:pt idx="60399">18</cx:pt>
          <cx:pt idx="60400">18</cx:pt>
          <cx:pt idx="60401">18</cx:pt>
          <cx:pt idx="60402">18</cx:pt>
          <cx:pt idx="60403">18</cx:pt>
          <cx:pt idx="60404">18</cx:pt>
          <cx:pt idx="60405">18</cx:pt>
          <cx:pt idx="60406">18</cx:pt>
          <cx:pt idx="60407">18</cx:pt>
          <cx:pt idx="60408">18</cx:pt>
          <cx:pt idx="60409">18</cx:pt>
          <cx:pt idx="60410">18</cx:pt>
          <cx:pt idx="60411">18</cx:pt>
          <cx:pt idx="60412">18</cx:pt>
          <cx:pt idx="60413">18</cx:pt>
          <cx:pt idx="60414">18</cx:pt>
          <cx:pt idx="60415">18</cx:pt>
          <cx:pt idx="60416">18</cx:pt>
          <cx:pt idx="60417">18</cx:pt>
          <cx:pt idx="60418">18</cx:pt>
          <cx:pt idx="60419">18</cx:pt>
          <cx:pt idx="60420">18</cx:pt>
          <cx:pt idx="60421">18</cx:pt>
          <cx:pt idx="60422">18</cx:pt>
          <cx:pt idx="60423">18</cx:pt>
          <cx:pt idx="60424">18</cx:pt>
          <cx:pt idx="60425">18</cx:pt>
          <cx:pt idx="60426">18</cx:pt>
          <cx:pt idx="60427">18</cx:pt>
          <cx:pt idx="60428">18</cx:pt>
          <cx:pt idx="60429">18</cx:pt>
          <cx:pt idx="60430">18</cx:pt>
          <cx:pt idx="60431">18</cx:pt>
          <cx:pt idx="60432">18</cx:pt>
          <cx:pt idx="60433">18</cx:pt>
          <cx:pt idx="60434">18</cx:pt>
          <cx:pt idx="60435">18</cx:pt>
          <cx:pt idx="60436">18</cx:pt>
          <cx:pt idx="60437">18</cx:pt>
          <cx:pt idx="60438">18</cx:pt>
          <cx:pt idx="60439">18</cx:pt>
          <cx:pt idx="60440">18</cx:pt>
          <cx:pt idx="60441">18</cx:pt>
          <cx:pt idx="60442">18</cx:pt>
          <cx:pt idx="60443">18</cx:pt>
          <cx:pt idx="60444">18</cx:pt>
          <cx:pt idx="60445">18</cx:pt>
          <cx:pt idx="60446">18</cx:pt>
          <cx:pt idx="60447">18</cx:pt>
          <cx:pt idx="60448">18</cx:pt>
          <cx:pt idx="60449">18</cx:pt>
          <cx:pt idx="60450">18</cx:pt>
          <cx:pt idx="60451">18</cx:pt>
          <cx:pt idx="60452">18</cx:pt>
          <cx:pt idx="60453">18</cx:pt>
          <cx:pt idx="60454">18</cx:pt>
          <cx:pt idx="60455">18</cx:pt>
          <cx:pt idx="60456">18</cx:pt>
          <cx:pt idx="60457">18</cx:pt>
          <cx:pt idx="60458">18</cx:pt>
          <cx:pt idx="60459">18</cx:pt>
          <cx:pt idx="60460">18</cx:pt>
          <cx:pt idx="60461">18</cx:pt>
          <cx:pt idx="60462">18</cx:pt>
          <cx:pt idx="60463">18</cx:pt>
          <cx:pt idx="60464">18</cx:pt>
          <cx:pt idx="60465">18</cx:pt>
          <cx:pt idx="60466">18</cx:pt>
          <cx:pt idx="60467">18</cx:pt>
          <cx:pt idx="60468">18</cx:pt>
          <cx:pt idx="60469">18</cx:pt>
          <cx:pt idx="60470">18</cx:pt>
          <cx:pt idx="60471">18</cx:pt>
          <cx:pt idx="60472">18</cx:pt>
          <cx:pt idx="60473">18</cx:pt>
          <cx:pt idx="60474">18</cx:pt>
          <cx:pt idx="60475">18</cx:pt>
          <cx:pt idx="60476">18</cx:pt>
          <cx:pt idx="60477">18</cx:pt>
          <cx:pt idx="60478">18</cx:pt>
          <cx:pt idx="60479">18</cx:pt>
          <cx:pt idx="60480">18</cx:pt>
          <cx:pt idx="60481">18</cx:pt>
          <cx:pt idx="60482">18</cx:pt>
          <cx:pt idx="60483">18</cx:pt>
          <cx:pt idx="60484">18</cx:pt>
          <cx:pt idx="60485">18</cx:pt>
          <cx:pt idx="60486">18</cx:pt>
          <cx:pt idx="60487">18</cx:pt>
          <cx:pt idx="60488">18</cx:pt>
          <cx:pt idx="60489">18</cx:pt>
          <cx:pt idx="60490">18</cx:pt>
          <cx:pt idx="60491">18</cx:pt>
          <cx:pt idx="60492">18</cx:pt>
          <cx:pt idx="60493">18</cx:pt>
          <cx:pt idx="60494">18</cx:pt>
          <cx:pt idx="60495">18</cx:pt>
          <cx:pt idx="60496">18</cx:pt>
          <cx:pt idx="60497">18</cx:pt>
          <cx:pt idx="60498">18</cx:pt>
          <cx:pt idx="60499">18</cx:pt>
          <cx:pt idx="60500">18</cx:pt>
          <cx:pt idx="60501">18</cx:pt>
          <cx:pt idx="60502">18</cx:pt>
          <cx:pt idx="60503">18</cx:pt>
          <cx:pt idx="60504">18</cx:pt>
          <cx:pt idx="60505">18</cx:pt>
          <cx:pt idx="60506">18</cx:pt>
          <cx:pt idx="60507">18</cx:pt>
          <cx:pt idx="60508">18</cx:pt>
          <cx:pt idx="60509">18</cx:pt>
          <cx:pt idx="60510">18</cx:pt>
          <cx:pt idx="60511">18</cx:pt>
          <cx:pt idx="60512">18</cx:pt>
          <cx:pt idx="60513">18</cx:pt>
          <cx:pt idx="60514">18</cx:pt>
          <cx:pt idx="60515">18</cx:pt>
          <cx:pt idx="60516">18</cx:pt>
          <cx:pt idx="60517">18</cx:pt>
          <cx:pt idx="60518">18</cx:pt>
          <cx:pt idx="60519">18</cx:pt>
          <cx:pt idx="60520">17</cx:pt>
          <cx:pt idx="60521">17</cx:pt>
          <cx:pt idx="60522">17</cx:pt>
          <cx:pt idx="60523">17</cx:pt>
          <cx:pt idx="60524">17</cx:pt>
          <cx:pt idx="60525">17</cx:pt>
          <cx:pt idx="60526">17</cx:pt>
          <cx:pt idx="60527">17</cx:pt>
          <cx:pt idx="60528">17</cx:pt>
          <cx:pt idx="60529">17</cx:pt>
          <cx:pt idx="60530">17</cx:pt>
          <cx:pt idx="60531">17</cx:pt>
          <cx:pt idx="60532">17</cx:pt>
          <cx:pt idx="60533">17</cx:pt>
          <cx:pt idx="60534">17</cx:pt>
          <cx:pt idx="60535">17</cx:pt>
          <cx:pt idx="60536">17</cx:pt>
          <cx:pt idx="60537">17</cx:pt>
          <cx:pt idx="60538">17</cx:pt>
          <cx:pt idx="60539">17</cx:pt>
          <cx:pt idx="60540">17</cx:pt>
          <cx:pt idx="60541">17</cx:pt>
          <cx:pt idx="60542">17</cx:pt>
          <cx:pt idx="60543">17</cx:pt>
          <cx:pt idx="60544">17</cx:pt>
          <cx:pt idx="60545">17</cx:pt>
          <cx:pt idx="60546">17</cx:pt>
          <cx:pt idx="60547">17</cx:pt>
          <cx:pt idx="60548">17</cx:pt>
          <cx:pt idx="60549">17</cx:pt>
          <cx:pt idx="60550">17</cx:pt>
          <cx:pt idx="60551">17</cx:pt>
          <cx:pt idx="60552">17</cx:pt>
          <cx:pt idx="60553">17</cx:pt>
          <cx:pt idx="60554">17</cx:pt>
          <cx:pt idx="60555">17</cx:pt>
          <cx:pt idx="60556">17</cx:pt>
          <cx:pt idx="60557">17</cx:pt>
          <cx:pt idx="60558">17</cx:pt>
          <cx:pt idx="60559">17</cx:pt>
          <cx:pt idx="60560">17</cx:pt>
          <cx:pt idx="60561">17</cx:pt>
          <cx:pt idx="60562">17</cx:pt>
          <cx:pt idx="60563">17</cx:pt>
          <cx:pt idx="60564">17</cx:pt>
          <cx:pt idx="60565">17</cx:pt>
          <cx:pt idx="60566">17</cx:pt>
          <cx:pt idx="60567">17</cx:pt>
          <cx:pt idx="60568">17</cx:pt>
          <cx:pt idx="60569">17</cx:pt>
          <cx:pt idx="60570">17</cx:pt>
          <cx:pt idx="60571">17</cx:pt>
          <cx:pt idx="60572">17</cx:pt>
          <cx:pt idx="60573">17</cx:pt>
          <cx:pt idx="60574">17</cx:pt>
          <cx:pt idx="60575">17</cx:pt>
          <cx:pt idx="60576">17</cx:pt>
          <cx:pt idx="60577">17</cx:pt>
          <cx:pt idx="60578">17</cx:pt>
          <cx:pt idx="60579">17</cx:pt>
          <cx:pt idx="60580">17</cx:pt>
          <cx:pt idx="60581">17</cx:pt>
          <cx:pt idx="60582">17</cx:pt>
          <cx:pt idx="60583">17</cx:pt>
          <cx:pt idx="60584">17</cx:pt>
          <cx:pt idx="60585">17</cx:pt>
          <cx:pt idx="60586">17</cx:pt>
          <cx:pt idx="60587">17</cx:pt>
          <cx:pt idx="60588">17</cx:pt>
          <cx:pt idx="60589">17</cx:pt>
          <cx:pt idx="60590">17</cx:pt>
          <cx:pt idx="60591">17</cx:pt>
          <cx:pt idx="60592">17</cx:pt>
          <cx:pt idx="60593">17</cx:pt>
          <cx:pt idx="60594">17</cx:pt>
          <cx:pt idx="60595">17</cx:pt>
          <cx:pt idx="60596">17</cx:pt>
          <cx:pt idx="60597">17</cx:pt>
          <cx:pt idx="60598">17</cx:pt>
          <cx:pt idx="60599">17</cx:pt>
          <cx:pt idx="60600">17</cx:pt>
          <cx:pt idx="60601">17</cx:pt>
          <cx:pt idx="60602">17</cx:pt>
          <cx:pt idx="60603">17</cx:pt>
          <cx:pt idx="60604">17</cx:pt>
          <cx:pt idx="60605">17</cx:pt>
          <cx:pt idx="60606">17</cx:pt>
          <cx:pt idx="60607">17</cx:pt>
          <cx:pt idx="60608">17</cx:pt>
          <cx:pt idx="60609">17</cx:pt>
          <cx:pt idx="60610">17</cx:pt>
          <cx:pt idx="60611">17</cx:pt>
          <cx:pt idx="60612">17</cx:pt>
          <cx:pt idx="60613">17</cx:pt>
          <cx:pt idx="60614">17</cx:pt>
          <cx:pt idx="60615">17</cx:pt>
          <cx:pt idx="60616">17</cx:pt>
          <cx:pt idx="60617">17</cx:pt>
          <cx:pt idx="60618">17</cx:pt>
          <cx:pt idx="60619">17</cx:pt>
          <cx:pt idx="60620">17</cx:pt>
          <cx:pt idx="60621">17</cx:pt>
          <cx:pt idx="60622">17</cx:pt>
          <cx:pt idx="60623">17</cx:pt>
          <cx:pt idx="60624">17</cx:pt>
          <cx:pt idx="60625">17</cx:pt>
          <cx:pt idx="60626">17</cx:pt>
          <cx:pt idx="60627">17</cx:pt>
          <cx:pt idx="60628">17</cx:pt>
          <cx:pt idx="60629">17</cx:pt>
          <cx:pt idx="60630">17</cx:pt>
          <cx:pt idx="60631">17</cx:pt>
          <cx:pt idx="60632">17</cx:pt>
          <cx:pt idx="60633">17</cx:pt>
          <cx:pt idx="60634">17</cx:pt>
          <cx:pt idx="60635">17</cx:pt>
          <cx:pt idx="60636">17</cx:pt>
          <cx:pt idx="60637">17</cx:pt>
          <cx:pt idx="60638">17</cx:pt>
          <cx:pt idx="60639">17</cx:pt>
          <cx:pt idx="60640">17</cx:pt>
          <cx:pt idx="60641">17</cx:pt>
          <cx:pt idx="60642">17</cx:pt>
          <cx:pt idx="60643">17</cx:pt>
          <cx:pt idx="60644">17</cx:pt>
          <cx:pt idx="60645">17</cx:pt>
          <cx:pt idx="60646">17</cx:pt>
          <cx:pt idx="60647">17</cx:pt>
          <cx:pt idx="60648">17</cx:pt>
          <cx:pt idx="60649">17</cx:pt>
          <cx:pt idx="60650">17</cx:pt>
          <cx:pt idx="60651">17</cx:pt>
          <cx:pt idx="60652">17</cx:pt>
          <cx:pt idx="60653">17</cx:pt>
          <cx:pt idx="60654">17</cx:pt>
          <cx:pt idx="60655">17</cx:pt>
          <cx:pt idx="60656">17</cx:pt>
          <cx:pt idx="60657">17</cx:pt>
          <cx:pt idx="60658">17</cx:pt>
          <cx:pt idx="60659">17</cx:pt>
          <cx:pt idx="60660">17</cx:pt>
          <cx:pt idx="60661">17</cx:pt>
          <cx:pt idx="60662">17</cx:pt>
          <cx:pt idx="60663">17</cx:pt>
          <cx:pt idx="60664">17</cx:pt>
          <cx:pt idx="60665">17</cx:pt>
          <cx:pt idx="60666">17</cx:pt>
          <cx:pt idx="60667">17</cx:pt>
          <cx:pt idx="60668">17</cx:pt>
          <cx:pt idx="60669">17</cx:pt>
          <cx:pt idx="60670">17</cx:pt>
          <cx:pt idx="60671">17</cx:pt>
          <cx:pt idx="60672">17</cx:pt>
          <cx:pt idx="60673">17</cx:pt>
          <cx:pt idx="60674">17</cx:pt>
          <cx:pt idx="60675">17</cx:pt>
          <cx:pt idx="60676">17</cx:pt>
          <cx:pt idx="60677">17</cx:pt>
          <cx:pt idx="60678">17</cx:pt>
          <cx:pt idx="60679">17</cx:pt>
          <cx:pt idx="60680">17</cx:pt>
          <cx:pt idx="60681">17</cx:pt>
          <cx:pt idx="60682">17</cx:pt>
          <cx:pt idx="60683">17</cx:pt>
          <cx:pt idx="60684">17</cx:pt>
          <cx:pt idx="60685">17</cx:pt>
          <cx:pt idx="60686">17</cx:pt>
          <cx:pt idx="60687">17</cx:pt>
          <cx:pt idx="60688">17</cx:pt>
          <cx:pt idx="60689">17</cx:pt>
          <cx:pt idx="60690">17</cx:pt>
          <cx:pt idx="60691">17</cx:pt>
          <cx:pt idx="60692">17</cx:pt>
          <cx:pt idx="60693">17</cx:pt>
          <cx:pt idx="60694">17</cx:pt>
          <cx:pt idx="60695">17</cx:pt>
          <cx:pt idx="60696">17</cx:pt>
          <cx:pt idx="60697">17</cx:pt>
          <cx:pt idx="60698">17</cx:pt>
          <cx:pt idx="60699">17</cx:pt>
          <cx:pt idx="60700">17</cx:pt>
          <cx:pt idx="60701">17</cx:pt>
          <cx:pt idx="60702">17</cx:pt>
          <cx:pt idx="60703">17</cx:pt>
          <cx:pt idx="60704">17</cx:pt>
          <cx:pt idx="60705">17</cx:pt>
          <cx:pt idx="60706">17</cx:pt>
          <cx:pt idx="60707">17</cx:pt>
          <cx:pt idx="60708">17</cx:pt>
          <cx:pt idx="60709">17</cx:pt>
          <cx:pt idx="60710">17</cx:pt>
          <cx:pt idx="60711">17</cx:pt>
          <cx:pt idx="60712">17</cx:pt>
          <cx:pt idx="60713">17</cx:pt>
          <cx:pt idx="60714">17</cx:pt>
          <cx:pt idx="60715">17</cx:pt>
          <cx:pt idx="60716">17</cx:pt>
          <cx:pt idx="60717">17</cx:pt>
          <cx:pt idx="60718">17</cx:pt>
          <cx:pt idx="60719">17</cx:pt>
          <cx:pt idx="60720">17</cx:pt>
          <cx:pt idx="60721">17</cx:pt>
          <cx:pt idx="60722">17</cx:pt>
          <cx:pt idx="60723">17</cx:pt>
          <cx:pt idx="60724">17</cx:pt>
          <cx:pt idx="60725">17</cx:pt>
          <cx:pt idx="60726">17</cx:pt>
          <cx:pt idx="60727">17</cx:pt>
          <cx:pt idx="60728">17</cx:pt>
          <cx:pt idx="60729">17</cx:pt>
          <cx:pt idx="60730">17</cx:pt>
          <cx:pt idx="60731">17</cx:pt>
          <cx:pt idx="60732">17</cx:pt>
          <cx:pt idx="60733">17</cx:pt>
          <cx:pt idx="60734">17</cx:pt>
          <cx:pt idx="60735">17</cx:pt>
          <cx:pt idx="60736">17</cx:pt>
          <cx:pt idx="60737">17</cx:pt>
          <cx:pt idx="60738">17</cx:pt>
          <cx:pt idx="60739">17</cx:pt>
          <cx:pt idx="60740">17</cx:pt>
          <cx:pt idx="60741">17</cx:pt>
          <cx:pt idx="60742">17</cx:pt>
          <cx:pt idx="60743">17</cx:pt>
          <cx:pt idx="60744">17</cx:pt>
          <cx:pt idx="60745">17</cx:pt>
          <cx:pt idx="60746">17</cx:pt>
          <cx:pt idx="60747">17</cx:pt>
          <cx:pt idx="60748">17</cx:pt>
          <cx:pt idx="60749">17</cx:pt>
          <cx:pt idx="60750">17</cx:pt>
          <cx:pt idx="60751">17</cx:pt>
          <cx:pt idx="60752">17</cx:pt>
          <cx:pt idx="60753">17</cx:pt>
          <cx:pt idx="60754">17</cx:pt>
          <cx:pt idx="60755">17</cx:pt>
          <cx:pt idx="60756">17</cx:pt>
          <cx:pt idx="60757">17</cx:pt>
          <cx:pt idx="60758">17</cx:pt>
          <cx:pt idx="60759">17</cx:pt>
          <cx:pt idx="60760">17</cx:pt>
          <cx:pt idx="60761">17</cx:pt>
          <cx:pt idx="60762">17</cx:pt>
          <cx:pt idx="60763">17</cx:pt>
          <cx:pt idx="60764">17</cx:pt>
          <cx:pt idx="60765">17</cx:pt>
          <cx:pt idx="60766">17</cx:pt>
          <cx:pt idx="60767">17</cx:pt>
          <cx:pt idx="60768">17</cx:pt>
          <cx:pt idx="60769">17</cx:pt>
          <cx:pt idx="60770">17</cx:pt>
          <cx:pt idx="60771">17</cx:pt>
          <cx:pt idx="60772">17</cx:pt>
          <cx:pt idx="60773">17</cx:pt>
          <cx:pt idx="60774">17</cx:pt>
          <cx:pt idx="60775">17</cx:pt>
          <cx:pt idx="60776">17</cx:pt>
          <cx:pt idx="60777">17</cx:pt>
          <cx:pt idx="60778">17</cx:pt>
          <cx:pt idx="60779">17</cx:pt>
          <cx:pt idx="60780">17</cx:pt>
          <cx:pt idx="60781">17</cx:pt>
          <cx:pt idx="60782">17</cx:pt>
          <cx:pt idx="60783">17</cx:pt>
          <cx:pt idx="60784">17</cx:pt>
          <cx:pt idx="60785">17</cx:pt>
          <cx:pt idx="60786">17</cx:pt>
          <cx:pt idx="60787">17</cx:pt>
          <cx:pt idx="60788">17</cx:pt>
          <cx:pt idx="60789">17</cx:pt>
          <cx:pt idx="60790">17</cx:pt>
          <cx:pt idx="60791">17</cx:pt>
          <cx:pt idx="60792">17</cx:pt>
          <cx:pt idx="60793">17</cx:pt>
          <cx:pt idx="60794">17</cx:pt>
          <cx:pt idx="60795">17</cx:pt>
          <cx:pt idx="60796">17</cx:pt>
          <cx:pt idx="60797">17</cx:pt>
          <cx:pt idx="60798">17</cx:pt>
          <cx:pt idx="60799">17</cx:pt>
          <cx:pt idx="60800">17</cx:pt>
          <cx:pt idx="60801">17</cx:pt>
          <cx:pt idx="60802">17</cx:pt>
          <cx:pt idx="60803">17</cx:pt>
          <cx:pt idx="60804">17</cx:pt>
          <cx:pt idx="60805">17</cx:pt>
          <cx:pt idx="60806">17</cx:pt>
          <cx:pt idx="60807">17</cx:pt>
          <cx:pt idx="60808">17</cx:pt>
          <cx:pt idx="60809">17</cx:pt>
          <cx:pt idx="60810">17</cx:pt>
          <cx:pt idx="60811">17</cx:pt>
          <cx:pt idx="60812">17</cx:pt>
          <cx:pt idx="60813">17</cx:pt>
          <cx:pt idx="60814">17</cx:pt>
          <cx:pt idx="60815">17</cx:pt>
          <cx:pt idx="60816">17</cx:pt>
          <cx:pt idx="60817">17</cx:pt>
          <cx:pt idx="60818">17</cx:pt>
          <cx:pt idx="60819">17</cx:pt>
          <cx:pt idx="60820">17</cx:pt>
          <cx:pt idx="60821">17</cx:pt>
          <cx:pt idx="60822">17</cx:pt>
          <cx:pt idx="60823">17</cx:pt>
          <cx:pt idx="60824">17</cx:pt>
          <cx:pt idx="60825">17</cx:pt>
          <cx:pt idx="60826">17</cx:pt>
          <cx:pt idx="60827">17</cx:pt>
          <cx:pt idx="60828">17</cx:pt>
          <cx:pt idx="60829">17</cx:pt>
          <cx:pt idx="60830">17</cx:pt>
          <cx:pt idx="60831">17</cx:pt>
          <cx:pt idx="60832">17</cx:pt>
          <cx:pt idx="60833">17</cx:pt>
          <cx:pt idx="60834">17</cx:pt>
          <cx:pt idx="60835">17</cx:pt>
          <cx:pt idx="60836">17</cx:pt>
          <cx:pt idx="60837">17</cx:pt>
          <cx:pt idx="60838">17</cx:pt>
          <cx:pt idx="60839">17</cx:pt>
          <cx:pt idx="60840">17</cx:pt>
          <cx:pt idx="60841">17</cx:pt>
          <cx:pt idx="60842">17</cx:pt>
          <cx:pt idx="60843">17</cx:pt>
          <cx:pt idx="60844">17</cx:pt>
          <cx:pt idx="60845">17</cx:pt>
          <cx:pt idx="60846">17</cx:pt>
          <cx:pt idx="60847">17</cx:pt>
          <cx:pt idx="60848">17</cx:pt>
          <cx:pt idx="60849">17</cx:pt>
          <cx:pt idx="60850">17</cx:pt>
          <cx:pt idx="60851">17</cx:pt>
          <cx:pt idx="60852">17</cx:pt>
          <cx:pt idx="60853">17</cx:pt>
          <cx:pt idx="60854">17</cx:pt>
          <cx:pt idx="60855">17</cx:pt>
          <cx:pt idx="60856">17</cx:pt>
          <cx:pt idx="60857">17</cx:pt>
          <cx:pt idx="60858">17</cx:pt>
          <cx:pt idx="60859">17</cx:pt>
          <cx:pt idx="60860">17</cx:pt>
          <cx:pt idx="60861">17</cx:pt>
          <cx:pt idx="60862">17</cx:pt>
          <cx:pt idx="60863">17</cx:pt>
          <cx:pt idx="60864">17</cx:pt>
          <cx:pt idx="60865">17</cx:pt>
          <cx:pt idx="60866">17</cx:pt>
          <cx:pt idx="60867">17</cx:pt>
          <cx:pt idx="60868">17</cx:pt>
          <cx:pt idx="60869">17</cx:pt>
          <cx:pt idx="60870">17</cx:pt>
          <cx:pt idx="60871">17</cx:pt>
          <cx:pt idx="60872">17</cx:pt>
          <cx:pt idx="60873">17</cx:pt>
          <cx:pt idx="60874">17</cx:pt>
          <cx:pt idx="60875">17</cx:pt>
          <cx:pt idx="60876">17</cx:pt>
          <cx:pt idx="60877">17</cx:pt>
          <cx:pt idx="60878">17</cx:pt>
          <cx:pt idx="60879">17</cx:pt>
          <cx:pt idx="60880">17</cx:pt>
          <cx:pt idx="60881">17</cx:pt>
          <cx:pt idx="60882">17</cx:pt>
          <cx:pt idx="60883">17</cx:pt>
          <cx:pt idx="60884">17</cx:pt>
          <cx:pt idx="60885">17</cx:pt>
          <cx:pt idx="60886">17</cx:pt>
          <cx:pt idx="60887">17</cx:pt>
          <cx:pt idx="60888">17</cx:pt>
          <cx:pt idx="60889">17</cx:pt>
          <cx:pt idx="60890">17</cx:pt>
          <cx:pt idx="60891">17</cx:pt>
          <cx:pt idx="60892">17</cx:pt>
          <cx:pt idx="60893">17</cx:pt>
          <cx:pt idx="60894">17</cx:pt>
          <cx:pt idx="60895">17</cx:pt>
          <cx:pt idx="60896">17</cx:pt>
          <cx:pt idx="60897">17</cx:pt>
          <cx:pt idx="60898">17</cx:pt>
          <cx:pt idx="60899">17</cx:pt>
          <cx:pt idx="60900">17</cx:pt>
          <cx:pt idx="60901">17</cx:pt>
          <cx:pt idx="60902">17</cx:pt>
          <cx:pt idx="60903">17</cx:pt>
          <cx:pt idx="60904">17</cx:pt>
          <cx:pt idx="60905">17</cx:pt>
          <cx:pt idx="60906">17</cx:pt>
          <cx:pt idx="60907">17</cx:pt>
          <cx:pt idx="60908">17</cx:pt>
          <cx:pt idx="60909">17</cx:pt>
          <cx:pt idx="60910">17</cx:pt>
          <cx:pt idx="60911">17</cx:pt>
          <cx:pt idx="60912">17</cx:pt>
          <cx:pt idx="60913">17</cx:pt>
          <cx:pt idx="60914">17</cx:pt>
          <cx:pt idx="60915">17</cx:pt>
          <cx:pt idx="60916">17</cx:pt>
          <cx:pt idx="60917">17</cx:pt>
          <cx:pt idx="60918">17</cx:pt>
          <cx:pt idx="60919">17</cx:pt>
          <cx:pt idx="60920">17</cx:pt>
          <cx:pt idx="60921">17</cx:pt>
          <cx:pt idx="60922">17</cx:pt>
          <cx:pt idx="60923">17</cx:pt>
          <cx:pt idx="60924">17</cx:pt>
          <cx:pt idx="60925">17</cx:pt>
          <cx:pt idx="60926">17</cx:pt>
          <cx:pt idx="60927">17</cx:pt>
          <cx:pt idx="60928">17</cx:pt>
          <cx:pt idx="60929">17</cx:pt>
          <cx:pt idx="60930">17</cx:pt>
          <cx:pt idx="60931">17</cx:pt>
          <cx:pt idx="60932">17</cx:pt>
          <cx:pt idx="60933">17</cx:pt>
          <cx:pt idx="60934">17</cx:pt>
          <cx:pt idx="60935">17</cx:pt>
          <cx:pt idx="60936">17</cx:pt>
          <cx:pt idx="60937">17</cx:pt>
          <cx:pt idx="60938">17</cx:pt>
          <cx:pt idx="60939">17</cx:pt>
          <cx:pt idx="60940">17</cx:pt>
          <cx:pt idx="60941">17</cx:pt>
          <cx:pt idx="60942">17</cx:pt>
          <cx:pt idx="60943">17</cx:pt>
          <cx:pt idx="60944">17</cx:pt>
          <cx:pt idx="60945">17</cx:pt>
          <cx:pt idx="60946">17</cx:pt>
          <cx:pt idx="60947">17</cx:pt>
          <cx:pt idx="60948">17</cx:pt>
          <cx:pt idx="60949">17</cx:pt>
          <cx:pt idx="60950">17</cx:pt>
          <cx:pt idx="60951">17</cx:pt>
          <cx:pt idx="60952">17</cx:pt>
          <cx:pt idx="60953">17</cx:pt>
          <cx:pt idx="60954">17</cx:pt>
          <cx:pt idx="60955">17</cx:pt>
          <cx:pt idx="60956">17</cx:pt>
          <cx:pt idx="60957">17</cx:pt>
          <cx:pt idx="60958">17</cx:pt>
          <cx:pt idx="60959">17</cx:pt>
          <cx:pt idx="60960">17</cx:pt>
          <cx:pt idx="60961">17</cx:pt>
          <cx:pt idx="60962">17</cx:pt>
          <cx:pt idx="60963">17</cx:pt>
          <cx:pt idx="60964">17</cx:pt>
          <cx:pt idx="60965">17</cx:pt>
          <cx:pt idx="60966">17</cx:pt>
          <cx:pt idx="60967">17</cx:pt>
          <cx:pt idx="60968">17</cx:pt>
          <cx:pt idx="60969">17</cx:pt>
          <cx:pt idx="60970">17</cx:pt>
          <cx:pt idx="60971">17</cx:pt>
          <cx:pt idx="60972">17</cx:pt>
          <cx:pt idx="60973">17</cx:pt>
          <cx:pt idx="60974">17</cx:pt>
          <cx:pt idx="60975">17</cx:pt>
          <cx:pt idx="60976">17</cx:pt>
          <cx:pt idx="60977">17</cx:pt>
          <cx:pt idx="60978">17</cx:pt>
          <cx:pt idx="60979">17</cx:pt>
          <cx:pt idx="60980">17</cx:pt>
          <cx:pt idx="60981">17</cx:pt>
          <cx:pt idx="60982">17</cx:pt>
          <cx:pt idx="60983">17</cx:pt>
          <cx:pt idx="60984">17</cx:pt>
          <cx:pt idx="60985">17</cx:pt>
          <cx:pt idx="60986">17</cx:pt>
          <cx:pt idx="60987">17</cx:pt>
          <cx:pt idx="60988">17</cx:pt>
          <cx:pt idx="60989">17</cx:pt>
          <cx:pt idx="60990">17</cx:pt>
          <cx:pt idx="60991">17</cx:pt>
          <cx:pt idx="60992">17</cx:pt>
          <cx:pt idx="60993">17</cx:pt>
          <cx:pt idx="60994">17</cx:pt>
          <cx:pt idx="60995">17</cx:pt>
          <cx:pt idx="60996">17</cx:pt>
          <cx:pt idx="60997">17</cx:pt>
          <cx:pt idx="60998">17</cx:pt>
          <cx:pt idx="60999">17</cx:pt>
          <cx:pt idx="61000">17</cx:pt>
          <cx:pt idx="61001">17</cx:pt>
          <cx:pt idx="61002">17</cx:pt>
          <cx:pt idx="61003">17</cx:pt>
          <cx:pt idx="61004">17</cx:pt>
          <cx:pt idx="61005">17</cx:pt>
          <cx:pt idx="61006">17</cx:pt>
          <cx:pt idx="61007">17</cx:pt>
          <cx:pt idx="61008">17</cx:pt>
          <cx:pt idx="61009">17</cx:pt>
          <cx:pt idx="61010">17</cx:pt>
          <cx:pt idx="61011">17</cx:pt>
          <cx:pt idx="61012">17</cx:pt>
          <cx:pt idx="61013">17</cx:pt>
          <cx:pt idx="61014">17</cx:pt>
          <cx:pt idx="61015">17</cx:pt>
          <cx:pt idx="61016">17</cx:pt>
          <cx:pt idx="61017">17</cx:pt>
          <cx:pt idx="61018">17</cx:pt>
          <cx:pt idx="61019">17</cx:pt>
          <cx:pt idx="61020">17</cx:pt>
          <cx:pt idx="61021">17</cx:pt>
          <cx:pt idx="61022">17</cx:pt>
          <cx:pt idx="61023">17</cx:pt>
          <cx:pt idx="61024">17</cx:pt>
          <cx:pt idx="61025">17</cx:pt>
          <cx:pt idx="61026">17</cx:pt>
          <cx:pt idx="61027">17</cx:pt>
          <cx:pt idx="61028">17</cx:pt>
          <cx:pt idx="61029">17</cx:pt>
          <cx:pt idx="61030">17</cx:pt>
          <cx:pt idx="61031">17</cx:pt>
          <cx:pt idx="61032">17</cx:pt>
          <cx:pt idx="61033">17</cx:pt>
          <cx:pt idx="61034">17</cx:pt>
          <cx:pt idx="61035">17</cx:pt>
          <cx:pt idx="61036">17</cx:pt>
          <cx:pt idx="61037">17</cx:pt>
          <cx:pt idx="61038">17</cx:pt>
          <cx:pt idx="61039">17</cx:pt>
          <cx:pt idx="61040">17</cx:pt>
          <cx:pt idx="61041">17</cx:pt>
          <cx:pt idx="61042">17</cx:pt>
          <cx:pt idx="61043">17</cx:pt>
          <cx:pt idx="61044">17</cx:pt>
          <cx:pt idx="61045">17</cx:pt>
          <cx:pt idx="61046">17</cx:pt>
          <cx:pt idx="61047">17</cx:pt>
          <cx:pt idx="61048">17</cx:pt>
          <cx:pt idx="61049">17</cx:pt>
          <cx:pt idx="61050">17</cx:pt>
          <cx:pt idx="61051">17</cx:pt>
          <cx:pt idx="61052">17</cx:pt>
          <cx:pt idx="61053">17</cx:pt>
          <cx:pt idx="61054">17</cx:pt>
          <cx:pt idx="61055">17</cx:pt>
          <cx:pt idx="61056">17</cx:pt>
          <cx:pt idx="61057">17</cx:pt>
          <cx:pt idx="61058">17</cx:pt>
          <cx:pt idx="61059">17</cx:pt>
          <cx:pt idx="61060">17</cx:pt>
          <cx:pt idx="61061">17</cx:pt>
          <cx:pt idx="61062">17</cx:pt>
          <cx:pt idx="61063">17</cx:pt>
          <cx:pt idx="61064">17</cx:pt>
          <cx:pt idx="61065">17</cx:pt>
          <cx:pt idx="61066">17</cx:pt>
          <cx:pt idx="61067">17</cx:pt>
          <cx:pt idx="61068">17</cx:pt>
          <cx:pt idx="61069">17</cx:pt>
          <cx:pt idx="61070">17</cx:pt>
          <cx:pt idx="61071">17</cx:pt>
          <cx:pt idx="61072">17</cx:pt>
          <cx:pt idx="61073">16</cx:pt>
          <cx:pt idx="61074">16</cx:pt>
          <cx:pt idx="61075">16</cx:pt>
          <cx:pt idx="61076">16</cx:pt>
          <cx:pt idx="61077">16</cx:pt>
          <cx:pt idx="61078">16</cx:pt>
          <cx:pt idx="61079">16</cx:pt>
          <cx:pt idx="61080">16</cx:pt>
          <cx:pt idx="61081">16</cx:pt>
          <cx:pt idx="61082">16</cx:pt>
          <cx:pt idx="61083">16</cx:pt>
          <cx:pt idx="61084">16</cx:pt>
          <cx:pt idx="61085">16</cx:pt>
          <cx:pt idx="61086">16</cx:pt>
          <cx:pt idx="61087">16</cx:pt>
          <cx:pt idx="61088">16</cx:pt>
          <cx:pt idx="61089">16</cx:pt>
          <cx:pt idx="61090">16</cx:pt>
          <cx:pt idx="61091">16</cx:pt>
          <cx:pt idx="61092">16</cx:pt>
          <cx:pt idx="61093">16</cx:pt>
          <cx:pt idx="61094">16</cx:pt>
          <cx:pt idx="61095">16</cx:pt>
          <cx:pt idx="61096">16</cx:pt>
          <cx:pt idx="61097">16</cx:pt>
          <cx:pt idx="61098">16</cx:pt>
          <cx:pt idx="61099">16</cx:pt>
          <cx:pt idx="61100">16</cx:pt>
          <cx:pt idx="61101">16</cx:pt>
          <cx:pt idx="61102">16</cx:pt>
          <cx:pt idx="61103">16</cx:pt>
          <cx:pt idx="61104">16</cx:pt>
          <cx:pt idx="61105">16</cx:pt>
          <cx:pt idx="61106">16</cx:pt>
          <cx:pt idx="61107">16</cx:pt>
          <cx:pt idx="61108">16</cx:pt>
          <cx:pt idx="61109">16</cx:pt>
          <cx:pt idx="61110">16</cx:pt>
          <cx:pt idx="61111">16</cx:pt>
          <cx:pt idx="61112">16</cx:pt>
          <cx:pt idx="61113">16</cx:pt>
          <cx:pt idx="61114">16</cx:pt>
          <cx:pt idx="61115">16</cx:pt>
          <cx:pt idx="61116">16</cx:pt>
          <cx:pt idx="61117">16</cx:pt>
          <cx:pt idx="61118">16</cx:pt>
          <cx:pt idx="61119">16</cx:pt>
          <cx:pt idx="61120">16</cx:pt>
          <cx:pt idx="61121">16</cx:pt>
          <cx:pt idx="61122">16</cx:pt>
          <cx:pt idx="61123">16</cx:pt>
          <cx:pt idx="61124">16</cx:pt>
          <cx:pt idx="61125">16</cx:pt>
          <cx:pt idx="61126">16</cx:pt>
          <cx:pt idx="61127">16</cx:pt>
          <cx:pt idx="61128">16</cx:pt>
          <cx:pt idx="61129">16</cx:pt>
          <cx:pt idx="61130">16</cx:pt>
          <cx:pt idx="61131">16</cx:pt>
          <cx:pt idx="61132">16</cx:pt>
          <cx:pt idx="61133">16</cx:pt>
          <cx:pt idx="61134">16</cx:pt>
          <cx:pt idx="61135">16</cx:pt>
          <cx:pt idx="61136">16</cx:pt>
          <cx:pt idx="61137">16</cx:pt>
          <cx:pt idx="61138">16</cx:pt>
          <cx:pt idx="61139">16</cx:pt>
          <cx:pt idx="61140">16</cx:pt>
          <cx:pt idx="61141">16</cx:pt>
          <cx:pt idx="61142">16</cx:pt>
          <cx:pt idx="61143">16</cx:pt>
          <cx:pt idx="61144">16</cx:pt>
          <cx:pt idx="61145">16</cx:pt>
          <cx:pt idx="61146">16</cx:pt>
          <cx:pt idx="61147">16</cx:pt>
          <cx:pt idx="61148">16</cx:pt>
          <cx:pt idx="61149">16</cx:pt>
          <cx:pt idx="61150">16</cx:pt>
          <cx:pt idx="61151">16</cx:pt>
          <cx:pt idx="61152">16</cx:pt>
          <cx:pt idx="61153">16</cx:pt>
          <cx:pt idx="61154">16</cx:pt>
          <cx:pt idx="61155">16</cx:pt>
          <cx:pt idx="61156">16</cx:pt>
          <cx:pt idx="61157">16</cx:pt>
          <cx:pt idx="61158">16</cx:pt>
          <cx:pt idx="61159">16</cx:pt>
          <cx:pt idx="61160">16</cx:pt>
          <cx:pt idx="61161">16</cx:pt>
          <cx:pt idx="61162">16</cx:pt>
          <cx:pt idx="61163">16</cx:pt>
          <cx:pt idx="61164">16</cx:pt>
          <cx:pt idx="61165">16</cx:pt>
          <cx:pt idx="61166">16</cx:pt>
          <cx:pt idx="61167">16</cx:pt>
          <cx:pt idx="61168">16</cx:pt>
          <cx:pt idx="61169">16</cx:pt>
          <cx:pt idx="61170">16</cx:pt>
          <cx:pt idx="61171">16</cx:pt>
          <cx:pt idx="61172">16</cx:pt>
          <cx:pt idx="61173">16</cx:pt>
          <cx:pt idx="61174">16</cx:pt>
          <cx:pt idx="61175">16</cx:pt>
          <cx:pt idx="61176">16</cx:pt>
          <cx:pt idx="61177">16</cx:pt>
          <cx:pt idx="61178">16</cx:pt>
          <cx:pt idx="61179">16</cx:pt>
          <cx:pt idx="61180">16</cx:pt>
          <cx:pt idx="61181">16</cx:pt>
          <cx:pt idx="61182">16</cx:pt>
          <cx:pt idx="61183">16</cx:pt>
          <cx:pt idx="61184">16</cx:pt>
          <cx:pt idx="61185">16</cx:pt>
          <cx:pt idx="61186">16</cx:pt>
          <cx:pt idx="61187">16</cx:pt>
          <cx:pt idx="61188">16</cx:pt>
          <cx:pt idx="61189">16</cx:pt>
          <cx:pt idx="61190">16</cx:pt>
          <cx:pt idx="61191">16</cx:pt>
          <cx:pt idx="61192">16</cx:pt>
          <cx:pt idx="61193">16</cx:pt>
          <cx:pt idx="61194">16</cx:pt>
          <cx:pt idx="61195">16</cx:pt>
          <cx:pt idx="61196">16</cx:pt>
          <cx:pt idx="61197">16</cx:pt>
          <cx:pt idx="61198">16</cx:pt>
          <cx:pt idx="61199">16</cx:pt>
          <cx:pt idx="61200">16</cx:pt>
          <cx:pt idx="61201">16</cx:pt>
          <cx:pt idx="61202">16</cx:pt>
          <cx:pt idx="61203">16</cx:pt>
          <cx:pt idx="61204">16</cx:pt>
          <cx:pt idx="61205">16</cx:pt>
          <cx:pt idx="61206">16</cx:pt>
          <cx:pt idx="61207">16</cx:pt>
          <cx:pt idx="61208">16</cx:pt>
          <cx:pt idx="61209">16</cx:pt>
          <cx:pt idx="61210">16</cx:pt>
          <cx:pt idx="61211">16</cx:pt>
          <cx:pt idx="61212">16</cx:pt>
          <cx:pt idx="61213">16</cx:pt>
          <cx:pt idx="61214">16</cx:pt>
          <cx:pt idx="61215">16</cx:pt>
          <cx:pt idx="61216">16</cx:pt>
          <cx:pt idx="61217">16</cx:pt>
          <cx:pt idx="61218">16</cx:pt>
          <cx:pt idx="61219">16</cx:pt>
          <cx:pt idx="61220">16</cx:pt>
          <cx:pt idx="61221">16</cx:pt>
          <cx:pt idx="61222">16</cx:pt>
          <cx:pt idx="61223">16</cx:pt>
          <cx:pt idx="61224">16</cx:pt>
          <cx:pt idx="61225">16</cx:pt>
          <cx:pt idx="61226">16</cx:pt>
          <cx:pt idx="61227">16</cx:pt>
          <cx:pt idx="61228">16</cx:pt>
          <cx:pt idx="61229">16</cx:pt>
          <cx:pt idx="61230">16</cx:pt>
          <cx:pt idx="61231">16</cx:pt>
          <cx:pt idx="61232">16</cx:pt>
          <cx:pt idx="61233">16</cx:pt>
          <cx:pt idx="61234">16</cx:pt>
          <cx:pt idx="61235">16</cx:pt>
          <cx:pt idx="61236">16</cx:pt>
          <cx:pt idx="61237">16</cx:pt>
          <cx:pt idx="61238">16</cx:pt>
          <cx:pt idx="61239">16</cx:pt>
          <cx:pt idx="61240">16</cx:pt>
          <cx:pt idx="61241">16</cx:pt>
          <cx:pt idx="61242">16</cx:pt>
          <cx:pt idx="61243">16</cx:pt>
          <cx:pt idx="61244">16</cx:pt>
          <cx:pt idx="61245">16</cx:pt>
          <cx:pt idx="61246">16</cx:pt>
          <cx:pt idx="61247">16</cx:pt>
          <cx:pt idx="61248">16</cx:pt>
          <cx:pt idx="61249">16</cx:pt>
          <cx:pt idx="61250">16</cx:pt>
          <cx:pt idx="61251">16</cx:pt>
          <cx:pt idx="61252">16</cx:pt>
          <cx:pt idx="61253">16</cx:pt>
          <cx:pt idx="61254">16</cx:pt>
          <cx:pt idx="61255">16</cx:pt>
          <cx:pt idx="61256">16</cx:pt>
          <cx:pt idx="61257">16</cx:pt>
          <cx:pt idx="61258">16</cx:pt>
          <cx:pt idx="61259">16</cx:pt>
          <cx:pt idx="61260">16</cx:pt>
          <cx:pt idx="61261">16</cx:pt>
          <cx:pt idx="61262">16</cx:pt>
          <cx:pt idx="61263">16</cx:pt>
          <cx:pt idx="61264">16</cx:pt>
          <cx:pt idx="61265">16</cx:pt>
          <cx:pt idx="61266">16</cx:pt>
          <cx:pt idx="61267">16</cx:pt>
          <cx:pt idx="61268">16</cx:pt>
          <cx:pt idx="61269">16</cx:pt>
          <cx:pt idx="61270">16</cx:pt>
          <cx:pt idx="61271">16</cx:pt>
          <cx:pt idx="61272">16</cx:pt>
          <cx:pt idx="61273">16</cx:pt>
          <cx:pt idx="61274">16</cx:pt>
          <cx:pt idx="61275">16</cx:pt>
          <cx:pt idx="61276">16</cx:pt>
          <cx:pt idx="61277">16</cx:pt>
          <cx:pt idx="61278">16</cx:pt>
          <cx:pt idx="61279">16</cx:pt>
          <cx:pt idx="61280">16</cx:pt>
          <cx:pt idx="61281">16</cx:pt>
          <cx:pt idx="61282">16</cx:pt>
          <cx:pt idx="61283">16</cx:pt>
          <cx:pt idx="61284">16</cx:pt>
          <cx:pt idx="61285">16</cx:pt>
          <cx:pt idx="61286">16</cx:pt>
          <cx:pt idx="61287">16</cx:pt>
          <cx:pt idx="61288">16</cx:pt>
          <cx:pt idx="61289">16</cx:pt>
          <cx:pt idx="61290">16</cx:pt>
          <cx:pt idx="61291">16</cx:pt>
          <cx:pt idx="61292">16</cx:pt>
          <cx:pt idx="61293">16</cx:pt>
          <cx:pt idx="61294">16</cx:pt>
          <cx:pt idx="61295">16</cx:pt>
          <cx:pt idx="61296">16</cx:pt>
          <cx:pt idx="61297">16</cx:pt>
          <cx:pt idx="61298">16</cx:pt>
          <cx:pt idx="61299">16</cx:pt>
          <cx:pt idx="61300">16</cx:pt>
          <cx:pt idx="61301">16</cx:pt>
          <cx:pt idx="61302">16</cx:pt>
          <cx:pt idx="61303">16</cx:pt>
          <cx:pt idx="61304">16</cx:pt>
          <cx:pt idx="61305">16</cx:pt>
          <cx:pt idx="61306">16</cx:pt>
          <cx:pt idx="61307">16</cx:pt>
          <cx:pt idx="61308">16</cx:pt>
          <cx:pt idx="61309">16</cx:pt>
          <cx:pt idx="61310">16</cx:pt>
          <cx:pt idx="61311">16</cx:pt>
          <cx:pt idx="61312">16</cx:pt>
          <cx:pt idx="61313">16</cx:pt>
          <cx:pt idx="61314">16</cx:pt>
          <cx:pt idx="61315">16</cx:pt>
          <cx:pt idx="61316">16</cx:pt>
          <cx:pt idx="61317">16</cx:pt>
          <cx:pt idx="61318">16</cx:pt>
          <cx:pt idx="61319">16</cx:pt>
          <cx:pt idx="61320">16</cx:pt>
          <cx:pt idx="61321">16</cx:pt>
          <cx:pt idx="61322">16</cx:pt>
          <cx:pt idx="61323">16</cx:pt>
          <cx:pt idx="61324">16</cx:pt>
          <cx:pt idx="61325">16</cx:pt>
          <cx:pt idx="61326">16</cx:pt>
          <cx:pt idx="61327">16</cx:pt>
          <cx:pt idx="61328">16</cx:pt>
          <cx:pt idx="61329">16</cx:pt>
          <cx:pt idx="61330">16</cx:pt>
          <cx:pt idx="61331">16</cx:pt>
          <cx:pt idx="61332">16</cx:pt>
          <cx:pt idx="61333">16</cx:pt>
          <cx:pt idx="61334">16</cx:pt>
          <cx:pt idx="61335">16</cx:pt>
          <cx:pt idx="61336">16</cx:pt>
          <cx:pt idx="61337">16</cx:pt>
          <cx:pt idx="61338">16</cx:pt>
          <cx:pt idx="61339">16</cx:pt>
          <cx:pt idx="61340">16</cx:pt>
          <cx:pt idx="61341">16</cx:pt>
          <cx:pt idx="61342">16</cx:pt>
          <cx:pt idx="61343">16</cx:pt>
          <cx:pt idx="61344">16</cx:pt>
          <cx:pt idx="61345">16</cx:pt>
          <cx:pt idx="61346">16</cx:pt>
          <cx:pt idx="61347">16</cx:pt>
          <cx:pt idx="61348">16</cx:pt>
          <cx:pt idx="61349">16</cx:pt>
          <cx:pt idx="61350">16</cx:pt>
          <cx:pt idx="61351">16</cx:pt>
          <cx:pt idx="61352">16</cx:pt>
          <cx:pt idx="61353">16</cx:pt>
          <cx:pt idx="61354">16</cx:pt>
          <cx:pt idx="61355">16</cx:pt>
          <cx:pt idx="61356">16</cx:pt>
          <cx:pt idx="61357">16</cx:pt>
          <cx:pt idx="61358">16</cx:pt>
          <cx:pt idx="61359">16</cx:pt>
          <cx:pt idx="61360">16</cx:pt>
          <cx:pt idx="61361">16</cx:pt>
          <cx:pt idx="61362">16</cx:pt>
          <cx:pt idx="61363">16</cx:pt>
          <cx:pt idx="61364">16</cx:pt>
          <cx:pt idx="61365">16</cx:pt>
          <cx:pt idx="61366">16</cx:pt>
          <cx:pt idx="61367">16</cx:pt>
          <cx:pt idx="61368">16</cx:pt>
          <cx:pt idx="61369">16</cx:pt>
          <cx:pt idx="61370">16</cx:pt>
          <cx:pt idx="61371">16</cx:pt>
          <cx:pt idx="61372">16</cx:pt>
          <cx:pt idx="61373">16</cx:pt>
          <cx:pt idx="61374">16</cx:pt>
          <cx:pt idx="61375">16</cx:pt>
          <cx:pt idx="61376">16</cx:pt>
          <cx:pt idx="61377">16</cx:pt>
          <cx:pt idx="61378">16</cx:pt>
          <cx:pt idx="61379">16</cx:pt>
          <cx:pt idx="61380">16</cx:pt>
          <cx:pt idx="61381">16</cx:pt>
          <cx:pt idx="61382">16</cx:pt>
          <cx:pt idx="61383">16</cx:pt>
          <cx:pt idx="61384">16</cx:pt>
          <cx:pt idx="61385">16</cx:pt>
          <cx:pt idx="61386">16</cx:pt>
          <cx:pt idx="61387">16</cx:pt>
          <cx:pt idx="61388">16</cx:pt>
          <cx:pt idx="61389">16</cx:pt>
          <cx:pt idx="61390">16</cx:pt>
          <cx:pt idx="61391">16</cx:pt>
          <cx:pt idx="61392">16</cx:pt>
          <cx:pt idx="61393">16</cx:pt>
          <cx:pt idx="61394">16</cx:pt>
          <cx:pt idx="61395">16</cx:pt>
          <cx:pt idx="61396">16</cx:pt>
          <cx:pt idx="61397">16</cx:pt>
          <cx:pt idx="61398">16</cx:pt>
          <cx:pt idx="61399">16</cx:pt>
          <cx:pt idx="61400">16</cx:pt>
          <cx:pt idx="61401">16</cx:pt>
          <cx:pt idx="61402">16</cx:pt>
          <cx:pt idx="61403">16</cx:pt>
          <cx:pt idx="61404">16</cx:pt>
          <cx:pt idx="61405">16</cx:pt>
          <cx:pt idx="61406">16</cx:pt>
          <cx:pt idx="61407">16</cx:pt>
          <cx:pt idx="61408">16</cx:pt>
          <cx:pt idx="61409">16</cx:pt>
          <cx:pt idx="61410">16</cx:pt>
          <cx:pt idx="61411">16</cx:pt>
          <cx:pt idx="61412">16</cx:pt>
          <cx:pt idx="61413">16</cx:pt>
          <cx:pt idx="61414">16</cx:pt>
          <cx:pt idx="61415">16</cx:pt>
          <cx:pt idx="61416">16</cx:pt>
          <cx:pt idx="61417">16</cx:pt>
          <cx:pt idx="61418">16</cx:pt>
          <cx:pt idx="61419">16</cx:pt>
          <cx:pt idx="61420">16</cx:pt>
          <cx:pt idx="61421">16</cx:pt>
          <cx:pt idx="61422">16</cx:pt>
          <cx:pt idx="61423">16</cx:pt>
          <cx:pt idx="61424">16</cx:pt>
          <cx:pt idx="61425">16</cx:pt>
          <cx:pt idx="61426">16</cx:pt>
          <cx:pt idx="61427">16</cx:pt>
          <cx:pt idx="61428">16</cx:pt>
          <cx:pt idx="61429">16</cx:pt>
          <cx:pt idx="61430">16</cx:pt>
          <cx:pt idx="61431">16</cx:pt>
          <cx:pt idx="61432">16</cx:pt>
          <cx:pt idx="61433">16</cx:pt>
          <cx:pt idx="61434">16</cx:pt>
          <cx:pt idx="61435">16</cx:pt>
          <cx:pt idx="61436">16</cx:pt>
          <cx:pt idx="61437">16</cx:pt>
          <cx:pt idx="61438">16</cx:pt>
          <cx:pt idx="61439">16</cx:pt>
          <cx:pt idx="61440">16</cx:pt>
          <cx:pt idx="61441">16</cx:pt>
          <cx:pt idx="61442">16</cx:pt>
          <cx:pt idx="61443">16</cx:pt>
          <cx:pt idx="61444">16</cx:pt>
          <cx:pt idx="61445">16</cx:pt>
          <cx:pt idx="61446">16</cx:pt>
          <cx:pt idx="61447">16</cx:pt>
          <cx:pt idx="61448">16</cx:pt>
          <cx:pt idx="61449">16</cx:pt>
          <cx:pt idx="61450">16</cx:pt>
          <cx:pt idx="61451">16</cx:pt>
          <cx:pt idx="61452">16</cx:pt>
          <cx:pt idx="61453">16</cx:pt>
          <cx:pt idx="61454">16</cx:pt>
          <cx:pt idx="61455">16</cx:pt>
          <cx:pt idx="61456">16</cx:pt>
          <cx:pt idx="61457">16</cx:pt>
          <cx:pt idx="61458">16</cx:pt>
          <cx:pt idx="61459">16</cx:pt>
          <cx:pt idx="61460">16</cx:pt>
          <cx:pt idx="61461">16</cx:pt>
          <cx:pt idx="61462">16</cx:pt>
          <cx:pt idx="61463">16</cx:pt>
          <cx:pt idx="61464">16</cx:pt>
          <cx:pt idx="61465">16</cx:pt>
          <cx:pt idx="61466">16</cx:pt>
          <cx:pt idx="61467">16</cx:pt>
          <cx:pt idx="61468">16</cx:pt>
          <cx:pt idx="61469">16</cx:pt>
          <cx:pt idx="61470">16</cx:pt>
          <cx:pt idx="61471">16</cx:pt>
          <cx:pt idx="61472">16</cx:pt>
          <cx:pt idx="61473">16</cx:pt>
          <cx:pt idx="61474">16</cx:pt>
          <cx:pt idx="61475">16</cx:pt>
          <cx:pt idx="61476">16</cx:pt>
          <cx:pt idx="61477">16</cx:pt>
          <cx:pt idx="61478">16</cx:pt>
          <cx:pt idx="61479">16</cx:pt>
          <cx:pt idx="61480">16</cx:pt>
          <cx:pt idx="61481">16</cx:pt>
          <cx:pt idx="61482">16</cx:pt>
          <cx:pt idx="61483">16</cx:pt>
          <cx:pt idx="61484">16</cx:pt>
          <cx:pt idx="61485">16</cx:pt>
          <cx:pt idx="61486">16</cx:pt>
          <cx:pt idx="61487">16</cx:pt>
          <cx:pt idx="61488">16</cx:pt>
          <cx:pt idx="61489">16</cx:pt>
          <cx:pt idx="61490">16</cx:pt>
          <cx:pt idx="61491">16</cx:pt>
          <cx:pt idx="61492">16</cx:pt>
          <cx:pt idx="61493">16</cx:pt>
          <cx:pt idx="61494">16</cx:pt>
          <cx:pt idx="61495">16</cx:pt>
          <cx:pt idx="61496">16</cx:pt>
          <cx:pt idx="61497">16</cx:pt>
          <cx:pt idx="61498">16</cx:pt>
          <cx:pt idx="61499">16</cx:pt>
          <cx:pt idx="61500">16</cx:pt>
          <cx:pt idx="61501">16</cx:pt>
          <cx:pt idx="61502">16</cx:pt>
          <cx:pt idx="61503">16</cx:pt>
          <cx:pt idx="61504">16</cx:pt>
          <cx:pt idx="61505">16</cx:pt>
          <cx:pt idx="61506">16</cx:pt>
          <cx:pt idx="61507">16</cx:pt>
          <cx:pt idx="61508">16</cx:pt>
          <cx:pt idx="61509">16</cx:pt>
          <cx:pt idx="61510">16</cx:pt>
          <cx:pt idx="61511">16</cx:pt>
          <cx:pt idx="61512">16</cx:pt>
          <cx:pt idx="61513">16</cx:pt>
          <cx:pt idx="61514">16</cx:pt>
          <cx:pt idx="61515">16</cx:pt>
          <cx:pt idx="61516">16</cx:pt>
          <cx:pt idx="61517">16</cx:pt>
          <cx:pt idx="61518">16</cx:pt>
          <cx:pt idx="61519">16</cx:pt>
          <cx:pt idx="61520">16</cx:pt>
          <cx:pt idx="61521">16</cx:pt>
          <cx:pt idx="61522">16</cx:pt>
          <cx:pt idx="61523">16</cx:pt>
          <cx:pt idx="61524">16</cx:pt>
          <cx:pt idx="61525">16</cx:pt>
          <cx:pt idx="61526">16</cx:pt>
          <cx:pt idx="61527">16</cx:pt>
          <cx:pt idx="61528">16</cx:pt>
          <cx:pt idx="61529">16</cx:pt>
          <cx:pt idx="61530">16</cx:pt>
          <cx:pt idx="61531">16</cx:pt>
          <cx:pt idx="61532">16</cx:pt>
          <cx:pt idx="61533">16</cx:pt>
          <cx:pt idx="61534">16</cx:pt>
          <cx:pt idx="61535">16</cx:pt>
          <cx:pt idx="61536">16</cx:pt>
          <cx:pt idx="61537">16</cx:pt>
          <cx:pt idx="61538">16</cx:pt>
          <cx:pt idx="61539">16</cx:pt>
          <cx:pt idx="61540">16</cx:pt>
          <cx:pt idx="61541">16</cx:pt>
          <cx:pt idx="61542">16</cx:pt>
          <cx:pt idx="61543">16</cx:pt>
          <cx:pt idx="61544">16</cx:pt>
          <cx:pt idx="61545">16</cx:pt>
          <cx:pt idx="61546">16</cx:pt>
          <cx:pt idx="61547">16</cx:pt>
          <cx:pt idx="61548">16</cx:pt>
          <cx:pt idx="61549">16</cx:pt>
          <cx:pt idx="61550">16</cx:pt>
          <cx:pt idx="61551">16</cx:pt>
          <cx:pt idx="61552">16</cx:pt>
          <cx:pt idx="61553">16</cx:pt>
          <cx:pt idx="61554">16</cx:pt>
          <cx:pt idx="61555">16</cx:pt>
          <cx:pt idx="61556">16</cx:pt>
          <cx:pt idx="61557">16</cx:pt>
          <cx:pt idx="61558">16</cx:pt>
          <cx:pt idx="61559">16</cx:pt>
          <cx:pt idx="61560">16</cx:pt>
          <cx:pt idx="61561">16</cx:pt>
          <cx:pt idx="61562">16</cx:pt>
          <cx:pt idx="61563">16</cx:pt>
          <cx:pt idx="61564">16</cx:pt>
          <cx:pt idx="61565">16</cx:pt>
          <cx:pt idx="61566">16</cx:pt>
          <cx:pt idx="61567">16</cx:pt>
          <cx:pt idx="61568">16</cx:pt>
          <cx:pt idx="61569">16</cx:pt>
          <cx:pt idx="61570">16</cx:pt>
          <cx:pt idx="61571">16</cx:pt>
          <cx:pt idx="61572">16</cx:pt>
          <cx:pt idx="61573">16</cx:pt>
          <cx:pt idx="61574">16</cx:pt>
          <cx:pt idx="61575">16</cx:pt>
          <cx:pt idx="61576">16</cx:pt>
          <cx:pt idx="61577">16</cx:pt>
          <cx:pt idx="61578">16</cx:pt>
          <cx:pt idx="61579">16</cx:pt>
          <cx:pt idx="61580">16</cx:pt>
          <cx:pt idx="61581">16</cx:pt>
          <cx:pt idx="61582">16</cx:pt>
          <cx:pt idx="61583">16</cx:pt>
          <cx:pt idx="61584">16</cx:pt>
          <cx:pt idx="61585">16</cx:pt>
          <cx:pt idx="61586">16</cx:pt>
          <cx:pt idx="61587">16</cx:pt>
          <cx:pt idx="61588">16</cx:pt>
          <cx:pt idx="61589">16</cx:pt>
          <cx:pt idx="61590">16</cx:pt>
          <cx:pt idx="61591">16</cx:pt>
          <cx:pt idx="61592">16</cx:pt>
          <cx:pt idx="61593">16</cx:pt>
          <cx:pt idx="61594">16</cx:pt>
          <cx:pt idx="61595">16</cx:pt>
          <cx:pt idx="61596">16</cx:pt>
          <cx:pt idx="61597">16</cx:pt>
          <cx:pt idx="61598">16</cx:pt>
          <cx:pt idx="61599">16</cx:pt>
          <cx:pt idx="61600">16</cx:pt>
          <cx:pt idx="61601">16</cx:pt>
          <cx:pt idx="61602">16</cx:pt>
          <cx:pt idx="61603">16</cx:pt>
          <cx:pt idx="61604">16</cx:pt>
          <cx:pt idx="61605">16</cx:pt>
          <cx:pt idx="61606">16</cx:pt>
          <cx:pt idx="61607">16</cx:pt>
          <cx:pt idx="61608">16</cx:pt>
          <cx:pt idx="61609">16</cx:pt>
          <cx:pt idx="61610">16</cx:pt>
          <cx:pt idx="61611">16</cx:pt>
          <cx:pt idx="61612">16</cx:pt>
          <cx:pt idx="61613">16</cx:pt>
          <cx:pt idx="61614">16</cx:pt>
          <cx:pt idx="61615">16</cx:pt>
          <cx:pt idx="61616">16</cx:pt>
          <cx:pt idx="61617">16</cx:pt>
          <cx:pt idx="61618">16</cx:pt>
          <cx:pt idx="61619">16</cx:pt>
          <cx:pt idx="61620">16</cx:pt>
          <cx:pt idx="61621">16</cx:pt>
          <cx:pt idx="61622">16</cx:pt>
          <cx:pt idx="61623">16</cx:pt>
          <cx:pt idx="61624">16</cx:pt>
          <cx:pt idx="61625">16</cx:pt>
          <cx:pt idx="61626">16</cx:pt>
          <cx:pt idx="61627">16</cx:pt>
          <cx:pt idx="61628">16</cx:pt>
          <cx:pt idx="61629">16</cx:pt>
          <cx:pt idx="61630">16</cx:pt>
          <cx:pt idx="61631">16</cx:pt>
          <cx:pt idx="61632">16</cx:pt>
          <cx:pt idx="61633">16</cx:pt>
          <cx:pt idx="61634">16</cx:pt>
          <cx:pt idx="61635">16</cx:pt>
          <cx:pt idx="61636">16</cx:pt>
          <cx:pt idx="61637">16</cx:pt>
          <cx:pt idx="61638">16</cx:pt>
          <cx:pt idx="61639">16</cx:pt>
          <cx:pt idx="61640">16</cx:pt>
          <cx:pt idx="61641">16</cx:pt>
          <cx:pt idx="61642">16</cx:pt>
          <cx:pt idx="61643">16</cx:pt>
          <cx:pt idx="61644">16</cx:pt>
          <cx:pt idx="61645">16</cx:pt>
          <cx:pt idx="61646">16</cx:pt>
          <cx:pt idx="61647">16</cx:pt>
          <cx:pt idx="61648">16</cx:pt>
          <cx:pt idx="61649">16</cx:pt>
          <cx:pt idx="61650">16</cx:pt>
          <cx:pt idx="61651">16</cx:pt>
          <cx:pt idx="61652">16</cx:pt>
          <cx:pt idx="61653">16</cx:pt>
          <cx:pt idx="61654">16</cx:pt>
          <cx:pt idx="61655">16</cx:pt>
          <cx:pt idx="61656">16</cx:pt>
          <cx:pt idx="61657">16</cx:pt>
          <cx:pt idx="61658">16</cx:pt>
          <cx:pt idx="61659">16</cx:pt>
          <cx:pt idx="61660">16</cx:pt>
          <cx:pt idx="61661">16</cx:pt>
          <cx:pt idx="61662">16</cx:pt>
          <cx:pt idx="61663">16</cx:pt>
          <cx:pt idx="61664">16</cx:pt>
          <cx:pt idx="61665">16</cx:pt>
          <cx:pt idx="61666">16</cx:pt>
          <cx:pt idx="61667">16</cx:pt>
          <cx:pt idx="61668">16</cx:pt>
          <cx:pt idx="61669">16</cx:pt>
          <cx:pt idx="61670">16</cx:pt>
          <cx:pt idx="61671">16</cx:pt>
          <cx:pt idx="61672">16</cx:pt>
          <cx:pt idx="61673">16</cx:pt>
          <cx:pt idx="61674">16</cx:pt>
          <cx:pt idx="61675">16</cx:pt>
          <cx:pt idx="61676">16</cx:pt>
          <cx:pt idx="61677">16</cx:pt>
          <cx:pt idx="61678">16</cx:pt>
          <cx:pt idx="61679">16</cx:pt>
          <cx:pt idx="61680">16</cx:pt>
          <cx:pt idx="61681">16</cx:pt>
          <cx:pt idx="61682">16</cx:pt>
          <cx:pt idx="61683">16</cx:pt>
          <cx:pt idx="61684">16</cx:pt>
          <cx:pt idx="61685">16</cx:pt>
          <cx:pt idx="61686">16</cx:pt>
          <cx:pt idx="61687">16</cx:pt>
          <cx:pt idx="61688">16</cx:pt>
          <cx:pt idx="61689">16</cx:pt>
          <cx:pt idx="61690">16</cx:pt>
          <cx:pt idx="61691">16</cx:pt>
          <cx:pt idx="61692">16</cx:pt>
          <cx:pt idx="61693">16</cx:pt>
          <cx:pt idx="61694">16</cx:pt>
          <cx:pt idx="61695">16</cx:pt>
          <cx:pt idx="61696">16</cx:pt>
          <cx:pt idx="61697">16</cx:pt>
          <cx:pt idx="61698">16</cx:pt>
          <cx:pt idx="61699">16</cx:pt>
          <cx:pt idx="61700">16</cx:pt>
          <cx:pt idx="61701">16</cx:pt>
          <cx:pt idx="61702">16</cx:pt>
          <cx:pt idx="61703">16</cx:pt>
          <cx:pt idx="61704">16</cx:pt>
          <cx:pt idx="61705">16</cx:pt>
          <cx:pt idx="61706">16</cx:pt>
          <cx:pt idx="61707">16</cx:pt>
          <cx:pt idx="61708">16</cx:pt>
          <cx:pt idx="61709">16</cx:pt>
          <cx:pt idx="61710">16</cx:pt>
          <cx:pt idx="61711">16</cx:pt>
          <cx:pt idx="61712">16</cx:pt>
          <cx:pt idx="61713">16</cx:pt>
          <cx:pt idx="61714">16</cx:pt>
          <cx:pt idx="61715">16</cx:pt>
          <cx:pt idx="61716">16</cx:pt>
          <cx:pt idx="61717">16</cx:pt>
          <cx:pt idx="61718">16</cx:pt>
          <cx:pt idx="61719">16</cx:pt>
          <cx:pt idx="61720">16</cx:pt>
          <cx:pt idx="61721">16</cx:pt>
          <cx:pt idx="61722">16</cx:pt>
          <cx:pt idx="61723">16</cx:pt>
          <cx:pt idx="61724">16</cx:pt>
          <cx:pt idx="61725">16</cx:pt>
          <cx:pt idx="61726">16</cx:pt>
          <cx:pt idx="61727">16</cx:pt>
          <cx:pt idx="61728">16</cx:pt>
          <cx:pt idx="61729">16</cx:pt>
          <cx:pt idx="61730">16</cx:pt>
          <cx:pt idx="61731">16</cx:pt>
          <cx:pt idx="61732">16</cx:pt>
          <cx:pt idx="61733">16</cx:pt>
          <cx:pt idx="61734">16</cx:pt>
          <cx:pt idx="61735">16</cx:pt>
          <cx:pt idx="61736">16</cx:pt>
          <cx:pt idx="61737">16</cx:pt>
          <cx:pt idx="61738">16</cx:pt>
          <cx:pt idx="61739">16</cx:pt>
          <cx:pt idx="61740">16</cx:pt>
          <cx:pt idx="61741">16</cx:pt>
          <cx:pt idx="61742">16</cx:pt>
          <cx:pt idx="61743">16</cx:pt>
          <cx:pt idx="61744">16</cx:pt>
          <cx:pt idx="61745">16</cx:pt>
          <cx:pt idx="61746">16</cx:pt>
          <cx:pt idx="61747">16</cx:pt>
          <cx:pt idx="61748">16</cx:pt>
          <cx:pt idx="61749">16</cx:pt>
          <cx:pt idx="61750">16</cx:pt>
          <cx:pt idx="61751">16</cx:pt>
          <cx:pt idx="61752">16</cx:pt>
          <cx:pt idx="61753">16</cx:pt>
          <cx:pt idx="61754">16</cx:pt>
          <cx:pt idx="61755">16</cx:pt>
          <cx:pt idx="61756">16</cx:pt>
          <cx:pt idx="61757">15</cx:pt>
          <cx:pt idx="61758">15</cx:pt>
          <cx:pt idx="61759">15</cx:pt>
          <cx:pt idx="61760">15</cx:pt>
          <cx:pt idx="61761">15</cx:pt>
          <cx:pt idx="61762">15</cx:pt>
          <cx:pt idx="61763">15</cx:pt>
          <cx:pt idx="61764">15</cx:pt>
          <cx:pt idx="61765">15</cx:pt>
          <cx:pt idx="61766">15</cx:pt>
          <cx:pt idx="61767">15</cx:pt>
          <cx:pt idx="61768">15</cx:pt>
          <cx:pt idx="61769">15</cx:pt>
          <cx:pt idx="61770">15</cx:pt>
          <cx:pt idx="61771">15</cx:pt>
          <cx:pt idx="61772">15</cx:pt>
          <cx:pt idx="61773">15</cx:pt>
          <cx:pt idx="61774">15</cx:pt>
          <cx:pt idx="61775">15</cx:pt>
          <cx:pt idx="61776">15</cx:pt>
          <cx:pt idx="61777">15</cx:pt>
          <cx:pt idx="61778">15</cx:pt>
          <cx:pt idx="61779">15</cx:pt>
          <cx:pt idx="61780">15</cx:pt>
          <cx:pt idx="61781">15</cx:pt>
          <cx:pt idx="61782">15</cx:pt>
          <cx:pt idx="61783">15</cx:pt>
          <cx:pt idx="61784">15</cx:pt>
          <cx:pt idx="61785">15</cx:pt>
          <cx:pt idx="61786">15</cx:pt>
          <cx:pt idx="61787">15</cx:pt>
          <cx:pt idx="61788">15</cx:pt>
          <cx:pt idx="61789">15</cx:pt>
          <cx:pt idx="61790">15</cx:pt>
          <cx:pt idx="61791">15</cx:pt>
          <cx:pt idx="61792">15</cx:pt>
          <cx:pt idx="61793">15</cx:pt>
          <cx:pt idx="61794">15</cx:pt>
          <cx:pt idx="61795">15</cx:pt>
          <cx:pt idx="61796">15</cx:pt>
          <cx:pt idx="61797">15</cx:pt>
          <cx:pt idx="61798">15</cx:pt>
          <cx:pt idx="61799">15</cx:pt>
          <cx:pt idx="61800">15</cx:pt>
          <cx:pt idx="61801">15</cx:pt>
          <cx:pt idx="61802">15</cx:pt>
          <cx:pt idx="61803">15</cx:pt>
          <cx:pt idx="61804">15</cx:pt>
          <cx:pt idx="61805">15</cx:pt>
          <cx:pt idx="61806">15</cx:pt>
          <cx:pt idx="61807">15</cx:pt>
          <cx:pt idx="61808">15</cx:pt>
          <cx:pt idx="61809">15</cx:pt>
          <cx:pt idx="61810">15</cx:pt>
          <cx:pt idx="61811">15</cx:pt>
          <cx:pt idx="61812">15</cx:pt>
          <cx:pt idx="61813">15</cx:pt>
          <cx:pt idx="61814">15</cx:pt>
          <cx:pt idx="61815">15</cx:pt>
          <cx:pt idx="61816">15</cx:pt>
          <cx:pt idx="61817">15</cx:pt>
          <cx:pt idx="61818">15</cx:pt>
          <cx:pt idx="61819">15</cx:pt>
          <cx:pt idx="61820">15</cx:pt>
          <cx:pt idx="61821">15</cx:pt>
          <cx:pt idx="61822">15</cx:pt>
          <cx:pt idx="61823">15</cx:pt>
          <cx:pt idx="61824">15</cx:pt>
          <cx:pt idx="61825">15</cx:pt>
          <cx:pt idx="61826">15</cx:pt>
          <cx:pt idx="61827">15</cx:pt>
          <cx:pt idx="61828">15</cx:pt>
          <cx:pt idx="61829">15</cx:pt>
          <cx:pt idx="61830">15</cx:pt>
          <cx:pt idx="61831">15</cx:pt>
          <cx:pt idx="61832">15</cx:pt>
          <cx:pt idx="61833">15</cx:pt>
          <cx:pt idx="61834">15</cx:pt>
          <cx:pt idx="61835">15</cx:pt>
          <cx:pt idx="61836">15</cx:pt>
          <cx:pt idx="61837">15</cx:pt>
          <cx:pt idx="61838">15</cx:pt>
          <cx:pt idx="61839">15</cx:pt>
          <cx:pt idx="61840">15</cx:pt>
          <cx:pt idx="61841">15</cx:pt>
          <cx:pt idx="61842">15</cx:pt>
          <cx:pt idx="61843">15</cx:pt>
          <cx:pt idx="61844">15</cx:pt>
          <cx:pt idx="61845">15</cx:pt>
          <cx:pt idx="61846">15</cx:pt>
          <cx:pt idx="61847">15</cx:pt>
          <cx:pt idx="61848">15</cx:pt>
          <cx:pt idx="61849">15</cx:pt>
          <cx:pt idx="61850">15</cx:pt>
          <cx:pt idx="61851">15</cx:pt>
          <cx:pt idx="61852">15</cx:pt>
          <cx:pt idx="61853">15</cx:pt>
          <cx:pt idx="61854">15</cx:pt>
          <cx:pt idx="61855">15</cx:pt>
          <cx:pt idx="61856">15</cx:pt>
          <cx:pt idx="61857">15</cx:pt>
          <cx:pt idx="61858">15</cx:pt>
          <cx:pt idx="61859">15</cx:pt>
          <cx:pt idx="61860">15</cx:pt>
          <cx:pt idx="61861">15</cx:pt>
          <cx:pt idx="61862">15</cx:pt>
          <cx:pt idx="61863">15</cx:pt>
          <cx:pt idx="61864">15</cx:pt>
          <cx:pt idx="61865">15</cx:pt>
          <cx:pt idx="61866">15</cx:pt>
          <cx:pt idx="61867">15</cx:pt>
          <cx:pt idx="61868">15</cx:pt>
          <cx:pt idx="61869">15</cx:pt>
          <cx:pt idx="61870">15</cx:pt>
          <cx:pt idx="61871">15</cx:pt>
          <cx:pt idx="61872">15</cx:pt>
          <cx:pt idx="61873">15</cx:pt>
          <cx:pt idx="61874">15</cx:pt>
          <cx:pt idx="61875">15</cx:pt>
          <cx:pt idx="61876">15</cx:pt>
          <cx:pt idx="61877">15</cx:pt>
          <cx:pt idx="61878">15</cx:pt>
          <cx:pt idx="61879">15</cx:pt>
          <cx:pt idx="61880">15</cx:pt>
          <cx:pt idx="61881">15</cx:pt>
          <cx:pt idx="61882">15</cx:pt>
          <cx:pt idx="61883">15</cx:pt>
          <cx:pt idx="61884">15</cx:pt>
          <cx:pt idx="61885">15</cx:pt>
          <cx:pt idx="61886">15</cx:pt>
          <cx:pt idx="61887">15</cx:pt>
          <cx:pt idx="61888">15</cx:pt>
          <cx:pt idx="61889">15</cx:pt>
          <cx:pt idx="61890">15</cx:pt>
          <cx:pt idx="61891">15</cx:pt>
          <cx:pt idx="61892">15</cx:pt>
          <cx:pt idx="61893">15</cx:pt>
          <cx:pt idx="61894">15</cx:pt>
          <cx:pt idx="61895">15</cx:pt>
          <cx:pt idx="61896">15</cx:pt>
          <cx:pt idx="61897">15</cx:pt>
          <cx:pt idx="61898">15</cx:pt>
          <cx:pt idx="61899">15</cx:pt>
          <cx:pt idx="61900">15</cx:pt>
          <cx:pt idx="61901">15</cx:pt>
          <cx:pt idx="61902">15</cx:pt>
          <cx:pt idx="61903">15</cx:pt>
          <cx:pt idx="61904">15</cx:pt>
          <cx:pt idx="61905">15</cx:pt>
          <cx:pt idx="61906">15</cx:pt>
          <cx:pt idx="61907">15</cx:pt>
          <cx:pt idx="61908">15</cx:pt>
          <cx:pt idx="61909">15</cx:pt>
          <cx:pt idx="61910">15</cx:pt>
          <cx:pt idx="61911">15</cx:pt>
          <cx:pt idx="61912">15</cx:pt>
          <cx:pt idx="61913">15</cx:pt>
          <cx:pt idx="61914">15</cx:pt>
          <cx:pt idx="61915">15</cx:pt>
          <cx:pt idx="61916">15</cx:pt>
          <cx:pt idx="61917">15</cx:pt>
          <cx:pt idx="61918">15</cx:pt>
          <cx:pt idx="61919">15</cx:pt>
          <cx:pt idx="61920">15</cx:pt>
          <cx:pt idx="61921">15</cx:pt>
          <cx:pt idx="61922">15</cx:pt>
          <cx:pt idx="61923">15</cx:pt>
          <cx:pt idx="61924">15</cx:pt>
          <cx:pt idx="61925">15</cx:pt>
          <cx:pt idx="61926">15</cx:pt>
          <cx:pt idx="61927">15</cx:pt>
          <cx:pt idx="61928">15</cx:pt>
          <cx:pt idx="61929">15</cx:pt>
          <cx:pt idx="61930">15</cx:pt>
          <cx:pt idx="61931">15</cx:pt>
          <cx:pt idx="61932">15</cx:pt>
          <cx:pt idx="61933">15</cx:pt>
          <cx:pt idx="61934">15</cx:pt>
          <cx:pt idx="61935">15</cx:pt>
          <cx:pt idx="61936">15</cx:pt>
          <cx:pt idx="61937">15</cx:pt>
          <cx:pt idx="61938">15</cx:pt>
          <cx:pt idx="61939">15</cx:pt>
          <cx:pt idx="61940">15</cx:pt>
          <cx:pt idx="61941">15</cx:pt>
          <cx:pt idx="61942">15</cx:pt>
          <cx:pt idx="61943">15</cx:pt>
          <cx:pt idx="61944">15</cx:pt>
          <cx:pt idx="61945">15</cx:pt>
          <cx:pt idx="61946">15</cx:pt>
          <cx:pt idx="61947">15</cx:pt>
          <cx:pt idx="61948">15</cx:pt>
          <cx:pt idx="61949">15</cx:pt>
          <cx:pt idx="61950">15</cx:pt>
          <cx:pt idx="61951">15</cx:pt>
          <cx:pt idx="61952">15</cx:pt>
          <cx:pt idx="61953">15</cx:pt>
          <cx:pt idx="61954">15</cx:pt>
          <cx:pt idx="61955">15</cx:pt>
          <cx:pt idx="61956">15</cx:pt>
          <cx:pt idx="61957">15</cx:pt>
          <cx:pt idx="61958">15</cx:pt>
          <cx:pt idx="61959">15</cx:pt>
          <cx:pt idx="61960">15</cx:pt>
          <cx:pt idx="61961">15</cx:pt>
          <cx:pt idx="61962">15</cx:pt>
          <cx:pt idx="61963">15</cx:pt>
          <cx:pt idx="61964">15</cx:pt>
          <cx:pt idx="61965">15</cx:pt>
          <cx:pt idx="61966">15</cx:pt>
          <cx:pt idx="61967">15</cx:pt>
          <cx:pt idx="61968">15</cx:pt>
          <cx:pt idx="61969">15</cx:pt>
          <cx:pt idx="61970">15</cx:pt>
          <cx:pt idx="61971">15</cx:pt>
          <cx:pt idx="61972">15</cx:pt>
          <cx:pt idx="61973">15</cx:pt>
          <cx:pt idx="61974">15</cx:pt>
          <cx:pt idx="61975">15</cx:pt>
          <cx:pt idx="61976">15</cx:pt>
          <cx:pt idx="61977">15</cx:pt>
          <cx:pt idx="61978">15</cx:pt>
          <cx:pt idx="61979">15</cx:pt>
          <cx:pt idx="61980">15</cx:pt>
          <cx:pt idx="61981">15</cx:pt>
          <cx:pt idx="61982">15</cx:pt>
          <cx:pt idx="61983">15</cx:pt>
          <cx:pt idx="61984">15</cx:pt>
          <cx:pt idx="61985">15</cx:pt>
          <cx:pt idx="61986">15</cx:pt>
          <cx:pt idx="61987">15</cx:pt>
          <cx:pt idx="61988">15</cx:pt>
          <cx:pt idx="61989">15</cx:pt>
          <cx:pt idx="61990">15</cx:pt>
          <cx:pt idx="61991">15</cx:pt>
          <cx:pt idx="61992">15</cx:pt>
          <cx:pt idx="61993">15</cx:pt>
          <cx:pt idx="61994">15</cx:pt>
          <cx:pt idx="61995">15</cx:pt>
          <cx:pt idx="61996">15</cx:pt>
          <cx:pt idx="61997">15</cx:pt>
          <cx:pt idx="61998">15</cx:pt>
          <cx:pt idx="61999">15</cx:pt>
          <cx:pt idx="62000">15</cx:pt>
          <cx:pt idx="62001">15</cx:pt>
          <cx:pt idx="62002">15</cx:pt>
          <cx:pt idx="62003">15</cx:pt>
          <cx:pt idx="62004">15</cx:pt>
          <cx:pt idx="62005">15</cx:pt>
          <cx:pt idx="62006">15</cx:pt>
          <cx:pt idx="62007">15</cx:pt>
          <cx:pt idx="62008">15</cx:pt>
          <cx:pt idx="62009">15</cx:pt>
          <cx:pt idx="62010">15</cx:pt>
          <cx:pt idx="62011">15</cx:pt>
          <cx:pt idx="62012">15</cx:pt>
          <cx:pt idx="62013">15</cx:pt>
          <cx:pt idx="62014">15</cx:pt>
          <cx:pt idx="62015">15</cx:pt>
          <cx:pt idx="62016">15</cx:pt>
          <cx:pt idx="62017">15</cx:pt>
          <cx:pt idx="62018">15</cx:pt>
          <cx:pt idx="62019">15</cx:pt>
          <cx:pt idx="62020">15</cx:pt>
          <cx:pt idx="62021">15</cx:pt>
          <cx:pt idx="62022">15</cx:pt>
          <cx:pt idx="62023">15</cx:pt>
          <cx:pt idx="62024">15</cx:pt>
          <cx:pt idx="62025">15</cx:pt>
          <cx:pt idx="62026">15</cx:pt>
          <cx:pt idx="62027">15</cx:pt>
          <cx:pt idx="62028">15</cx:pt>
          <cx:pt idx="62029">15</cx:pt>
          <cx:pt idx="62030">15</cx:pt>
          <cx:pt idx="62031">15</cx:pt>
          <cx:pt idx="62032">15</cx:pt>
          <cx:pt idx="62033">15</cx:pt>
          <cx:pt idx="62034">15</cx:pt>
          <cx:pt idx="62035">15</cx:pt>
          <cx:pt idx="62036">15</cx:pt>
          <cx:pt idx="62037">15</cx:pt>
          <cx:pt idx="62038">15</cx:pt>
          <cx:pt idx="62039">15</cx:pt>
          <cx:pt idx="62040">15</cx:pt>
          <cx:pt idx="62041">15</cx:pt>
          <cx:pt idx="62042">15</cx:pt>
          <cx:pt idx="62043">15</cx:pt>
          <cx:pt idx="62044">15</cx:pt>
          <cx:pt idx="62045">15</cx:pt>
          <cx:pt idx="62046">15</cx:pt>
          <cx:pt idx="62047">15</cx:pt>
          <cx:pt idx="62048">15</cx:pt>
          <cx:pt idx="62049">15</cx:pt>
          <cx:pt idx="62050">15</cx:pt>
          <cx:pt idx="62051">15</cx:pt>
          <cx:pt idx="62052">15</cx:pt>
          <cx:pt idx="62053">15</cx:pt>
          <cx:pt idx="62054">15</cx:pt>
          <cx:pt idx="62055">15</cx:pt>
          <cx:pt idx="62056">15</cx:pt>
          <cx:pt idx="62057">15</cx:pt>
          <cx:pt idx="62058">15</cx:pt>
          <cx:pt idx="62059">15</cx:pt>
          <cx:pt idx="62060">15</cx:pt>
          <cx:pt idx="62061">15</cx:pt>
          <cx:pt idx="62062">15</cx:pt>
          <cx:pt idx="62063">15</cx:pt>
          <cx:pt idx="62064">15</cx:pt>
          <cx:pt idx="62065">15</cx:pt>
          <cx:pt idx="62066">15</cx:pt>
          <cx:pt idx="62067">15</cx:pt>
          <cx:pt idx="62068">15</cx:pt>
          <cx:pt idx="62069">15</cx:pt>
          <cx:pt idx="62070">15</cx:pt>
          <cx:pt idx="62071">15</cx:pt>
          <cx:pt idx="62072">15</cx:pt>
          <cx:pt idx="62073">15</cx:pt>
          <cx:pt idx="62074">15</cx:pt>
          <cx:pt idx="62075">15</cx:pt>
          <cx:pt idx="62076">15</cx:pt>
          <cx:pt idx="62077">15</cx:pt>
          <cx:pt idx="62078">15</cx:pt>
          <cx:pt idx="62079">15</cx:pt>
          <cx:pt idx="62080">15</cx:pt>
          <cx:pt idx="62081">15</cx:pt>
          <cx:pt idx="62082">15</cx:pt>
          <cx:pt idx="62083">15</cx:pt>
          <cx:pt idx="62084">15</cx:pt>
          <cx:pt idx="62085">15</cx:pt>
          <cx:pt idx="62086">15</cx:pt>
          <cx:pt idx="62087">15</cx:pt>
          <cx:pt idx="62088">15</cx:pt>
          <cx:pt idx="62089">15</cx:pt>
          <cx:pt idx="62090">15</cx:pt>
          <cx:pt idx="62091">15</cx:pt>
          <cx:pt idx="62092">15</cx:pt>
          <cx:pt idx="62093">15</cx:pt>
          <cx:pt idx="62094">15</cx:pt>
          <cx:pt idx="62095">15</cx:pt>
          <cx:pt idx="62096">15</cx:pt>
          <cx:pt idx="62097">15</cx:pt>
          <cx:pt idx="62098">15</cx:pt>
          <cx:pt idx="62099">15</cx:pt>
          <cx:pt idx="62100">15</cx:pt>
          <cx:pt idx="62101">15</cx:pt>
          <cx:pt idx="62102">15</cx:pt>
          <cx:pt idx="62103">15</cx:pt>
          <cx:pt idx="62104">15</cx:pt>
          <cx:pt idx="62105">15</cx:pt>
          <cx:pt idx="62106">15</cx:pt>
          <cx:pt idx="62107">15</cx:pt>
          <cx:pt idx="62108">15</cx:pt>
          <cx:pt idx="62109">15</cx:pt>
          <cx:pt idx="62110">15</cx:pt>
          <cx:pt idx="62111">15</cx:pt>
          <cx:pt idx="62112">15</cx:pt>
          <cx:pt idx="62113">15</cx:pt>
          <cx:pt idx="62114">15</cx:pt>
          <cx:pt idx="62115">15</cx:pt>
          <cx:pt idx="62116">15</cx:pt>
          <cx:pt idx="62117">15</cx:pt>
          <cx:pt idx="62118">15</cx:pt>
          <cx:pt idx="62119">15</cx:pt>
          <cx:pt idx="62120">15</cx:pt>
          <cx:pt idx="62121">15</cx:pt>
          <cx:pt idx="62122">15</cx:pt>
          <cx:pt idx="62123">15</cx:pt>
          <cx:pt idx="62124">15</cx:pt>
          <cx:pt idx="62125">15</cx:pt>
          <cx:pt idx="62126">15</cx:pt>
          <cx:pt idx="62127">15</cx:pt>
          <cx:pt idx="62128">15</cx:pt>
          <cx:pt idx="62129">15</cx:pt>
          <cx:pt idx="62130">15</cx:pt>
          <cx:pt idx="62131">15</cx:pt>
          <cx:pt idx="62132">15</cx:pt>
          <cx:pt idx="62133">15</cx:pt>
          <cx:pt idx="62134">15</cx:pt>
          <cx:pt idx="62135">15</cx:pt>
          <cx:pt idx="62136">15</cx:pt>
          <cx:pt idx="62137">15</cx:pt>
          <cx:pt idx="62138">15</cx:pt>
          <cx:pt idx="62139">15</cx:pt>
          <cx:pt idx="62140">15</cx:pt>
          <cx:pt idx="62141">15</cx:pt>
          <cx:pt idx="62142">15</cx:pt>
          <cx:pt idx="62143">15</cx:pt>
          <cx:pt idx="62144">15</cx:pt>
          <cx:pt idx="62145">15</cx:pt>
          <cx:pt idx="62146">15</cx:pt>
          <cx:pt idx="62147">15</cx:pt>
          <cx:pt idx="62148">15</cx:pt>
          <cx:pt idx="62149">15</cx:pt>
          <cx:pt idx="62150">15</cx:pt>
          <cx:pt idx="62151">15</cx:pt>
          <cx:pt idx="62152">15</cx:pt>
          <cx:pt idx="62153">15</cx:pt>
          <cx:pt idx="62154">15</cx:pt>
          <cx:pt idx="62155">15</cx:pt>
          <cx:pt idx="62156">15</cx:pt>
          <cx:pt idx="62157">15</cx:pt>
          <cx:pt idx="62158">15</cx:pt>
          <cx:pt idx="62159">15</cx:pt>
          <cx:pt idx="62160">15</cx:pt>
          <cx:pt idx="62161">15</cx:pt>
          <cx:pt idx="62162">15</cx:pt>
          <cx:pt idx="62163">15</cx:pt>
          <cx:pt idx="62164">15</cx:pt>
          <cx:pt idx="62165">15</cx:pt>
          <cx:pt idx="62166">15</cx:pt>
          <cx:pt idx="62167">15</cx:pt>
          <cx:pt idx="62168">15</cx:pt>
          <cx:pt idx="62169">15</cx:pt>
          <cx:pt idx="62170">15</cx:pt>
          <cx:pt idx="62171">15</cx:pt>
          <cx:pt idx="62172">15</cx:pt>
          <cx:pt idx="62173">15</cx:pt>
          <cx:pt idx="62174">15</cx:pt>
          <cx:pt idx="62175">15</cx:pt>
          <cx:pt idx="62176">15</cx:pt>
          <cx:pt idx="62177">15</cx:pt>
          <cx:pt idx="62178">15</cx:pt>
          <cx:pt idx="62179">15</cx:pt>
          <cx:pt idx="62180">15</cx:pt>
          <cx:pt idx="62181">15</cx:pt>
          <cx:pt idx="62182">15</cx:pt>
          <cx:pt idx="62183">15</cx:pt>
          <cx:pt idx="62184">15</cx:pt>
          <cx:pt idx="62185">15</cx:pt>
          <cx:pt idx="62186">15</cx:pt>
          <cx:pt idx="62187">15</cx:pt>
          <cx:pt idx="62188">15</cx:pt>
          <cx:pt idx="62189">15</cx:pt>
          <cx:pt idx="62190">15</cx:pt>
          <cx:pt idx="62191">15</cx:pt>
          <cx:pt idx="62192">15</cx:pt>
          <cx:pt idx="62193">15</cx:pt>
          <cx:pt idx="62194">15</cx:pt>
          <cx:pt idx="62195">15</cx:pt>
          <cx:pt idx="62196">15</cx:pt>
          <cx:pt idx="62197">15</cx:pt>
          <cx:pt idx="62198">15</cx:pt>
          <cx:pt idx="62199">15</cx:pt>
          <cx:pt idx="62200">15</cx:pt>
          <cx:pt idx="62201">15</cx:pt>
          <cx:pt idx="62202">15</cx:pt>
          <cx:pt idx="62203">15</cx:pt>
          <cx:pt idx="62204">15</cx:pt>
          <cx:pt idx="62205">15</cx:pt>
          <cx:pt idx="62206">15</cx:pt>
          <cx:pt idx="62207">15</cx:pt>
          <cx:pt idx="62208">15</cx:pt>
          <cx:pt idx="62209">15</cx:pt>
          <cx:pt idx="62210">15</cx:pt>
          <cx:pt idx="62211">15</cx:pt>
          <cx:pt idx="62212">15</cx:pt>
          <cx:pt idx="62213">15</cx:pt>
          <cx:pt idx="62214">15</cx:pt>
          <cx:pt idx="62215">15</cx:pt>
          <cx:pt idx="62216">15</cx:pt>
          <cx:pt idx="62217">15</cx:pt>
          <cx:pt idx="62218">15</cx:pt>
          <cx:pt idx="62219">15</cx:pt>
          <cx:pt idx="62220">15</cx:pt>
          <cx:pt idx="62221">15</cx:pt>
          <cx:pt idx="62222">15</cx:pt>
          <cx:pt idx="62223">15</cx:pt>
          <cx:pt idx="62224">15</cx:pt>
          <cx:pt idx="62225">15</cx:pt>
          <cx:pt idx="62226">15</cx:pt>
          <cx:pt idx="62227">15</cx:pt>
          <cx:pt idx="62228">15</cx:pt>
          <cx:pt idx="62229">15</cx:pt>
          <cx:pt idx="62230">15</cx:pt>
          <cx:pt idx="62231">15</cx:pt>
          <cx:pt idx="62232">15</cx:pt>
          <cx:pt idx="62233">15</cx:pt>
          <cx:pt idx="62234">15</cx:pt>
          <cx:pt idx="62235">15</cx:pt>
          <cx:pt idx="62236">15</cx:pt>
          <cx:pt idx="62237">15</cx:pt>
          <cx:pt idx="62238">15</cx:pt>
          <cx:pt idx="62239">15</cx:pt>
          <cx:pt idx="62240">15</cx:pt>
          <cx:pt idx="62241">15</cx:pt>
          <cx:pt idx="62242">15</cx:pt>
          <cx:pt idx="62243">15</cx:pt>
          <cx:pt idx="62244">15</cx:pt>
          <cx:pt idx="62245">15</cx:pt>
          <cx:pt idx="62246">15</cx:pt>
          <cx:pt idx="62247">15</cx:pt>
          <cx:pt idx="62248">15</cx:pt>
          <cx:pt idx="62249">15</cx:pt>
          <cx:pt idx="62250">15</cx:pt>
          <cx:pt idx="62251">15</cx:pt>
          <cx:pt idx="62252">15</cx:pt>
          <cx:pt idx="62253">15</cx:pt>
          <cx:pt idx="62254">15</cx:pt>
          <cx:pt idx="62255">15</cx:pt>
          <cx:pt idx="62256">15</cx:pt>
          <cx:pt idx="62257">15</cx:pt>
          <cx:pt idx="62258">15</cx:pt>
          <cx:pt idx="62259">15</cx:pt>
          <cx:pt idx="62260">15</cx:pt>
          <cx:pt idx="62261">15</cx:pt>
          <cx:pt idx="62262">15</cx:pt>
          <cx:pt idx="62263">15</cx:pt>
          <cx:pt idx="62264">15</cx:pt>
          <cx:pt idx="62265">15</cx:pt>
          <cx:pt idx="62266">15</cx:pt>
          <cx:pt idx="62267">15</cx:pt>
          <cx:pt idx="62268">15</cx:pt>
          <cx:pt idx="62269">15</cx:pt>
          <cx:pt idx="62270">15</cx:pt>
          <cx:pt idx="62271">15</cx:pt>
          <cx:pt idx="62272">15</cx:pt>
          <cx:pt idx="62273">15</cx:pt>
          <cx:pt idx="62274">15</cx:pt>
          <cx:pt idx="62275">15</cx:pt>
          <cx:pt idx="62276">15</cx:pt>
          <cx:pt idx="62277">15</cx:pt>
          <cx:pt idx="62278">15</cx:pt>
          <cx:pt idx="62279">15</cx:pt>
          <cx:pt idx="62280">15</cx:pt>
          <cx:pt idx="62281">15</cx:pt>
          <cx:pt idx="62282">15</cx:pt>
          <cx:pt idx="62283">15</cx:pt>
          <cx:pt idx="62284">15</cx:pt>
          <cx:pt idx="62285">15</cx:pt>
          <cx:pt idx="62286">15</cx:pt>
          <cx:pt idx="62287">15</cx:pt>
          <cx:pt idx="62288">15</cx:pt>
          <cx:pt idx="62289">15</cx:pt>
          <cx:pt idx="62290">15</cx:pt>
          <cx:pt idx="62291">15</cx:pt>
          <cx:pt idx="62292">15</cx:pt>
          <cx:pt idx="62293">15</cx:pt>
          <cx:pt idx="62294">15</cx:pt>
          <cx:pt idx="62295">15</cx:pt>
          <cx:pt idx="62296">15</cx:pt>
          <cx:pt idx="62297">15</cx:pt>
          <cx:pt idx="62298">15</cx:pt>
          <cx:pt idx="62299">15</cx:pt>
          <cx:pt idx="62300">15</cx:pt>
          <cx:pt idx="62301">15</cx:pt>
          <cx:pt idx="62302">15</cx:pt>
          <cx:pt idx="62303">15</cx:pt>
          <cx:pt idx="62304">15</cx:pt>
          <cx:pt idx="62305">15</cx:pt>
          <cx:pt idx="62306">15</cx:pt>
          <cx:pt idx="62307">15</cx:pt>
          <cx:pt idx="62308">15</cx:pt>
          <cx:pt idx="62309">15</cx:pt>
          <cx:pt idx="62310">15</cx:pt>
          <cx:pt idx="62311">15</cx:pt>
          <cx:pt idx="62312">15</cx:pt>
          <cx:pt idx="62313">15</cx:pt>
          <cx:pt idx="62314">15</cx:pt>
          <cx:pt idx="62315">15</cx:pt>
          <cx:pt idx="62316">15</cx:pt>
          <cx:pt idx="62317">15</cx:pt>
          <cx:pt idx="62318">15</cx:pt>
          <cx:pt idx="62319">15</cx:pt>
          <cx:pt idx="62320">15</cx:pt>
          <cx:pt idx="62321">15</cx:pt>
          <cx:pt idx="62322">15</cx:pt>
          <cx:pt idx="62323">15</cx:pt>
          <cx:pt idx="62324">15</cx:pt>
          <cx:pt idx="62325">15</cx:pt>
          <cx:pt idx="62326">15</cx:pt>
          <cx:pt idx="62327">15</cx:pt>
          <cx:pt idx="62328">15</cx:pt>
          <cx:pt idx="62329">15</cx:pt>
          <cx:pt idx="62330">15</cx:pt>
          <cx:pt idx="62331">15</cx:pt>
          <cx:pt idx="62332">15</cx:pt>
          <cx:pt idx="62333">15</cx:pt>
          <cx:pt idx="62334">15</cx:pt>
          <cx:pt idx="62335">15</cx:pt>
          <cx:pt idx="62336">15</cx:pt>
          <cx:pt idx="62337">15</cx:pt>
          <cx:pt idx="62338">15</cx:pt>
          <cx:pt idx="62339">15</cx:pt>
          <cx:pt idx="62340">15</cx:pt>
          <cx:pt idx="62341">15</cx:pt>
          <cx:pt idx="62342">15</cx:pt>
          <cx:pt idx="62343">15</cx:pt>
          <cx:pt idx="62344">15</cx:pt>
          <cx:pt idx="62345">15</cx:pt>
          <cx:pt idx="62346">15</cx:pt>
          <cx:pt idx="62347">15</cx:pt>
          <cx:pt idx="62348">15</cx:pt>
          <cx:pt idx="62349">15</cx:pt>
          <cx:pt idx="62350">15</cx:pt>
          <cx:pt idx="62351">15</cx:pt>
          <cx:pt idx="62352">15</cx:pt>
          <cx:pt idx="62353">15</cx:pt>
          <cx:pt idx="62354">15</cx:pt>
          <cx:pt idx="62355">15</cx:pt>
          <cx:pt idx="62356">15</cx:pt>
          <cx:pt idx="62357">15</cx:pt>
          <cx:pt idx="62358">15</cx:pt>
          <cx:pt idx="62359">15</cx:pt>
          <cx:pt idx="62360">15</cx:pt>
          <cx:pt idx="62361">15</cx:pt>
          <cx:pt idx="62362">15</cx:pt>
          <cx:pt idx="62363">15</cx:pt>
          <cx:pt idx="62364">15</cx:pt>
          <cx:pt idx="62365">15</cx:pt>
          <cx:pt idx="62366">15</cx:pt>
          <cx:pt idx="62367">15</cx:pt>
          <cx:pt idx="62368">15</cx:pt>
          <cx:pt idx="62369">15</cx:pt>
          <cx:pt idx="62370">15</cx:pt>
          <cx:pt idx="62371">15</cx:pt>
          <cx:pt idx="62372">15</cx:pt>
          <cx:pt idx="62373">15</cx:pt>
          <cx:pt idx="62374">15</cx:pt>
          <cx:pt idx="62375">15</cx:pt>
          <cx:pt idx="62376">15</cx:pt>
          <cx:pt idx="62377">15</cx:pt>
          <cx:pt idx="62378">15</cx:pt>
          <cx:pt idx="62379">15</cx:pt>
          <cx:pt idx="62380">15</cx:pt>
          <cx:pt idx="62381">15</cx:pt>
          <cx:pt idx="62382">15</cx:pt>
          <cx:pt idx="62383">15</cx:pt>
          <cx:pt idx="62384">15</cx:pt>
          <cx:pt idx="62385">15</cx:pt>
          <cx:pt idx="62386">15</cx:pt>
          <cx:pt idx="62387">15</cx:pt>
          <cx:pt idx="62388">15</cx:pt>
          <cx:pt idx="62389">15</cx:pt>
          <cx:pt idx="62390">15</cx:pt>
          <cx:pt idx="62391">15</cx:pt>
          <cx:pt idx="62392">15</cx:pt>
          <cx:pt idx="62393">15</cx:pt>
          <cx:pt idx="62394">15</cx:pt>
          <cx:pt idx="62395">15</cx:pt>
          <cx:pt idx="62396">15</cx:pt>
          <cx:pt idx="62397">15</cx:pt>
          <cx:pt idx="62398">15</cx:pt>
          <cx:pt idx="62399">15</cx:pt>
          <cx:pt idx="62400">15</cx:pt>
          <cx:pt idx="62401">15</cx:pt>
          <cx:pt idx="62402">15</cx:pt>
          <cx:pt idx="62403">15</cx:pt>
          <cx:pt idx="62404">15</cx:pt>
          <cx:pt idx="62405">15</cx:pt>
          <cx:pt idx="62406">15</cx:pt>
          <cx:pt idx="62407">15</cx:pt>
          <cx:pt idx="62408">15</cx:pt>
          <cx:pt idx="62409">15</cx:pt>
          <cx:pt idx="62410">15</cx:pt>
          <cx:pt idx="62411">15</cx:pt>
          <cx:pt idx="62412">15</cx:pt>
          <cx:pt idx="62413">15</cx:pt>
          <cx:pt idx="62414">15</cx:pt>
          <cx:pt idx="62415">15</cx:pt>
          <cx:pt idx="62416">15</cx:pt>
          <cx:pt idx="62417">15</cx:pt>
          <cx:pt idx="62418">15</cx:pt>
          <cx:pt idx="62419">15</cx:pt>
          <cx:pt idx="62420">15</cx:pt>
          <cx:pt idx="62421">15</cx:pt>
          <cx:pt idx="62422">15</cx:pt>
          <cx:pt idx="62423">15</cx:pt>
          <cx:pt idx="62424">15</cx:pt>
          <cx:pt idx="62425">15</cx:pt>
          <cx:pt idx="62426">15</cx:pt>
          <cx:pt idx="62427">15</cx:pt>
          <cx:pt idx="62428">15</cx:pt>
          <cx:pt idx="62429">15</cx:pt>
          <cx:pt idx="62430">15</cx:pt>
          <cx:pt idx="62431">15</cx:pt>
          <cx:pt idx="62432">15</cx:pt>
          <cx:pt idx="62433">15</cx:pt>
          <cx:pt idx="62434">15</cx:pt>
          <cx:pt idx="62435">15</cx:pt>
          <cx:pt idx="62436">15</cx:pt>
          <cx:pt idx="62437">15</cx:pt>
          <cx:pt idx="62438">15</cx:pt>
          <cx:pt idx="62439">15</cx:pt>
          <cx:pt idx="62440">15</cx:pt>
          <cx:pt idx="62441">15</cx:pt>
          <cx:pt idx="62442">15</cx:pt>
          <cx:pt idx="62443">15</cx:pt>
          <cx:pt idx="62444">15</cx:pt>
          <cx:pt idx="62445">15</cx:pt>
          <cx:pt idx="62446">15</cx:pt>
          <cx:pt idx="62447">15</cx:pt>
          <cx:pt idx="62448">15</cx:pt>
          <cx:pt idx="62449">15</cx:pt>
          <cx:pt idx="62450">15</cx:pt>
          <cx:pt idx="62451">15</cx:pt>
          <cx:pt idx="62452">15</cx:pt>
          <cx:pt idx="62453">15</cx:pt>
          <cx:pt idx="62454">15</cx:pt>
          <cx:pt idx="62455">15</cx:pt>
          <cx:pt idx="62456">15</cx:pt>
          <cx:pt idx="62457">15</cx:pt>
          <cx:pt idx="62458">15</cx:pt>
          <cx:pt idx="62459">15</cx:pt>
          <cx:pt idx="62460">15</cx:pt>
          <cx:pt idx="62461">15</cx:pt>
          <cx:pt idx="62462">15</cx:pt>
          <cx:pt idx="62463">15</cx:pt>
          <cx:pt idx="62464">15</cx:pt>
          <cx:pt idx="62465">15</cx:pt>
          <cx:pt idx="62466">15</cx:pt>
          <cx:pt idx="62467">15</cx:pt>
          <cx:pt idx="62468">15</cx:pt>
          <cx:pt idx="62469">15</cx:pt>
          <cx:pt idx="62470">15</cx:pt>
          <cx:pt idx="62471">15</cx:pt>
          <cx:pt idx="62472">15</cx:pt>
          <cx:pt idx="62473">15</cx:pt>
          <cx:pt idx="62474">15</cx:pt>
          <cx:pt idx="62475">15</cx:pt>
          <cx:pt idx="62476">15</cx:pt>
          <cx:pt idx="62477">15</cx:pt>
          <cx:pt idx="62478">15</cx:pt>
          <cx:pt idx="62479">15</cx:pt>
          <cx:pt idx="62480">15</cx:pt>
          <cx:pt idx="62481">15</cx:pt>
          <cx:pt idx="62482">15</cx:pt>
          <cx:pt idx="62483">15</cx:pt>
          <cx:pt idx="62484">15</cx:pt>
          <cx:pt idx="62485">15</cx:pt>
          <cx:pt idx="62486">15</cx:pt>
          <cx:pt idx="62487">15</cx:pt>
          <cx:pt idx="62488">15</cx:pt>
          <cx:pt idx="62489">15</cx:pt>
          <cx:pt idx="62490">15</cx:pt>
          <cx:pt idx="62491">15</cx:pt>
          <cx:pt idx="62492">15</cx:pt>
          <cx:pt idx="62493">15</cx:pt>
          <cx:pt idx="62494">15</cx:pt>
          <cx:pt idx="62495">15</cx:pt>
          <cx:pt idx="62496">15</cx:pt>
          <cx:pt idx="62497">15</cx:pt>
          <cx:pt idx="62498">15</cx:pt>
          <cx:pt idx="62499">15</cx:pt>
          <cx:pt idx="62500">15</cx:pt>
          <cx:pt idx="62501">15</cx:pt>
          <cx:pt idx="62502">15</cx:pt>
          <cx:pt idx="62503">15</cx:pt>
          <cx:pt idx="62504">15</cx:pt>
          <cx:pt idx="62505">15</cx:pt>
          <cx:pt idx="62506">15</cx:pt>
          <cx:pt idx="62507">15</cx:pt>
          <cx:pt idx="62508">15</cx:pt>
          <cx:pt idx="62509">15</cx:pt>
          <cx:pt idx="62510">15</cx:pt>
          <cx:pt idx="62511">15</cx:pt>
          <cx:pt idx="62512">15</cx:pt>
          <cx:pt idx="62513">15</cx:pt>
          <cx:pt idx="62514">15</cx:pt>
          <cx:pt idx="62515">15</cx:pt>
          <cx:pt idx="62516">15</cx:pt>
          <cx:pt idx="62517">15</cx:pt>
          <cx:pt idx="62518">15</cx:pt>
          <cx:pt idx="62519">15</cx:pt>
          <cx:pt idx="62520">15</cx:pt>
          <cx:pt idx="62521">15</cx:pt>
          <cx:pt idx="62522">15</cx:pt>
          <cx:pt idx="62523">15</cx:pt>
          <cx:pt idx="62524">15</cx:pt>
          <cx:pt idx="62525">15</cx:pt>
          <cx:pt idx="62526">15</cx:pt>
          <cx:pt idx="62527">15</cx:pt>
          <cx:pt idx="62528">15</cx:pt>
          <cx:pt idx="62529">15</cx:pt>
          <cx:pt idx="62530">15</cx:pt>
          <cx:pt idx="62531">15</cx:pt>
          <cx:pt idx="62532">15</cx:pt>
          <cx:pt idx="62533">15</cx:pt>
          <cx:pt idx="62534">15</cx:pt>
          <cx:pt idx="62535">15</cx:pt>
          <cx:pt idx="62536">15</cx:pt>
          <cx:pt idx="62537">15</cx:pt>
          <cx:pt idx="62538">15</cx:pt>
          <cx:pt idx="62539">15</cx:pt>
          <cx:pt idx="62540">15</cx:pt>
          <cx:pt idx="62541">15</cx:pt>
          <cx:pt idx="62542">15</cx:pt>
          <cx:pt idx="62543">15</cx:pt>
          <cx:pt idx="62544">15</cx:pt>
          <cx:pt idx="62545">15</cx:pt>
          <cx:pt idx="62546">15</cx:pt>
          <cx:pt idx="62547">15</cx:pt>
          <cx:pt idx="62548">15</cx:pt>
          <cx:pt idx="62549">15</cx:pt>
          <cx:pt idx="62550">15</cx:pt>
          <cx:pt idx="62551">15</cx:pt>
          <cx:pt idx="62552">15</cx:pt>
          <cx:pt idx="62553">15</cx:pt>
          <cx:pt idx="62554">15</cx:pt>
          <cx:pt idx="62555">15</cx:pt>
          <cx:pt idx="62556">15</cx:pt>
          <cx:pt idx="62557">15</cx:pt>
          <cx:pt idx="62558">15</cx:pt>
          <cx:pt idx="62559">15</cx:pt>
          <cx:pt idx="62560">15</cx:pt>
          <cx:pt idx="62561">15</cx:pt>
          <cx:pt idx="62562">15</cx:pt>
          <cx:pt idx="62563">15</cx:pt>
          <cx:pt idx="62564">15</cx:pt>
          <cx:pt idx="62565">15</cx:pt>
          <cx:pt idx="62566">15</cx:pt>
          <cx:pt idx="62567">15</cx:pt>
          <cx:pt idx="62568">15</cx:pt>
          <cx:pt idx="62569">15</cx:pt>
          <cx:pt idx="62570">15</cx:pt>
          <cx:pt idx="62571">15</cx:pt>
          <cx:pt idx="62572">15</cx:pt>
          <cx:pt idx="62573">15</cx:pt>
          <cx:pt idx="62574">15</cx:pt>
          <cx:pt idx="62575">15</cx:pt>
          <cx:pt idx="62576">15</cx:pt>
          <cx:pt idx="62577">15</cx:pt>
          <cx:pt idx="62578">15</cx:pt>
          <cx:pt idx="62579">15</cx:pt>
          <cx:pt idx="62580">15</cx:pt>
          <cx:pt idx="62581">15</cx:pt>
          <cx:pt idx="62582">15</cx:pt>
          <cx:pt idx="62583">15</cx:pt>
          <cx:pt idx="62584">15</cx:pt>
          <cx:pt idx="62585">15</cx:pt>
          <cx:pt idx="62586">15</cx:pt>
          <cx:pt idx="62587">15</cx:pt>
          <cx:pt idx="62588">15</cx:pt>
          <cx:pt idx="62589">15</cx:pt>
          <cx:pt idx="62590">15</cx:pt>
          <cx:pt idx="62591">15</cx:pt>
          <cx:pt idx="62592">15</cx:pt>
          <cx:pt idx="62593">15</cx:pt>
          <cx:pt idx="62594">15</cx:pt>
          <cx:pt idx="62595">15</cx:pt>
          <cx:pt idx="62596">15</cx:pt>
          <cx:pt idx="62597">15</cx:pt>
          <cx:pt idx="62598">15</cx:pt>
          <cx:pt idx="62599">15</cx:pt>
          <cx:pt idx="62600">15</cx:pt>
          <cx:pt idx="62601">15</cx:pt>
          <cx:pt idx="62602">15</cx:pt>
          <cx:pt idx="62603">15</cx:pt>
          <cx:pt idx="62604">15</cx:pt>
          <cx:pt idx="62605">15</cx:pt>
          <cx:pt idx="62606">15</cx:pt>
          <cx:pt idx="62607">15</cx:pt>
          <cx:pt idx="62608">15</cx:pt>
          <cx:pt idx="62609">15</cx:pt>
          <cx:pt idx="62610">15</cx:pt>
          <cx:pt idx="62611">15</cx:pt>
          <cx:pt idx="62612">15</cx:pt>
          <cx:pt idx="62613">15</cx:pt>
          <cx:pt idx="62614">15</cx:pt>
          <cx:pt idx="62615">15</cx:pt>
          <cx:pt idx="62616">15</cx:pt>
          <cx:pt idx="62617">15</cx:pt>
          <cx:pt idx="62618">15</cx:pt>
          <cx:pt idx="62619">15</cx:pt>
          <cx:pt idx="62620">15</cx:pt>
          <cx:pt idx="62621">15</cx:pt>
          <cx:pt idx="62622">15</cx:pt>
          <cx:pt idx="62623">15</cx:pt>
          <cx:pt idx="62624">15</cx:pt>
          <cx:pt idx="62625">15</cx:pt>
          <cx:pt idx="62626">15</cx:pt>
          <cx:pt idx="62627">15</cx:pt>
          <cx:pt idx="62628">15</cx:pt>
          <cx:pt idx="62629">15</cx:pt>
          <cx:pt idx="62630">15</cx:pt>
          <cx:pt idx="62631">15</cx:pt>
          <cx:pt idx="62632">15</cx:pt>
          <cx:pt idx="62633">15</cx:pt>
          <cx:pt idx="62634">15</cx:pt>
          <cx:pt idx="62635">15</cx:pt>
          <cx:pt idx="62636">15</cx:pt>
          <cx:pt idx="62637">15</cx:pt>
          <cx:pt idx="62638">15</cx:pt>
          <cx:pt idx="62639">15</cx:pt>
          <cx:pt idx="62640">15</cx:pt>
          <cx:pt idx="62641">15</cx:pt>
          <cx:pt idx="62642">14</cx:pt>
          <cx:pt idx="62643">14</cx:pt>
          <cx:pt idx="62644">14</cx:pt>
          <cx:pt idx="62645">14</cx:pt>
          <cx:pt idx="62646">14</cx:pt>
          <cx:pt idx="62647">14</cx:pt>
          <cx:pt idx="62648">14</cx:pt>
          <cx:pt idx="62649">14</cx:pt>
          <cx:pt idx="62650">14</cx:pt>
          <cx:pt idx="62651">14</cx:pt>
          <cx:pt idx="62652">14</cx:pt>
          <cx:pt idx="62653">14</cx:pt>
          <cx:pt idx="62654">14</cx:pt>
          <cx:pt idx="62655">14</cx:pt>
          <cx:pt idx="62656">14</cx:pt>
          <cx:pt idx="62657">14</cx:pt>
          <cx:pt idx="62658">14</cx:pt>
          <cx:pt idx="62659">14</cx:pt>
          <cx:pt idx="62660">14</cx:pt>
          <cx:pt idx="62661">14</cx:pt>
          <cx:pt idx="62662">14</cx:pt>
          <cx:pt idx="62663">14</cx:pt>
          <cx:pt idx="62664">14</cx:pt>
          <cx:pt idx="62665">14</cx:pt>
          <cx:pt idx="62666">14</cx:pt>
          <cx:pt idx="62667">14</cx:pt>
          <cx:pt idx="62668">14</cx:pt>
          <cx:pt idx="62669">14</cx:pt>
          <cx:pt idx="62670">14</cx:pt>
          <cx:pt idx="62671">14</cx:pt>
          <cx:pt idx="62672">14</cx:pt>
          <cx:pt idx="62673">14</cx:pt>
          <cx:pt idx="62674">14</cx:pt>
          <cx:pt idx="62675">14</cx:pt>
          <cx:pt idx="62676">14</cx:pt>
          <cx:pt idx="62677">14</cx:pt>
          <cx:pt idx="62678">14</cx:pt>
          <cx:pt idx="62679">14</cx:pt>
          <cx:pt idx="62680">14</cx:pt>
          <cx:pt idx="62681">14</cx:pt>
          <cx:pt idx="62682">14</cx:pt>
          <cx:pt idx="62683">14</cx:pt>
          <cx:pt idx="62684">14</cx:pt>
          <cx:pt idx="62685">14</cx:pt>
          <cx:pt idx="62686">14</cx:pt>
          <cx:pt idx="62687">14</cx:pt>
          <cx:pt idx="62688">14</cx:pt>
          <cx:pt idx="62689">14</cx:pt>
          <cx:pt idx="62690">14</cx:pt>
          <cx:pt idx="62691">14</cx:pt>
          <cx:pt idx="62692">14</cx:pt>
          <cx:pt idx="62693">14</cx:pt>
          <cx:pt idx="62694">14</cx:pt>
          <cx:pt idx="62695">14</cx:pt>
          <cx:pt idx="62696">14</cx:pt>
          <cx:pt idx="62697">14</cx:pt>
          <cx:pt idx="62698">14</cx:pt>
          <cx:pt idx="62699">14</cx:pt>
          <cx:pt idx="62700">14</cx:pt>
          <cx:pt idx="62701">14</cx:pt>
          <cx:pt idx="62702">14</cx:pt>
          <cx:pt idx="62703">14</cx:pt>
          <cx:pt idx="62704">14</cx:pt>
          <cx:pt idx="62705">14</cx:pt>
          <cx:pt idx="62706">14</cx:pt>
          <cx:pt idx="62707">14</cx:pt>
          <cx:pt idx="62708">14</cx:pt>
          <cx:pt idx="62709">14</cx:pt>
          <cx:pt idx="62710">14</cx:pt>
          <cx:pt idx="62711">14</cx:pt>
          <cx:pt idx="62712">14</cx:pt>
          <cx:pt idx="62713">14</cx:pt>
          <cx:pt idx="62714">14</cx:pt>
          <cx:pt idx="62715">14</cx:pt>
          <cx:pt idx="62716">14</cx:pt>
          <cx:pt idx="62717">14</cx:pt>
          <cx:pt idx="62718">14</cx:pt>
          <cx:pt idx="62719">14</cx:pt>
          <cx:pt idx="62720">14</cx:pt>
          <cx:pt idx="62721">14</cx:pt>
          <cx:pt idx="62722">14</cx:pt>
          <cx:pt idx="62723">14</cx:pt>
          <cx:pt idx="62724">14</cx:pt>
          <cx:pt idx="62725">14</cx:pt>
          <cx:pt idx="62726">14</cx:pt>
          <cx:pt idx="62727">14</cx:pt>
          <cx:pt idx="62728">14</cx:pt>
          <cx:pt idx="62729">14</cx:pt>
          <cx:pt idx="62730">14</cx:pt>
          <cx:pt idx="62731">14</cx:pt>
          <cx:pt idx="62732">14</cx:pt>
          <cx:pt idx="62733">14</cx:pt>
          <cx:pt idx="62734">14</cx:pt>
          <cx:pt idx="62735">14</cx:pt>
          <cx:pt idx="62736">14</cx:pt>
          <cx:pt idx="62737">14</cx:pt>
          <cx:pt idx="62738">14</cx:pt>
          <cx:pt idx="62739">14</cx:pt>
          <cx:pt idx="62740">14</cx:pt>
          <cx:pt idx="62741">14</cx:pt>
          <cx:pt idx="62742">14</cx:pt>
          <cx:pt idx="62743">14</cx:pt>
          <cx:pt idx="62744">14</cx:pt>
          <cx:pt idx="62745">14</cx:pt>
          <cx:pt idx="62746">14</cx:pt>
          <cx:pt idx="62747">14</cx:pt>
          <cx:pt idx="62748">14</cx:pt>
          <cx:pt idx="62749">14</cx:pt>
          <cx:pt idx="62750">14</cx:pt>
          <cx:pt idx="62751">14</cx:pt>
          <cx:pt idx="62752">14</cx:pt>
          <cx:pt idx="62753">14</cx:pt>
          <cx:pt idx="62754">14</cx:pt>
          <cx:pt idx="62755">14</cx:pt>
          <cx:pt idx="62756">14</cx:pt>
          <cx:pt idx="62757">14</cx:pt>
          <cx:pt idx="62758">14</cx:pt>
          <cx:pt idx="62759">14</cx:pt>
          <cx:pt idx="62760">14</cx:pt>
          <cx:pt idx="62761">14</cx:pt>
          <cx:pt idx="62762">14</cx:pt>
          <cx:pt idx="62763">14</cx:pt>
          <cx:pt idx="62764">14</cx:pt>
          <cx:pt idx="62765">14</cx:pt>
          <cx:pt idx="62766">14</cx:pt>
          <cx:pt idx="62767">14</cx:pt>
          <cx:pt idx="62768">14</cx:pt>
          <cx:pt idx="62769">14</cx:pt>
          <cx:pt idx="62770">14</cx:pt>
          <cx:pt idx="62771">14</cx:pt>
          <cx:pt idx="62772">14</cx:pt>
          <cx:pt idx="62773">14</cx:pt>
          <cx:pt idx="62774">14</cx:pt>
          <cx:pt idx="62775">14</cx:pt>
          <cx:pt idx="62776">14</cx:pt>
          <cx:pt idx="62777">14</cx:pt>
          <cx:pt idx="62778">14</cx:pt>
          <cx:pt idx="62779">14</cx:pt>
          <cx:pt idx="62780">14</cx:pt>
          <cx:pt idx="62781">14</cx:pt>
          <cx:pt idx="62782">14</cx:pt>
          <cx:pt idx="62783">14</cx:pt>
          <cx:pt idx="62784">14</cx:pt>
          <cx:pt idx="62785">14</cx:pt>
          <cx:pt idx="62786">14</cx:pt>
          <cx:pt idx="62787">14</cx:pt>
          <cx:pt idx="62788">14</cx:pt>
          <cx:pt idx="62789">14</cx:pt>
          <cx:pt idx="62790">14</cx:pt>
          <cx:pt idx="62791">14</cx:pt>
          <cx:pt idx="62792">14</cx:pt>
          <cx:pt idx="62793">14</cx:pt>
          <cx:pt idx="62794">14</cx:pt>
          <cx:pt idx="62795">14</cx:pt>
          <cx:pt idx="62796">14</cx:pt>
          <cx:pt idx="62797">14</cx:pt>
          <cx:pt idx="62798">14</cx:pt>
          <cx:pt idx="62799">14</cx:pt>
          <cx:pt idx="62800">14</cx:pt>
          <cx:pt idx="62801">14</cx:pt>
          <cx:pt idx="62802">14</cx:pt>
          <cx:pt idx="62803">14</cx:pt>
          <cx:pt idx="62804">14</cx:pt>
          <cx:pt idx="62805">14</cx:pt>
          <cx:pt idx="62806">14</cx:pt>
          <cx:pt idx="62807">14</cx:pt>
          <cx:pt idx="62808">14</cx:pt>
          <cx:pt idx="62809">14</cx:pt>
          <cx:pt idx="62810">14</cx:pt>
          <cx:pt idx="62811">14</cx:pt>
          <cx:pt idx="62812">14</cx:pt>
          <cx:pt idx="62813">14</cx:pt>
          <cx:pt idx="62814">14</cx:pt>
          <cx:pt idx="62815">14</cx:pt>
          <cx:pt idx="62816">14</cx:pt>
          <cx:pt idx="62817">14</cx:pt>
          <cx:pt idx="62818">14</cx:pt>
          <cx:pt idx="62819">14</cx:pt>
          <cx:pt idx="62820">14</cx:pt>
          <cx:pt idx="62821">14</cx:pt>
          <cx:pt idx="62822">14</cx:pt>
          <cx:pt idx="62823">14</cx:pt>
          <cx:pt idx="62824">14</cx:pt>
          <cx:pt idx="62825">14</cx:pt>
          <cx:pt idx="62826">14</cx:pt>
          <cx:pt idx="62827">14</cx:pt>
          <cx:pt idx="62828">14</cx:pt>
          <cx:pt idx="62829">14</cx:pt>
          <cx:pt idx="62830">14</cx:pt>
          <cx:pt idx="62831">14</cx:pt>
          <cx:pt idx="62832">14</cx:pt>
          <cx:pt idx="62833">14</cx:pt>
          <cx:pt idx="62834">14</cx:pt>
          <cx:pt idx="62835">14</cx:pt>
          <cx:pt idx="62836">14</cx:pt>
          <cx:pt idx="62837">14</cx:pt>
          <cx:pt idx="62838">14</cx:pt>
          <cx:pt idx="62839">14</cx:pt>
          <cx:pt idx="62840">14</cx:pt>
          <cx:pt idx="62841">14</cx:pt>
          <cx:pt idx="62842">14</cx:pt>
          <cx:pt idx="62843">14</cx:pt>
          <cx:pt idx="62844">14</cx:pt>
          <cx:pt idx="62845">14</cx:pt>
          <cx:pt idx="62846">14</cx:pt>
          <cx:pt idx="62847">14</cx:pt>
          <cx:pt idx="62848">14</cx:pt>
          <cx:pt idx="62849">14</cx:pt>
          <cx:pt idx="62850">14</cx:pt>
          <cx:pt idx="62851">14</cx:pt>
          <cx:pt idx="62852">14</cx:pt>
          <cx:pt idx="62853">14</cx:pt>
          <cx:pt idx="62854">14</cx:pt>
          <cx:pt idx="62855">14</cx:pt>
          <cx:pt idx="62856">14</cx:pt>
          <cx:pt idx="62857">14</cx:pt>
          <cx:pt idx="62858">14</cx:pt>
          <cx:pt idx="62859">14</cx:pt>
          <cx:pt idx="62860">14</cx:pt>
          <cx:pt idx="62861">14</cx:pt>
          <cx:pt idx="62862">14</cx:pt>
          <cx:pt idx="62863">14</cx:pt>
          <cx:pt idx="62864">14</cx:pt>
          <cx:pt idx="62865">14</cx:pt>
          <cx:pt idx="62866">14</cx:pt>
          <cx:pt idx="62867">14</cx:pt>
          <cx:pt idx="62868">14</cx:pt>
          <cx:pt idx="62869">14</cx:pt>
          <cx:pt idx="62870">14</cx:pt>
          <cx:pt idx="62871">14</cx:pt>
          <cx:pt idx="62872">14</cx:pt>
          <cx:pt idx="62873">14</cx:pt>
          <cx:pt idx="62874">14</cx:pt>
          <cx:pt idx="62875">14</cx:pt>
          <cx:pt idx="62876">14</cx:pt>
          <cx:pt idx="62877">14</cx:pt>
          <cx:pt idx="62878">14</cx:pt>
          <cx:pt idx="62879">14</cx:pt>
          <cx:pt idx="62880">14</cx:pt>
          <cx:pt idx="62881">14</cx:pt>
          <cx:pt idx="62882">14</cx:pt>
          <cx:pt idx="62883">14</cx:pt>
          <cx:pt idx="62884">14</cx:pt>
          <cx:pt idx="62885">14</cx:pt>
          <cx:pt idx="62886">14</cx:pt>
          <cx:pt idx="62887">14</cx:pt>
          <cx:pt idx="62888">14</cx:pt>
          <cx:pt idx="62889">14</cx:pt>
          <cx:pt idx="62890">14</cx:pt>
          <cx:pt idx="62891">14</cx:pt>
          <cx:pt idx="62892">14</cx:pt>
          <cx:pt idx="62893">14</cx:pt>
          <cx:pt idx="62894">14</cx:pt>
          <cx:pt idx="62895">14</cx:pt>
          <cx:pt idx="62896">14</cx:pt>
          <cx:pt idx="62897">14</cx:pt>
          <cx:pt idx="62898">14</cx:pt>
          <cx:pt idx="62899">14</cx:pt>
          <cx:pt idx="62900">14</cx:pt>
          <cx:pt idx="62901">14</cx:pt>
          <cx:pt idx="62902">14</cx:pt>
          <cx:pt idx="62903">14</cx:pt>
          <cx:pt idx="62904">14</cx:pt>
          <cx:pt idx="62905">14</cx:pt>
          <cx:pt idx="62906">14</cx:pt>
          <cx:pt idx="62907">14</cx:pt>
          <cx:pt idx="62908">14</cx:pt>
          <cx:pt idx="62909">14</cx:pt>
          <cx:pt idx="62910">14</cx:pt>
          <cx:pt idx="62911">14</cx:pt>
          <cx:pt idx="62912">14</cx:pt>
          <cx:pt idx="62913">14</cx:pt>
          <cx:pt idx="62914">14</cx:pt>
          <cx:pt idx="62915">14</cx:pt>
          <cx:pt idx="62916">14</cx:pt>
          <cx:pt idx="62917">14</cx:pt>
          <cx:pt idx="62918">14</cx:pt>
          <cx:pt idx="62919">14</cx:pt>
          <cx:pt idx="62920">14</cx:pt>
          <cx:pt idx="62921">14</cx:pt>
          <cx:pt idx="62922">14</cx:pt>
          <cx:pt idx="62923">14</cx:pt>
          <cx:pt idx="62924">14</cx:pt>
          <cx:pt idx="62925">14</cx:pt>
          <cx:pt idx="62926">14</cx:pt>
          <cx:pt idx="62927">14</cx:pt>
          <cx:pt idx="62928">14</cx:pt>
          <cx:pt idx="62929">14</cx:pt>
          <cx:pt idx="62930">14</cx:pt>
          <cx:pt idx="62931">14</cx:pt>
          <cx:pt idx="62932">14</cx:pt>
          <cx:pt idx="62933">14</cx:pt>
          <cx:pt idx="62934">14</cx:pt>
          <cx:pt idx="62935">14</cx:pt>
          <cx:pt idx="62936">14</cx:pt>
          <cx:pt idx="62937">14</cx:pt>
          <cx:pt idx="62938">14</cx:pt>
          <cx:pt idx="62939">14</cx:pt>
          <cx:pt idx="62940">14</cx:pt>
          <cx:pt idx="62941">14</cx:pt>
          <cx:pt idx="62942">14</cx:pt>
          <cx:pt idx="62943">14</cx:pt>
          <cx:pt idx="62944">14</cx:pt>
          <cx:pt idx="62945">14</cx:pt>
          <cx:pt idx="62946">14</cx:pt>
          <cx:pt idx="62947">14</cx:pt>
          <cx:pt idx="62948">14</cx:pt>
          <cx:pt idx="62949">14</cx:pt>
          <cx:pt idx="62950">14</cx:pt>
          <cx:pt idx="62951">14</cx:pt>
          <cx:pt idx="62952">14</cx:pt>
          <cx:pt idx="62953">14</cx:pt>
          <cx:pt idx="62954">14</cx:pt>
          <cx:pt idx="62955">14</cx:pt>
          <cx:pt idx="62956">14</cx:pt>
          <cx:pt idx="62957">14</cx:pt>
          <cx:pt idx="62958">14</cx:pt>
          <cx:pt idx="62959">14</cx:pt>
          <cx:pt idx="62960">14</cx:pt>
          <cx:pt idx="62961">14</cx:pt>
          <cx:pt idx="62962">14</cx:pt>
          <cx:pt idx="62963">14</cx:pt>
          <cx:pt idx="62964">14</cx:pt>
          <cx:pt idx="62965">14</cx:pt>
          <cx:pt idx="62966">14</cx:pt>
          <cx:pt idx="62967">14</cx:pt>
          <cx:pt idx="62968">14</cx:pt>
          <cx:pt idx="62969">14</cx:pt>
          <cx:pt idx="62970">14</cx:pt>
          <cx:pt idx="62971">14</cx:pt>
          <cx:pt idx="62972">14</cx:pt>
          <cx:pt idx="62973">14</cx:pt>
          <cx:pt idx="62974">14</cx:pt>
          <cx:pt idx="62975">14</cx:pt>
          <cx:pt idx="62976">14</cx:pt>
          <cx:pt idx="62977">14</cx:pt>
          <cx:pt idx="62978">14</cx:pt>
          <cx:pt idx="62979">14</cx:pt>
          <cx:pt idx="62980">14</cx:pt>
          <cx:pt idx="62981">14</cx:pt>
          <cx:pt idx="62982">14</cx:pt>
          <cx:pt idx="62983">14</cx:pt>
          <cx:pt idx="62984">14</cx:pt>
          <cx:pt idx="62985">14</cx:pt>
          <cx:pt idx="62986">14</cx:pt>
          <cx:pt idx="62987">14</cx:pt>
          <cx:pt idx="62988">14</cx:pt>
          <cx:pt idx="62989">14</cx:pt>
          <cx:pt idx="62990">14</cx:pt>
          <cx:pt idx="62991">14</cx:pt>
          <cx:pt idx="62992">14</cx:pt>
          <cx:pt idx="62993">14</cx:pt>
          <cx:pt idx="62994">14</cx:pt>
          <cx:pt idx="62995">14</cx:pt>
          <cx:pt idx="62996">14</cx:pt>
          <cx:pt idx="62997">14</cx:pt>
          <cx:pt idx="62998">14</cx:pt>
          <cx:pt idx="62999">14</cx:pt>
          <cx:pt idx="63000">14</cx:pt>
          <cx:pt idx="63001">14</cx:pt>
          <cx:pt idx="63002">14</cx:pt>
          <cx:pt idx="63003">14</cx:pt>
          <cx:pt idx="63004">14</cx:pt>
          <cx:pt idx="63005">14</cx:pt>
          <cx:pt idx="63006">14</cx:pt>
          <cx:pt idx="63007">14</cx:pt>
          <cx:pt idx="63008">14</cx:pt>
          <cx:pt idx="63009">14</cx:pt>
          <cx:pt idx="63010">14</cx:pt>
          <cx:pt idx="63011">14</cx:pt>
          <cx:pt idx="63012">14</cx:pt>
          <cx:pt idx="63013">14</cx:pt>
          <cx:pt idx="63014">14</cx:pt>
          <cx:pt idx="63015">14</cx:pt>
          <cx:pt idx="63016">14</cx:pt>
          <cx:pt idx="63017">14</cx:pt>
          <cx:pt idx="63018">14</cx:pt>
          <cx:pt idx="63019">14</cx:pt>
          <cx:pt idx="63020">14</cx:pt>
          <cx:pt idx="63021">14</cx:pt>
          <cx:pt idx="63022">14</cx:pt>
          <cx:pt idx="63023">14</cx:pt>
          <cx:pt idx="63024">14</cx:pt>
          <cx:pt idx="63025">14</cx:pt>
          <cx:pt idx="63026">14</cx:pt>
          <cx:pt idx="63027">14</cx:pt>
          <cx:pt idx="63028">14</cx:pt>
          <cx:pt idx="63029">14</cx:pt>
          <cx:pt idx="63030">14</cx:pt>
          <cx:pt idx="63031">14</cx:pt>
          <cx:pt idx="63032">14</cx:pt>
          <cx:pt idx="63033">14</cx:pt>
          <cx:pt idx="63034">14</cx:pt>
          <cx:pt idx="63035">14</cx:pt>
          <cx:pt idx="63036">14</cx:pt>
          <cx:pt idx="63037">14</cx:pt>
          <cx:pt idx="63038">14</cx:pt>
          <cx:pt idx="63039">14</cx:pt>
          <cx:pt idx="63040">14</cx:pt>
          <cx:pt idx="63041">14</cx:pt>
          <cx:pt idx="63042">14</cx:pt>
          <cx:pt idx="63043">14</cx:pt>
          <cx:pt idx="63044">14</cx:pt>
          <cx:pt idx="63045">14</cx:pt>
          <cx:pt idx="63046">14</cx:pt>
          <cx:pt idx="63047">14</cx:pt>
          <cx:pt idx="63048">14</cx:pt>
          <cx:pt idx="63049">14</cx:pt>
          <cx:pt idx="63050">14</cx:pt>
          <cx:pt idx="63051">14</cx:pt>
          <cx:pt idx="63052">14</cx:pt>
          <cx:pt idx="63053">14</cx:pt>
          <cx:pt idx="63054">14</cx:pt>
          <cx:pt idx="63055">14</cx:pt>
          <cx:pt idx="63056">14</cx:pt>
          <cx:pt idx="63057">14</cx:pt>
          <cx:pt idx="63058">14</cx:pt>
          <cx:pt idx="63059">14</cx:pt>
          <cx:pt idx="63060">14</cx:pt>
          <cx:pt idx="63061">14</cx:pt>
          <cx:pt idx="63062">14</cx:pt>
          <cx:pt idx="63063">14</cx:pt>
          <cx:pt idx="63064">14</cx:pt>
          <cx:pt idx="63065">14</cx:pt>
          <cx:pt idx="63066">14</cx:pt>
          <cx:pt idx="63067">14</cx:pt>
          <cx:pt idx="63068">14</cx:pt>
          <cx:pt idx="63069">14</cx:pt>
          <cx:pt idx="63070">14</cx:pt>
          <cx:pt idx="63071">14</cx:pt>
          <cx:pt idx="63072">14</cx:pt>
          <cx:pt idx="63073">14</cx:pt>
          <cx:pt idx="63074">14</cx:pt>
          <cx:pt idx="63075">14</cx:pt>
          <cx:pt idx="63076">14</cx:pt>
          <cx:pt idx="63077">14</cx:pt>
          <cx:pt idx="63078">14</cx:pt>
          <cx:pt idx="63079">14</cx:pt>
          <cx:pt idx="63080">14</cx:pt>
          <cx:pt idx="63081">14</cx:pt>
          <cx:pt idx="63082">14</cx:pt>
          <cx:pt idx="63083">14</cx:pt>
          <cx:pt idx="63084">14</cx:pt>
          <cx:pt idx="63085">14</cx:pt>
          <cx:pt idx="63086">14</cx:pt>
          <cx:pt idx="63087">14</cx:pt>
          <cx:pt idx="63088">14</cx:pt>
          <cx:pt idx="63089">14</cx:pt>
          <cx:pt idx="63090">14</cx:pt>
          <cx:pt idx="63091">14</cx:pt>
          <cx:pt idx="63092">14</cx:pt>
          <cx:pt idx="63093">14</cx:pt>
          <cx:pt idx="63094">14</cx:pt>
          <cx:pt idx="63095">14</cx:pt>
          <cx:pt idx="63096">14</cx:pt>
          <cx:pt idx="63097">14</cx:pt>
          <cx:pt idx="63098">14</cx:pt>
          <cx:pt idx="63099">14</cx:pt>
          <cx:pt idx="63100">14</cx:pt>
          <cx:pt idx="63101">14</cx:pt>
          <cx:pt idx="63102">14</cx:pt>
          <cx:pt idx="63103">14</cx:pt>
          <cx:pt idx="63104">14</cx:pt>
          <cx:pt idx="63105">14</cx:pt>
          <cx:pt idx="63106">14</cx:pt>
          <cx:pt idx="63107">14</cx:pt>
          <cx:pt idx="63108">14</cx:pt>
          <cx:pt idx="63109">14</cx:pt>
          <cx:pt idx="63110">14</cx:pt>
          <cx:pt idx="63111">14</cx:pt>
          <cx:pt idx="63112">14</cx:pt>
          <cx:pt idx="63113">14</cx:pt>
          <cx:pt idx="63114">14</cx:pt>
          <cx:pt idx="63115">14</cx:pt>
          <cx:pt idx="63116">14</cx:pt>
          <cx:pt idx="63117">14</cx:pt>
          <cx:pt idx="63118">14</cx:pt>
          <cx:pt idx="63119">14</cx:pt>
          <cx:pt idx="63120">14</cx:pt>
          <cx:pt idx="63121">14</cx:pt>
          <cx:pt idx="63122">14</cx:pt>
          <cx:pt idx="63123">14</cx:pt>
          <cx:pt idx="63124">14</cx:pt>
          <cx:pt idx="63125">14</cx:pt>
          <cx:pt idx="63126">14</cx:pt>
          <cx:pt idx="63127">14</cx:pt>
          <cx:pt idx="63128">14</cx:pt>
          <cx:pt idx="63129">14</cx:pt>
          <cx:pt idx="63130">14</cx:pt>
          <cx:pt idx="63131">14</cx:pt>
          <cx:pt idx="63132">14</cx:pt>
          <cx:pt idx="63133">14</cx:pt>
          <cx:pt idx="63134">14</cx:pt>
          <cx:pt idx="63135">14</cx:pt>
          <cx:pt idx="63136">14</cx:pt>
          <cx:pt idx="63137">14</cx:pt>
          <cx:pt idx="63138">14</cx:pt>
          <cx:pt idx="63139">14</cx:pt>
          <cx:pt idx="63140">14</cx:pt>
          <cx:pt idx="63141">14</cx:pt>
          <cx:pt idx="63142">14</cx:pt>
          <cx:pt idx="63143">14</cx:pt>
          <cx:pt idx="63144">14</cx:pt>
          <cx:pt idx="63145">14</cx:pt>
          <cx:pt idx="63146">14</cx:pt>
          <cx:pt idx="63147">14</cx:pt>
          <cx:pt idx="63148">14</cx:pt>
          <cx:pt idx="63149">14</cx:pt>
          <cx:pt idx="63150">14</cx:pt>
          <cx:pt idx="63151">14</cx:pt>
          <cx:pt idx="63152">14</cx:pt>
          <cx:pt idx="63153">14</cx:pt>
          <cx:pt idx="63154">14</cx:pt>
          <cx:pt idx="63155">14</cx:pt>
          <cx:pt idx="63156">14</cx:pt>
          <cx:pt idx="63157">14</cx:pt>
          <cx:pt idx="63158">14</cx:pt>
          <cx:pt idx="63159">14</cx:pt>
          <cx:pt idx="63160">14</cx:pt>
          <cx:pt idx="63161">14</cx:pt>
          <cx:pt idx="63162">14</cx:pt>
          <cx:pt idx="63163">14</cx:pt>
          <cx:pt idx="63164">14</cx:pt>
          <cx:pt idx="63165">14</cx:pt>
          <cx:pt idx="63166">14</cx:pt>
          <cx:pt idx="63167">14</cx:pt>
          <cx:pt idx="63168">14</cx:pt>
          <cx:pt idx="63169">14</cx:pt>
          <cx:pt idx="63170">14</cx:pt>
          <cx:pt idx="63171">14</cx:pt>
          <cx:pt idx="63172">14</cx:pt>
          <cx:pt idx="63173">14</cx:pt>
          <cx:pt idx="63174">14</cx:pt>
          <cx:pt idx="63175">14</cx:pt>
          <cx:pt idx="63176">14</cx:pt>
          <cx:pt idx="63177">14</cx:pt>
          <cx:pt idx="63178">14</cx:pt>
          <cx:pt idx="63179">14</cx:pt>
          <cx:pt idx="63180">14</cx:pt>
          <cx:pt idx="63181">14</cx:pt>
          <cx:pt idx="63182">14</cx:pt>
          <cx:pt idx="63183">14</cx:pt>
          <cx:pt idx="63184">14</cx:pt>
          <cx:pt idx="63185">14</cx:pt>
          <cx:pt idx="63186">14</cx:pt>
          <cx:pt idx="63187">14</cx:pt>
          <cx:pt idx="63188">14</cx:pt>
          <cx:pt idx="63189">14</cx:pt>
          <cx:pt idx="63190">14</cx:pt>
          <cx:pt idx="63191">14</cx:pt>
          <cx:pt idx="63192">14</cx:pt>
          <cx:pt idx="63193">14</cx:pt>
          <cx:pt idx="63194">14</cx:pt>
          <cx:pt idx="63195">14</cx:pt>
          <cx:pt idx="63196">14</cx:pt>
          <cx:pt idx="63197">14</cx:pt>
          <cx:pt idx="63198">14</cx:pt>
          <cx:pt idx="63199">14</cx:pt>
          <cx:pt idx="63200">14</cx:pt>
          <cx:pt idx="63201">14</cx:pt>
          <cx:pt idx="63202">14</cx:pt>
          <cx:pt idx="63203">14</cx:pt>
          <cx:pt idx="63204">14</cx:pt>
          <cx:pt idx="63205">14</cx:pt>
          <cx:pt idx="63206">14</cx:pt>
          <cx:pt idx="63207">14</cx:pt>
          <cx:pt idx="63208">14</cx:pt>
          <cx:pt idx="63209">14</cx:pt>
          <cx:pt idx="63210">14</cx:pt>
          <cx:pt idx="63211">14</cx:pt>
          <cx:pt idx="63212">14</cx:pt>
          <cx:pt idx="63213">14</cx:pt>
          <cx:pt idx="63214">14</cx:pt>
          <cx:pt idx="63215">14</cx:pt>
          <cx:pt idx="63216">14</cx:pt>
          <cx:pt idx="63217">14</cx:pt>
          <cx:pt idx="63218">14</cx:pt>
          <cx:pt idx="63219">14</cx:pt>
          <cx:pt idx="63220">14</cx:pt>
          <cx:pt idx="63221">14</cx:pt>
          <cx:pt idx="63222">14</cx:pt>
          <cx:pt idx="63223">14</cx:pt>
          <cx:pt idx="63224">14</cx:pt>
          <cx:pt idx="63225">14</cx:pt>
          <cx:pt idx="63226">14</cx:pt>
          <cx:pt idx="63227">14</cx:pt>
          <cx:pt idx="63228">14</cx:pt>
          <cx:pt idx="63229">14</cx:pt>
          <cx:pt idx="63230">14</cx:pt>
          <cx:pt idx="63231">14</cx:pt>
          <cx:pt idx="63232">14</cx:pt>
          <cx:pt idx="63233">14</cx:pt>
          <cx:pt idx="63234">14</cx:pt>
          <cx:pt idx="63235">14</cx:pt>
          <cx:pt idx="63236">14</cx:pt>
          <cx:pt idx="63237">14</cx:pt>
          <cx:pt idx="63238">14</cx:pt>
          <cx:pt idx="63239">14</cx:pt>
          <cx:pt idx="63240">14</cx:pt>
          <cx:pt idx="63241">14</cx:pt>
          <cx:pt idx="63242">14</cx:pt>
          <cx:pt idx="63243">14</cx:pt>
          <cx:pt idx="63244">14</cx:pt>
          <cx:pt idx="63245">14</cx:pt>
          <cx:pt idx="63246">14</cx:pt>
          <cx:pt idx="63247">14</cx:pt>
          <cx:pt idx="63248">14</cx:pt>
          <cx:pt idx="63249">14</cx:pt>
          <cx:pt idx="63250">14</cx:pt>
          <cx:pt idx="63251">14</cx:pt>
          <cx:pt idx="63252">14</cx:pt>
          <cx:pt idx="63253">14</cx:pt>
          <cx:pt idx="63254">14</cx:pt>
          <cx:pt idx="63255">14</cx:pt>
          <cx:pt idx="63256">14</cx:pt>
          <cx:pt idx="63257">14</cx:pt>
          <cx:pt idx="63258">14</cx:pt>
          <cx:pt idx="63259">14</cx:pt>
          <cx:pt idx="63260">14</cx:pt>
          <cx:pt idx="63261">14</cx:pt>
          <cx:pt idx="63262">14</cx:pt>
          <cx:pt idx="63263">14</cx:pt>
          <cx:pt idx="63264">14</cx:pt>
          <cx:pt idx="63265">14</cx:pt>
          <cx:pt idx="63266">14</cx:pt>
          <cx:pt idx="63267">14</cx:pt>
          <cx:pt idx="63268">14</cx:pt>
          <cx:pt idx="63269">14</cx:pt>
          <cx:pt idx="63270">14</cx:pt>
          <cx:pt idx="63271">14</cx:pt>
          <cx:pt idx="63272">14</cx:pt>
          <cx:pt idx="63273">14</cx:pt>
          <cx:pt idx="63274">14</cx:pt>
          <cx:pt idx="63275">14</cx:pt>
          <cx:pt idx="63276">14</cx:pt>
          <cx:pt idx="63277">14</cx:pt>
          <cx:pt idx="63278">14</cx:pt>
          <cx:pt idx="63279">14</cx:pt>
          <cx:pt idx="63280">14</cx:pt>
          <cx:pt idx="63281">14</cx:pt>
          <cx:pt idx="63282">14</cx:pt>
          <cx:pt idx="63283">14</cx:pt>
          <cx:pt idx="63284">14</cx:pt>
          <cx:pt idx="63285">14</cx:pt>
          <cx:pt idx="63286">14</cx:pt>
          <cx:pt idx="63287">14</cx:pt>
          <cx:pt idx="63288">14</cx:pt>
          <cx:pt idx="63289">14</cx:pt>
          <cx:pt idx="63290">14</cx:pt>
          <cx:pt idx="63291">14</cx:pt>
          <cx:pt idx="63292">14</cx:pt>
          <cx:pt idx="63293">14</cx:pt>
          <cx:pt idx="63294">14</cx:pt>
          <cx:pt idx="63295">14</cx:pt>
          <cx:pt idx="63296">14</cx:pt>
          <cx:pt idx="63297">14</cx:pt>
          <cx:pt idx="63298">14</cx:pt>
          <cx:pt idx="63299">14</cx:pt>
          <cx:pt idx="63300">14</cx:pt>
          <cx:pt idx="63301">14</cx:pt>
          <cx:pt idx="63302">14</cx:pt>
          <cx:pt idx="63303">14</cx:pt>
          <cx:pt idx="63304">14</cx:pt>
          <cx:pt idx="63305">14</cx:pt>
          <cx:pt idx="63306">14</cx:pt>
          <cx:pt idx="63307">14</cx:pt>
          <cx:pt idx="63308">14</cx:pt>
          <cx:pt idx="63309">14</cx:pt>
          <cx:pt idx="63310">14</cx:pt>
          <cx:pt idx="63311">14</cx:pt>
          <cx:pt idx="63312">14</cx:pt>
          <cx:pt idx="63313">14</cx:pt>
          <cx:pt idx="63314">14</cx:pt>
          <cx:pt idx="63315">14</cx:pt>
          <cx:pt idx="63316">14</cx:pt>
          <cx:pt idx="63317">14</cx:pt>
          <cx:pt idx="63318">14</cx:pt>
          <cx:pt idx="63319">14</cx:pt>
          <cx:pt idx="63320">14</cx:pt>
          <cx:pt idx="63321">14</cx:pt>
          <cx:pt idx="63322">14</cx:pt>
          <cx:pt idx="63323">14</cx:pt>
          <cx:pt idx="63324">14</cx:pt>
          <cx:pt idx="63325">14</cx:pt>
          <cx:pt idx="63326">14</cx:pt>
          <cx:pt idx="63327">14</cx:pt>
          <cx:pt idx="63328">14</cx:pt>
          <cx:pt idx="63329">14</cx:pt>
          <cx:pt idx="63330">14</cx:pt>
          <cx:pt idx="63331">14</cx:pt>
          <cx:pt idx="63332">14</cx:pt>
          <cx:pt idx="63333">14</cx:pt>
          <cx:pt idx="63334">14</cx:pt>
          <cx:pt idx="63335">14</cx:pt>
          <cx:pt idx="63336">14</cx:pt>
          <cx:pt idx="63337">14</cx:pt>
          <cx:pt idx="63338">14</cx:pt>
          <cx:pt idx="63339">14</cx:pt>
          <cx:pt idx="63340">14</cx:pt>
          <cx:pt idx="63341">14</cx:pt>
          <cx:pt idx="63342">14</cx:pt>
          <cx:pt idx="63343">14</cx:pt>
          <cx:pt idx="63344">14</cx:pt>
          <cx:pt idx="63345">14</cx:pt>
          <cx:pt idx="63346">14</cx:pt>
          <cx:pt idx="63347">14</cx:pt>
          <cx:pt idx="63348">14</cx:pt>
          <cx:pt idx="63349">14</cx:pt>
          <cx:pt idx="63350">14</cx:pt>
          <cx:pt idx="63351">14</cx:pt>
          <cx:pt idx="63352">14</cx:pt>
          <cx:pt idx="63353">14</cx:pt>
          <cx:pt idx="63354">14</cx:pt>
          <cx:pt idx="63355">14</cx:pt>
          <cx:pt idx="63356">14</cx:pt>
          <cx:pt idx="63357">14</cx:pt>
          <cx:pt idx="63358">14</cx:pt>
          <cx:pt idx="63359">14</cx:pt>
          <cx:pt idx="63360">14</cx:pt>
          <cx:pt idx="63361">14</cx:pt>
          <cx:pt idx="63362">14</cx:pt>
          <cx:pt idx="63363">14</cx:pt>
          <cx:pt idx="63364">14</cx:pt>
          <cx:pt idx="63365">14</cx:pt>
          <cx:pt idx="63366">14</cx:pt>
          <cx:pt idx="63367">14</cx:pt>
          <cx:pt idx="63368">14</cx:pt>
          <cx:pt idx="63369">14</cx:pt>
          <cx:pt idx="63370">14</cx:pt>
          <cx:pt idx="63371">14</cx:pt>
          <cx:pt idx="63372">14</cx:pt>
          <cx:pt idx="63373">14</cx:pt>
          <cx:pt idx="63374">14</cx:pt>
          <cx:pt idx="63375">14</cx:pt>
          <cx:pt idx="63376">14</cx:pt>
          <cx:pt idx="63377">14</cx:pt>
          <cx:pt idx="63378">14</cx:pt>
          <cx:pt idx="63379">14</cx:pt>
          <cx:pt idx="63380">14</cx:pt>
          <cx:pt idx="63381">14</cx:pt>
          <cx:pt idx="63382">14</cx:pt>
          <cx:pt idx="63383">14</cx:pt>
          <cx:pt idx="63384">14</cx:pt>
          <cx:pt idx="63385">14</cx:pt>
          <cx:pt idx="63386">14</cx:pt>
          <cx:pt idx="63387">14</cx:pt>
          <cx:pt idx="63388">14</cx:pt>
          <cx:pt idx="63389">14</cx:pt>
          <cx:pt idx="63390">14</cx:pt>
          <cx:pt idx="63391">14</cx:pt>
          <cx:pt idx="63392">14</cx:pt>
          <cx:pt idx="63393">14</cx:pt>
          <cx:pt idx="63394">14</cx:pt>
          <cx:pt idx="63395">14</cx:pt>
          <cx:pt idx="63396">14</cx:pt>
          <cx:pt idx="63397">14</cx:pt>
          <cx:pt idx="63398">14</cx:pt>
          <cx:pt idx="63399">14</cx:pt>
          <cx:pt idx="63400">14</cx:pt>
          <cx:pt idx="63401">14</cx:pt>
          <cx:pt idx="63402">14</cx:pt>
          <cx:pt idx="63403">14</cx:pt>
          <cx:pt idx="63404">14</cx:pt>
          <cx:pt idx="63405">14</cx:pt>
          <cx:pt idx="63406">14</cx:pt>
          <cx:pt idx="63407">14</cx:pt>
          <cx:pt idx="63408">14</cx:pt>
          <cx:pt idx="63409">14</cx:pt>
          <cx:pt idx="63410">14</cx:pt>
          <cx:pt idx="63411">14</cx:pt>
          <cx:pt idx="63412">14</cx:pt>
          <cx:pt idx="63413">14</cx:pt>
          <cx:pt idx="63414">14</cx:pt>
          <cx:pt idx="63415">14</cx:pt>
          <cx:pt idx="63416">14</cx:pt>
          <cx:pt idx="63417">14</cx:pt>
          <cx:pt idx="63418">14</cx:pt>
          <cx:pt idx="63419">14</cx:pt>
          <cx:pt idx="63420">14</cx:pt>
          <cx:pt idx="63421">14</cx:pt>
          <cx:pt idx="63422">14</cx:pt>
          <cx:pt idx="63423">14</cx:pt>
          <cx:pt idx="63424">14</cx:pt>
          <cx:pt idx="63425">14</cx:pt>
          <cx:pt idx="63426">14</cx:pt>
          <cx:pt idx="63427">14</cx:pt>
          <cx:pt idx="63428">14</cx:pt>
          <cx:pt idx="63429">14</cx:pt>
          <cx:pt idx="63430">14</cx:pt>
          <cx:pt idx="63431">14</cx:pt>
          <cx:pt idx="63432">14</cx:pt>
          <cx:pt idx="63433">14</cx:pt>
          <cx:pt idx="63434">14</cx:pt>
          <cx:pt idx="63435">14</cx:pt>
          <cx:pt idx="63436">14</cx:pt>
          <cx:pt idx="63437">14</cx:pt>
          <cx:pt idx="63438">14</cx:pt>
          <cx:pt idx="63439">14</cx:pt>
          <cx:pt idx="63440">14</cx:pt>
          <cx:pt idx="63441">14</cx:pt>
          <cx:pt idx="63442">14</cx:pt>
          <cx:pt idx="63443">13</cx:pt>
          <cx:pt idx="63444">13</cx:pt>
          <cx:pt idx="63445">13</cx:pt>
          <cx:pt idx="63446">13</cx:pt>
          <cx:pt idx="63447">13</cx:pt>
          <cx:pt idx="63448">13</cx:pt>
          <cx:pt idx="63449">13</cx:pt>
          <cx:pt idx="63450">13</cx:pt>
          <cx:pt idx="63451">13</cx:pt>
          <cx:pt idx="63452">13</cx:pt>
          <cx:pt idx="63453">13</cx:pt>
          <cx:pt idx="63454">13</cx:pt>
          <cx:pt idx="63455">13</cx:pt>
          <cx:pt idx="63456">13</cx:pt>
          <cx:pt idx="63457">13</cx:pt>
          <cx:pt idx="63458">13</cx:pt>
          <cx:pt idx="63459">13</cx:pt>
          <cx:pt idx="63460">13</cx:pt>
          <cx:pt idx="63461">13</cx:pt>
          <cx:pt idx="63462">13</cx:pt>
          <cx:pt idx="63463">13</cx:pt>
          <cx:pt idx="63464">13</cx:pt>
          <cx:pt idx="63465">13</cx:pt>
          <cx:pt idx="63466">13</cx:pt>
          <cx:pt idx="63467">13</cx:pt>
          <cx:pt idx="63468">13</cx:pt>
          <cx:pt idx="63469">13</cx:pt>
          <cx:pt idx="63470">13</cx:pt>
          <cx:pt idx="63471">13</cx:pt>
          <cx:pt idx="63472">13</cx:pt>
          <cx:pt idx="63473">13</cx:pt>
          <cx:pt idx="63474">13</cx:pt>
          <cx:pt idx="63475">13</cx:pt>
          <cx:pt idx="63476">13</cx:pt>
          <cx:pt idx="63477">13</cx:pt>
          <cx:pt idx="63478">13</cx:pt>
          <cx:pt idx="63479">13</cx:pt>
          <cx:pt idx="63480">13</cx:pt>
          <cx:pt idx="63481">13</cx:pt>
          <cx:pt idx="63482">13</cx:pt>
          <cx:pt idx="63483">13</cx:pt>
          <cx:pt idx="63484">13</cx:pt>
          <cx:pt idx="63485">13</cx:pt>
          <cx:pt idx="63486">13</cx:pt>
          <cx:pt idx="63487">13</cx:pt>
          <cx:pt idx="63488">13</cx:pt>
          <cx:pt idx="63489">13</cx:pt>
          <cx:pt idx="63490">13</cx:pt>
          <cx:pt idx="63491">13</cx:pt>
          <cx:pt idx="63492">13</cx:pt>
          <cx:pt idx="63493">13</cx:pt>
          <cx:pt idx="63494">13</cx:pt>
          <cx:pt idx="63495">13</cx:pt>
          <cx:pt idx="63496">13</cx:pt>
          <cx:pt idx="63497">13</cx:pt>
          <cx:pt idx="63498">13</cx:pt>
          <cx:pt idx="63499">13</cx:pt>
          <cx:pt idx="63500">13</cx:pt>
          <cx:pt idx="63501">13</cx:pt>
          <cx:pt idx="63502">13</cx:pt>
          <cx:pt idx="63503">13</cx:pt>
          <cx:pt idx="63504">13</cx:pt>
          <cx:pt idx="63505">13</cx:pt>
          <cx:pt idx="63506">13</cx:pt>
          <cx:pt idx="63507">13</cx:pt>
          <cx:pt idx="63508">13</cx:pt>
          <cx:pt idx="63509">13</cx:pt>
          <cx:pt idx="63510">13</cx:pt>
          <cx:pt idx="63511">13</cx:pt>
          <cx:pt idx="63512">13</cx:pt>
          <cx:pt idx="63513">13</cx:pt>
          <cx:pt idx="63514">13</cx:pt>
          <cx:pt idx="63515">13</cx:pt>
          <cx:pt idx="63516">13</cx:pt>
          <cx:pt idx="63517">13</cx:pt>
          <cx:pt idx="63518">13</cx:pt>
          <cx:pt idx="63519">13</cx:pt>
          <cx:pt idx="63520">13</cx:pt>
          <cx:pt idx="63521">13</cx:pt>
          <cx:pt idx="63522">13</cx:pt>
          <cx:pt idx="63523">13</cx:pt>
          <cx:pt idx="63524">13</cx:pt>
          <cx:pt idx="63525">13</cx:pt>
          <cx:pt idx="63526">13</cx:pt>
          <cx:pt idx="63527">13</cx:pt>
          <cx:pt idx="63528">13</cx:pt>
          <cx:pt idx="63529">13</cx:pt>
          <cx:pt idx="63530">13</cx:pt>
          <cx:pt idx="63531">13</cx:pt>
          <cx:pt idx="63532">13</cx:pt>
          <cx:pt idx="63533">13</cx:pt>
          <cx:pt idx="63534">13</cx:pt>
          <cx:pt idx="63535">13</cx:pt>
          <cx:pt idx="63536">13</cx:pt>
          <cx:pt idx="63537">13</cx:pt>
          <cx:pt idx="63538">13</cx:pt>
          <cx:pt idx="63539">13</cx:pt>
          <cx:pt idx="63540">13</cx:pt>
          <cx:pt idx="63541">13</cx:pt>
          <cx:pt idx="63542">13</cx:pt>
          <cx:pt idx="63543">13</cx:pt>
          <cx:pt idx="63544">13</cx:pt>
          <cx:pt idx="63545">13</cx:pt>
          <cx:pt idx="63546">13</cx:pt>
          <cx:pt idx="63547">13</cx:pt>
          <cx:pt idx="63548">13</cx:pt>
          <cx:pt idx="63549">13</cx:pt>
          <cx:pt idx="63550">13</cx:pt>
          <cx:pt idx="63551">13</cx:pt>
          <cx:pt idx="63552">13</cx:pt>
          <cx:pt idx="63553">13</cx:pt>
          <cx:pt idx="63554">13</cx:pt>
          <cx:pt idx="63555">13</cx:pt>
          <cx:pt idx="63556">13</cx:pt>
          <cx:pt idx="63557">13</cx:pt>
          <cx:pt idx="63558">13</cx:pt>
          <cx:pt idx="63559">13</cx:pt>
          <cx:pt idx="63560">13</cx:pt>
          <cx:pt idx="63561">13</cx:pt>
          <cx:pt idx="63562">13</cx:pt>
          <cx:pt idx="63563">13</cx:pt>
          <cx:pt idx="63564">13</cx:pt>
          <cx:pt idx="63565">13</cx:pt>
          <cx:pt idx="63566">13</cx:pt>
          <cx:pt idx="63567">13</cx:pt>
          <cx:pt idx="63568">13</cx:pt>
          <cx:pt idx="63569">13</cx:pt>
          <cx:pt idx="63570">13</cx:pt>
          <cx:pt idx="63571">13</cx:pt>
          <cx:pt idx="63572">13</cx:pt>
          <cx:pt idx="63573">13</cx:pt>
          <cx:pt idx="63574">13</cx:pt>
          <cx:pt idx="63575">13</cx:pt>
          <cx:pt idx="63576">13</cx:pt>
          <cx:pt idx="63577">13</cx:pt>
          <cx:pt idx="63578">13</cx:pt>
          <cx:pt idx="63579">13</cx:pt>
          <cx:pt idx="63580">13</cx:pt>
          <cx:pt idx="63581">13</cx:pt>
          <cx:pt idx="63582">13</cx:pt>
          <cx:pt idx="63583">13</cx:pt>
          <cx:pt idx="63584">13</cx:pt>
          <cx:pt idx="63585">13</cx:pt>
          <cx:pt idx="63586">13</cx:pt>
          <cx:pt idx="63587">13</cx:pt>
          <cx:pt idx="63588">13</cx:pt>
          <cx:pt idx="63589">13</cx:pt>
          <cx:pt idx="63590">13</cx:pt>
          <cx:pt idx="63591">13</cx:pt>
          <cx:pt idx="63592">13</cx:pt>
          <cx:pt idx="63593">13</cx:pt>
          <cx:pt idx="63594">13</cx:pt>
          <cx:pt idx="63595">13</cx:pt>
          <cx:pt idx="63596">13</cx:pt>
          <cx:pt idx="63597">13</cx:pt>
          <cx:pt idx="63598">13</cx:pt>
          <cx:pt idx="63599">13</cx:pt>
          <cx:pt idx="63600">13</cx:pt>
          <cx:pt idx="63601">13</cx:pt>
          <cx:pt idx="63602">13</cx:pt>
          <cx:pt idx="63603">13</cx:pt>
          <cx:pt idx="63604">13</cx:pt>
          <cx:pt idx="63605">13</cx:pt>
          <cx:pt idx="63606">13</cx:pt>
          <cx:pt idx="63607">13</cx:pt>
          <cx:pt idx="63608">13</cx:pt>
          <cx:pt idx="63609">13</cx:pt>
          <cx:pt idx="63610">13</cx:pt>
          <cx:pt idx="63611">13</cx:pt>
          <cx:pt idx="63612">13</cx:pt>
          <cx:pt idx="63613">13</cx:pt>
          <cx:pt idx="63614">13</cx:pt>
          <cx:pt idx="63615">13</cx:pt>
          <cx:pt idx="63616">13</cx:pt>
          <cx:pt idx="63617">13</cx:pt>
          <cx:pt idx="63618">13</cx:pt>
          <cx:pt idx="63619">13</cx:pt>
          <cx:pt idx="63620">13</cx:pt>
          <cx:pt idx="63621">13</cx:pt>
          <cx:pt idx="63622">13</cx:pt>
          <cx:pt idx="63623">13</cx:pt>
          <cx:pt idx="63624">13</cx:pt>
          <cx:pt idx="63625">13</cx:pt>
          <cx:pt idx="63626">13</cx:pt>
          <cx:pt idx="63627">13</cx:pt>
          <cx:pt idx="63628">13</cx:pt>
          <cx:pt idx="63629">13</cx:pt>
          <cx:pt idx="63630">13</cx:pt>
          <cx:pt idx="63631">13</cx:pt>
          <cx:pt idx="63632">13</cx:pt>
          <cx:pt idx="63633">13</cx:pt>
          <cx:pt idx="63634">13</cx:pt>
          <cx:pt idx="63635">13</cx:pt>
          <cx:pt idx="63636">13</cx:pt>
          <cx:pt idx="63637">13</cx:pt>
          <cx:pt idx="63638">13</cx:pt>
          <cx:pt idx="63639">13</cx:pt>
          <cx:pt idx="63640">13</cx:pt>
          <cx:pt idx="63641">13</cx:pt>
          <cx:pt idx="63642">13</cx:pt>
          <cx:pt idx="63643">13</cx:pt>
          <cx:pt idx="63644">13</cx:pt>
          <cx:pt idx="63645">13</cx:pt>
          <cx:pt idx="63646">13</cx:pt>
          <cx:pt idx="63647">13</cx:pt>
          <cx:pt idx="63648">13</cx:pt>
          <cx:pt idx="63649">13</cx:pt>
          <cx:pt idx="63650">13</cx:pt>
          <cx:pt idx="63651">13</cx:pt>
          <cx:pt idx="63652">13</cx:pt>
          <cx:pt idx="63653">13</cx:pt>
          <cx:pt idx="63654">13</cx:pt>
          <cx:pt idx="63655">13</cx:pt>
          <cx:pt idx="63656">13</cx:pt>
          <cx:pt idx="63657">13</cx:pt>
          <cx:pt idx="63658">13</cx:pt>
          <cx:pt idx="63659">13</cx:pt>
          <cx:pt idx="63660">13</cx:pt>
          <cx:pt idx="63661">13</cx:pt>
          <cx:pt idx="63662">13</cx:pt>
          <cx:pt idx="63663">13</cx:pt>
          <cx:pt idx="63664">13</cx:pt>
          <cx:pt idx="63665">13</cx:pt>
          <cx:pt idx="63666">13</cx:pt>
          <cx:pt idx="63667">13</cx:pt>
          <cx:pt idx="63668">13</cx:pt>
          <cx:pt idx="63669">13</cx:pt>
          <cx:pt idx="63670">13</cx:pt>
          <cx:pt idx="63671">13</cx:pt>
          <cx:pt idx="63672">13</cx:pt>
          <cx:pt idx="63673">13</cx:pt>
          <cx:pt idx="63674">13</cx:pt>
          <cx:pt idx="63675">13</cx:pt>
          <cx:pt idx="63676">13</cx:pt>
          <cx:pt idx="63677">13</cx:pt>
          <cx:pt idx="63678">13</cx:pt>
          <cx:pt idx="63679">13</cx:pt>
          <cx:pt idx="63680">13</cx:pt>
          <cx:pt idx="63681">13</cx:pt>
          <cx:pt idx="63682">13</cx:pt>
          <cx:pt idx="63683">13</cx:pt>
          <cx:pt idx="63684">13</cx:pt>
          <cx:pt idx="63685">13</cx:pt>
          <cx:pt idx="63686">13</cx:pt>
          <cx:pt idx="63687">13</cx:pt>
          <cx:pt idx="63688">13</cx:pt>
          <cx:pt idx="63689">13</cx:pt>
          <cx:pt idx="63690">13</cx:pt>
          <cx:pt idx="63691">13</cx:pt>
          <cx:pt idx="63692">13</cx:pt>
          <cx:pt idx="63693">13</cx:pt>
          <cx:pt idx="63694">13</cx:pt>
          <cx:pt idx="63695">13</cx:pt>
          <cx:pt idx="63696">13</cx:pt>
          <cx:pt idx="63697">13</cx:pt>
          <cx:pt idx="63698">13</cx:pt>
          <cx:pt idx="63699">13</cx:pt>
          <cx:pt idx="63700">13</cx:pt>
          <cx:pt idx="63701">13</cx:pt>
          <cx:pt idx="63702">13</cx:pt>
          <cx:pt idx="63703">13</cx:pt>
          <cx:pt idx="63704">13</cx:pt>
          <cx:pt idx="63705">13</cx:pt>
          <cx:pt idx="63706">13</cx:pt>
          <cx:pt idx="63707">13</cx:pt>
          <cx:pt idx="63708">13</cx:pt>
          <cx:pt idx="63709">13</cx:pt>
          <cx:pt idx="63710">13</cx:pt>
          <cx:pt idx="63711">13</cx:pt>
          <cx:pt idx="63712">13</cx:pt>
          <cx:pt idx="63713">13</cx:pt>
          <cx:pt idx="63714">13</cx:pt>
          <cx:pt idx="63715">13</cx:pt>
          <cx:pt idx="63716">13</cx:pt>
          <cx:pt idx="63717">13</cx:pt>
          <cx:pt idx="63718">13</cx:pt>
          <cx:pt idx="63719">13</cx:pt>
          <cx:pt idx="63720">13</cx:pt>
          <cx:pt idx="63721">13</cx:pt>
          <cx:pt idx="63722">13</cx:pt>
          <cx:pt idx="63723">13</cx:pt>
          <cx:pt idx="63724">13</cx:pt>
          <cx:pt idx="63725">13</cx:pt>
          <cx:pt idx="63726">13</cx:pt>
          <cx:pt idx="63727">13</cx:pt>
          <cx:pt idx="63728">13</cx:pt>
          <cx:pt idx="63729">13</cx:pt>
          <cx:pt idx="63730">13</cx:pt>
          <cx:pt idx="63731">13</cx:pt>
          <cx:pt idx="63732">13</cx:pt>
          <cx:pt idx="63733">13</cx:pt>
          <cx:pt idx="63734">13</cx:pt>
          <cx:pt idx="63735">13</cx:pt>
          <cx:pt idx="63736">13</cx:pt>
          <cx:pt idx="63737">13</cx:pt>
          <cx:pt idx="63738">13</cx:pt>
          <cx:pt idx="63739">13</cx:pt>
          <cx:pt idx="63740">13</cx:pt>
          <cx:pt idx="63741">13</cx:pt>
          <cx:pt idx="63742">13</cx:pt>
          <cx:pt idx="63743">13</cx:pt>
          <cx:pt idx="63744">13</cx:pt>
          <cx:pt idx="63745">13</cx:pt>
          <cx:pt idx="63746">13</cx:pt>
          <cx:pt idx="63747">13</cx:pt>
          <cx:pt idx="63748">13</cx:pt>
          <cx:pt idx="63749">13</cx:pt>
          <cx:pt idx="63750">13</cx:pt>
          <cx:pt idx="63751">13</cx:pt>
          <cx:pt idx="63752">13</cx:pt>
          <cx:pt idx="63753">13</cx:pt>
          <cx:pt idx="63754">13</cx:pt>
          <cx:pt idx="63755">13</cx:pt>
          <cx:pt idx="63756">13</cx:pt>
          <cx:pt idx="63757">13</cx:pt>
          <cx:pt idx="63758">13</cx:pt>
          <cx:pt idx="63759">13</cx:pt>
          <cx:pt idx="63760">13</cx:pt>
          <cx:pt idx="63761">13</cx:pt>
          <cx:pt idx="63762">13</cx:pt>
          <cx:pt idx="63763">13</cx:pt>
          <cx:pt idx="63764">13</cx:pt>
          <cx:pt idx="63765">13</cx:pt>
          <cx:pt idx="63766">13</cx:pt>
          <cx:pt idx="63767">13</cx:pt>
          <cx:pt idx="63768">13</cx:pt>
          <cx:pt idx="63769">13</cx:pt>
          <cx:pt idx="63770">13</cx:pt>
          <cx:pt idx="63771">13</cx:pt>
          <cx:pt idx="63772">13</cx:pt>
          <cx:pt idx="63773">13</cx:pt>
          <cx:pt idx="63774">13</cx:pt>
          <cx:pt idx="63775">13</cx:pt>
          <cx:pt idx="63776">13</cx:pt>
          <cx:pt idx="63777">13</cx:pt>
          <cx:pt idx="63778">13</cx:pt>
          <cx:pt idx="63779">13</cx:pt>
          <cx:pt idx="63780">13</cx:pt>
          <cx:pt idx="63781">13</cx:pt>
          <cx:pt idx="63782">13</cx:pt>
          <cx:pt idx="63783">13</cx:pt>
          <cx:pt idx="63784">13</cx:pt>
          <cx:pt idx="63785">13</cx:pt>
          <cx:pt idx="63786">13</cx:pt>
          <cx:pt idx="63787">13</cx:pt>
          <cx:pt idx="63788">13</cx:pt>
          <cx:pt idx="63789">13</cx:pt>
          <cx:pt idx="63790">13</cx:pt>
          <cx:pt idx="63791">13</cx:pt>
          <cx:pt idx="63792">13</cx:pt>
          <cx:pt idx="63793">13</cx:pt>
          <cx:pt idx="63794">13</cx:pt>
          <cx:pt idx="63795">13</cx:pt>
          <cx:pt idx="63796">13</cx:pt>
          <cx:pt idx="63797">13</cx:pt>
          <cx:pt idx="63798">13</cx:pt>
          <cx:pt idx="63799">13</cx:pt>
          <cx:pt idx="63800">13</cx:pt>
          <cx:pt idx="63801">13</cx:pt>
          <cx:pt idx="63802">13</cx:pt>
          <cx:pt idx="63803">13</cx:pt>
          <cx:pt idx="63804">13</cx:pt>
          <cx:pt idx="63805">13</cx:pt>
          <cx:pt idx="63806">13</cx:pt>
          <cx:pt idx="63807">13</cx:pt>
          <cx:pt idx="63808">13</cx:pt>
          <cx:pt idx="63809">13</cx:pt>
          <cx:pt idx="63810">13</cx:pt>
          <cx:pt idx="63811">13</cx:pt>
          <cx:pt idx="63812">13</cx:pt>
          <cx:pt idx="63813">13</cx:pt>
          <cx:pt idx="63814">13</cx:pt>
          <cx:pt idx="63815">13</cx:pt>
          <cx:pt idx="63816">13</cx:pt>
          <cx:pt idx="63817">13</cx:pt>
          <cx:pt idx="63818">13</cx:pt>
          <cx:pt idx="63819">13</cx:pt>
          <cx:pt idx="63820">13</cx:pt>
          <cx:pt idx="63821">13</cx:pt>
          <cx:pt idx="63822">13</cx:pt>
          <cx:pt idx="63823">13</cx:pt>
          <cx:pt idx="63824">13</cx:pt>
          <cx:pt idx="63825">13</cx:pt>
          <cx:pt idx="63826">13</cx:pt>
          <cx:pt idx="63827">13</cx:pt>
          <cx:pt idx="63828">13</cx:pt>
          <cx:pt idx="63829">13</cx:pt>
          <cx:pt idx="63830">13</cx:pt>
          <cx:pt idx="63831">13</cx:pt>
          <cx:pt idx="63832">13</cx:pt>
          <cx:pt idx="63833">13</cx:pt>
          <cx:pt idx="63834">13</cx:pt>
          <cx:pt idx="63835">13</cx:pt>
          <cx:pt idx="63836">13</cx:pt>
          <cx:pt idx="63837">13</cx:pt>
          <cx:pt idx="63838">13</cx:pt>
          <cx:pt idx="63839">13</cx:pt>
          <cx:pt idx="63840">13</cx:pt>
          <cx:pt idx="63841">13</cx:pt>
          <cx:pt idx="63842">13</cx:pt>
          <cx:pt idx="63843">13</cx:pt>
          <cx:pt idx="63844">13</cx:pt>
          <cx:pt idx="63845">13</cx:pt>
          <cx:pt idx="63846">13</cx:pt>
          <cx:pt idx="63847">13</cx:pt>
          <cx:pt idx="63848">13</cx:pt>
          <cx:pt idx="63849">13</cx:pt>
          <cx:pt idx="63850">13</cx:pt>
          <cx:pt idx="63851">13</cx:pt>
          <cx:pt idx="63852">13</cx:pt>
          <cx:pt idx="63853">13</cx:pt>
          <cx:pt idx="63854">13</cx:pt>
          <cx:pt idx="63855">13</cx:pt>
          <cx:pt idx="63856">13</cx:pt>
          <cx:pt idx="63857">13</cx:pt>
          <cx:pt idx="63858">13</cx:pt>
          <cx:pt idx="63859">13</cx:pt>
          <cx:pt idx="63860">13</cx:pt>
          <cx:pt idx="63861">13</cx:pt>
          <cx:pt idx="63862">13</cx:pt>
          <cx:pt idx="63863">13</cx:pt>
          <cx:pt idx="63864">13</cx:pt>
          <cx:pt idx="63865">13</cx:pt>
          <cx:pt idx="63866">13</cx:pt>
          <cx:pt idx="63867">13</cx:pt>
          <cx:pt idx="63868">13</cx:pt>
          <cx:pt idx="63869">13</cx:pt>
          <cx:pt idx="63870">13</cx:pt>
          <cx:pt idx="63871">13</cx:pt>
          <cx:pt idx="63872">13</cx:pt>
          <cx:pt idx="63873">13</cx:pt>
          <cx:pt idx="63874">13</cx:pt>
          <cx:pt idx="63875">13</cx:pt>
          <cx:pt idx="63876">13</cx:pt>
          <cx:pt idx="63877">13</cx:pt>
          <cx:pt idx="63878">13</cx:pt>
          <cx:pt idx="63879">13</cx:pt>
          <cx:pt idx="63880">13</cx:pt>
          <cx:pt idx="63881">13</cx:pt>
          <cx:pt idx="63882">13</cx:pt>
          <cx:pt idx="63883">13</cx:pt>
          <cx:pt idx="63884">13</cx:pt>
          <cx:pt idx="63885">13</cx:pt>
          <cx:pt idx="63886">13</cx:pt>
          <cx:pt idx="63887">13</cx:pt>
          <cx:pt idx="63888">13</cx:pt>
          <cx:pt idx="63889">13</cx:pt>
          <cx:pt idx="63890">13</cx:pt>
          <cx:pt idx="63891">13</cx:pt>
          <cx:pt idx="63892">13</cx:pt>
          <cx:pt idx="63893">13</cx:pt>
          <cx:pt idx="63894">13</cx:pt>
          <cx:pt idx="63895">13</cx:pt>
          <cx:pt idx="63896">13</cx:pt>
          <cx:pt idx="63897">13</cx:pt>
          <cx:pt idx="63898">13</cx:pt>
          <cx:pt idx="63899">13</cx:pt>
          <cx:pt idx="63900">13</cx:pt>
          <cx:pt idx="63901">13</cx:pt>
          <cx:pt idx="63902">13</cx:pt>
          <cx:pt idx="63903">13</cx:pt>
          <cx:pt idx="63904">13</cx:pt>
          <cx:pt idx="63905">13</cx:pt>
          <cx:pt idx="63906">13</cx:pt>
          <cx:pt idx="63907">13</cx:pt>
          <cx:pt idx="63908">13</cx:pt>
          <cx:pt idx="63909">13</cx:pt>
          <cx:pt idx="63910">13</cx:pt>
          <cx:pt idx="63911">13</cx:pt>
          <cx:pt idx="63912">13</cx:pt>
          <cx:pt idx="63913">13</cx:pt>
          <cx:pt idx="63914">13</cx:pt>
          <cx:pt idx="63915">13</cx:pt>
          <cx:pt idx="63916">13</cx:pt>
          <cx:pt idx="63917">13</cx:pt>
          <cx:pt idx="63918">13</cx:pt>
          <cx:pt idx="63919">13</cx:pt>
          <cx:pt idx="63920">13</cx:pt>
          <cx:pt idx="63921">13</cx:pt>
          <cx:pt idx="63922">13</cx:pt>
          <cx:pt idx="63923">13</cx:pt>
          <cx:pt idx="63924">13</cx:pt>
          <cx:pt idx="63925">13</cx:pt>
          <cx:pt idx="63926">13</cx:pt>
          <cx:pt idx="63927">13</cx:pt>
          <cx:pt idx="63928">13</cx:pt>
          <cx:pt idx="63929">13</cx:pt>
          <cx:pt idx="63930">13</cx:pt>
          <cx:pt idx="63931">13</cx:pt>
          <cx:pt idx="63932">13</cx:pt>
          <cx:pt idx="63933">13</cx:pt>
          <cx:pt idx="63934">13</cx:pt>
          <cx:pt idx="63935">13</cx:pt>
          <cx:pt idx="63936">13</cx:pt>
          <cx:pt idx="63937">13</cx:pt>
          <cx:pt idx="63938">13</cx:pt>
          <cx:pt idx="63939">13</cx:pt>
          <cx:pt idx="63940">13</cx:pt>
          <cx:pt idx="63941">13</cx:pt>
          <cx:pt idx="63942">13</cx:pt>
          <cx:pt idx="63943">13</cx:pt>
          <cx:pt idx="63944">13</cx:pt>
          <cx:pt idx="63945">13</cx:pt>
          <cx:pt idx="63946">13</cx:pt>
          <cx:pt idx="63947">13</cx:pt>
          <cx:pt idx="63948">13</cx:pt>
          <cx:pt idx="63949">13</cx:pt>
          <cx:pt idx="63950">13</cx:pt>
          <cx:pt idx="63951">13</cx:pt>
          <cx:pt idx="63952">13</cx:pt>
          <cx:pt idx="63953">13</cx:pt>
          <cx:pt idx="63954">13</cx:pt>
          <cx:pt idx="63955">13</cx:pt>
          <cx:pt idx="63956">13</cx:pt>
          <cx:pt idx="63957">13</cx:pt>
          <cx:pt idx="63958">13</cx:pt>
          <cx:pt idx="63959">13</cx:pt>
          <cx:pt idx="63960">13</cx:pt>
          <cx:pt idx="63961">13</cx:pt>
          <cx:pt idx="63962">13</cx:pt>
          <cx:pt idx="63963">13</cx:pt>
          <cx:pt idx="63964">13</cx:pt>
          <cx:pt idx="63965">13</cx:pt>
          <cx:pt idx="63966">13</cx:pt>
          <cx:pt idx="63967">13</cx:pt>
          <cx:pt idx="63968">13</cx:pt>
          <cx:pt idx="63969">13</cx:pt>
          <cx:pt idx="63970">13</cx:pt>
          <cx:pt idx="63971">13</cx:pt>
          <cx:pt idx="63972">13</cx:pt>
          <cx:pt idx="63973">13</cx:pt>
          <cx:pt idx="63974">13</cx:pt>
          <cx:pt idx="63975">13</cx:pt>
          <cx:pt idx="63976">13</cx:pt>
          <cx:pt idx="63977">13</cx:pt>
          <cx:pt idx="63978">13</cx:pt>
          <cx:pt idx="63979">13</cx:pt>
          <cx:pt idx="63980">13</cx:pt>
          <cx:pt idx="63981">13</cx:pt>
          <cx:pt idx="63982">13</cx:pt>
          <cx:pt idx="63983">13</cx:pt>
          <cx:pt idx="63984">13</cx:pt>
          <cx:pt idx="63985">13</cx:pt>
          <cx:pt idx="63986">13</cx:pt>
          <cx:pt idx="63987">13</cx:pt>
          <cx:pt idx="63988">13</cx:pt>
          <cx:pt idx="63989">13</cx:pt>
          <cx:pt idx="63990">13</cx:pt>
          <cx:pt idx="63991">13</cx:pt>
          <cx:pt idx="63992">13</cx:pt>
          <cx:pt idx="63993">13</cx:pt>
          <cx:pt idx="63994">13</cx:pt>
          <cx:pt idx="63995">13</cx:pt>
          <cx:pt idx="63996">13</cx:pt>
          <cx:pt idx="63997">13</cx:pt>
          <cx:pt idx="63998">13</cx:pt>
          <cx:pt idx="63999">13</cx:pt>
          <cx:pt idx="64000">13</cx:pt>
          <cx:pt idx="64001">13</cx:pt>
          <cx:pt idx="64002">13</cx:pt>
          <cx:pt idx="64003">13</cx:pt>
          <cx:pt idx="64004">13</cx:pt>
          <cx:pt idx="64005">13</cx:pt>
          <cx:pt idx="64006">13</cx:pt>
          <cx:pt idx="64007">13</cx:pt>
          <cx:pt idx="64008">13</cx:pt>
          <cx:pt idx="64009">13</cx:pt>
          <cx:pt idx="64010">13</cx:pt>
          <cx:pt idx="64011">13</cx:pt>
          <cx:pt idx="64012">13</cx:pt>
          <cx:pt idx="64013">13</cx:pt>
          <cx:pt idx="64014">13</cx:pt>
          <cx:pt idx="64015">13</cx:pt>
          <cx:pt idx="64016">13</cx:pt>
          <cx:pt idx="64017">13</cx:pt>
          <cx:pt idx="64018">13</cx:pt>
          <cx:pt idx="64019">13</cx:pt>
          <cx:pt idx="64020">13</cx:pt>
          <cx:pt idx="64021">13</cx:pt>
          <cx:pt idx="64022">13</cx:pt>
          <cx:pt idx="64023">13</cx:pt>
          <cx:pt idx="64024">13</cx:pt>
          <cx:pt idx="64025">13</cx:pt>
          <cx:pt idx="64026">13</cx:pt>
          <cx:pt idx="64027">13</cx:pt>
          <cx:pt idx="64028">13</cx:pt>
          <cx:pt idx="64029">13</cx:pt>
          <cx:pt idx="64030">13</cx:pt>
          <cx:pt idx="64031">13</cx:pt>
          <cx:pt idx="64032">13</cx:pt>
          <cx:pt idx="64033">13</cx:pt>
          <cx:pt idx="64034">13</cx:pt>
          <cx:pt idx="64035">13</cx:pt>
          <cx:pt idx="64036">13</cx:pt>
          <cx:pt idx="64037">13</cx:pt>
          <cx:pt idx="64038">13</cx:pt>
          <cx:pt idx="64039">13</cx:pt>
          <cx:pt idx="64040">13</cx:pt>
          <cx:pt idx="64041">13</cx:pt>
          <cx:pt idx="64042">13</cx:pt>
          <cx:pt idx="64043">13</cx:pt>
          <cx:pt idx="64044">13</cx:pt>
          <cx:pt idx="64045">13</cx:pt>
          <cx:pt idx="64046">13</cx:pt>
          <cx:pt idx="64047">13</cx:pt>
          <cx:pt idx="64048">13</cx:pt>
          <cx:pt idx="64049">13</cx:pt>
          <cx:pt idx="64050">13</cx:pt>
          <cx:pt idx="64051">13</cx:pt>
          <cx:pt idx="64052">13</cx:pt>
          <cx:pt idx="64053">13</cx:pt>
          <cx:pt idx="64054">13</cx:pt>
          <cx:pt idx="64055">13</cx:pt>
          <cx:pt idx="64056">13</cx:pt>
          <cx:pt idx="64057">13</cx:pt>
          <cx:pt idx="64058">13</cx:pt>
          <cx:pt idx="64059">13</cx:pt>
          <cx:pt idx="64060">13</cx:pt>
          <cx:pt idx="64061">13</cx:pt>
          <cx:pt idx="64062">13</cx:pt>
          <cx:pt idx="64063">13</cx:pt>
          <cx:pt idx="64064">13</cx:pt>
          <cx:pt idx="64065">13</cx:pt>
          <cx:pt idx="64066">13</cx:pt>
          <cx:pt idx="64067">13</cx:pt>
          <cx:pt idx="64068">13</cx:pt>
          <cx:pt idx="64069">13</cx:pt>
          <cx:pt idx="64070">13</cx:pt>
          <cx:pt idx="64071">13</cx:pt>
          <cx:pt idx="64072">13</cx:pt>
          <cx:pt idx="64073">13</cx:pt>
          <cx:pt idx="64074">13</cx:pt>
          <cx:pt idx="64075">13</cx:pt>
          <cx:pt idx="64076">13</cx:pt>
          <cx:pt idx="64077">13</cx:pt>
          <cx:pt idx="64078">13</cx:pt>
          <cx:pt idx="64079">13</cx:pt>
          <cx:pt idx="64080">13</cx:pt>
          <cx:pt idx="64081">13</cx:pt>
          <cx:pt idx="64082">13</cx:pt>
          <cx:pt idx="64083">13</cx:pt>
          <cx:pt idx="64084">13</cx:pt>
          <cx:pt idx="64085">13</cx:pt>
          <cx:pt idx="64086">13</cx:pt>
          <cx:pt idx="64087">13</cx:pt>
          <cx:pt idx="64088">13</cx:pt>
          <cx:pt idx="64089">13</cx:pt>
          <cx:pt idx="64090">13</cx:pt>
          <cx:pt idx="64091">13</cx:pt>
          <cx:pt idx="64092">13</cx:pt>
          <cx:pt idx="64093">13</cx:pt>
          <cx:pt idx="64094">13</cx:pt>
          <cx:pt idx="64095">13</cx:pt>
          <cx:pt idx="64096">13</cx:pt>
          <cx:pt idx="64097">13</cx:pt>
          <cx:pt idx="64098">13</cx:pt>
          <cx:pt idx="64099">13</cx:pt>
          <cx:pt idx="64100">13</cx:pt>
          <cx:pt idx="64101">13</cx:pt>
          <cx:pt idx="64102">13</cx:pt>
          <cx:pt idx="64103">13</cx:pt>
          <cx:pt idx="64104">13</cx:pt>
          <cx:pt idx="64105">13</cx:pt>
          <cx:pt idx="64106">13</cx:pt>
          <cx:pt idx="64107">13</cx:pt>
          <cx:pt idx="64108">13</cx:pt>
          <cx:pt idx="64109">13</cx:pt>
          <cx:pt idx="64110">13</cx:pt>
          <cx:pt idx="64111">13</cx:pt>
          <cx:pt idx="64112">13</cx:pt>
          <cx:pt idx="64113">13</cx:pt>
          <cx:pt idx="64114">13</cx:pt>
          <cx:pt idx="64115">13</cx:pt>
          <cx:pt idx="64116">13</cx:pt>
          <cx:pt idx="64117">13</cx:pt>
          <cx:pt idx="64118">13</cx:pt>
          <cx:pt idx="64119">13</cx:pt>
          <cx:pt idx="64120">13</cx:pt>
          <cx:pt idx="64121">13</cx:pt>
          <cx:pt idx="64122">13</cx:pt>
          <cx:pt idx="64123">13</cx:pt>
          <cx:pt idx="64124">13</cx:pt>
          <cx:pt idx="64125">13</cx:pt>
          <cx:pt idx="64126">13</cx:pt>
          <cx:pt idx="64127">13</cx:pt>
          <cx:pt idx="64128">13</cx:pt>
          <cx:pt idx="64129">13</cx:pt>
          <cx:pt idx="64130">13</cx:pt>
          <cx:pt idx="64131">13</cx:pt>
          <cx:pt idx="64132">13</cx:pt>
          <cx:pt idx="64133">13</cx:pt>
          <cx:pt idx="64134">13</cx:pt>
          <cx:pt idx="64135">13</cx:pt>
          <cx:pt idx="64136">13</cx:pt>
          <cx:pt idx="64137">13</cx:pt>
          <cx:pt idx="64138">13</cx:pt>
          <cx:pt idx="64139">13</cx:pt>
          <cx:pt idx="64140">13</cx:pt>
          <cx:pt idx="64141">13</cx:pt>
          <cx:pt idx="64142">13</cx:pt>
          <cx:pt idx="64143">13</cx:pt>
          <cx:pt idx="64144">13</cx:pt>
          <cx:pt idx="64145">13</cx:pt>
          <cx:pt idx="64146">12</cx:pt>
          <cx:pt idx="64147">12</cx:pt>
          <cx:pt idx="64148">12</cx:pt>
          <cx:pt idx="64149">12</cx:pt>
          <cx:pt idx="64150">12</cx:pt>
          <cx:pt idx="64151">12</cx:pt>
          <cx:pt idx="64152">12</cx:pt>
          <cx:pt idx="64153">12</cx:pt>
          <cx:pt idx="64154">12</cx:pt>
          <cx:pt idx="64155">12</cx:pt>
          <cx:pt idx="64156">12</cx:pt>
          <cx:pt idx="64157">12</cx:pt>
          <cx:pt idx="64158">12</cx:pt>
          <cx:pt idx="64159">12</cx:pt>
          <cx:pt idx="64160">12</cx:pt>
          <cx:pt idx="64161">12</cx:pt>
          <cx:pt idx="64162">12</cx:pt>
          <cx:pt idx="64163">12</cx:pt>
          <cx:pt idx="64164">12</cx:pt>
          <cx:pt idx="64165">12</cx:pt>
          <cx:pt idx="64166">12</cx:pt>
          <cx:pt idx="64167">12</cx:pt>
          <cx:pt idx="64168">12</cx:pt>
          <cx:pt idx="64169">12</cx:pt>
          <cx:pt idx="64170">12</cx:pt>
          <cx:pt idx="64171">12</cx:pt>
          <cx:pt idx="64172">12</cx:pt>
          <cx:pt idx="64173">12</cx:pt>
          <cx:pt idx="64174">12</cx:pt>
          <cx:pt idx="64175">12</cx:pt>
          <cx:pt idx="64176">12</cx:pt>
          <cx:pt idx="64177">12</cx:pt>
          <cx:pt idx="64178">12</cx:pt>
          <cx:pt idx="64179">12</cx:pt>
          <cx:pt idx="64180">12</cx:pt>
          <cx:pt idx="64181">12</cx:pt>
          <cx:pt idx="64182">12</cx:pt>
          <cx:pt idx="64183">12</cx:pt>
          <cx:pt idx="64184">12</cx:pt>
          <cx:pt idx="64185">12</cx:pt>
          <cx:pt idx="64186">12</cx:pt>
          <cx:pt idx="64187">12</cx:pt>
          <cx:pt idx="64188">12</cx:pt>
          <cx:pt idx="64189">12</cx:pt>
          <cx:pt idx="64190">12</cx:pt>
          <cx:pt idx="64191">12</cx:pt>
          <cx:pt idx="64192">12</cx:pt>
          <cx:pt idx="64193">12</cx:pt>
          <cx:pt idx="64194">12</cx:pt>
          <cx:pt idx="64195">12</cx:pt>
          <cx:pt idx="64196">12</cx:pt>
          <cx:pt idx="64197">12</cx:pt>
          <cx:pt idx="64198">12</cx:pt>
          <cx:pt idx="64199">12</cx:pt>
          <cx:pt idx="64200">12</cx:pt>
          <cx:pt idx="64201">12</cx:pt>
          <cx:pt idx="64202">12</cx:pt>
          <cx:pt idx="64203">12</cx:pt>
          <cx:pt idx="64204">12</cx:pt>
          <cx:pt idx="64205">12</cx:pt>
          <cx:pt idx="64206">12</cx:pt>
          <cx:pt idx="64207">12</cx:pt>
          <cx:pt idx="64208">12</cx:pt>
          <cx:pt idx="64209">12</cx:pt>
          <cx:pt idx="64210">12</cx:pt>
          <cx:pt idx="64211">12</cx:pt>
          <cx:pt idx="64212">12</cx:pt>
          <cx:pt idx="64213">12</cx:pt>
          <cx:pt idx="64214">12</cx:pt>
          <cx:pt idx="64215">12</cx:pt>
          <cx:pt idx="64216">12</cx:pt>
          <cx:pt idx="64217">12</cx:pt>
          <cx:pt idx="64218">12</cx:pt>
          <cx:pt idx="64219">12</cx:pt>
          <cx:pt idx="64220">12</cx:pt>
          <cx:pt idx="64221">12</cx:pt>
          <cx:pt idx="64222">12</cx:pt>
          <cx:pt idx="64223">12</cx:pt>
          <cx:pt idx="64224">12</cx:pt>
          <cx:pt idx="64225">12</cx:pt>
          <cx:pt idx="64226">12</cx:pt>
          <cx:pt idx="64227">12</cx:pt>
          <cx:pt idx="64228">12</cx:pt>
          <cx:pt idx="64229">12</cx:pt>
          <cx:pt idx="64230">12</cx:pt>
          <cx:pt idx="64231">12</cx:pt>
          <cx:pt idx="64232">12</cx:pt>
          <cx:pt idx="64233">12</cx:pt>
          <cx:pt idx="64234">12</cx:pt>
          <cx:pt idx="64235">12</cx:pt>
          <cx:pt idx="64236">12</cx:pt>
          <cx:pt idx="64237">12</cx:pt>
          <cx:pt idx="64238">12</cx:pt>
          <cx:pt idx="64239">12</cx:pt>
          <cx:pt idx="64240">12</cx:pt>
          <cx:pt idx="64241">12</cx:pt>
          <cx:pt idx="64242">12</cx:pt>
          <cx:pt idx="64243">12</cx:pt>
          <cx:pt idx="64244">12</cx:pt>
          <cx:pt idx="64245">12</cx:pt>
          <cx:pt idx="64246">12</cx:pt>
          <cx:pt idx="64247">12</cx:pt>
          <cx:pt idx="64248">12</cx:pt>
          <cx:pt idx="64249">12</cx:pt>
          <cx:pt idx="64250">12</cx:pt>
          <cx:pt idx="64251">12</cx:pt>
          <cx:pt idx="64252">12</cx:pt>
          <cx:pt idx="64253">12</cx:pt>
          <cx:pt idx="64254">12</cx:pt>
          <cx:pt idx="64255">12</cx:pt>
          <cx:pt idx="64256">12</cx:pt>
          <cx:pt idx="64257">12</cx:pt>
          <cx:pt idx="64258">12</cx:pt>
          <cx:pt idx="64259">12</cx:pt>
          <cx:pt idx="64260">12</cx:pt>
          <cx:pt idx="64261">12</cx:pt>
          <cx:pt idx="64262">12</cx:pt>
          <cx:pt idx="64263">12</cx:pt>
          <cx:pt idx="64264">12</cx:pt>
          <cx:pt idx="64265">12</cx:pt>
          <cx:pt idx="64266">12</cx:pt>
          <cx:pt idx="64267">12</cx:pt>
          <cx:pt idx="64268">12</cx:pt>
          <cx:pt idx="64269">12</cx:pt>
          <cx:pt idx="64270">12</cx:pt>
          <cx:pt idx="64271">12</cx:pt>
          <cx:pt idx="64272">12</cx:pt>
          <cx:pt idx="64273">12</cx:pt>
          <cx:pt idx="64274">12</cx:pt>
          <cx:pt idx="64275">12</cx:pt>
          <cx:pt idx="64276">12</cx:pt>
          <cx:pt idx="64277">12</cx:pt>
          <cx:pt idx="64278">12</cx:pt>
          <cx:pt idx="64279">12</cx:pt>
          <cx:pt idx="64280">12</cx:pt>
          <cx:pt idx="64281">12</cx:pt>
          <cx:pt idx="64282">12</cx:pt>
          <cx:pt idx="64283">12</cx:pt>
          <cx:pt idx="64284">12</cx:pt>
          <cx:pt idx="64285">12</cx:pt>
          <cx:pt idx="64286">12</cx:pt>
          <cx:pt idx="64287">12</cx:pt>
          <cx:pt idx="64288">12</cx:pt>
          <cx:pt idx="64289">12</cx:pt>
          <cx:pt idx="64290">12</cx:pt>
          <cx:pt idx="64291">12</cx:pt>
          <cx:pt idx="64292">12</cx:pt>
          <cx:pt idx="64293">12</cx:pt>
          <cx:pt idx="64294">12</cx:pt>
          <cx:pt idx="64295">12</cx:pt>
          <cx:pt idx="64296">12</cx:pt>
          <cx:pt idx="64297">12</cx:pt>
          <cx:pt idx="64298">12</cx:pt>
          <cx:pt idx="64299">12</cx:pt>
          <cx:pt idx="64300">12</cx:pt>
          <cx:pt idx="64301">12</cx:pt>
          <cx:pt idx="64302">12</cx:pt>
          <cx:pt idx="64303">12</cx:pt>
          <cx:pt idx="64304">12</cx:pt>
          <cx:pt idx="64305">12</cx:pt>
          <cx:pt idx="64306">12</cx:pt>
          <cx:pt idx="64307">12</cx:pt>
          <cx:pt idx="64308">12</cx:pt>
          <cx:pt idx="64309">12</cx:pt>
          <cx:pt idx="64310">12</cx:pt>
          <cx:pt idx="64311">12</cx:pt>
          <cx:pt idx="64312">12</cx:pt>
          <cx:pt idx="64313">12</cx:pt>
          <cx:pt idx="64314">12</cx:pt>
          <cx:pt idx="64315">12</cx:pt>
          <cx:pt idx="64316">12</cx:pt>
          <cx:pt idx="64317">12</cx:pt>
          <cx:pt idx="64318">12</cx:pt>
          <cx:pt idx="64319">12</cx:pt>
          <cx:pt idx="64320">12</cx:pt>
          <cx:pt idx="64321">12</cx:pt>
          <cx:pt idx="64322">12</cx:pt>
          <cx:pt idx="64323">12</cx:pt>
          <cx:pt idx="64324">12</cx:pt>
          <cx:pt idx="64325">12</cx:pt>
          <cx:pt idx="64326">12</cx:pt>
          <cx:pt idx="64327">12</cx:pt>
          <cx:pt idx="64328">12</cx:pt>
          <cx:pt idx="64329">12</cx:pt>
          <cx:pt idx="64330">12</cx:pt>
          <cx:pt idx="64331">12</cx:pt>
          <cx:pt idx="64332">12</cx:pt>
          <cx:pt idx="64333">12</cx:pt>
          <cx:pt idx="64334">12</cx:pt>
          <cx:pt idx="64335">12</cx:pt>
          <cx:pt idx="64336">12</cx:pt>
          <cx:pt idx="64337">12</cx:pt>
          <cx:pt idx="64338">12</cx:pt>
          <cx:pt idx="64339">12</cx:pt>
          <cx:pt idx="64340">12</cx:pt>
          <cx:pt idx="64341">12</cx:pt>
          <cx:pt idx="64342">12</cx:pt>
          <cx:pt idx="64343">12</cx:pt>
          <cx:pt idx="64344">12</cx:pt>
          <cx:pt idx="64345">12</cx:pt>
          <cx:pt idx="64346">12</cx:pt>
          <cx:pt idx="64347">12</cx:pt>
          <cx:pt idx="64348">12</cx:pt>
          <cx:pt idx="64349">12</cx:pt>
          <cx:pt idx="64350">12</cx:pt>
          <cx:pt idx="64351">12</cx:pt>
          <cx:pt idx="64352">12</cx:pt>
          <cx:pt idx="64353">12</cx:pt>
          <cx:pt idx="64354">12</cx:pt>
          <cx:pt idx="64355">12</cx:pt>
          <cx:pt idx="64356">12</cx:pt>
          <cx:pt idx="64357">12</cx:pt>
          <cx:pt idx="64358">12</cx:pt>
          <cx:pt idx="64359">12</cx:pt>
          <cx:pt idx="64360">12</cx:pt>
          <cx:pt idx="64361">12</cx:pt>
          <cx:pt idx="64362">12</cx:pt>
          <cx:pt idx="64363">12</cx:pt>
          <cx:pt idx="64364">12</cx:pt>
          <cx:pt idx="64365">12</cx:pt>
          <cx:pt idx="64366">12</cx:pt>
          <cx:pt idx="64367">12</cx:pt>
          <cx:pt idx="64368">12</cx:pt>
          <cx:pt idx="64369">12</cx:pt>
          <cx:pt idx="64370">12</cx:pt>
          <cx:pt idx="64371">12</cx:pt>
          <cx:pt idx="64372">12</cx:pt>
          <cx:pt idx="64373">12</cx:pt>
          <cx:pt idx="64374">12</cx:pt>
          <cx:pt idx="64375">12</cx:pt>
          <cx:pt idx="64376">12</cx:pt>
          <cx:pt idx="64377">12</cx:pt>
          <cx:pt idx="64378">12</cx:pt>
          <cx:pt idx="64379">12</cx:pt>
          <cx:pt idx="64380">12</cx:pt>
          <cx:pt idx="64381">12</cx:pt>
          <cx:pt idx="64382">12</cx:pt>
          <cx:pt idx="64383">12</cx:pt>
          <cx:pt idx="64384">12</cx:pt>
          <cx:pt idx="64385">12</cx:pt>
          <cx:pt idx="64386">12</cx:pt>
          <cx:pt idx="64387">12</cx:pt>
          <cx:pt idx="64388">12</cx:pt>
          <cx:pt idx="64389">12</cx:pt>
          <cx:pt idx="64390">12</cx:pt>
          <cx:pt idx="64391">12</cx:pt>
          <cx:pt idx="64392">12</cx:pt>
          <cx:pt idx="64393">12</cx:pt>
          <cx:pt idx="64394">12</cx:pt>
          <cx:pt idx="64395">12</cx:pt>
          <cx:pt idx="64396">12</cx:pt>
          <cx:pt idx="64397">12</cx:pt>
          <cx:pt idx="64398">12</cx:pt>
          <cx:pt idx="64399">12</cx:pt>
          <cx:pt idx="64400">12</cx:pt>
          <cx:pt idx="64401">12</cx:pt>
          <cx:pt idx="64402">12</cx:pt>
          <cx:pt idx="64403">12</cx:pt>
          <cx:pt idx="64404">12</cx:pt>
          <cx:pt idx="64405">12</cx:pt>
          <cx:pt idx="64406">12</cx:pt>
          <cx:pt idx="64407">12</cx:pt>
          <cx:pt idx="64408">12</cx:pt>
          <cx:pt idx="64409">12</cx:pt>
          <cx:pt idx="64410">12</cx:pt>
          <cx:pt idx="64411">12</cx:pt>
          <cx:pt idx="64412">12</cx:pt>
          <cx:pt idx="64413">12</cx:pt>
          <cx:pt idx="64414">12</cx:pt>
          <cx:pt idx="64415">12</cx:pt>
          <cx:pt idx="64416">12</cx:pt>
          <cx:pt idx="64417">12</cx:pt>
          <cx:pt idx="64418">12</cx:pt>
          <cx:pt idx="64419">12</cx:pt>
          <cx:pt idx="64420">12</cx:pt>
          <cx:pt idx="64421">12</cx:pt>
          <cx:pt idx="64422">12</cx:pt>
          <cx:pt idx="64423">12</cx:pt>
          <cx:pt idx="64424">12</cx:pt>
          <cx:pt idx="64425">12</cx:pt>
          <cx:pt idx="64426">12</cx:pt>
          <cx:pt idx="64427">12</cx:pt>
          <cx:pt idx="64428">12</cx:pt>
          <cx:pt idx="64429">12</cx:pt>
          <cx:pt idx="64430">12</cx:pt>
          <cx:pt idx="64431">12</cx:pt>
          <cx:pt idx="64432">12</cx:pt>
          <cx:pt idx="64433">12</cx:pt>
          <cx:pt idx="64434">12</cx:pt>
          <cx:pt idx="64435">12</cx:pt>
          <cx:pt idx="64436">12</cx:pt>
          <cx:pt idx="64437">12</cx:pt>
          <cx:pt idx="64438">12</cx:pt>
          <cx:pt idx="64439">12</cx:pt>
          <cx:pt idx="64440">12</cx:pt>
          <cx:pt idx="64441">12</cx:pt>
          <cx:pt idx="64442">12</cx:pt>
          <cx:pt idx="64443">12</cx:pt>
          <cx:pt idx="64444">12</cx:pt>
          <cx:pt idx="64445">12</cx:pt>
          <cx:pt idx="64446">12</cx:pt>
          <cx:pt idx="64447">12</cx:pt>
          <cx:pt idx="64448">12</cx:pt>
          <cx:pt idx="64449">12</cx:pt>
          <cx:pt idx="64450">12</cx:pt>
          <cx:pt idx="64451">12</cx:pt>
          <cx:pt idx="64452">12</cx:pt>
          <cx:pt idx="64453">12</cx:pt>
          <cx:pt idx="64454">12</cx:pt>
          <cx:pt idx="64455">12</cx:pt>
          <cx:pt idx="64456">12</cx:pt>
          <cx:pt idx="64457">12</cx:pt>
          <cx:pt idx="64458">12</cx:pt>
          <cx:pt idx="64459">12</cx:pt>
          <cx:pt idx="64460">12</cx:pt>
          <cx:pt idx="64461">12</cx:pt>
          <cx:pt idx="64462">12</cx:pt>
          <cx:pt idx="64463">12</cx:pt>
          <cx:pt idx="64464">12</cx:pt>
          <cx:pt idx="64465">12</cx:pt>
          <cx:pt idx="64466">12</cx:pt>
          <cx:pt idx="64467">12</cx:pt>
          <cx:pt idx="64468">12</cx:pt>
          <cx:pt idx="64469">12</cx:pt>
          <cx:pt idx="64470">12</cx:pt>
          <cx:pt idx="64471">12</cx:pt>
          <cx:pt idx="64472">12</cx:pt>
          <cx:pt idx="64473">12</cx:pt>
          <cx:pt idx="64474">12</cx:pt>
          <cx:pt idx="64475">12</cx:pt>
          <cx:pt idx="64476">12</cx:pt>
          <cx:pt idx="64477">12</cx:pt>
          <cx:pt idx="64478">12</cx:pt>
          <cx:pt idx="64479">12</cx:pt>
          <cx:pt idx="64480">12</cx:pt>
          <cx:pt idx="64481">12</cx:pt>
          <cx:pt idx="64482">12</cx:pt>
          <cx:pt idx="64483">12</cx:pt>
          <cx:pt idx="64484">12</cx:pt>
          <cx:pt idx="64485">12</cx:pt>
          <cx:pt idx="64486">12</cx:pt>
          <cx:pt idx="64487">12</cx:pt>
          <cx:pt idx="64488">12</cx:pt>
          <cx:pt idx="64489">12</cx:pt>
          <cx:pt idx="64490">12</cx:pt>
          <cx:pt idx="64491">12</cx:pt>
          <cx:pt idx="64492">12</cx:pt>
          <cx:pt idx="64493">12</cx:pt>
          <cx:pt idx="64494">12</cx:pt>
          <cx:pt idx="64495">12</cx:pt>
          <cx:pt idx="64496">12</cx:pt>
          <cx:pt idx="64497">12</cx:pt>
          <cx:pt idx="64498">12</cx:pt>
          <cx:pt idx="64499">12</cx:pt>
          <cx:pt idx="64500">12</cx:pt>
          <cx:pt idx="64501">12</cx:pt>
          <cx:pt idx="64502">12</cx:pt>
          <cx:pt idx="64503">12</cx:pt>
          <cx:pt idx="64504">12</cx:pt>
          <cx:pt idx="64505">12</cx:pt>
          <cx:pt idx="64506">12</cx:pt>
          <cx:pt idx="64507">12</cx:pt>
          <cx:pt idx="64508">12</cx:pt>
          <cx:pt idx="64509">12</cx:pt>
          <cx:pt idx="64510">12</cx:pt>
          <cx:pt idx="64511">12</cx:pt>
          <cx:pt idx="64512">12</cx:pt>
          <cx:pt idx="64513">12</cx:pt>
          <cx:pt idx="64514">12</cx:pt>
          <cx:pt idx="64515">12</cx:pt>
          <cx:pt idx="64516">12</cx:pt>
          <cx:pt idx="64517">12</cx:pt>
          <cx:pt idx="64518">12</cx:pt>
          <cx:pt idx="64519">12</cx:pt>
          <cx:pt idx="64520">12</cx:pt>
          <cx:pt idx="64521">12</cx:pt>
          <cx:pt idx="64522">12</cx:pt>
          <cx:pt idx="64523">12</cx:pt>
          <cx:pt idx="64524">12</cx:pt>
          <cx:pt idx="64525">12</cx:pt>
          <cx:pt idx="64526">12</cx:pt>
          <cx:pt idx="64527">12</cx:pt>
          <cx:pt idx="64528">12</cx:pt>
          <cx:pt idx="64529">12</cx:pt>
          <cx:pt idx="64530">12</cx:pt>
          <cx:pt idx="64531">12</cx:pt>
          <cx:pt idx="64532">12</cx:pt>
          <cx:pt idx="64533">12</cx:pt>
          <cx:pt idx="64534">12</cx:pt>
          <cx:pt idx="64535">12</cx:pt>
          <cx:pt idx="64536">12</cx:pt>
          <cx:pt idx="64537">12</cx:pt>
          <cx:pt idx="64538">12</cx:pt>
          <cx:pt idx="64539">12</cx:pt>
          <cx:pt idx="64540">12</cx:pt>
          <cx:pt idx="64541">12</cx:pt>
          <cx:pt idx="64542">12</cx:pt>
          <cx:pt idx="64543">12</cx:pt>
          <cx:pt idx="64544">12</cx:pt>
          <cx:pt idx="64545">12</cx:pt>
          <cx:pt idx="64546">12</cx:pt>
          <cx:pt idx="64547">12</cx:pt>
          <cx:pt idx="64548">12</cx:pt>
          <cx:pt idx="64549">12</cx:pt>
          <cx:pt idx="64550">12</cx:pt>
          <cx:pt idx="64551">12</cx:pt>
          <cx:pt idx="64552">12</cx:pt>
          <cx:pt idx="64553">12</cx:pt>
          <cx:pt idx="64554">12</cx:pt>
          <cx:pt idx="64555">12</cx:pt>
          <cx:pt idx="64556">12</cx:pt>
          <cx:pt idx="64557">12</cx:pt>
          <cx:pt idx="64558">12</cx:pt>
          <cx:pt idx="64559">12</cx:pt>
          <cx:pt idx="64560">12</cx:pt>
          <cx:pt idx="64561">12</cx:pt>
          <cx:pt idx="64562">12</cx:pt>
          <cx:pt idx="64563">12</cx:pt>
          <cx:pt idx="64564">12</cx:pt>
          <cx:pt idx="64565">12</cx:pt>
          <cx:pt idx="64566">12</cx:pt>
          <cx:pt idx="64567">12</cx:pt>
          <cx:pt idx="64568">12</cx:pt>
          <cx:pt idx="64569">12</cx:pt>
          <cx:pt idx="64570">12</cx:pt>
          <cx:pt idx="64571">12</cx:pt>
          <cx:pt idx="64572">12</cx:pt>
          <cx:pt idx="64573">12</cx:pt>
          <cx:pt idx="64574">12</cx:pt>
          <cx:pt idx="64575">12</cx:pt>
          <cx:pt idx="64576">12</cx:pt>
          <cx:pt idx="64577">12</cx:pt>
          <cx:pt idx="64578">12</cx:pt>
          <cx:pt idx="64579">12</cx:pt>
          <cx:pt idx="64580">12</cx:pt>
          <cx:pt idx="64581">12</cx:pt>
          <cx:pt idx="64582">12</cx:pt>
          <cx:pt idx="64583">12</cx:pt>
          <cx:pt idx="64584">12</cx:pt>
          <cx:pt idx="64585">12</cx:pt>
          <cx:pt idx="64586">12</cx:pt>
          <cx:pt idx="64587">12</cx:pt>
          <cx:pt idx="64588">12</cx:pt>
          <cx:pt idx="64589">12</cx:pt>
          <cx:pt idx="64590">12</cx:pt>
          <cx:pt idx="64591">12</cx:pt>
          <cx:pt idx="64592">12</cx:pt>
          <cx:pt idx="64593">12</cx:pt>
          <cx:pt idx="64594">12</cx:pt>
          <cx:pt idx="64595">12</cx:pt>
          <cx:pt idx="64596">12</cx:pt>
          <cx:pt idx="64597">12</cx:pt>
          <cx:pt idx="64598">12</cx:pt>
          <cx:pt idx="64599">12</cx:pt>
          <cx:pt idx="64600">12</cx:pt>
          <cx:pt idx="64601">12</cx:pt>
          <cx:pt idx="64602">12</cx:pt>
          <cx:pt idx="64603">12</cx:pt>
          <cx:pt idx="64604">12</cx:pt>
          <cx:pt idx="64605">12</cx:pt>
          <cx:pt idx="64606">12</cx:pt>
          <cx:pt idx="64607">12</cx:pt>
          <cx:pt idx="64608">12</cx:pt>
          <cx:pt idx="64609">12</cx:pt>
          <cx:pt idx="64610">12</cx:pt>
          <cx:pt idx="64611">12</cx:pt>
          <cx:pt idx="64612">12</cx:pt>
          <cx:pt idx="64613">12</cx:pt>
          <cx:pt idx="64614">12</cx:pt>
          <cx:pt idx="64615">12</cx:pt>
          <cx:pt idx="64616">12</cx:pt>
          <cx:pt idx="64617">12</cx:pt>
          <cx:pt idx="64618">12</cx:pt>
          <cx:pt idx="64619">12</cx:pt>
          <cx:pt idx="64620">12</cx:pt>
          <cx:pt idx="64621">12</cx:pt>
          <cx:pt idx="64622">12</cx:pt>
          <cx:pt idx="64623">12</cx:pt>
          <cx:pt idx="64624">12</cx:pt>
          <cx:pt idx="64625">12</cx:pt>
          <cx:pt idx="64626">12</cx:pt>
          <cx:pt idx="64627">12</cx:pt>
          <cx:pt idx="64628">12</cx:pt>
          <cx:pt idx="64629">12</cx:pt>
          <cx:pt idx="64630">12</cx:pt>
          <cx:pt idx="64631">12</cx:pt>
          <cx:pt idx="64632">12</cx:pt>
          <cx:pt idx="64633">12</cx:pt>
          <cx:pt idx="64634">12</cx:pt>
          <cx:pt idx="64635">12</cx:pt>
          <cx:pt idx="64636">12</cx:pt>
          <cx:pt idx="64637">12</cx:pt>
          <cx:pt idx="64638">12</cx:pt>
          <cx:pt idx="64639">12</cx:pt>
          <cx:pt idx="64640">12</cx:pt>
          <cx:pt idx="64641">12</cx:pt>
          <cx:pt idx="64642">12</cx:pt>
          <cx:pt idx="64643">12</cx:pt>
          <cx:pt idx="64644">12</cx:pt>
          <cx:pt idx="64645">12</cx:pt>
          <cx:pt idx="64646">12</cx:pt>
          <cx:pt idx="64647">12</cx:pt>
          <cx:pt idx="64648">12</cx:pt>
          <cx:pt idx="64649">12</cx:pt>
          <cx:pt idx="64650">12</cx:pt>
          <cx:pt idx="64651">12</cx:pt>
          <cx:pt idx="64652">12</cx:pt>
          <cx:pt idx="64653">12</cx:pt>
          <cx:pt idx="64654">12</cx:pt>
          <cx:pt idx="64655">12</cx:pt>
          <cx:pt idx="64656">12</cx:pt>
          <cx:pt idx="64657">12</cx:pt>
          <cx:pt idx="64658">12</cx:pt>
          <cx:pt idx="64659">12</cx:pt>
          <cx:pt idx="64660">12</cx:pt>
          <cx:pt idx="64661">12</cx:pt>
          <cx:pt idx="64662">12</cx:pt>
          <cx:pt idx="64663">12</cx:pt>
          <cx:pt idx="64664">12</cx:pt>
          <cx:pt idx="64665">12</cx:pt>
          <cx:pt idx="64666">12</cx:pt>
          <cx:pt idx="64667">12</cx:pt>
          <cx:pt idx="64668">12</cx:pt>
          <cx:pt idx="64669">12</cx:pt>
          <cx:pt idx="64670">12</cx:pt>
          <cx:pt idx="64671">12</cx:pt>
          <cx:pt idx="64672">12</cx:pt>
          <cx:pt idx="64673">12</cx:pt>
          <cx:pt idx="64674">12</cx:pt>
          <cx:pt idx="64675">12</cx:pt>
          <cx:pt idx="64676">12</cx:pt>
          <cx:pt idx="64677">12</cx:pt>
          <cx:pt idx="64678">12</cx:pt>
          <cx:pt idx="64679">12</cx:pt>
          <cx:pt idx="64680">12</cx:pt>
          <cx:pt idx="64681">12</cx:pt>
          <cx:pt idx="64682">12</cx:pt>
          <cx:pt idx="64683">12</cx:pt>
          <cx:pt idx="64684">12</cx:pt>
          <cx:pt idx="64685">12</cx:pt>
          <cx:pt idx="64686">12</cx:pt>
          <cx:pt idx="64687">12</cx:pt>
          <cx:pt idx="64688">12</cx:pt>
          <cx:pt idx="64689">12</cx:pt>
          <cx:pt idx="64690">12</cx:pt>
          <cx:pt idx="64691">12</cx:pt>
          <cx:pt idx="64692">12</cx:pt>
          <cx:pt idx="64693">12</cx:pt>
          <cx:pt idx="64694">12</cx:pt>
          <cx:pt idx="64695">12</cx:pt>
          <cx:pt idx="64696">12</cx:pt>
          <cx:pt idx="64697">12</cx:pt>
          <cx:pt idx="64698">12</cx:pt>
          <cx:pt idx="64699">12</cx:pt>
          <cx:pt idx="64700">12</cx:pt>
          <cx:pt idx="64701">12</cx:pt>
          <cx:pt idx="64702">12</cx:pt>
          <cx:pt idx="64703">12</cx:pt>
          <cx:pt idx="64704">12</cx:pt>
          <cx:pt idx="64705">12</cx:pt>
          <cx:pt idx="64706">12</cx:pt>
          <cx:pt idx="64707">12</cx:pt>
          <cx:pt idx="64708">12</cx:pt>
          <cx:pt idx="64709">12</cx:pt>
          <cx:pt idx="64710">12</cx:pt>
          <cx:pt idx="64711">12</cx:pt>
          <cx:pt idx="64712">12</cx:pt>
          <cx:pt idx="64713">12</cx:pt>
          <cx:pt idx="64714">12</cx:pt>
          <cx:pt idx="64715">12</cx:pt>
          <cx:pt idx="64716">12</cx:pt>
          <cx:pt idx="64717">12</cx:pt>
          <cx:pt idx="64718">12</cx:pt>
          <cx:pt idx="64719">12</cx:pt>
          <cx:pt idx="64720">12</cx:pt>
          <cx:pt idx="64721">12</cx:pt>
          <cx:pt idx="64722">12</cx:pt>
          <cx:pt idx="64723">12</cx:pt>
          <cx:pt idx="64724">12</cx:pt>
          <cx:pt idx="64725">12</cx:pt>
          <cx:pt idx="64726">12</cx:pt>
          <cx:pt idx="64727">12</cx:pt>
          <cx:pt idx="64728">12</cx:pt>
          <cx:pt idx="64729">12</cx:pt>
          <cx:pt idx="64730">12</cx:pt>
          <cx:pt idx="64731">12</cx:pt>
          <cx:pt idx="64732">12</cx:pt>
          <cx:pt idx="64733">12</cx:pt>
          <cx:pt idx="64734">12</cx:pt>
          <cx:pt idx="64735">12</cx:pt>
          <cx:pt idx="64736">12</cx:pt>
          <cx:pt idx="64737">12</cx:pt>
          <cx:pt idx="64738">12</cx:pt>
          <cx:pt idx="64739">12</cx:pt>
          <cx:pt idx="64740">12</cx:pt>
          <cx:pt idx="64741">12</cx:pt>
          <cx:pt idx="64742">12</cx:pt>
          <cx:pt idx="64743">12</cx:pt>
          <cx:pt idx="64744">12</cx:pt>
          <cx:pt idx="64745">12</cx:pt>
          <cx:pt idx="64746">12</cx:pt>
          <cx:pt idx="64747">12</cx:pt>
          <cx:pt idx="64748">12</cx:pt>
          <cx:pt idx="64749">12</cx:pt>
          <cx:pt idx="64750">12</cx:pt>
          <cx:pt idx="64751">12</cx:pt>
          <cx:pt idx="64752">12</cx:pt>
          <cx:pt idx="64753">12</cx:pt>
          <cx:pt idx="64754">12</cx:pt>
          <cx:pt idx="64755">12</cx:pt>
          <cx:pt idx="64756">12</cx:pt>
          <cx:pt idx="64757">12</cx:pt>
          <cx:pt idx="64758">12</cx:pt>
          <cx:pt idx="64759">12</cx:pt>
          <cx:pt idx="64760">12</cx:pt>
          <cx:pt idx="64761">12</cx:pt>
          <cx:pt idx="64762">12</cx:pt>
          <cx:pt idx="64763">12</cx:pt>
          <cx:pt idx="64764">12</cx:pt>
          <cx:pt idx="64765">12</cx:pt>
          <cx:pt idx="64766">12</cx:pt>
          <cx:pt idx="64767">12</cx:pt>
          <cx:pt idx="64768">12</cx:pt>
          <cx:pt idx="64769">12</cx:pt>
          <cx:pt idx="64770">12</cx:pt>
          <cx:pt idx="64771">12</cx:pt>
          <cx:pt idx="64772">12</cx:pt>
          <cx:pt idx="64773">12</cx:pt>
          <cx:pt idx="64774">12</cx:pt>
          <cx:pt idx="64775">12</cx:pt>
          <cx:pt idx="64776">12</cx:pt>
          <cx:pt idx="64777">12</cx:pt>
          <cx:pt idx="64778">12</cx:pt>
          <cx:pt idx="64779">12</cx:pt>
          <cx:pt idx="64780">12</cx:pt>
          <cx:pt idx="64781">12</cx:pt>
          <cx:pt idx="64782">12</cx:pt>
          <cx:pt idx="64783">12</cx:pt>
          <cx:pt idx="64784">12</cx:pt>
          <cx:pt idx="64785">12</cx:pt>
          <cx:pt idx="64786">12</cx:pt>
          <cx:pt idx="64787">12</cx:pt>
          <cx:pt idx="64788">12</cx:pt>
          <cx:pt idx="64789">12</cx:pt>
          <cx:pt idx="64790">12</cx:pt>
          <cx:pt idx="64791">12</cx:pt>
          <cx:pt idx="64792">12</cx:pt>
          <cx:pt idx="64793">12</cx:pt>
          <cx:pt idx="64794">12</cx:pt>
          <cx:pt idx="64795">12</cx:pt>
          <cx:pt idx="64796">12</cx:pt>
          <cx:pt idx="64797">12</cx:pt>
          <cx:pt idx="64798">12</cx:pt>
          <cx:pt idx="64799">12</cx:pt>
          <cx:pt idx="64800">12</cx:pt>
          <cx:pt idx="64801">12</cx:pt>
          <cx:pt idx="64802">12</cx:pt>
          <cx:pt idx="64803">12</cx:pt>
          <cx:pt idx="64804">12</cx:pt>
          <cx:pt idx="64805">12</cx:pt>
          <cx:pt idx="64806">12</cx:pt>
          <cx:pt idx="64807">12</cx:pt>
          <cx:pt idx="64808">12</cx:pt>
          <cx:pt idx="64809">12</cx:pt>
          <cx:pt idx="64810">12</cx:pt>
          <cx:pt idx="64811">12</cx:pt>
          <cx:pt idx="64812">12</cx:pt>
          <cx:pt idx="64813">12</cx:pt>
          <cx:pt idx="64814">12</cx:pt>
          <cx:pt idx="64815">12</cx:pt>
          <cx:pt idx="64816">12</cx:pt>
          <cx:pt idx="64817">11</cx:pt>
          <cx:pt idx="64818">11</cx:pt>
          <cx:pt idx="64819">11</cx:pt>
          <cx:pt idx="64820">11</cx:pt>
          <cx:pt idx="64821">11</cx:pt>
          <cx:pt idx="64822">11</cx:pt>
          <cx:pt idx="64823">11</cx:pt>
          <cx:pt idx="64824">11</cx:pt>
          <cx:pt idx="64825">11</cx:pt>
          <cx:pt idx="64826">11</cx:pt>
          <cx:pt idx="64827">11</cx:pt>
          <cx:pt idx="64828">11</cx:pt>
          <cx:pt idx="64829">11</cx:pt>
          <cx:pt idx="64830">11</cx:pt>
          <cx:pt idx="64831">11</cx:pt>
          <cx:pt idx="64832">11</cx:pt>
          <cx:pt idx="64833">11</cx:pt>
          <cx:pt idx="64834">11</cx:pt>
          <cx:pt idx="64835">11</cx:pt>
          <cx:pt idx="64836">11</cx:pt>
          <cx:pt idx="64837">11</cx:pt>
          <cx:pt idx="64838">11</cx:pt>
          <cx:pt idx="64839">11</cx:pt>
          <cx:pt idx="64840">11</cx:pt>
          <cx:pt idx="64841">11</cx:pt>
          <cx:pt idx="64842">11</cx:pt>
          <cx:pt idx="64843">11</cx:pt>
          <cx:pt idx="64844">11</cx:pt>
          <cx:pt idx="64845">11</cx:pt>
          <cx:pt idx="64846">11</cx:pt>
          <cx:pt idx="64847">11</cx:pt>
          <cx:pt idx="64848">11</cx:pt>
          <cx:pt idx="64849">11</cx:pt>
          <cx:pt idx="64850">11</cx:pt>
          <cx:pt idx="64851">11</cx:pt>
          <cx:pt idx="64852">11</cx:pt>
          <cx:pt idx="64853">11</cx:pt>
          <cx:pt idx="64854">11</cx:pt>
          <cx:pt idx="64855">11</cx:pt>
          <cx:pt idx="64856">11</cx:pt>
          <cx:pt idx="64857">11</cx:pt>
          <cx:pt idx="64858">11</cx:pt>
          <cx:pt idx="64859">11</cx:pt>
          <cx:pt idx="64860">11</cx:pt>
          <cx:pt idx="64861">11</cx:pt>
          <cx:pt idx="64862">11</cx:pt>
          <cx:pt idx="64863">11</cx:pt>
          <cx:pt idx="64864">11</cx:pt>
          <cx:pt idx="64865">11</cx:pt>
          <cx:pt idx="64866">11</cx:pt>
          <cx:pt idx="64867">11</cx:pt>
          <cx:pt idx="64868">11</cx:pt>
          <cx:pt idx="64869">11</cx:pt>
          <cx:pt idx="64870">11</cx:pt>
          <cx:pt idx="64871">11</cx:pt>
          <cx:pt idx="64872">11</cx:pt>
          <cx:pt idx="64873">11</cx:pt>
          <cx:pt idx="64874">11</cx:pt>
          <cx:pt idx="64875">11</cx:pt>
          <cx:pt idx="64876">11</cx:pt>
          <cx:pt idx="64877">11</cx:pt>
          <cx:pt idx="64878">11</cx:pt>
          <cx:pt idx="64879">11</cx:pt>
          <cx:pt idx="64880">11</cx:pt>
          <cx:pt idx="64881">11</cx:pt>
          <cx:pt idx="64882">11</cx:pt>
          <cx:pt idx="64883">11</cx:pt>
          <cx:pt idx="64884">11</cx:pt>
          <cx:pt idx="64885">11</cx:pt>
          <cx:pt idx="64886">11</cx:pt>
          <cx:pt idx="64887">11</cx:pt>
          <cx:pt idx="64888">11</cx:pt>
          <cx:pt idx="64889">11</cx:pt>
          <cx:pt idx="64890">11</cx:pt>
          <cx:pt idx="64891">11</cx:pt>
          <cx:pt idx="64892">11</cx:pt>
          <cx:pt idx="64893">11</cx:pt>
          <cx:pt idx="64894">11</cx:pt>
          <cx:pt idx="64895">11</cx:pt>
          <cx:pt idx="64896">11</cx:pt>
          <cx:pt idx="64897">11</cx:pt>
          <cx:pt idx="64898">11</cx:pt>
          <cx:pt idx="64899">11</cx:pt>
          <cx:pt idx="64900">11</cx:pt>
          <cx:pt idx="64901">11</cx:pt>
          <cx:pt idx="64902">11</cx:pt>
          <cx:pt idx="64903">11</cx:pt>
          <cx:pt idx="64904">11</cx:pt>
          <cx:pt idx="64905">11</cx:pt>
          <cx:pt idx="64906">11</cx:pt>
          <cx:pt idx="64907">11</cx:pt>
          <cx:pt idx="64908">11</cx:pt>
          <cx:pt idx="64909">11</cx:pt>
          <cx:pt idx="64910">11</cx:pt>
          <cx:pt idx="64911">11</cx:pt>
          <cx:pt idx="64912">11</cx:pt>
          <cx:pt idx="64913">11</cx:pt>
          <cx:pt idx="64914">11</cx:pt>
          <cx:pt idx="64915">11</cx:pt>
          <cx:pt idx="64916">11</cx:pt>
          <cx:pt idx="64917">11</cx:pt>
          <cx:pt idx="64918">11</cx:pt>
          <cx:pt idx="64919">11</cx:pt>
          <cx:pt idx="64920">11</cx:pt>
          <cx:pt idx="64921">11</cx:pt>
          <cx:pt idx="64922">11</cx:pt>
          <cx:pt idx="64923">11</cx:pt>
          <cx:pt idx="64924">11</cx:pt>
          <cx:pt idx="64925">11</cx:pt>
          <cx:pt idx="64926">11</cx:pt>
          <cx:pt idx="64927">11</cx:pt>
          <cx:pt idx="64928">11</cx:pt>
          <cx:pt idx="64929">11</cx:pt>
          <cx:pt idx="64930">11</cx:pt>
          <cx:pt idx="64931">11</cx:pt>
          <cx:pt idx="64932">11</cx:pt>
          <cx:pt idx="64933">11</cx:pt>
          <cx:pt idx="64934">11</cx:pt>
          <cx:pt idx="64935">11</cx:pt>
          <cx:pt idx="64936">11</cx:pt>
          <cx:pt idx="64937">11</cx:pt>
          <cx:pt idx="64938">11</cx:pt>
          <cx:pt idx="64939">11</cx:pt>
          <cx:pt idx="64940">11</cx:pt>
          <cx:pt idx="64941">11</cx:pt>
          <cx:pt idx="64942">11</cx:pt>
          <cx:pt idx="64943">11</cx:pt>
          <cx:pt idx="64944">11</cx:pt>
          <cx:pt idx="64945">11</cx:pt>
          <cx:pt idx="64946">11</cx:pt>
          <cx:pt idx="64947">11</cx:pt>
          <cx:pt idx="64948">11</cx:pt>
          <cx:pt idx="64949">11</cx:pt>
          <cx:pt idx="64950">11</cx:pt>
          <cx:pt idx="64951">11</cx:pt>
          <cx:pt idx="64952">11</cx:pt>
          <cx:pt idx="64953">11</cx:pt>
          <cx:pt idx="64954">11</cx:pt>
          <cx:pt idx="64955">11</cx:pt>
          <cx:pt idx="64956">11</cx:pt>
          <cx:pt idx="64957">11</cx:pt>
          <cx:pt idx="64958">11</cx:pt>
          <cx:pt idx="64959">11</cx:pt>
          <cx:pt idx="64960">11</cx:pt>
          <cx:pt idx="64961">11</cx:pt>
          <cx:pt idx="64962">11</cx:pt>
          <cx:pt idx="64963">11</cx:pt>
          <cx:pt idx="64964">11</cx:pt>
          <cx:pt idx="64965">11</cx:pt>
          <cx:pt idx="64966">11</cx:pt>
          <cx:pt idx="64967">11</cx:pt>
          <cx:pt idx="64968">11</cx:pt>
          <cx:pt idx="64969">11</cx:pt>
          <cx:pt idx="64970">11</cx:pt>
          <cx:pt idx="64971">11</cx:pt>
          <cx:pt idx="64972">11</cx:pt>
          <cx:pt idx="64973">11</cx:pt>
          <cx:pt idx="64974">11</cx:pt>
          <cx:pt idx="64975">11</cx:pt>
          <cx:pt idx="64976">11</cx:pt>
          <cx:pt idx="64977">11</cx:pt>
          <cx:pt idx="64978">11</cx:pt>
          <cx:pt idx="64979">11</cx:pt>
          <cx:pt idx="64980">11</cx:pt>
          <cx:pt idx="64981">11</cx:pt>
          <cx:pt idx="64982">11</cx:pt>
          <cx:pt idx="64983">11</cx:pt>
          <cx:pt idx="64984">11</cx:pt>
          <cx:pt idx="64985">11</cx:pt>
          <cx:pt idx="64986">11</cx:pt>
          <cx:pt idx="64987">11</cx:pt>
          <cx:pt idx="64988">11</cx:pt>
          <cx:pt idx="64989">11</cx:pt>
          <cx:pt idx="64990">11</cx:pt>
          <cx:pt idx="64991">11</cx:pt>
          <cx:pt idx="64992">11</cx:pt>
          <cx:pt idx="64993">11</cx:pt>
          <cx:pt idx="64994">11</cx:pt>
          <cx:pt idx="64995">11</cx:pt>
          <cx:pt idx="64996">11</cx:pt>
          <cx:pt idx="64997">11</cx:pt>
          <cx:pt idx="64998">11</cx:pt>
          <cx:pt idx="64999">11</cx:pt>
          <cx:pt idx="65000">11</cx:pt>
          <cx:pt idx="65001">11</cx:pt>
          <cx:pt idx="65002">11</cx:pt>
          <cx:pt idx="65003">11</cx:pt>
          <cx:pt idx="65004">11</cx:pt>
          <cx:pt idx="65005">11</cx:pt>
          <cx:pt idx="65006">11</cx:pt>
          <cx:pt idx="65007">11</cx:pt>
          <cx:pt idx="65008">11</cx:pt>
          <cx:pt idx="65009">11</cx:pt>
          <cx:pt idx="65010">11</cx:pt>
          <cx:pt idx="65011">11</cx:pt>
          <cx:pt idx="65012">11</cx:pt>
          <cx:pt idx="65013">11</cx:pt>
          <cx:pt idx="65014">11</cx:pt>
          <cx:pt idx="65015">11</cx:pt>
          <cx:pt idx="65016">11</cx:pt>
          <cx:pt idx="65017">11</cx:pt>
          <cx:pt idx="65018">11</cx:pt>
          <cx:pt idx="65019">11</cx:pt>
          <cx:pt idx="65020">11</cx:pt>
          <cx:pt idx="65021">11</cx:pt>
          <cx:pt idx="65022">11</cx:pt>
          <cx:pt idx="65023">11</cx:pt>
          <cx:pt idx="65024">11</cx:pt>
          <cx:pt idx="65025">11</cx:pt>
          <cx:pt idx="65026">11</cx:pt>
          <cx:pt idx="65027">11</cx:pt>
          <cx:pt idx="65028">11</cx:pt>
          <cx:pt idx="65029">11</cx:pt>
          <cx:pt idx="65030">11</cx:pt>
          <cx:pt idx="65031">11</cx:pt>
          <cx:pt idx="65032">11</cx:pt>
          <cx:pt idx="65033">11</cx:pt>
          <cx:pt idx="65034">11</cx:pt>
          <cx:pt idx="65035">11</cx:pt>
          <cx:pt idx="65036">11</cx:pt>
          <cx:pt idx="65037">11</cx:pt>
          <cx:pt idx="65038">11</cx:pt>
          <cx:pt idx="65039">11</cx:pt>
          <cx:pt idx="65040">11</cx:pt>
          <cx:pt idx="65041">11</cx:pt>
          <cx:pt idx="65042">11</cx:pt>
          <cx:pt idx="65043">11</cx:pt>
          <cx:pt idx="65044">11</cx:pt>
          <cx:pt idx="65045">11</cx:pt>
          <cx:pt idx="65046">11</cx:pt>
          <cx:pt idx="65047">11</cx:pt>
          <cx:pt idx="65048">11</cx:pt>
          <cx:pt idx="65049">11</cx:pt>
          <cx:pt idx="65050">11</cx:pt>
          <cx:pt idx="65051">11</cx:pt>
          <cx:pt idx="65052">11</cx:pt>
          <cx:pt idx="65053">11</cx:pt>
          <cx:pt idx="65054">11</cx:pt>
          <cx:pt idx="65055">11</cx:pt>
          <cx:pt idx="65056">11</cx:pt>
          <cx:pt idx="65057">11</cx:pt>
          <cx:pt idx="65058">11</cx:pt>
          <cx:pt idx="65059">11</cx:pt>
          <cx:pt idx="65060">11</cx:pt>
          <cx:pt idx="65061">11</cx:pt>
          <cx:pt idx="65062">11</cx:pt>
          <cx:pt idx="65063">11</cx:pt>
          <cx:pt idx="65064">11</cx:pt>
          <cx:pt idx="65065">11</cx:pt>
          <cx:pt idx="65066">11</cx:pt>
          <cx:pt idx="65067">11</cx:pt>
          <cx:pt idx="65068">11</cx:pt>
          <cx:pt idx="65069">11</cx:pt>
          <cx:pt idx="65070">11</cx:pt>
          <cx:pt idx="65071">11</cx:pt>
          <cx:pt idx="65072">11</cx:pt>
          <cx:pt idx="65073">11</cx:pt>
          <cx:pt idx="65074">11</cx:pt>
          <cx:pt idx="65075">11</cx:pt>
          <cx:pt idx="65076">11</cx:pt>
          <cx:pt idx="65077">11</cx:pt>
          <cx:pt idx="65078">11</cx:pt>
          <cx:pt idx="65079">11</cx:pt>
          <cx:pt idx="65080">11</cx:pt>
          <cx:pt idx="65081">11</cx:pt>
          <cx:pt idx="65082">11</cx:pt>
          <cx:pt idx="65083">11</cx:pt>
          <cx:pt idx="65084">11</cx:pt>
          <cx:pt idx="65085">11</cx:pt>
          <cx:pt idx="65086">11</cx:pt>
          <cx:pt idx="65087">11</cx:pt>
          <cx:pt idx="65088">11</cx:pt>
          <cx:pt idx="65089">11</cx:pt>
          <cx:pt idx="65090">11</cx:pt>
          <cx:pt idx="65091">11</cx:pt>
          <cx:pt idx="65092">11</cx:pt>
          <cx:pt idx="65093">11</cx:pt>
          <cx:pt idx="65094">11</cx:pt>
          <cx:pt idx="65095">11</cx:pt>
          <cx:pt idx="65096">11</cx:pt>
          <cx:pt idx="65097">11</cx:pt>
          <cx:pt idx="65098">11</cx:pt>
          <cx:pt idx="65099">11</cx:pt>
          <cx:pt idx="65100">11</cx:pt>
          <cx:pt idx="65101">11</cx:pt>
          <cx:pt idx="65102">11</cx:pt>
          <cx:pt idx="65103">11</cx:pt>
          <cx:pt idx="65104">11</cx:pt>
          <cx:pt idx="65105">11</cx:pt>
          <cx:pt idx="65106">11</cx:pt>
          <cx:pt idx="65107">11</cx:pt>
          <cx:pt idx="65108">11</cx:pt>
          <cx:pt idx="65109">11</cx:pt>
          <cx:pt idx="65110">11</cx:pt>
          <cx:pt idx="65111">11</cx:pt>
          <cx:pt idx="65112">11</cx:pt>
          <cx:pt idx="65113">11</cx:pt>
          <cx:pt idx="65114">11</cx:pt>
          <cx:pt idx="65115">11</cx:pt>
          <cx:pt idx="65116">11</cx:pt>
          <cx:pt idx="65117">11</cx:pt>
          <cx:pt idx="65118">11</cx:pt>
          <cx:pt idx="65119">11</cx:pt>
          <cx:pt idx="65120">11</cx:pt>
          <cx:pt idx="65121">11</cx:pt>
          <cx:pt idx="65122">11</cx:pt>
          <cx:pt idx="65123">11</cx:pt>
          <cx:pt idx="65124">11</cx:pt>
          <cx:pt idx="65125">11</cx:pt>
          <cx:pt idx="65126">11</cx:pt>
          <cx:pt idx="65127">11</cx:pt>
          <cx:pt idx="65128">11</cx:pt>
          <cx:pt idx="65129">11</cx:pt>
          <cx:pt idx="65130">11</cx:pt>
          <cx:pt idx="65131">11</cx:pt>
          <cx:pt idx="65132">11</cx:pt>
          <cx:pt idx="65133">11</cx:pt>
          <cx:pt idx="65134">11</cx:pt>
          <cx:pt idx="65135">11</cx:pt>
          <cx:pt idx="65136">11</cx:pt>
          <cx:pt idx="65137">11</cx:pt>
          <cx:pt idx="65138">11</cx:pt>
          <cx:pt idx="65139">11</cx:pt>
          <cx:pt idx="65140">11</cx:pt>
          <cx:pt idx="65141">11</cx:pt>
          <cx:pt idx="65142">11</cx:pt>
          <cx:pt idx="65143">11</cx:pt>
          <cx:pt idx="65144">11</cx:pt>
          <cx:pt idx="65145">11</cx:pt>
          <cx:pt idx="65146">11</cx:pt>
          <cx:pt idx="65147">11</cx:pt>
          <cx:pt idx="65148">11</cx:pt>
          <cx:pt idx="65149">11</cx:pt>
          <cx:pt idx="65150">11</cx:pt>
          <cx:pt idx="65151">11</cx:pt>
          <cx:pt idx="65152">11</cx:pt>
          <cx:pt idx="65153">11</cx:pt>
          <cx:pt idx="65154">11</cx:pt>
          <cx:pt idx="65155">11</cx:pt>
          <cx:pt idx="65156">11</cx:pt>
          <cx:pt idx="65157">11</cx:pt>
          <cx:pt idx="65158">11</cx:pt>
          <cx:pt idx="65159">11</cx:pt>
          <cx:pt idx="65160">11</cx:pt>
          <cx:pt idx="65161">11</cx:pt>
          <cx:pt idx="65162">11</cx:pt>
          <cx:pt idx="65163">11</cx:pt>
          <cx:pt idx="65164">11</cx:pt>
          <cx:pt idx="65165">11</cx:pt>
          <cx:pt idx="65166">11</cx:pt>
          <cx:pt idx="65167">11</cx:pt>
          <cx:pt idx="65168">11</cx:pt>
          <cx:pt idx="65169">11</cx:pt>
          <cx:pt idx="65170">11</cx:pt>
          <cx:pt idx="65171">11</cx:pt>
          <cx:pt idx="65172">11</cx:pt>
          <cx:pt idx="65173">11</cx:pt>
          <cx:pt idx="65174">11</cx:pt>
          <cx:pt idx="65175">11</cx:pt>
          <cx:pt idx="65176">11</cx:pt>
          <cx:pt idx="65177">11</cx:pt>
          <cx:pt idx="65178">11</cx:pt>
          <cx:pt idx="65179">11</cx:pt>
          <cx:pt idx="65180">11</cx:pt>
          <cx:pt idx="65181">11</cx:pt>
          <cx:pt idx="65182">11</cx:pt>
          <cx:pt idx="65183">11</cx:pt>
          <cx:pt idx="65184">11</cx:pt>
          <cx:pt idx="65185">11</cx:pt>
          <cx:pt idx="65186">11</cx:pt>
          <cx:pt idx="65187">11</cx:pt>
          <cx:pt idx="65188">11</cx:pt>
          <cx:pt idx="65189">11</cx:pt>
          <cx:pt idx="65190">11</cx:pt>
          <cx:pt idx="65191">11</cx:pt>
          <cx:pt idx="65192">11</cx:pt>
          <cx:pt idx="65193">11</cx:pt>
          <cx:pt idx="65194">11</cx:pt>
          <cx:pt idx="65195">11</cx:pt>
          <cx:pt idx="65196">11</cx:pt>
          <cx:pt idx="65197">11</cx:pt>
          <cx:pt idx="65198">11</cx:pt>
          <cx:pt idx="65199">11</cx:pt>
          <cx:pt idx="65200">11</cx:pt>
          <cx:pt idx="65201">11</cx:pt>
          <cx:pt idx="65202">11</cx:pt>
          <cx:pt idx="65203">11</cx:pt>
          <cx:pt idx="65204">11</cx:pt>
          <cx:pt idx="65205">11</cx:pt>
          <cx:pt idx="65206">11</cx:pt>
          <cx:pt idx="65207">11</cx:pt>
          <cx:pt idx="65208">11</cx:pt>
          <cx:pt idx="65209">11</cx:pt>
          <cx:pt idx="65210">11</cx:pt>
          <cx:pt idx="65211">11</cx:pt>
          <cx:pt idx="65212">11</cx:pt>
          <cx:pt idx="65213">11</cx:pt>
          <cx:pt idx="65214">11</cx:pt>
          <cx:pt idx="65215">11</cx:pt>
          <cx:pt idx="65216">11</cx:pt>
          <cx:pt idx="65217">11</cx:pt>
          <cx:pt idx="65218">11</cx:pt>
          <cx:pt idx="65219">11</cx:pt>
          <cx:pt idx="65220">11</cx:pt>
          <cx:pt idx="65221">11</cx:pt>
          <cx:pt idx="65222">11</cx:pt>
          <cx:pt idx="65223">11</cx:pt>
          <cx:pt idx="65224">11</cx:pt>
          <cx:pt idx="65225">11</cx:pt>
          <cx:pt idx="65226">11</cx:pt>
          <cx:pt idx="65227">11</cx:pt>
          <cx:pt idx="65228">11</cx:pt>
          <cx:pt idx="65229">11</cx:pt>
          <cx:pt idx="65230">11</cx:pt>
          <cx:pt idx="65231">11</cx:pt>
          <cx:pt idx="65232">11</cx:pt>
          <cx:pt idx="65233">11</cx:pt>
          <cx:pt idx="65234">11</cx:pt>
          <cx:pt idx="65235">11</cx:pt>
          <cx:pt idx="65236">11</cx:pt>
          <cx:pt idx="65237">11</cx:pt>
          <cx:pt idx="65238">11</cx:pt>
          <cx:pt idx="65239">11</cx:pt>
          <cx:pt idx="65240">11</cx:pt>
          <cx:pt idx="65241">11</cx:pt>
          <cx:pt idx="65242">11</cx:pt>
          <cx:pt idx="65243">11</cx:pt>
          <cx:pt idx="65244">11</cx:pt>
          <cx:pt idx="65245">11</cx:pt>
          <cx:pt idx="65246">11</cx:pt>
          <cx:pt idx="65247">11</cx:pt>
          <cx:pt idx="65248">11</cx:pt>
          <cx:pt idx="65249">11</cx:pt>
          <cx:pt idx="65250">11</cx:pt>
          <cx:pt idx="65251">11</cx:pt>
          <cx:pt idx="65252">11</cx:pt>
          <cx:pt idx="65253">11</cx:pt>
          <cx:pt idx="65254">11</cx:pt>
          <cx:pt idx="65255">11</cx:pt>
          <cx:pt idx="65256">11</cx:pt>
          <cx:pt idx="65257">11</cx:pt>
          <cx:pt idx="65258">11</cx:pt>
          <cx:pt idx="65259">11</cx:pt>
          <cx:pt idx="65260">11</cx:pt>
          <cx:pt idx="65261">11</cx:pt>
          <cx:pt idx="65262">11</cx:pt>
          <cx:pt idx="65263">11</cx:pt>
          <cx:pt idx="65264">11</cx:pt>
          <cx:pt idx="65265">11</cx:pt>
          <cx:pt idx="65266">11</cx:pt>
          <cx:pt idx="65267">11</cx:pt>
          <cx:pt idx="65268">11</cx:pt>
          <cx:pt idx="65269">11</cx:pt>
          <cx:pt idx="65270">11</cx:pt>
          <cx:pt idx="65271">11</cx:pt>
          <cx:pt idx="65272">11</cx:pt>
          <cx:pt idx="65273">11</cx:pt>
          <cx:pt idx="65274">11</cx:pt>
          <cx:pt idx="65275">11</cx:pt>
          <cx:pt idx="65276">11</cx:pt>
          <cx:pt idx="65277">11</cx:pt>
          <cx:pt idx="65278">11</cx:pt>
          <cx:pt idx="65279">11</cx:pt>
          <cx:pt idx="65280">11</cx:pt>
          <cx:pt idx="65281">11</cx:pt>
          <cx:pt idx="65282">11</cx:pt>
          <cx:pt idx="65283">11</cx:pt>
          <cx:pt idx="65284">11</cx:pt>
          <cx:pt idx="65285">11</cx:pt>
          <cx:pt idx="65286">11</cx:pt>
          <cx:pt idx="65287">11</cx:pt>
          <cx:pt idx="65288">11</cx:pt>
          <cx:pt idx="65289">11</cx:pt>
          <cx:pt idx="65290">11</cx:pt>
          <cx:pt idx="65291">11</cx:pt>
          <cx:pt idx="65292">11</cx:pt>
          <cx:pt idx="65293">11</cx:pt>
          <cx:pt idx="65294">11</cx:pt>
          <cx:pt idx="65295">11</cx:pt>
          <cx:pt idx="65296">11</cx:pt>
          <cx:pt idx="65297">11</cx:pt>
          <cx:pt idx="65298">11</cx:pt>
          <cx:pt idx="65299">11</cx:pt>
          <cx:pt idx="65300">11</cx:pt>
          <cx:pt idx="65301">11</cx:pt>
          <cx:pt idx="65302">11</cx:pt>
          <cx:pt idx="65303">11</cx:pt>
          <cx:pt idx="65304">11</cx:pt>
          <cx:pt idx="65305">11</cx:pt>
          <cx:pt idx="65306">11</cx:pt>
          <cx:pt idx="65307">11</cx:pt>
          <cx:pt idx="65308">11</cx:pt>
          <cx:pt idx="65309">11</cx:pt>
          <cx:pt idx="65310">11</cx:pt>
          <cx:pt idx="65311">11</cx:pt>
          <cx:pt idx="65312">11</cx:pt>
          <cx:pt idx="65313">11</cx:pt>
          <cx:pt idx="65314">11</cx:pt>
          <cx:pt idx="65315">11</cx:pt>
          <cx:pt idx="65316">11</cx:pt>
          <cx:pt idx="65317">11</cx:pt>
          <cx:pt idx="65318">11</cx:pt>
          <cx:pt idx="65319">11</cx:pt>
          <cx:pt idx="65320">11</cx:pt>
          <cx:pt idx="65321">11</cx:pt>
          <cx:pt idx="65322">11</cx:pt>
          <cx:pt idx="65323">11</cx:pt>
          <cx:pt idx="65324">11</cx:pt>
          <cx:pt idx="65325">11</cx:pt>
          <cx:pt idx="65326">11</cx:pt>
          <cx:pt idx="65327">11</cx:pt>
          <cx:pt idx="65328">11</cx:pt>
          <cx:pt idx="65329">11</cx:pt>
          <cx:pt idx="65330">11</cx:pt>
          <cx:pt idx="65331">11</cx:pt>
          <cx:pt idx="65332">11</cx:pt>
          <cx:pt idx="65333">11</cx:pt>
          <cx:pt idx="65334">11</cx:pt>
          <cx:pt idx="65335">11</cx:pt>
          <cx:pt idx="65336">11</cx:pt>
          <cx:pt idx="65337">11</cx:pt>
          <cx:pt idx="65338">11</cx:pt>
          <cx:pt idx="65339">11</cx:pt>
          <cx:pt idx="65340">11</cx:pt>
          <cx:pt idx="65341">11</cx:pt>
          <cx:pt idx="65342">11</cx:pt>
          <cx:pt idx="65343">11</cx:pt>
          <cx:pt idx="65344">11</cx:pt>
          <cx:pt idx="65345">11</cx:pt>
          <cx:pt idx="65346">11</cx:pt>
          <cx:pt idx="65347">11</cx:pt>
          <cx:pt idx="65348">11</cx:pt>
          <cx:pt idx="65349">11</cx:pt>
          <cx:pt idx="65350">11</cx:pt>
          <cx:pt idx="65351">11</cx:pt>
          <cx:pt idx="65352">11</cx:pt>
          <cx:pt idx="65353">11</cx:pt>
          <cx:pt idx="65354">11</cx:pt>
          <cx:pt idx="65355">11</cx:pt>
          <cx:pt idx="65356">11</cx:pt>
          <cx:pt idx="65357">11</cx:pt>
          <cx:pt idx="65358">11</cx:pt>
          <cx:pt idx="65359">11</cx:pt>
          <cx:pt idx="65360">11</cx:pt>
          <cx:pt idx="65361">11</cx:pt>
          <cx:pt idx="65362">11</cx:pt>
          <cx:pt idx="65363">11</cx:pt>
          <cx:pt idx="65364">11</cx:pt>
          <cx:pt idx="65365">11</cx:pt>
          <cx:pt idx="65366">11</cx:pt>
          <cx:pt idx="65367">11</cx:pt>
          <cx:pt idx="65368">11</cx:pt>
          <cx:pt idx="65369">11</cx:pt>
          <cx:pt idx="65370">11</cx:pt>
          <cx:pt idx="65371">11</cx:pt>
          <cx:pt idx="65372">11</cx:pt>
          <cx:pt idx="65373">11</cx:pt>
          <cx:pt idx="65374">11</cx:pt>
          <cx:pt idx="65375">11</cx:pt>
          <cx:pt idx="65376">11</cx:pt>
          <cx:pt idx="65377">11</cx:pt>
          <cx:pt idx="65378">11</cx:pt>
          <cx:pt idx="65379">11</cx:pt>
          <cx:pt idx="65380">11</cx:pt>
          <cx:pt idx="65381">11</cx:pt>
          <cx:pt idx="65382">11</cx:pt>
          <cx:pt idx="65383">11</cx:pt>
          <cx:pt idx="65384">11</cx:pt>
          <cx:pt idx="65385">11</cx:pt>
          <cx:pt idx="65386">11</cx:pt>
          <cx:pt idx="65387">11</cx:pt>
          <cx:pt idx="65388">11</cx:pt>
          <cx:pt idx="65389">11</cx:pt>
          <cx:pt idx="65390">11</cx:pt>
          <cx:pt idx="65391">11</cx:pt>
          <cx:pt idx="65392">11</cx:pt>
          <cx:pt idx="65393">11</cx:pt>
          <cx:pt idx="65394">11</cx:pt>
          <cx:pt idx="65395">11</cx:pt>
          <cx:pt idx="65396">11</cx:pt>
          <cx:pt idx="65397">11</cx:pt>
          <cx:pt idx="65398">11</cx:pt>
          <cx:pt idx="65399">11</cx:pt>
          <cx:pt idx="65400">11</cx:pt>
          <cx:pt idx="65401">11</cx:pt>
          <cx:pt idx="65402">11</cx:pt>
          <cx:pt idx="65403">11</cx:pt>
          <cx:pt idx="65404">11</cx:pt>
          <cx:pt idx="65405">11</cx:pt>
          <cx:pt idx="65406">11</cx:pt>
          <cx:pt idx="65407">11</cx:pt>
          <cx:pt idx="65408">11</cx:pt>
          <cx:pt idx="65409">11</cx:pt>
          <cx:pt idx="65410">11</cx:pt>
          <cx:pt idx="65411">11</cx:pt>
          <cx:pt idx="65412">11</cx:pt>
          <cx:pt idx="65413">11</cx:pt>
          <cx:pt idx="65414">11</cx:pt>
          <cx:pt idx="65415">11</cx:pt>
          <cx:pt idx="65416">11</cx:pt>
          <cx:pt idx="65417">11</cx:pt>
          <cx:pt idx="65418">11</cx:pt>
          <cx:pt idx="65419">11</cx:pt>
          <cx:pt idx="65420">11</cx:pt>
          <cx:pt idx="65421">11</cx:pt>
          <cx:pt idx="65422">11</cx:pt>
          <cx:pt idx="65423">11</cx:pt>
          <cx:pt idx="65424">11</cx:pt>
          <cx:pt idx="65425">11</cx:pt>
          <cx:pt idx="65426">11</cx:pt>
          <cx:pt idx="65427">11</cx:pt>
          <cx:pt idx="65428">11</cx:pt>
          <cx:pt idx="65429">11</cx:pt>
          <cx:pt idx="65430">11</cx:pt>
          <cx:pt idx="65431">11</cx:pt>
          <cx:pt idx="65432">11</cx:pt>
          <cx:pt idx="65433">11</cx:pt>
          <cx:pt idx="65434">11</cx:pt>
          <cx:pt idx="65435">11</cx:pt>
          <cx:pt idx="65436">11</cx:pt>
          <cx:pt idx="65437">11</cx:pt>
          <cx:pt idx="65438">11</cx:pt>
          <cx:pt idx="65439">11</cx:pt>
          <cx:pt idx="65440">11</cx:pt>
          <cx:pt idx="65441">11</cx:pt>
          <cx:pt idx="65442">11</cx:pt>
          <cx:pt idx="65443">11</cx:pt>
          <cx:pt idx="65444">11</cx:pt>
          <cx:pt idx="65445">11</cx:pt>
          <cx:pt idx="65446">11</cx:pt>
          <cx:pt idx="65447">11</cx:pt>
          <cx:pt idx="65448">11</cx:pt>
          <cx:pt idx="65449">11</cx:pt>
          <cx:pt idx="65450">11</cx:pt>
          <cx:pt idx="65451">11</cx:pt>
          <cx:pt idx="65452">11</cx:pt>
          <cx:pt idx="65453">11</cx:pt>
          <cx:pt idx="65454">11</cx:pt>
          <cx:pt idx="65455">11</cx:pt>
          <cx:pt idx="65456">11</cx:pt>
          <cx:pt idx="65457">11</cx:pt>
          <cx:pt idx="65458">11</cx:pt>
          <cx:pt idx="65459">11</cx:pt>
          <cx:pt idx="65460">11</cx:pt>
          <cx:pt idx="65461">11</cx:pt>
          <cx:pt idx="65462">11</cx:pt>
          <cx:pt idx="65463">11</cx:pt>
          <cx:pt idx="65464">11</cx:pt>
          <cx:pt idx="65465">11</cx:pt>
          <cx:pt idx="65466">11</cx:pt>
          <cx:pt idx="65467">11</cx:pt>
          <cx:pt idx="65468">10</cx:pt>
          <cx:pt idx="65469">10</cx:pt>
          <cx:pt idx="65470">10</cx:pt>
          <cx:pt idx="65471">10</cx:pt>
          <cx:pt idx="65472">10</cx:pt>
          <cx:pt idx="65473">10</cx:pt>
          <cx:pt idx="65474">10</cx:pt>
          <cx:pt idx="65475">10</cx:pt>
          <cx:pt idx="65476">10</cx:pt>
          <cx:pt idx="65477">10</cx:pt>
          <cx:pt idx="65478">10</cx:pt>
          <cx:pt idx="65479">10</cx:pt>
          <cx:pt idx="65480">10</cx:pt>
          <cx:pt idx="65481">10</cx:pt>
          <cx:pt idx="65482">10</cx:pt>
          <cx:pt idx="65483">10</cx:pt>
          <cx:pt idx="65484">10</cx:pt>
          <cx:pt idx="65485">10</cx:pt>
          <cx:pt idx="65486">10</cx:pt>
          <cx:pt idx="65487">10</cx:pt>
          <cx:pt idx="65488">10</cx:pt>
          <cx:pt idx="65489">10</cx:pt>
          <cx:pt idx="65490">10</cx:pt>
          <cx:pt idx="65491">10</cx:pt>
          <cx:pt idx="65492">10</cx:pt>
          <cx:pt idx="65493">10</cx:pt>
          <cx:pt idx="65494">10</cx:pt>
          <cx:pt idx="65495">10</cx:pt>
          <cx:pt idx="65496">10</cx:pt>
          <cx:pt idx="65497">10</cx:pt>
          <cx:pt idx="65498">10</cx:pt>
          <cx:pt idx="65499">10</cx:pt>
          <cx:pt idx="65500">10</cx:pt>
          <cx:pt idx="65501">10</cx:pt>
          <cx:pt idx="65502">10</cx:pt>
          <cx:pt idx="65503">10</cx:pt>
          <cx:pt idx="65504">10</cx:pt>
          <cx:pt idx="65505">10</cx:pt>
          <cx:pt idx="65506">10</cx:pt>
          <cx:pt idx="65507">10</cx:pt>
          <cx:pt idx="65508">10</cx:pt>
          <cx:pt idx="65509">10</cx:pt>
          <cx:pt idx="65510">10</cx:pt>
          <cx:pt idx="65511">10</cx:pt>
          <cx:pt idx="65512">10</cx:pt>
          <cx:pt idx="65513">10</cx:pt>
          <cx:pt idx="65514">10</cx:pt>
          <cx:pt idx="65515">10</cx:pt>
          <cx:pt idx="65516">10</cx:pt>
          <cx:pt idx="65517">10</cx:pt>
          <cx:pt idx="65518">10</cx:pt>
          <cx:pt idx="65519">10</cx:pt>
          <cx:pt idx="65520">10</cx:pt>
          <cx:pt idx="65521">10</cx:pt>
          <cx:pt idx="65522">10</cx:pt>
          <cx:pt idx="65523">10</cx:pt>
          <cx:pt idx="65524">10</cx:pt>
          <cx:pt idx="65525">10</cx:pt>
          <cx:pt idx="65526">10</cx:pt>
          <cx:pt idx="65527">10</cx:pt>
          <cx:pt idx="65528">10</cx:pt>
          <cx:pt idx="65529">10</cx:pt>
          <cx:pt idx="65530">10</cx:pt>
          <cx:pt idx="65531">10</cx:pt>
          <cx:pt idx="65532">10</cx:pt>
          <cx:pt idx="65533">10</cx:pt>
          <cx:pt idx="65534">10</cx:pt>
          <cx:pt idx="65535">10</cx:pt>
          <cx:pt idx="65536">10</cx:pt>
          <cx:pt idx="65537">10</cx:pt>
          <cx:pt idx="65538">10</cx:pt>
          <cx:pt idx="65539">10</cx:pt>
          <cx:pt idx="65540">10</cx:pt>
          <cx:pt idx="65541">10</cx:pt>
          <cx:pt idx="65542">10</cx:pt>
          <cx:pt idx="65543">10</cx:pt>
          <cx:pt idx="65544">10</cx:pt>
          <cx:pt idx="65545">10</cx:pt>
          <cx:pt idx="65546">10</cx:pt>
          <cx:pt idx="65547">10</cx:pt>
          <cx:pt idx="65548">10</cx:pt>
          <cx:pt idx="65549">10</cx:pt>
          <cx:pt idx="65550">10</cx:pt>
          <cx:pt idx="65551">10</cx:pt>
          <cx:pt idx="65552">10</cx:pt>
          <cx:pt idx="65553">10</cx:pt>
          <cx:pt idx="65554">10</cx:pt>
          <cx:pt idx="65555">10</cx:pt>
          <cx:pt idx="65556">10</cx:pt>
          <cx:pt idx="65557">10</cx:pt>
          <cx:pt idx="65558">10</cx:pt>
          <cx:pt idx="65559">10</cx:pt>
          <cx:pt idx="65560">10</cx:pt>
          <cx:pt idx="65561">10</cx:pt>
          <cx:pt idx="65562">10</cx:pt>
          <cx:pt idx="65563">10</cx:pt>
          <cx:pt idx="65564">10</cx:pt>
          <cx:pt idx="65565">10</cx:pt>
          <cx:pt idx="65566">10</cx:pt>
          <cx:pt idx="65567">10</cx:pt>
          <cx:pt idx="65568">10</cx:pt>
          <cx:pt idx="65569">10</cx:pt>
          <cx:pt idx="65570">10</cx:pt>
          <cx:pt idx="65571">10</cx:pt>
          <cx:pt idx="65572">10</cx:pt>
          <cx:pt idx="65573">10</cx:pt>
          <cx:pt idx="65574">10</cx:pt>
          <cx:pt idx="65575">10</cx:pt>
          <cx:pt idx="65576">10</cx:pt>
          <cx:pt idx="65577">10</cx:pt>
          <cx:pt idx="65578">10</cx:pt>
          <cx:pt idx="65579">10</cx:pt>
          <cx:pt idx="65580">10</cx:pt>
          <cx:pt idx="65581">10</cx:pt>
          <cx:pt idx="65582">10</cx:pt>
          <cx:pt idx="65583">10</cx:pt>
          <cx:pt idx="65584">10</cx:pt>
          <cx:pt idx="65585">10</cx:pt>
          <cx:pt idx="65586">10</cx:pt>
          <cx:pt idx="65587">10</cx:pt>
          <cx:pt idx="65588">10</cx:pt>
          <cx:pt idx="65589">10</cx:pt>
          <cx:pt idx="65590">10</cx:pt>
          <cx:pt idx="65591">10</cx:pt>
          <cx:pt idx="65592">10</cx:pt>
          <cx:pt idx="65593">10</cx:pt>
          <cx:pt idx="65594">10</cx:pt>
          <cx:pt idx="65595">10</cx:pt>
          <cx:pt idx="65596">10</cx:pt>
          <cx:pt idx="65597">10</cx:pt>
          <cx:pt idx="65598">10</cx:pt>
          <cx:pt idx="65599">10</cx:pt>
          <cx:pt idx="65600">10</cx:pt>
          <cx:pt idx="65601">10</cx:pt>
          <cx:pt idx="65602">10</cx:pt>
          <cx:pt idx="65603">10</cx:pt>
          <cx:pt idx="65604">10</cx:pt>
          <cx:pt idx="65605">10</cx:pt>
          <cx:pt idx="65606">10</cx:pt>
          <cx:pt idx="65607">10</cx:pt>
          <cx:pt idx="65608">10</cx:pt>
          <cx:pt idx="65609">10</cx:pt>
          <cx:pt idx="65610">10</cx:pt>
          <cx:pt idx="65611">10</cx:pt>
          <cx:pt idx="65612">10</cx:pt>
          <cx:pt idx="65613">10</cx:pt>
          <cx:pt idx="65614">10</cx:pt>
          <cx:pt idx="65615">10</cx:pt>
          <cx:pt idx="65616">10</cx:pt>
          <cx:pt idx="65617">10</cx:pt>
          <cx:pt idx="65618">10</cx:pt>
          <cx:pt idx="65619">10</cx:pt>
          <cx:pt idx="65620">10</cx:pt>
          <cx:pt idx="65621">10</cx:pt>
          <cx:pt idx="65622">10</cx:pt>
          <cx:pt idx="65623">10</cx:pt>
          <cx:pt idx="65624">10</cx:pt>
          <cx:pt idx="65625">10</cx:pt>
          <cx:pt idx="65626">10</cx:pt>
          <cx:pt idx="65627">10</cx:pt>
          <cx:pt idx="65628">10</cx:pt>
          <cx:pt idx="65629">10</cx:pt>
          <cx:pt idx="65630">10</cx:pt>
          <cx:pt idx="65631">10</cx:pt>
          <cx:pt idx="65632">10</cx:pt>
          <cx:pt idx="65633">10</cx:pt>
          <cx:pt idx="65634">10</cx:pt>
          <cx:pt idx="65635">10</cx:pt>
          <cx:pt idx="65636">10</cx:pt>
          <cx:pt idx="65637">10</cx:pt>
          <cx:pt idx="65638">10</cx:pt>
          <cx:pt idx="65639">10</cx:pt>
          <cx:pt idx="65640">10</cx:pt>
          <cx:pt idx="65641">10</cx:pt>
          <cx:pt idx="65642">10</cx:pt>
          <cx:pt idx="65643">10</cx:pt>
          <cx:pt idx="65644">10</cx:pt>
          <cx:pt idx="65645">10</cx:pt>
          <cx:pt idx="65646">10</cx:pt>
          <cx:pt idx="65647">10</cx:pt>
          <cx:pt idx="65648">10</cx:pt>
          <cx:pt idx="65649">10</cx:pt>
          <cx:pt idx="65650">10</cx:pt>
          <cx:pt idx="65651">10</cx:pt>
          <cx:pt idx="65652">10</cx:pt>
          <cx:pt idx="65653">10</cx:pt>
          <cx:pt idx="65654">10</cx:pt>
          <cx:pt idx="65655">10</cx:pt>
          <cx:pt idx="65656">10</cx:pt>
          <cx:pt idx="65657">10</cx:pt>
          <cx:pt idx="65658">10</cx:pt>
          <cx:pt idx="65659">10</cx:pt>
          <cx:pt idx="65660">10</cx:pt>
          <cx:pt idx="65661">10</cx:pt>
          <cx:pt idx="65662">10</cx:pt>
          <cx:pt idx="65663">10</cx:pt>
          <cx:pt idx="65664">10</cx:pt>
          <cx:pt idx="65665">10</cx:pt>
          <cx:pt idx="65666">10</cx:pt>
          <cx:pt idx="65667">10</cx:pt>
          <cx:pt idx="65668">10</cx:pt>
          <cx:pt idx="65669">10</cx:pt>
          <cx:pt idx="65670">10</cx:pt>
          <cx:pt idx="65671">10</cx:pt>
          <cx:pt idx="65672">10</cx:pt>
          <cx:pt idx="65673">10</cx:pt>
          <cx:pt idx="65674">10</cx:pt>
          <cx:pt idx="65675">10</cx:pt>
          <cx:pt idx="65676">10</cx:pt>
          <cx:pt idx="65677">10</cx:pt>
          <cx:pt idx="65678">10</cx:pt>
          <cx:pt idx="65679">10</cx:pt>
          <cx:pt idx="65680">10</cx:pt>
          <cx:pt idx="65681">10</cx:pt>
          <cx:pt idx="65682">10</cx:pt>
          <cx:pt idx="65683">10</cx:pt>
          <cx:pt idx="65684">10</cx:pt>
          <cx:pt idx="65685">10</cx:pt>
          <cx:pt idx="65686">10</cx:pt>
          <cx:pt idx="65687">10</cx:pt>
          <cx:pt idx="65688">10</cx:pt>
          <cx:pt idx="65689">10</cx:pt>
          <cx:pt idx="65690">10</cx:pt>
          <cx:pt idx="65691">10</cx:pt>
          <cx:pt idx="65692">10</cx:pt>
          <cx:pt idx="65693">10</cx:pt>
          <cx:pt idx="65694">10</cx:pt>
          <cx:pt idx="65695">10</cx:pt>
          <cx:pt idx="65696">10</cx:pt>
          <cx:pt idx="65697">10</cx:pt>
          <cx:pt idx="65698">10</cx:pt>
          <cx:pt idx="65699">10</cx:pt>
          <cx:pt idx="65700">10</cx:pt>
          <cx:pt idx="65701">10</cx:pt>
          <cx:pt idx="65702">10</cx:pt>
          <cx:pt idx="65703">10</cx:pt>
          <cx:pt idx="65704">10</cx:pt>
          <cx:pt idx="65705">10</cx:pt>
          <cx:pt idx="65706">10</cx:pt>
          <cx:pt idx="65707">10</cx:pt>
          <cx:pt idx="65708">10</cx:pt>
          <cx:pt idx="65709">10</cx:pt>
          <cx:pt idx="65710">10</cx:pt>
          <cx:pt idx="65711">10</cx:pt>
          <cx:pt idx="65712">10</cx:pt>
          <cx:pt idx="65713">10</cx:pt>
          <cx:pt idx="65714">10</cx:pt>
          <cx:pt idx="65715">10</cx:pt>
          <cx:pt idx="65716">10</cx:pt>
          <cx:pt idx="65717">10</cx:pt>
          <cx:pt idx="65718">10</cx:pt>
          <cx:pt idx="65719">10</cx:pt>
          <cx:pt idx="65720">10</cx:pt>
          <cx:pt idx="65721">10</cx:pt>
          <cx:pt idx="65722">10</cx:pt>
          <cx:pt idx="65723">10</cx:pt>
          <cx:pt idx="65724">10</cx:pt>
          <cx:pt idx="65725">10</cx:pt>
          <cx:pt idx="65726">10</cx:pt>
          <cx:pt idx="65727">10</cx:pt>
          <cx:pt idx="65728">10</cx:pt>
          <cx:pt idx="65729">10</cx:pt>
          <cx:pt idx="65730">10</cx:pt>
          <cx:pt idx="65731">10</cx:pt>
          <cx:pt idx="65732">10</cx:pt>
          <cx:pt idx="65733">10</cx:pt>
          <cx:pt idx="65734">10</cx:pt>
          <cx:pt idx="65735">10</cx:pt>
          <cx:pt idx="65736">10</cx:pt>
          <cx:pt idx="65737">10</cx:pt>
          <cx:pt idx="65738">10</cx:pt>
          <cx:pt idx="65739">10</cx:pt>
          <cx:pt idx="65740">10</cx:pt>
          <cx:pt idx="65741">10</cx:pt>
          <cx:pt idx="65742">10</cx:pt>
          <cx:pt idx="65743">10</cx:pt>
          <cx:pt idx="65744">10</cx:pt>
          <cx:pt idx="65745">10</cx:pt>
          <cx:pt idx="65746">10</cx:pt>
          <cx:pt idx="65747">10</cx:pt>
          <cx:pt idx="65748">10</cx:pt>
          <cx:pt idx="65749">10</cx:pt>
          <cx:pt idx="65750">10</cx:pt>
          <cx:pt idx="65751">10</cx:pt>
          <cx:pt idx="65752">10</cx:pt>
          <cx:pt idx="65753">10</cx:pt>
          <cx:pt idx="65754">10</cx:pt>
          <cx:pt idx="65755">10</cx:pt>
          <cx:pt idx="65756">10</cx:pt>
          <cx:pt idx="65757">10</cx:pt>
          <cx:pt idx="65758">10</cx:pt>
          <cx:pt idx="65759">10</cx:pt>
          <cx:pt idx="65760">10</cx:pt>
          <cx:pt idx="65761">10</cx:pt>
          <cx:pt idx="65762">10</cx:pt>
          <cx:pt idx="65763">10</cx:pt>
          <cx:pt idx="65764">10</cx:pt>
          <cx:pt idx="65765">10</cx:pt>
          <cx:pt idx="65766">10</cx:pt>
          <cx:pt idx="65767">10</cx:pt>
          <cx:pt idx="65768">10</cx:pt>
          <cx:pt idx="65769">10</cx:pt>
          <cx:pt idx="65770">10</cx:pt>
          <cx:pt idx="65771">10</cx:pt>
          <cx:pt idx="65772">10</cx:pt>
          <cx:pt idx="65773">10</cx:pt>
          <cx:pt idx="65774">10</cx:pt>
          <cx:pt idx="65775">10</cx:pt>
          <cx:pt idx="65776">10</cx:pt>
          <cx:pt idx="65777">10</cx:pt>
          <cx:pt idx="65778">10</cx:pt>
          <cx:pt idx="65779">10</cx:pt>
          <cx:pt idx="65780">10</cx:pt>
          <cx:pt idx="65781">10</cx:pt>
          <cx:pt idx="65782">10</cx:pt>
          <cx:pt idx="65783">10</cx:pt>
          <cx:pt idx="65784">10</cx:pt>
          <cx:pt idx="65785">10</cx:pt>
          <cx:pt idx="65786">10</cx:pt>
          <cx:pt idx="65787">10</cx:pt>
          <cx:pt idx="65788">10</cx:pt>
          <cx:pt idx="65789">10</cx:pt>
          <cx:pt idx="65790">10</cx:pt>
          <cx:pt idx="65791">10</cx:pt>
          <cx:pt idx="65792">10</cx:pt>
          <cx:pt idx="65793">10</cx:pt>
          <cx:pt idx="65794">10</cx:pt>
          <cx:pt idx="65795">10</cx:pt>
          <cx:pt idx="65796">10</cx:pt>
          <cx:pt idx="65797">10</cx:pt>
          <cx:pt idx="65798">10</cx:pt>
          <cx:pt idx="65799">10</cx:pt>
          <cx:pt idx="65800">10</cx:pt>
          <cx:pt idx="65801">10</cx:pt>
          <cx:pt idx="65802">10</cx:pt>
          <cx:pt idx="65803">10</cx:pt>
          <cx:pt idx="65804">10</cx:pt>
          <cx:pt idx="65805">10</cx:pt>
          <cx:pt idx="65806">10</cx:pt>
          <cx:pt idx="65807">10</cx:pt>
          <cx:pt idx="65808">10</cx:pt>
          <cx:pt idx="65809">10</cx:pt>
          <cx:pt idx="65810">10</cx:pt>
          <cx:pt idx="65811">10</cx:pt>
          <cx:pt idx="65812">10</cx:pt>
          <cx:pt idx="65813">10</cx:pt>
          <cx:pt idx="65814">10</cx:pt>
          <cx:pt idx="65815">10</cx:pt>
          <cx:pt idx="65816">10</cx:pt>
          <cx:pt idx="65817">10</cx:pt>
          <cx:pt idx="65818">10</cx:pt>
          <cx:pt idx="65819">10</cx:pt>
          <cx:pt idx="65820">10</cx:pt>
          <cx:pt idx="65821">10</cx:pt>
          <cx:pt idx="65822">10</cx:pt>
          <cx:pt idx="65823">10</cx:pt>
          <cx:pt idx="65824">10</cx:pt>
          <cx:pt idx="65825">10</cx:pt>
          <cx:pt idx="65826">10</cx:pt>
          <cx:pt idx="65827">10</cx:pt>
          <cx:pt idx="65828">10</cx:pt>
          <cx:pt idx="65829">10</cx:pt>
          <cx:pt idx="65830">10</cx:pt>
          <cx:pt idx="65831">10</cx:pt>
          <cx:pt idx="65832">10</cx:pt>
          <cx:pt idx="65833">10</cx:pt>
          <cx:pt idx="65834">10</cx:pt>
          <cx:pt idx="65835">10</cx:pt>
          <cx:pt idx="65836">10</cx:pt>
          <cx:pt idx="65837">10</cx:pt>
          <cx:pt idx="65838">10</cx:pt>
          <cx:pt idx="65839">10</cx:pt>
          <cx:pt idx="65840">10</cx:pt>
          <cx:pt idx="65841">10</cx:pt>
          <cx:pt idx="65842">10</cx:pt>
          <cx:pt idx="65843">10</cx:pt>
          <cx:pt idx="65844">10</cx:pt>
          <cx:pt idx="65845">10</cx:pt>
          <cx:pt idx="65846">10</cx:pt>
          <cx:pt idx="65847">10</cx:pt>
          <cx:pt idx="65848">10</cx:pt>
          <cx:pt idx="65849">10</cx:pt>
          <cx:pt idx="65850">10</cx:pt>
          <cx:pt idx="65851">10</cx:pt>
          <cx:pt idx="65852">10</cx:pt>
          <cx:pt idx="65853">10</cx:pt>
          <cx:pt idx="65854">10</cx:pt>
          <cx:pt idx="65855">10</cx:pt>
          <cx:pt idx="65856">10</cx:pt>
          <cx:pt idx="65857">10</cx:pt>
          <cx:pt idx="65858">10</cx:pt>
          <cx:pt idx="65859">10</cx:pt>
          <cx:pt idx="65860">10</cx:pt>
          <cx:pt idx="65861">10</cx:pt>
          <cx:pt idx="65862">10</cx:pt>
          <cx:pt idx="65863">10</cx:pt>
          <cx:pt idx="65864">10</cx:pt>
          <cx:pt idx="65865">10</cx:pt>
          <cx:pt idx="65866">10</cx:pt>
          <cx:pt idx="65867">10</cx:pt>
          <cx:pt idx="65868">10</cx:pt>
          <cx:pt idx="65869">10</cx:pt>
          <cx:pt idx="65870">10</cx:pt>
          <cx:pt idx="65871">10</cx:pt>
          <cx:pt idx="65872">10</cx:pt>
          <cx:pt idx="65873">10</cx:pt>
          <cx:pt idx="65874">10</cx:pt>
          <cx:pt idx="65875">10</cx:pt>
          <cx:pt idx="65876">10</cx:pt>
          <cx:pt idx="65877">10</cx:pt>
          <cx:pt idx="65878">10</cx:pt>
          <cx:pt idx="65879">10</cx:pt>
          <cx:pt idx="65880">10</cx:pt>
          <cx:pt idx="65881">10</cx:pt>
          <cx:pt idx="65882">10</cx:pt>
          <cx:pt idx="65883">10</cx:pt>
          <cx:pt idx="65884">10</cx:pt>
          <cx:pt idx="65885">10</cx:pt>
          <cx:pt idx="65886">10</cx:pt>
          <cx:pt idx="65887">10</cx:pt>
          <cx:pt idx="65888">10</cx:pt>
          <cx:pt idx="65889">10</cx:pt>
          <cx:pt idx="65890">10</cx:pt>
          <cx:pt idx="65891">10</cx:pt>
          <cx:pt idx="65892">10</cx:pt>
          <cx:pt idx="65893">10</cx:pt>
          <cx:pt idx="65894">10</cx:pt>
          <cx:pt idx="65895">10</cx:pt>
          <cx:pt idx="65896">10</cx:pt>
          <cx:pt idx="65897">10</cx:pt>
          <cx:pt idx="65898">10</cx:pt>
          <cx:pt idx="65899">10</cx:pt>
          <cx:pt idx="65900">10</cx:pt>
          <cx:pt idx="65901">10</cx:pt>
          <cx:pt idx="65902">10</cx:pt>
          <cx:pt idx="65903">10</cx:pt>
          <cx:pt idx="65904">10</cx:pt>
          <cx:pt idx="65905">10</cx:pt>
          <cx:pt idx="65906">10</cx:pt>
          <cx:pt idx="65907">10</cx:pt>
          <cx:pt idx="65908">10</cx:pt>
          <cx:pt idx="65909">10</cx:pt>
          <cx:pt idx="65910">10</cx:pt>
          <cx:pt idx="65911">10</cx:pt>
          <cx:pt idx="65912">10</cx:pt>
          <cx:pt idx="65913">10</cx:pt>
          <cx:pt idx="65914">10</cx:pt>
          <cx:pt idx="65915">10</cx:pt>
          <cx:pt idx="65916">10</cx:pt>
          <cx:pt idx="65917">10</cx:pt>
          <cx:pt idx="65918">10</cx:pt>
          <cx:pt idx="65919">10</cx:pt>
          <cx:pt idx="65920">10</cx:pt>
          <cx:pt idx="65921">10</cx:pt>
          <cx:pt idx="65922">10</cx:pt>
          <cx:pt idx="65923">10</cx:pt>
          <cx:pt idx="65924">10</cx:pt>
          <cx:pt idx="65925">10</cx:pt>
          <cx:pt idx="65926">10</cx:pt>
          <cx:pt idx="65927">10</cx:pt>
          <cx:pt idx="65928">10</cx:pt>
          <cx:pt idx="65929">10</cx:pt>
          <cx:pt idx="65930">10</cx:pt>
          <cx:pt idx="65931">10</cx:pt>
          <cx:pt idx="65932">10</cx:pt>
          <cx:pt idx="65933">10</cx:pt>
          <cx:pt idx="65934">10</cx:pt>
          <cx:pt idx="65935">10</cx:pt>
          <cx:pt idx="65936">10</cx:pt>
          <cx:pt idx="65937">10</cx:pt>
          <cx:pt idx="65938">10</cx:pt>
          <cx:pt idx="65939">10</cx:pt>
          <cx:pt idx="65940">10</cx:pt>
          <cx:pt idx="65941">10</cx:pt>
          <cx:pt idx="65942">10</cx:pt>
          <cx:pt idx="65943">10</cx:pt>
          <cx:pt idx="65944">10</cx:pt>
          <cx:pt idx="65945">10</cx:pt>
          <cx:pt idx="65946">10</cx:pt>
          <cx:pt idx="65947">10</cx:pt>
          <cx:pt idx="65948">10</cx:pt>
          <cx:pt idx="65949">10</cx:pt>
          <cx:pt idx="65950">10</cx:pt>
          <cx:pt idx="65951">10</cx:pt>
          <cx:pt idx="65952">10</cx:pt>
          <cx:pt idx="65953">10</cx:pt>
          <cx:pt idx="65954">10</cx:pt>
          <cx:pt idx="65955">10</cx:pt>
          <cx:pt idx="65956">10</cx:pt>
          <cx:pt idx="65957">10</cx:pt>
          <cx:pt idx="65958">10</cx:pt>
          <cx:pt idx="65959">10</cx:pt>
          <cx:pt idx="65960">10</cx:pt>
          <cx:pt idx="65961">10</cx:pt>
          <cx:pt idx="65962">10</cx:pt>
          <cx:pt idx="65963">10</cx:pt>
          <cx:pt idx="65964">10</cx:pt>
          <cx:pt idx="65965">10</cx:pt>
          <cx:pt idx="65966">10</cx:pt>
          <cx:pt idx="65967">10</cx:pt>
          <cx:pt idx="65968">10</cx:pt>
          <cx:pt idx="65969">10</cx:pt>
          <cx:pt idx="65970">10</cx:pt>
          <cx:pt idx="65971">10</cx:pt>
          <cx:pt idx="65972">10</cx:pt>
          <cx:pt idx="65973">10</cx:pt>
          <cx:pt idx="65974">10</cx:pt>
          <cx:pt idx="65975">10</cx:pt>
          <cx:pt idx="65976">10</cx:pt>
          <cx:pt idx="65977">10</cx:pt>
          <cx:pt idx="65978">10</cx:pt>
          <cx:pt idx="65979">10</cx:pt>
          <cx:pt idx="65980">10</cx:pt>
          <cx:pt idx="65981">10</cx:pt>
          <cx:pt idx="65982">10</cx:pt>
          <cx:pt idx="65983">10</cx:pt>
          <cx:pt idx="65984">10</cx:pt>
          <cx:pt idx="65985">10</cx:pt>
          <cx:pt idx="65986">10</cx:pt>
          <cx:pt idx="65987">10</cx:pt>
          <cx:pt idx="65988">10</cx:pt>
          <cx:pt idx="65989">10</cx:pt>
          <cx:pt idx="65990">10</cx:pt>
          <cx:pt idx="65991">10</cx:pt>
          <cx:pt idx="65992">10</cx:pt>
          <cx:pt idx="65993">10</cx:pt>
          <cx:pt idx="65994">10</cx:pt>
          <cx:pt idx="65995">10</cx:pt>
          <cx:pt idx="65996">10</cx:pt>
          <cx:pt idx="65997">10</cx:pt>
          <cx:pt idx="65998">10</cx:pt>
          <cx:pt idx="65999">10</cx:pt>
          <cx:pt idx="66000">10</cx:pt>
          <cx:pt idx="66001">10</cx:pt>
          <cx:pt idx="66002">10</cx:pt>
          <cx:pt idx="66003">10</cx:pt>
          <cx:pt idx="66004">10</cx:pt>
          <cx:pt idx="66005">10</cx:pt>
          <cx:pt idx="66006">10</cx:pt>
          <cx:pt idx="66007">10</cx:pt>
          <cx:pt idx="66008">10</cx:pt>
          <cx:pt idx="66009">10</cx:pt>
          <cx:pt idx="66010">10</cx:pt>
          <cx:pt idx="66011">10</cx:pt>
          <cx:pt idx="66012">10</cx:pt>
          <cx:pt idx="66013">10</cx:pt>
          <cx:pt idx="66014">10</cx:pt>
          <cx:pt idx="66015">10</cx:pt>
          <cx:pt idx="66016">10</cx:pt>
          <cx:pt idx="66017">10</cx:pt>
          <cx:pt idx="66018">10</cx:pt>
          <cx:pt idx="66019">10</cx:pt>
          <cx:pt idx="66020">10</cx:pt>
          <cx:pt idx="66021">10</cx:pt>
          <cx:pt idx="66022">10</cx:pt>
          <cx:pt idx="66023">10</cx:pt>
          <cx:pt idx="66024">10</cx:pt>
          <cx:pt idx="66025">10</cx:pt>
          <cx:pt idx="66026">10</cx:pt>
          <cx:pt idx="66027">10</cx:pt>
          <cx:pt idx="66028">10</cx:pt>
          <cx:pt idx="66029">10</cx:pt>
          <cx:pt idx="66030">10</cx:pt>
          <cx:pt idx="66031">10</cx:pt>
          <cx:pt idx="66032">10</cx:pt>
          <cx:pt idx="66033">10</cx:pt>
          <cx:pt idx="66034">10</cx:pt>
          <cx:pt idx="66035">10</cx:pt>
          <cx:pt idx="66036">10</cx:pt>
          <cx:pt idx="66037">10</cx:pt>
          <cx:pt idx="66038">10</cx:pt>
          <cx:pt idx="66039">10</cx:pt>
          <cx:pt idx="66040">10</cx:pt>
          <cx:pt idx="66041">10</cx:pt>
          <cx:pt idx="66042">10</cx:pt>
          <cx:pt idx="66043">10</cx:pt>
          <cx:pt idx="66044">10</cx:pt>
          <cx:pt idx="66045">10</cx:pt>
          <cx:pt idx="66046">10</cx:pt>
          <cx:pt idx="66047">10</cx:pt>
          <cx:pt idx="66048">10</cx:pt>
          <cx:pt idx="66049">10</cx:pt>
          <cx:pt idx="66050">10</cx:pt>
          <cx:pt idx="66051">10</cx:pt>
          <cx:pt idx="66052">10</cx:pt>
          <cx:pt idx="66053">10</cx:pt>
          <cx:pt idx="66054">10</cx:pt>
          <cx:pt idx="66055">10</cx:pt>
          <cx:pt idx="66056">10</cx:pt>
          <cx:pt idx="66057">10</cx:pt>
          <cx:pt idx="66058">10</cx:pt>
          <cx:pt idx="66059">10</cx:pt>
          <cx:pt idx="66060">10</cx:pt>
          <cx:pt idx="66061">10</cx:pt>
          <cx:pt idx="66062">10</cx:pt>
          <cx:pt idx="66063">10</cx:pt>
          <cx:pt idx="66064">10</cx:pt>
          <cx:pt idx="66065">10</cx:pt>
          <cx:pt idx="66066">10</cx:pt>
          <cx:pt idx="66067">10</cx:pt>
          <cx:pt idx="66068">10</cx:pt>
          <cx:pt idx="66069">10</cx:pt>
          <cx:pt idx="66070">10</cx:pt>
          <cx:pt idx="66071">10</cx:pt>
          <cx:pt idx="66072">10</cx:pt>
          <cx:pt idx="66073">10</cx:pt>
          <cx:pt idx="66074">10</cx:pt>
          <cx:pt idx="66075">10</cx:pt>
          <cx:pt idx="66076">10</cx:pt>
          <cx:pt idx="66077">10</cx:pt>
          <cx:pt idx="66078">10</cx:pt>
          <cx:pt idx="66079">10</cx:pt>
          <cx:pt idx="66080">10</cx:pt>
          <cx:pt idx="66081">10</cx:pt>
          <cx:pt idx="66082">10</cx:pt>
          <cx:pt idx="66083">10</cx:pt>
          <cx:pt idx="66084">10</cx:pt>
          <cx:pt idx="66085">10</cx:pt>
          <cx:pt idx="66086">10</cx:pt>
          <cx:pt idx="66087">10</cx:pt>
          <cx:pt idx="66088">10</cx:pt>
          <cx:pt idx="66089">10</cx:pt>
          <cx:pt idx="66090">10</cx:pt>
          <cx:pt idx="66091">10</cx:pt>
          <cx:pt idx="66092">10</cx:pt>
          <cx:pt idx="66093">10</cx:pt>
          <cx:pt idx="66094">10</cx:pt>
          <cx:pt idx="66095">10</cx:pt>
          <cx:pt idx="66096">10</cx:pt>
          <cx:pt idx="66097">10</cx:pt>
          <cx:pt idx="66098">10</cx:pt>
          <cx:pt idx="66099">10</cx:pt>
          <cx:pt idx="66100">10</cx:pt>
          <cx:pt idx="66101">10</cx:pt>
          <cx:pt idx="66102">10</cx:pt>
          <cx:pt idx="66103">10</cx:pt>
          <cx:pt idx="66104">10</cx:pt>
          <cx:pt idx="66105">10</cx:pt>
          <cx:pt idx="66106">10</cx:pt>
          <cx:pt idx="66107">10</cx:pt>
          <cx:pt idx="66108">10</cx:pt>
          <cx:pt idx="66109">10</cx:pt>
          <cx:pt idx="66110">10</cx:pt>
          <cx:pt idx="66111">10</cx:pt>
          <cx:pt idx="66112">10</cx:pt>
          <cx:pt idx="66113">10</cx:pt>
          <cx:pt idx="66114">10</cx:pt>
          <cx:pt idx="66115">10</cx:pt>
          <cx:pt idx="66116">10</cx:pt>
          <cx:pt idx="66117">10</cx:pt>
          <cx:pt idx="66118">10</cx:pt>
          <cx:pt idx="66119">9</cx:pt>
          <cx:pt idx="66120">9</cx:pt>
          <cx:pt idx="66121">9</cx:pt>
          <cx:pt idx="66122">9</cx:pt>
          <cx:pt idx="66123">9</cx:pt>
          <cx:pt idx="66124">9</cx:pt>
          <cx:pt idx="66125">9</cx:pt>
          <cx:pt idx="66126">9</cx:pt>
          <cx:pt idx="66127">9</cx:pt>
          <cx:pt idx="66128">9</cx:pt>
          <cx:pt idx="66129">9</cx:pt>
          <cx:pt idx="66130">9</cx:pt>
          <cx:pt idx="66131">9</cx:pt>
          <cx:pt idx="66132">9</cx:pt>
          <cx:pt idx="66133">9</cx:pt>
          <cx:pt idx="66134">9</cx:pt>
          <cx:pt idx="66135">9</cx:pt>
          <cx:pt idx="66136">9</cx:pt>
          <cx:pt idx="66137">9</cx:pt>
          <cx:pt idx="66138">9</cx:pt>
          <cx:pt idx="66139">9</cx:pt>
          <cx:pt idx="66140">9</cx:pt>
          <cx:pt idx="66141">9</cx:pt>
          <cx:pt idx="66142">9</cx:pt>
          <cx:pt idx="66143">9</cx:pt>
          <cx:pt idx="66144">9</cx:pt>
          <cx:pt idx="66145">9</cx:pt>
          <cx:pt idx="66146">9</cx:pt>
          <cx:pt idx="66147">9</cx:pt>
          <cx:pt idx="66148">9</cx:pt>
          <cx:pt idx="66149">9</cx:pt>
          <cx:pt idx="66150">9</cx:pt>
          <cx:pt idx="66151">9</cx:pt>
          <cx:pt idx="66152">9</cx:pt>
          <cx:pt idx="66153">9</cx:pt>
          <cx:pt idx="66154">9</cx:pt>
          <cx:pt idx="66155">9</cx:pt>
          <cx:pt idx="66156">9</cx:pt>
          <cx:pt idx="66157">9</cx:pt>
          <cx:pt idx="66158">9</cx:pt>
          <cx:pt idx="66159">9</cx:pt>
          <cx:pt idx="66160">9</cx:pt>
          <cx:pt idx="66161">9</cx:pt>
          <cx:pt idx="66162">9</cx:pt>
          <cx:pt idx="66163">9</cx:pt>
          <cx:pt idx="66164">9</cx:pt>
          <cx:pt idx="66165">9</cx:pt>
          <cx:pt idx="66166">9</cx:pt>
          <cx:pt idx="66167">9</cx:pt>
          <cx:pt idx="66168">9</cx:pt>
          <cx:pt idx="66169">9</cx:pt>
          <cx:pt idx="66170">9</cx:pt>
          <cx:pt idx="66171">9</cx:pt>
          <cx:pt idx="66172">9</cx:pt>
          <cx:pt idx="66173">9</cx:pt>
          <cx:pt idx="66174">9</cx:pt>
          <cx:pt idx="66175">9</cx:pt>
          <cx:pt idx="66176">9</cx:pt>
          <cx:pt idx="66177">9</cx:pt>
          <cx:pt idx="66178">9</cx:pt>
          <cx:pt idx="66179">9</cx:pt>
          <cx:pt idx="66180">9</cx:pt>
          <cx:pt idx="66181">9</cx:pt>
          <cx:pt idx="66182">9</cx:pt>
          <cx:pt idx="66183">9</cx:pt>
          <cx:pt idx="66184">9</cx:pt>
          <cx:pt idx="66185">9</cx:pt>
          <cx:pt idx="66186">9</cx:pt>
          <cx:pt idx="66187">9</cx:pt>
          <cx:pt idx="66188">9</cx:pt>
          <cx:pt idx="66189">9</cx:pt>
          <cx:pt idx="66190">9</cx:pt>
          <cx:pt idx="66191">9</cx:pt>
          <cx:pt idx="66192">9</cx:pt>
          <cx:pt idx="66193">9</cx:pt>
          <cx:pt idx="66194">9</cx:pt>
          <cx:pt idx="66195">9</cx:pt>
          <cx:pt idx="66196">9</cx:pt>
          <cx:pt idx="66197">9</cx:pt>
          <cx:pt idx="66198">9</cx:pt>
          <cx:pt idx="66199">9</cx:pt>
          <cx:pt idx="66200">9</cx:pt>
          <cx:pt idx="66201">9</cx:pt>
          <cx:pt idx="66202">9</cx:pt>
          <cx:pt idx="66203">9</cx:pt>
          <cx:pt idx="66204">9</cx:pt>
          <cx:pt idx="66205">9</cx:pt>
          <cx:pt idx="66206">9</cx:pt>
          <cx:pt idx="66207">9</cx:pt>
          <cx:pt idx="66208">9</cx:pt>
          <cx:pt idx="66209">9</cx:pt>
          <cx:pt idx="66210">9</cx:pt>
          <cx:pt idx="66211">9</cx:pt>
          <cx:pt idx="66212">9</cx:pt>
          <cx:pt idx="66213">9</cx:pt>
          <cx:pt idx="66214">9</cx:pt>
          <cx:pt idx="66215">9</cx:pt>
          <cx:pt idx="66216">9</cx:pt>
          <cx:pt idx="66217">9</cx:pt>
          <cx:pt idx="66218">9</cx:pt>
          <cx:pt idx="66219">9</cx:pt>
          <cx:pt idx="66220">9</cx:pt>
          <cx:pt idx="66221">9</cx:pt>
          <cx:pt idx="66222">9</cx:pt>
          <cx:pt idx="66223">9</cx:pt>
          <cx:pt idx="66224">9</cx:pt>
          <cx:pt idx="66225">9</cx:pt>
          <cx:pt idx="66226">9</cx:pt>
          <cx:pt idx="66227">9</cx:pt>
          <cx:pt idx="66228">9</cx:pt>
          <cx:pt idx="66229">9</cx:pt>
          <cx:pt idx="66230">9</cx:pt>
          <cx:pt idx="66231">9</cx:pt>
          <cx:pt idx="66232">9</cx:pt>
          <cx:pt idx="66233">9</cx:pt>
          <cx:pt idx="66234">9</cx:pt>
          <cx:pt idx="66235">9</cx:pt>
          <cx:pt idx="66236">9</cx:pt>
          <cx:pt idx="66237">9</cx:pt>
          <cx:pt idx="66238">9</cx:pt>
          <cx:pt idx="66239">9</cx:pt>
          <cx:pt idx="66240">9</cx:pt>
          <cx:pt idx="66241">9</cx:pt>
          <cx:pt idx="66242">9</cx:pt>
          <cx:pt idx="66243">9</cx:pt>
          <cx:pt idx="66244">9</cx:pt>
          <cx:pt idx="66245">9</cx:pt>
          <cx:pt idx="66246">9</cx:pt>
          <cx:pt idx="66247">9</cx:pt>
          <cx:pt idx="66248">9</cx:pt>
          <cx:pt idx="66249">9</cx:pt>
          <cx:pt idx="66250">9</cx:pt>
          <cx:pt idx="66251">9</cx:pt>
          <cx:pt idx="66252">9</cx:pt>
          <cx:pt idx="66253">9</cx:pt>
          <cx:pt idx="66254">9</cx:pt>
          <cx:pt idx="66255">9</cx:pt>
          <cx:pt idx="66256">9</cx:pt>
          <cx:pt idx="66257">9</cx:pt>
          <cx:pt idx="66258">9</cx:pt>
          <cx:pt idx="66259">9</cx:pt>
          <cx:pt idx="66260">9</cx:pt>
          <cx:pt idx="66261">9</cx:pt>
          <cx:pt idx="66262">9</cx:pt>
          <cx:pt idx="66263">9</cx:pt>
          <cx:pt idx="66264">9</cx:pt>
          <cx:pt idx="66265">9</cx:pt>
          <cx:pt idx="66266">9</cx:pt>
          <cx:pt idx="66267">9</cx:pt>
          <cx:pt idx="66268">9</cx:pt>
          <cx:pt idx="66269">9</cx:pt>
          <cx:pt idx="66270">9</cx:pt>
          <cx:pt idx="66271">9</cx:pt>
          <cx:pt idx="66272">9</cx:pt>
          <cx:pt idx="66273">9</cx:pt>
          <cx:pt idx="66274">9</cx:pt>
          <cx:pt idx="66275">9</cx:pt>
          <cx:pt idx="66276">9</cx:pt>
          <cx:pt idx="66277">9</cx:pt>
          <cx:pt idx="66278">9</cx:pt>
          <cx:pt idx="66279">9</cx:pt>
          <cx:pt idx="66280">9</cx:pt>
          <cx:pt idx="66281">9</cx:pt>
          <cx:pt idx="66282">9</cx:pt>
          <cx:pt idx="66283">9</cx:pt>
          <cx:pt idx="66284">9</cx:pt>
          <cx:pt idx="66285">9</cx:pt>
          <cx:pt idx="66286">9</cx:pt>
          <cx:pt idx="66287">9</cx:pt>
          <cx:pt idx="66288">9</cx:pt>
          <cx:pt idx="66289">9</cx:pt>
          <cx:pt idx="66290">9</cx:pt>
          <cx:pt idx="66291">9</cx:pt>
          <cx:pt idx="66292">9</cx:pt>
          <cx:pt idx="66293">9</cx:pt>
          <cx:pt idx="66294">9</cx:pt>
          <cx:pt idx="66295">9</cx:pt>
          <cx:pt idx="66296">9</cx:pt>
          <cx:pt idx="66297">9</cx:pt>
          <cx:pt idx="66298">9</cx:pt>
          <cx:pt idx="66299">9</cx:pt>
          <cx:pt idx="66300">9</cx:pt>
          <cx:pt idx="66301">9</cx:pt>
          <cx:pt idx="66302">9</cx:pt>
          <cx:pt idx="66303">9</cx:pt>
          <cx:pt idx="66304">9</cx:pt>
          <cx:pt idx="66305">9</cx:pt>
          <cx:pt idx="66306">9</cx:pt>
          <cx:pt idx="66307">9</cx:pt>
          <cx:pt idx="66308">9</cx:pt>
          <cx:pt idx="66309">9</cx:pt>
          <cx:pt idx="66310">9</cx:pt>
          <cx:pt idx="66311">9</cx:pt>
          <cx:pt idx="66312">9</cx:pt>
          <cx:pt idx="66313">9</cx:pt>
          <cx:pt idx="66314">9</cx:pt>
          <cx:pt idx="66315">9</cx:pt>
          <cx:pt idx="66316">9</cx:pt>
          <cx:pt idx="66317">9</cx:pt>
          <cx:pt idx="66318">9</cx:pt>
          <cx:pt idx="66319">9</cx:pt>
          <cx:pt idx="66320">9</cx:pt>
          <cx:pt idx="66321">9</cx:pt>
          <cx:pt idx="66322">9</cx:pt>
          <cx:pt idx="66323">9</cx:pt>
          <cx:pt idx="66324">9</cx:pt>
          <cx:pt idx="66325">9</cx:pt>
          <cx:pt idx="66326">9</cx:pt>
          <cx:pt idx="66327">9</cx:pt>
          <cx:pt idx="66328">9</cx:pt>
          <cx:pt idx="66329">9</cx:pt>
          <cx:pt idx="66330">9</cx:pt>
          <cx:pt idx="66331">9</cx:pt>
          <cx:pt idx="66332">9</cx:pt>
          <cx:pt idx="66333">9</cx:pt>
          <cx:pt idx="66334">9</cx:pt>
          <cx:pt idx="66335">9</cx:pt>
          <cx:pt idx="66336">9</cx:pt>
          <cx:pt idx="66337">9</cx:pt>
          <cx:pt idx="66338">9</cx:pt>
          <cx:pt idx="66339">9</cx:pt>
          <cx:pt idx="66340">9</cx:pt>
          <cx:pt idx="66341">9</cx:pt>
          <cx:pt idx="66342">9</cx:pt>
          <cx:pt idx="66343">9</cx:pt>
          <cx:pt idx="66344">9</cx:pt>
          <cx:pt idx="66345">9</cx:pt>
          <cx:pt idx="66346">9</cx:pt>
          <cx:pt idx="66347">9</cx:pt>
          <cx:pt idx="66348">9</cx:pt>
          <cx:pt idx="66349">9</cx:pt>
          <cx:pt idx="66350">9</cx:pt>
          <cx:pt idx="66351">9</cx:pt>
          <cx:pt idx="66352">9</cx:pt>
          <cx:pt idx="66353">9</cx:pt>
          <cx:pt idx="66354">9</cx:pt>
          <cx:pt idx="66355">9</cx:pt>
          <cx:pt idx="66356">9</cx:pt>
          <cx:pt idx="66357">9</cx:pt>
          <cx:pt idx="66358">9</cx:pt>
          <cx:pt idx="66359">9</cx:pt>
          <cx:pt idx="66360">9</cx:pt>
          <cx:pt idx="66361">9</cx:pt>
          <cx:pt idx="66362">9</cx:pt>
          <cx:pt idx="66363">9</cx:pt>
          <cx:pt idx="66364">9</cx:pt>
          <cx:pt idx="66365">9</cx:pt>
          <cx:pt idx="66366">9</cx:pt>
          <cx:pt idx="66367">9</cx:pt>
          <cx:pt idx="66368">9</cx:pt>
          <cx:pt idx="66369">9</cx:pt>
          <cx:pt idx="66370">9</cx:pt>
          <cx:pt idx="66371">9</cx:pt>
          <cx:pt idx="66372">9</cx:pt>
          <cx:pt idx="66373">9</cx:pt>
          <cx:pt idx="66374">9</cx:pt>
          <cx:pt idx="66375">9</cx:pt>
          <cx:pt idx="66376">9</cx:pt>
          <cx:pt idx="66377">9</cx:pt>
          <cx:pt idx="66378">9</cx:pt>
          <cx:pt idx="66379">9</cx:pt>
          <cx:pt idx="66380">9</cx:pt>
          <cx:pt idx="66381">9</cx:pt>
          <cx:pt idx="66382">9</cx:pt>
          <cx:pt idx="66383">9</cx:pt>
          <cx:pt idx="66384">9</cx:pt>
          <cx:pt idx="66385">9</cx:pt>
          <cx:pt idx="66386">9</cx:pt>
          <cx:pt idx="66387">9</cx:pt>
          <cx:pt idx="66388">9</cx:pt>
          <cx:pt idx="66389">9</cx:pt>
          <cx:pt idx="66390">9</cx:pt>
          <cx:pt idx="66391">9</cx:pt>
          <cx:pt idx="66392">9</cx:pt>
          <cx:pt idx="66393">9</cx:pt>
          <cx:pt idx="66394">9</cx:pt>
          <cx:pt idx="66395">9</cx:pt>
          <cx:pt idx="66396">9</cx:pt>
          <cx:pt idx="66397">9</cx:pt>
          <cx:pt idx="66398">9</cx:pt>
          <cx:pt idx="66399">9</cx:pt>
          <cx:pt idx="66400">9</cx:pt>
          <cx:pt idx="66401">9</cx:pt>
          <cx:pt idx="66402">9</cx:pt>
          <cx:pt idx="66403">9</cx:pt>
          <cx:pt idx="66404">9</cx:pt>
          <cx:pt idx="66405">9</cx:pt>
          <cx:pt idx="66406">9</cx:pt>
          <cx:pt idx="66407">9</cx:pt>
          <cx:pt idx="66408">9</cx:pt>
          <cx:pt idx="66409">9</cx:pt>
          <cx:pt idx="66410">9</cx:pt>
          <cx:pt idx="66411">9</cx:pt>
          <cx:pt idx="66412">9</cx:pt>
          <cx:pt idx="66413">9</cx:pt>
          <cx:pt idx="66414">9</cx:pt>
          <cx:pt idx="66415">9</cx:pt>
          <cx:pt idx="66416">9</cx:pt>
          <cx:pt idx="66417">9</cx:pt>
          <cx:pt idx="66418">9</cx:pt>
          <cx:pt idx="66419">9</cx:pt>
          <cx:pt idx="66420">9</cx:pt>
          <cx:pt idx="66421">9</cx:pt>
          <cx:pt idx="66422">9</cx:pt>
          <cx:pt idx="66423">9</cx:pt>
          <cx:pt idx="66424">9</cx:pt>
          <cx:pt idx="66425">9</cx:pt>
          <cx:pt idx="66426">9</cx:pt>
          <cx:pt idx="66427">9</cx:pt>
          <cx:pt idx="66428">9</cx:pt>
          <cx:pt idx="66429">9</cx:pt>
          <cx:pt idx="66430">9</cx:pt>
          <cx:pt idx="66431">9</cx:pt>
          <cx:pt idx="66432">9</cx:pt>
          <cx:pt idx="66433">9</cx:pt>
          <cx:pt idx="66434">9</cx:pt>
          <cx:pt idx="66435">9</cx:pt>
          <cx:pt idx="66436">9</cx:pt>
          <cx:pt idx="66437">9</cx:pt>
          <cx:pt idx="66438">9</cx:pt>
          <cx:pt idx="66439">9</cx:pt>
          <cx:pt idx="66440">9</cx:pt>
          <cx:pt idx="66441">9</cx:pt>
          <cx:pt idx="66442">9</cx:pt>
          <cx:pt idx="66443">9</cx:pt>
          <cx:pt idx="66444">9</cx:pt>
          <cx:pt idx="66445">9</cx:pt>
          <cx:pt idx="66446">9</cx:pt>
          <cx:pt idx="66447">9</cx:pt>
          <cx:pt idx="66448">9</cx:pt>
          <cx:pt idx="66449">9</cx:pt>
          <cx:pt idx="66450">9</cx:pt>
          <cx:pt idx="66451">9</cx:pt>
          <cx:pt idx="66452">9</cx:pt>
          <cx:pt idx="66453">9</cx:pt>
          <cx:pt idx="66454">9</cx:pt>
          <cx:pt idx="66455">9</cx:pt>
          <cx:pt idx="66456">9</cx:pt>
          <cx:pt idx="66457">9</cx:pt>
          <cx:pt idx="66458">9</cx:pt>
          <cx:pt idx="66459">9</cx:pt>
          <cx:pt idx="66460">9</cx:pt>
          <cx:pt idx="66461">9</cx:pt>
          <cx:pt idx="66462">9</cx:pt>
          <cx:pt idx="66463">9</cx:pt>
          <cx:pt idx="66464">9</cx:pt>
          <cx:pt idx="66465">9</cx:pt>
          <cx:pt idx="66466">9</cx:pt>
          <cx:pt idx="66467">9</cx:pt>
          <cx:pt idx="66468">9</cx:pt>
          <cx:pt idx="66469">9</cx:pt>
          <cx:pt idx="66470">9</cx:pt>
          <cx:pt idx="66471">9</cx:pt>
          <cx:pt idx="66472">9</cx:pt>
          <cx:pt idx="66473">9</cx:pt>
          <cx:pt idx="66474">9</cx:pt>
          <cx:pt idx="66475">9</cx:pt>
          <cx:pt idx="66476">9</cx:pt>
          <cx:pt idx="66477">9</cx:pt>
          <cx:pt idx="66478">9</cx:pt>
          <cx:pt idx="66479">9</cx:pt>
          <cx:pt idx="66480">9</cx:pt>
          <cx:pt idx="66481">9</cx:pt>
          <cx:pt idx="66482">9</cx:pt>
          <cx:pt idx="66483">9</cx:pt>
          <cx:pt idx="66484">9</cx:pt>
          <cx:pt idx="66485">9</cx:pt>
          <cx:pt idx="66486">9</cx:pt>
          <cx:pt idx="66487">9</cx:pt>
          <cx:pt idx="66488">9</cx:pt>
          <cx:pt idx="66489">9</cx:pt>
          <cx:pt idx="66490">9</cx:pt>
          <cx:pt idx="66491">9</cx:pt>
          <cx:pt idx="66492">9</cx:pt>
          <cx:pt idx="66493">9</cx:pt>
          <cx:pt idx="66494">9</cx:pt>
          <cx:pt idx="66495">9</cx:pt>
          <cx:pt idx="66496">9</cx:pt>
          <cx:pt idx="66497">9</cx:pt>
          <cx:pt idx="66498">9</cx:pt>
          <cx:pt idx="66499">9</cx:pt>
          <cx:pt idx="66500">9</cx:pt>
          <cx:pt idx="66501">9</cx:pt>
          <cx:pt idx="66502">9</cx:pt>
          <cx:pt idx="66503">9</cx:pt>
          <cx:pt idx="66504">9</cx:pt>
          <cx:pt idx="66505">9</cx:pt>
          <cx:pt idx="66506">9</cx:pt>
          <cx:pt idx="66507">9</cx:pt>
          <cx:pt idx="66508">9</cx:pt>
          <cx:pt idx="66509">9</cx:pt>
          <cx:pt idx="66510">9</cx:pt>
          <cx:pt idx="66511">9</cx:pt>
          <cx:pt idx="66512">9</cx:pt>
          <cx:pt idx="66513">9</cx:pt>
          <cx:pt idx="66514">9</cx:pt>
          <cx:pt idx="66515">9</cx:pt>
          <cx:pt idx="66516">9</cx:pt>
          <cx:pt idx="66517">9</cx:pt>
          <cx:pt idx="66518">9</cx:pt>
          <cx:pt idx="66519">9</cx:pt>
          <cx:pt idx="66520">9</cx:pt>
          <cx:pt idx="66521">9</cx:pt>
          <cx:pt idx="66522">9</cx:pt>
          <cx:pt idx="66523">9</cx:pt>
          <cx:pt idx="66524">9</cx:pt>
          <cx:pt idx="66525">9</cx:pt>
          <cx:pt idx="66526">9</cx:pt>
          <cx:pt idx="66527">9</cx:pt>
          <cx:pt idx="66528">9</cx:pt>
          <cx:pt idx="66529">9</cx:pt>
          <cx:pt idx="66530">9</cx:pt>
          <cx:pt idx="66531">9</cx:pt>
          <cx:pt idx="66532">9</cx:pt>
          <cx:pt idx="66533">9</cx:pt>
          <cx:pt idx="66534">9</cx:pt>
          <cx:pt idx="66535">9</cx:pt>
          <cx:pt idx="66536">9</cx:pt>
          <cx:pt idx="66537">9</cx:pt>
          <cx:pt idx="66538">9</cx:pt>
          <cx:pt idx="66539">9</cx:pt>
          <cx:pt idx="66540">9</cx:pt>
          <cx:pt idx="66541">9</cx:pt>
          <cx:pt idx="66542">9</cx:pt>
          <cx:pt idx="66543">9</cx:pt>
          <cx:pt idx="66544">9</cx:pt>
          <cx:pt idx="66545">9</cx:pt>
          <cx:pt idx="66546">9</cx:pt>
          <cx:pt idx="66547">9</cx:pt>
          <cx:pt idx="66548">9</cx:pt>
          <cx:pt idx="66549">9</cx:pt>
          <cx:pt idx="66550">9</cx:pt>
          <cx:pt idx="66551">9</cx:pt>
          <cx:pt idx="66552">9</cx:pt>
          <cx:pt idx="66553">9</cx:pt>
          <cx:pt idx="66554">9</cx:pt>
          <cx:pt idx="66555">9</cx:pt>
          <cx:pt idx="66556">9</cx:pt>
          <cx:pt idx="66557">9</cx:pt>
          <cx:pt idx="66558">9</cx:pt>
          <cx:pt idx="66559">9</cx:pt>
          <cx:pt idx="66560">9</cx:pt>
          <cx:pt idx="66561">9</cx:pt>
          <cx:pt idx="66562">9</cx:pt>
          <cx:pt idx="66563">9</cx:pt>
          <cx:pt idx="66564">9</cx:pt>
          <cx:pt idx="66565">9</cx:pt>
          <cx:pt idx="66566">9</cx:pt>
          <cx:pt idx="66567">9</cx:pt>
          <cx:pt idx="66568">9</cx:pt>
          <cx:pt idx="66569">9</cx:pt>
          <cx:pt idx="66570">9</cx:pt>
          <cx:pt idx="66571">9</cx:pt>
          <cx:pt idx="66572">9</cx:pt>
          <cx:pt idx="66573">9</cx:pt>
          <cx:pt idx="66574">9</cx:pt>
          <cx:pt idx="66575">9</cx:pt>
          <cx:pt idx="66576">9</cx:pt>
          <cx:pt idx="66577">9</cx:pt>
          <cx:pt idx="66578">9</cx:pt>
          <cx:pt idx="66579">9</cx:pt>
          <cx:pt idx="66580">9</cx:pt>
          <cx:pt idx="66581">9</cx:pt>
          <cx:pt idx="66582">9</cx:pt>
          <cx:pt idx="66583">9</cx:pt>
          <cx:pt idx="66584">9</cx:pt>
          <cx:pt idx="66585">9</cx:pt>
          <cx:pt idx="66586">9</cx:pt>
          <cx:pt idx="66587">9</cx:pt>
          <cx:pt idx="66588">9</cx:pt>
          <cx:pt idx="66589">9</cx:pt>
          <cx:pt idx="66590">9</cx:pt>
          <cx:pt idx="66591">9</cx:pt>
          <cx:pt idx="66592">9</cx:pt>
          <cx:pt idx="66593">9</cx:pt>
          <cx:pt idx="66594">9</cx:pt>
          <cx:pt idx="66595">9</cx:pt>
          <cx:pt idx="66596">9</cx:pt>
          <cx:pt idx="66597">9</cx:pt>
          <cx:pt idx="66598">9</cx:pt>
          <cx:pt idx="66599">9</cx:pt>
          <cx:pt idx="66600">9</cx:pt>
          <cx:pt idx="66601">9</cx:pt>
          <cx:pt idx="66602">9</cx:pt>
          <cx:pt idx="66603">9</cx:pt>
          <cx:pt idx="66604">9</cx:pt>
          <cx:pt idx="66605">9</cx:pt>
          <cx:pt idx="66606">9</cx:pt>
          <cx:pt idx="66607">9</cx:pt>
          <cx:pt idx="66608">9</cx:pt>
          <cx:pt idx="66609">9</cx:pt>
          <cx:pt idx="66610">9</cx:pt>
          <cx:pt idx="66611">9</cx:pt>
          <cx:pt idx="66612">9</cx:pt>
          <cx:pt idx="66613">9</cx:pt>
          <cx:pt idx="66614">9</cx:pt>
          <cx:pt idx="66615">9</cx:pt>
          <cx:pt idx="66616">9</cx:pt>
          <cx:pt idx="66617">9</cx:pt>
          <cx:pt idx="66618">9</cx:pt>
          <cx:pt idx="66619">9</cx:pt>
          <cx:pt idx="66620">9</cx:pt>
          <cx:pt idx="66621">9</cx:pt>
          <cx:pt idx="66622">9</cx:pt>
          <cx:pt idx="66623">9</cx:pt>
          <cx:pt idx="66624">9</cx:pt>
          <cx:pt idx="66625">9</cx:pt>
          <cx:pt idx="66626">9</cx:pt>
          <cx:pt idx="66627">9</cx:pt>
          <cx:pt idx="66628">9</cx:pt>
          <cx:pt idx="66629">9</cx:pt>
          <cx:pt idx="66630">9</cx:pt>
          <cx:pt idx="66631">9</cx:pt>
          <cx:pt idx="66632">9</cx:pt>
          <cx:pt idx="66633">9</cx:pt>
          <cx:pt idx="66634">9</cx:pt>
          <cx:pt idx="66635">9</cx:pt>
          <cx:pt idx="66636">9</cx:pt>
          <cx:pt idx="66637">9</cx:pt>
          <cx:pt idx="66638">9</cx:pt>
          <cx:pt idx="66639">9</cx:pt>
          <cx:pt idx="66640">9</cx:pt>
          <cx:pt idx="66641">9</cx:pt>
          <cx:pt idx="66642">9</cx:pt>
          <cx:pt idx="66643">9</cx:pt>
          <cx:pt idx="66644">9</cx:pt>
          <cx:pt idx="66645">9</cx:pt>
          <cx:pt idx="66646">9</cx:pt>
          <cx:pt idx="66647">9</cx:pt>
          <cx:pt idx="66648">9</cx:pt>
          <cx:pt idx="66649">9</cx:pt>
          <cx:pt idx="66650">9</cx:pt>
          <cx:pt idx="66651">9</cx:pt>
          <cx:pt idx="66652">9</cx:pt>
          <cx:pt idx="66653">9</cx:pt>
          <cx:pt idx="66654">9</cx:pt>
          <cx:pt idx="66655">9</cx:pt>
          <cx:pt idx="66656">9</cx:pt>
          <cx:pt idx="66657">9</cx:pt>
          <cx:pt idx="66658">9</cx:pt>
          <cx:pt idx="66659">9</cx:pt>
          <cx:pt idx="66660">9</cx:pt>
          <cx:pt idx="66661">9</cx:pt>
          <cx:pt idx="66662">9</cx:pt>
          <cx:pt idx="66663">9</cx:pt>
          <cx:pt idx="66664">9</cx:pt>
          <cx:pt idx="66665">9</cx:pt>
          <cx:pt idx="66666">9</cx:pt>
          <cx:pt idx="66667">9</cx:pt>
          <cx:pt idx="66668">9</cx:pt>
          <cx:pt idx="66669">9</cx:pt>
          <cx:pt idx="66670">9</cx:pt>
          <cx:pt idx="66671">9</cx:pt>
          <cx:pt idx="66672">9</cx:pt>
          <cx:pt idx="66673">9</cx:pt>
          <cx:pt idx="66674">9</cx:pt>
          <cx:pt idx="66675">9</cx:pt>
          <cx:pt idx="66676">9</cx:pt>
          <cx:pt idx="66677">9</cx:pt>
          <cx:pt idx="66678">9</cx:pt>
          <cx:pt idx="66679">9</cx:pt>
          <cx:pt idx="66680">9</cx:pt>
          <cx:pt idx="66681">9</cx:pt>
          <cx:pt idx="66682">9</cx:pt>
          <cx:pt idx="66683">9</cx:pt>
          <cx:pt idx="66684">9</cx:pt>
          <cx:pt idx="66685">9</cx:pt>
          <cx:pt idx="66686">9</cx:pt>
          <cx:pt idx="66687">9</cx:pt>
          <cx:pt idx="66688">9</cx:pt>
          <cx:pt idx="66689">9</cx:pt>
          <cx:pt idx="66690">9</cx:pt>
          <cx:pt idx="66691">9</cx:pt>
          <cx:pt idx="66692">9</cx:pt>
          <cx:pt idx="66693">9</cx:pt>
          <cx:pt idx="66694">9</cx:pt>
          <cx:pt idx="66695">9</cx:pt>
          <cx:pt idx="66696">9</cx:pt>
          <cx:pt idx="66697">9</cx:pt>
          <cx:pt idx="66698">9</cx:pt>
          <cx:pt idx="66699">9</cx:pt>
          <cx:pt idx="66700">9</cx:pt>
          <cx:pt idx="66701">9</cx:pt>
          <cx:pt idx="66702">9</cx:pt>
          <cx:pt idx="66703">9</cx:pt>
          <cx:pt idx="66704">9</cx:pt>
          <cx:pt idx="66705">9</cx:pt>
          <cx:pt idx="66706">9</cx:pt>
          <cx:pt idx="66707">9</cx:pt>
          <cx:pt idx="66708">9</cx:pt>
          <cx:pt idx="66709">9</cx:pt>
          <cx:pt idx="66710">9</cx:pt>
          <cx:pt idx="66711">9</cx:pt>
          <cx:pt idx="66712">9</cx:pt>
          <cx:pt idx="66713">9</cx:pt>
          <cx:pt idx="66714">9</cx:pt>
          <cx:pt idx="66715">9</cx:pt>
          <cx:pt idx="66716">9</cx:pt>
          <cx:pt idx="66717">9</cx:pt>
          <cx:pt idx="66718">9</cx:pt>
          <cx:pt idx="66719">9</cx:pt>
          <cx:pt idx="66720">9</cx:pt>
          <cx:pt idx="66721">9</cx:pt>
          <cx:pt idx="66722">9</cx:pt>
          <cx:pt idx="66723">9</cx:pt>
          <cx:pt idx="66724">9</cx:pt>
          <cx:pt idx="66725">9</cx:pt>
          <cx:pt idx="66726">9</cx:pt>
          <cx:pt idx="66727">9</cx:pt>
          <cx:pt idx="66728">9</cx:pt>
          <cx:pt idx="66729">9</cx:pt>
          <cx:pt idx="66730">9</cx:pt>
          <cx:pt idx="66731">9</cx:pt>
          <cx:pt idx="66732">8</cx:pt>
          <cx:pt idx="66733">8</cx:pt>
          <cx:pt idx="66734">8</cx:pt>
          <cx:pt idx="66735">8</cx:pt>
          <cx:pt idx="66736">8</cx:pt>
          <cx:pt idx="66737">8</cx:pt>
          <cx:pt idx="66738">8</cx:pt>
          <cx:pt idx="66739">8</cx:pt>
          <cx:pt idx="66740">8</cx:pt>
          <cx:pt idx="66741">8</cx:pt>
          <cx:pt idx="66742">8</cx:pt>
          <cx:pt idx="66743">8</cx:pt>
          <cx:pt idx="66744">8</cx:pt>
          <cx:pt idx="66745">8</cx:pt>
          <cx:pt idx="66746">8</cx:pt>
          <cx:pt idx="66747">8</cx:pt>
          <cx:pt idx="66748">8</cx:pt>
          <cx:pt idx="66749">8</cx:pt>
          <cx:pt idx="66750">8</cx:pt>
          <cx:pt idx="66751">8</cx:pt>
          <cx:pt idx="66752">8</cx:pt>
          <cx:pt idx="66753">8</cx:pt>
          <cx:pt idx="66754">8</cx:pt>
          <cx:pt idx="66755">8</cx:pt>
          <cx:pt idx="66756">8</cx:pt>
          <cx:pt idx="66757">8</cx:pt>
          <cx:pt idx="66758">8</cx:pt>
          <cx:pt idx="66759">8</cx:pt>
          <cx:pt idx="66760">8</cx:pt>
          <cx:pt idx="66761">8</cx:pt>
          <cx:pt idx="66762">8</cx:pt>
          <cx:pt idx="66763">8</cx:pt>
          <cx:pt idx="66764">8</cx:pt>
          <cx:pt idx="66765">8</cx:pt>
          <cx:pt idx="66766">8</cx:pt>
          <cx:pt idx="66767">8</cx:pt>
          <cx:pt idx="66768">8</cx:pt>
          <cx:pt idx="66769">8</cx:pt>
          <cx:pt idx="66770">8</cx:pt>
          <cx:pt idx="66771">8</cx:pt>
          <cx:pt idx="66772">8</cx:pt>
          <cx:pt idx="66773">8</cx:pt>
          <cx:pt idx="66774">8</cx:pt>
          <cx:pt idx="66775">8</cx:pt>
          <cx:pt idx="66776">8</cx:pt>
          <cx:pt idx="66777">8</cx:pt>
          <cx:pt idx="66778">8</cx:pt>
          <cx:pt idx="66779">8</cx:pt>
          <cx:pt idx="66780">8</cx:pt>
          <cx:pt idx="66781">8</cx:pt>
          <cx:pt idx="66782">8</cx:pt>
          <cx:pt idx="66783">8</cx:pt>
          <cx:pt idx="66784">8</cx:pt>
          <cx:pt idx="66785">8</cx:pt>
          <cx:pt idx="66786">8</cx:pt>
          <cx:pt idx="66787">8</cx:pt>
          <cx:pt idx="66788">8</cx:pt>
          <cx:pt idx="66789">8</cx:pt>
          <cx:pt idx="66790">8</cx:pt>
          <cx:pt idx="66791">8</cx:pt>
          <cx:pt idx="66792">8</cx:pt>
          <cx:pt idx="66793">8</cx:pt>
          <cx:pt idx="66794">8</cx:pt>
          <cx:pt idx="66795">8</cx:pt>
          <cx:pt idx="66796">8</cx:pt>
          <cx:pt idx="66797">8</cx:pt>
          <cx:pt idx="66798">8</cx:pt>
          <cx:pt idx="66799">8</cx:pt>
          <cx:pt idx="66800">8</cx:pt>
          <cx:pt idx="66801">8</cx:pt>
          <cx:pt idx="66802">8</cx:pt>
          <cx:pt idx="66803">8</cx:pt>
          <cx:pt idx="66804">8</cx:pt>
          <cx:pt idx="66805">8</cx:pt>
          <cx:pt idx="66806">8</cx:pt>
          <cx:pt idx="66807">8</cx:pt>
          <cx:pt idx="66808">8</cx:pt>
          <cx:pt idx="66809">8</cx:pt>
          <cx:pt idx="66810">8</cx:pt>
          <cx:pt idx="66811">8</cx:pt>
          <cx:pt idx="66812">8</cx:pt>
          <cx:pt idx="66813">8</cx:pt>
          <cx:pt idx="66814">8</cx:pt>
          <cx:pt idx="66815">8</cx:pt>
          <cx:pt idx="66816">8</cx:pt>
          <cx:pt idx="66817">8</cx:pt>
          <cx:pt idx="66818">8</cx:pt>
          <cx:pt idx="66819">8</cx:pt>
          <cx:pt idx="66820">8</cx:pt>
          <cx:pt idx="66821">8</cx:pt>
          <cx:pt idx="66822">8</cx:pt>
          <cx:pt idx="66823">8</cx:pt>
          <cx:pt idx="66824">8</cx:pt>
          <cx:pt idx="66825">8</cx:pt>
          <cx:pt idx="66826">8</cx:pt>
          <cx:pt idx="66827">8</cx:pt>
          <cx:pt idx="66828">8</cx:pt>
          <cx:pt idx="66829">8</cx:pt>
          <cx:pt idx="66830">8</cx:pt>
          <cx:pt idx="66831">8</cx:pt>
          <cx:pt idx="66832">8</cx:pt>
          <cx:pt idx="66833">8</cx:pt>
          <cx:pt idx="66834">8</cx:pt>
          <cx:pt idx="66835">8</cx:pt>
          <cx:pt idx="66836">8</cx:pt>
          <cx:pt idx="66837">8</cx:pt>
          <cx:pt idx="66838">8</cx:pt>
          <cx:pt idx="66839">8</cx:pt>
          <cx:pt idx="66840">8</cx:pt>
          <cx:pt idx="66841">8</cx:pt>
          <cx:pt idx="66842">8</cx:pt>
          <cx:pt idx="66843">8</cx:pt>
          <cx:pt idx="66844">8</cx:pt>
          <cx:pt idx="66845">8</cx:pt>
          <cx:pt idx="66846">8</cx:pt>
          <cx:pt idx="66847">8</cx:pt>
          <cx:pt idx="66848">8</cx:pt>
          <cx:pt idx="66849">8</cx:pt>
          <cx:pt idx="66850">8</cx:pt>
          <cx:pt idx="66851">8</cx:pt>
          <cx:pt idx="66852">8</cx:pt>
          <cx:pt idx="66853">8</cx:pt>
          <cx:pt idx="66854">8</cx:pt>
          <cx:pt idx="66855">8</cx:pt>
          <cx:pt idx="66856">8</cx:pt>
          <cx:pt idx="66857">8</cx:pt>
          <cx:pt idx="66858">8</cx:pt>
          <cx:pt idx="66859">8</cx:pt>
          <cx:pt idx="66860">8</cx:pt>
          <cx:pt idx="66861">8</cx:pt>
          <cx:pt idx="66862">8</cx:pt>
          <cx:pt idx="66863">8</cx:pt>
          <cx:pt idx="66864">8</cx:pt>
          <cx:pt idx="66865">8</cx:pt>
          <cx:pt idx="66866">8</cx:pt>
          <cx:pt idx="66867">8</cx:pt>
          <cx:pt idx="66868">8</cx:pt>
          <cx:pt idx="66869">8</cx:pt>
          <cx:pt idx="66870">8</cx:pt>
          <cx:pt idx="66871">8</cx:pt>
          <cx:pt idx="66872">8</cx:pt>
          <cx:pt idx="66873">8</cx:pt>
          <cx:pt idx="66874">8</cx:pt>
          <cx:pt idx="66875">8</cx:pt>
          <cx:pt idx="66876">8</cx:pt>
          <cx:pt idx="66877">8</cx:pt>
          <cx:pt idx="66878">8</cx:pt>
          <cx:pt idx="66879">8</cx:pt>
          <cx:pt idx="66880">8</cx:pt>
          <cx:pt idx="66881">8</cx:pt>
          <cx:pt idx="66882">8</cx:pt>
          <cx:pt idx="66883">8</cx:pt>
          <cx:pt idx="66884">8</cx:pt>
          <cx:pt idx="66885">8</cx:pt>
          <cx:pt idx="66886">8</cx:pt>
          <cx:pt idx="66887">8</cx:pt>
          <cx:pt idx="66888">8</cx:pt>
          <cx:pt idx="66889">8</cx:pt>
          <cx:pt idx="66890">8</cx:pt>
          <cx:pt idx="66891">8</cx:pt>
          <cx:pt idx="66892">8</cx:pt>
          <cx:pt idx="66893">8</cx:pt>
          <cx:pt idx="66894">8</cx:pt>
          <cx:pt idx="66895">8</cx:pt>
          <cx:pt idx="66896">8</cx:pt>
          <cx:pt idx="66897">8</cx:pt>
          <cx:pt idx="66898">8</cx:pt>
          <cx:pt idx="66899">8</cx:pt>
          <cx:pt idx="66900">8</cx:pt>
          <cx:pt idx="66901">8</cx:pt>
          <cx:pt idx="66902">8</cx:pt>
          <cx:pt idx="66903">8</cx:pt>
          <cx:pt idx="66904">8</cx:pt>
          <cx:pt idx="66905">8</cx:pt>
          <cx:pt idx="66906">8</cx:pt>
          <cx:pt idx="66907">8</cx:pt>
          <cx:pt idx="66908">8</cx:pt>
          <cx:pt idx="66909">8</cx:pt>
          <cx:pt idx="66910">8</cx:pt>
          <cx:pt idx="66911">8</cx:pt>
          <cx:pt idx="66912">8</cx:pt>
          <cx:pt idx="66913">8</cx:pt>
          <cx:pt idx="66914">8</cx:pt>
          <cx:pt idx="66915">8</cx:pt>
          <cx:pt idx="66916">8</cx:pt>
          <cx:pt idx="66917">8</cx:pt>
          <cx:pt idx="66918">8</cx:pt>
          <cx:pt idx="66919">8</cx:pt>
          <cx:pt idx="66920">8</cx:pt>
          <cx:pt idx="66921">8</cx:pt>
          <cx:pt idx="66922">8</cx:pt>
          <cx:pt idx="66923">8</cx:pt>
          <cx:pt idx="66924">8</cx:pt>
          <cx:pt idx="66925">8</cx:pt>
          <cx:pt idx="66926">8</cx:pt>
          <cx:pt idx="66927">8</cx:pt>
          <cx:pt idx="66928">8</cx:pt>
          <cx:pt idx="66929">8</cx:pt>
          <cx:pt idx="66930">8</cx:pt>
          <cx:pt idx="66931">8</cx:pt>
          <cx:pt idx="66932">8</cx:pt>
          <cx:pt idx="66933">8</cx:pt>
          <cx:pt idx="66934">8</cx:pt>
          <cx:pt idx="66935">8</cx:pt>
          <cx:pt idx="66936">8</cx:pt>
          <cx:pt idx="66937">8</cx:pt>
          <cx:pt idx="66938">8</cx:pt>
          <cx:pt idx="66939">8</cx:pt>
          <cx:pt idx="66940">8</cx:pt>
          <cx:pt idx="66941">8</cx:pt>
          <cx:pt idx="66942">8</cx:pt>
          <cx:pt idx="66943">8</cx:pt>
          <cx:pt idx="66944">8</cx:pt>
          <cx:pt idx="66945">8</cx:pt>
          <cx:pt idx="66946">8</cx:pt>
          <cx:pt idx="66947">8</cx:pt>
          <cx:pt idx="66948">8</cx:pt>
          <cx:pt idx="66949">8</cx:pt>
          <cx:pt idx="66950">8</cx:pt>
          <cx:pt idx="66951">8</cx:pt>
          <cx:pt idx="66952">8</cx:pt>
          <cx:pt idx="66953">8</cx:pt>
          <cx:pt idx="66954">8</cx:pt>
          <cx:pt idx="66955">8</cx:pt>
          <cx:pt idx="66956">8</cx:pt>
          <cx:pt idx="66957">8</cx:pt>
          <cx:pt idx="66958">8</cx:pt>
          <cx:pt idx="66959">8</cx:pt>
          <cx:pt idx="66960">8</cx:pt>
          <cx:pt idx="66961">8</cx:pt>
          <cx:pt idx="66962">8</cx:pt>
          <cx:pt idx="66963">8</cx:pt>
          <cx:pt idx="66964">8</cx:pt>
          <cx:pt idx="66965">8</cx:pt>
          <cx:pt idx="66966">8</cx:pt>
          <cx:pt idx="66967">8</cx:pt>
          <cx:pt idx="66968">8</cx:pt>
          <cx:pt idx="66969">8</cx:pt>
          <cx:pt idx="66970">8</cx:pt>
          <cx:pt idx="66971">8</cx:pt>
          <cx:pt idx="66972">8</cx:pt>
          <cx:pt idx="66973">8</cx:pt>
          <cx:pt idx="66974">8</cx:pt>
          <cx:pt idx="66975">8</cx:pt>
          <cx:pt idx="66976">8</cx:pt>
          <cx:pt idx="66977">8</cx:pt>
          <cx:pt idx="66978">8</cx:pt>
          <cx:pt idx="66979">8</cx:pt>
          <cx:pt idx="66980">8</cx:pt>
          <cx:pt idx="66981">8</cx:pt>
          <cx:pt idx="66982">8</cx:pt>
          <cx:pt idx="66983">8</cx:pt>
          <cx:pt idx="66984">8</cx:pt>
          <cx:pt idx="66985">8</cx:pt>
          <cx:pt idx="66986">8</cx:pt>
          <cx:pt idx="66987">8</cx:pt>
          <cx:pt idx="66988">8</cx:pt>
          <cx:pt idx="66989">8</cx:pt>
          <cx:pt idx="66990">8</cx:pt>
          <cx:pt idx="66991">8</cx:pt>
          <cx:pt idx="66992">8</cx:pt>
          <cx:pt idx="66993">8</cx:pt>
          <cx:pt idx="66994">8</cx:pt>
          <cx:pt idx="66995">8</cx:pt>
          <cx:pt idx="66996">8</cx:pt>
          <cx:pt idx="66997">8</cx:pt>
          <cx:pt idx="66998">8</cx:pt>
          <cx:pt idx="66999">8</cx:pt>
          <cx:pt idx="67000">8</cx:pt>
          <cx:pt idx="67001">8</cx:pt>
          <cx:pt idx="67002">8</cx:pt>
          <cx:pt idx="67003">8</cx:pt>
          <cx:pt idx="67004">8</cx:pt>
          <cx:pt idx="67005">8</cx:pt>
          <cx:pt idx="67006">8</cx:pt>
          <cx:pt idx="67007">8</cx:pt>
          <cx:pt idx="67008">8</cx:pt>
          <cx:pt idx="67009">8</cx:pt>
          <cx:pt idx="67010">8</cx:pt>
          <cx:pt idx="67011">8</cx:pt>
          <cx:pt idx="67012">8</cx:pt>
          <cx:pt idx="67013">8</cx:pt>
          <cx:pt idx="67014">8</cx:pt>
          <cx:pt idx="67015">8</cx:pt>
          <cx:pt idx="67016">8</cx:pt>
          <cx:pt idx="67017">8</cx:pt>
          <cx:pt idx="67018">8</cx:pt>
          <cx:pt idx="67019">8</cx:pt>
          <cx:pt idx="67020">8</cx:pt>
          <cx:pt idx="67021">8</cx:pt>
          <cx:pt idx="67022">8</cx:pt>
          <cx:pt idx="67023">8</cx:pt>
          <cx:pt idx="67024">8</cx:pt>
          <cx:pt idx="67025">8</cx:pt>
          <cx:pt idx="67026">8</cx:pt>
          <cx:pt idx="67027">8</cx:pt>
          <cx:pt idx="67028">8</cx:pt>
          <cx:pt idx="67029">8</cx:pt>
          <cx:pt idx="67030">8</cx:pt>
          <cx:pt idx="67031">8</cx:pt>
          <cx:pt idx="67032">8</cx:pt>
          <cx:pt idx="67033">8</cx:pt>
          <cx:pt idx="67034">8</cx:pt>
          <cx:pt idx="67035">8</cx:pt>
          <cx:pt idx="67036">8</cx:pt>
          <cx:pt idx="67037">8</cx:pt>
          <cx:pt idx="67038">8</cx:pt>
          <cx:pt idx="67039">8</cx:pt>
          <cx:pt idx="67040">8</cx:pt>
          <cx:pt idx="67041">8</cx:pt>
          <cx:pt idx="67042">8</cx:pt>
          <cx:pt idx="67043">8</cx:pt>
          <cx:pt idx="67044">8</cx:pt>
          <cx:pt idx="67045">8</cx:pt>
          <cx:pt idx="67046">8</cx:pt>
          <cx:pt idx="67047">8</cx:pt>
          <cx:pt idx="67048">8</cx:pt>
          <cx:pt idx="67049">8</cx:pt>
          <cx:pt idx="67050">8</cx:pt>
          <cx:pt idx="67051">8</cx:pt>
          <cx:pt idx="67052">8</cx:pt>
          <cx:pt idx="67053">8</cx:pt>
          <cx:pt idx="67054">8</cx:pt>
          <cx:pt idx="67055">8</cx:pt>
          <cx:pt idx="67056">8</cx:pt>
          <cx:pt idx="67057">8</cx:pt>
          <cx:pt idx="67058">8</cx:pt>
          <cx:pt idx="67059">8</cx:pt>
          <cx:pt idx="67060">8</cx:pt>
          <cx:pt idx="67061">8</cx:pt>
          <cx:pt idx="67062">8</cx:pt>
          <cx:pt idx="67063">8</cx:pt>
          <cx:pt idx="67064">8</cx:pt>
          <cx:pt idx="67065">8</cx:pt>
          <cx:pt idx="67066">8</cx:pt>
          <cx:pt idx="67067">8</cx:pt>
          <cx:pt idx="67068">8</cx:pt>
          <cx:pt idx="67069">8</cx:pt>
          <cx:pt idx="67070">8</cx:pt>
          <cx:pt idx="67071">8</cx:pt>
          <cx:pt idx="67072">8</cx:pt>
          <cx:pt idx="67073">8</cx:pt>
          <cx:pt idx="67074">8</cx:pt>
          <cx:pt idx="67075">8</cx:pt>
          <cx:pt idx="67076">8</cx:pt>
          <cx:pt idx="67077">8</cx:pt>
          <cx:pt idx="67078">8</cx:pt>
          <cx:pt idx="67079">8</cx:pt>
          <cx:pt idx="67080">8</cx:pt>
          <cx:pt idx="67081">8</cx:pt>
          <cx:pt idx="67082">8</cx:pt>
          <cx:pt idx="67083">8</cx:pt>
          <cx:pt idx="67084">8</cx:pt>
          <cx:pt idx="67085">8</cx:pt>
          <cx:pt idx="67086">8</cx:pt>
          <cx:pt idx="67087">8</cx:pt>
          <cx:pt idx="67088">8</cx:pt>
          <cx:pt idx="67089">8</cx:pt>
          <cx:pt idx="67090">8</cx:pt>
          <cx:pt idx="67091">8</cx:pt>
          <cx:pt idx="67092">8</cx:pt>
          <cx:pt idx="67093">8</cx:pt>
          <cx:pt idx="67094">8</cx:pt>
          <cx:pt idx="67095">8</cx:pt>
          <cx:pt idx="67096">8</cx:pt>
          <cx:pt idx="67097">8</cx:pt>
          <cx:pt idx="67098">8</cx:pt>
          <cx:pt idx="67099">8</cx:pt>
          <cx:pt idx="67100">8</cx:pt>
          <cx:pt idx="67101">8</cx:pt>
          <cx:pt idx="67102">8</cx:pt>
          <cx:pt idx="67103">8</cx:pt>
          <cx:pt idx="67104">8</cx:pt>
          <cx:pt idx="67105">8</cx:pt>
          <cx:pt idx="67106">8</cx:pt>
          <cx:pt idx="67107">8</cx:pt>
          <cx:pt idx="67108">8</cx:pt>
          <cx:pt idx="67109">8</cx:pt>
          <cx:pt idx="67110">8</cx:pt>
          <cx:pt idx="67111">8</cx:pt>
          <cx:pt idx="67112">8</cx:pt>
          <cx:pt idx="67113">8</cx:pt>
          <cx:pt idx="67114">8</cx:pt>
          <cx:pt idx="67115">8</cx:pt>
          <cx:pt idx="67116">8</cx:pt>
          <cx:pt idx="67117">8</cx:pt>
          <cx:pt idx="67118">8</cx:pt>
          <cx:pt idx="67119">8</cx:pt>
          <cx:pt idx="67120">8</cx:pt>
          <cx:pt idx="67121">8</cx:pt>
          <cx:pt idx="67122">8</cx:pt>
          <cx:pt idx="67123">8</cx:pt>
          <cx:pt idx="67124">8</cx:pt>
          <cx:pt idx="67125">8</cx:pt>
          <cx:pt idx="67126">8</cx:pt>
          <cx:pt idx="67127">8</cx:pt>
          <cx:pt idx="67128">8</cx:pt>
          <cx:pt idx="67129">8</cx:pt>
          <cx:pt idx="67130">8</cx:pt>
          <cx:pt idx="67131">8</cx:pt>
          <cx:pt idx="67132">8</cx:pt>
          <cx:pt idx="67133">8</cx:pt>
          <cx:pt idx="67134">8</cx:pt>
          <cx:pt idx="67135">8</cx:pt>
          <cx:pt idx="67136">8</cx:pt>
          <cx:pt idx="67137">8</cx:pt>
          <cx:pt idx="67138">8</cx:pt>
          <cx:pt idx="67139">8</cx:pt>
          <cx:pt idx="67140">8</cx:pt>
          <cx:pt idx="67141">8</cx:pt>
          <cx:pt idx="67142">8</cx:pt>
          <cx:pt idx="67143">8</cx:pt>
          <cx:pt idx="67144">8</cx:pt>
          <cx:pt idx="67145">8</cx:pt>
          <cx:pt idx="67146">8</cx:pt>
          <cx:pt idx="67147">8</cx:pt>
          <cx:pt idx="67148">8</cx:pt>
          <cx:pt idx="67149">8</cx:pt>
          <cx:pt idx="67150">8</cx:pt>
          <cx:pt idx="67151">8</cx:pt>
          <cx:pt idx="67152">8</cx:pt>
          <cx:pt idx="67153">8</cx:pt>
          <cx:pt idx="67154">8</cx:pt>
          <cx:pt idx="67155">8</cx:pt>
          <cx:pt idx="67156">8</cx:pt>
          <cx:pt idx="67157">8</cx:pt>
          <cx:pt idx="67158">8</cx:pt>
          <cx:pt idx="67159">8</cx:pt>
          <cx:pt idx="67160">8</cx:pt>
          <cx:pt idx="67161">8</cx:pt>
          <cx:pt idx="67162">8</cx:pt>
          <cx:pt idx="67163">8</cx:pt>
          <cx:pt idx="67164">8</cx:pt>
          <cx:pt idx="67165">8</cx:pt>
          <cx:pt idx="67166">8</cx:pt>
          <cx:pt idx="67167">8</cx:pt>
          <cx:pt idx="67168">8</cx:pt>
          <cx:pt idx="67169">8</cx:pt>
          <cx:pt idx="67170">8</cx:pt>
          <cx:pt idx="67171">8</cx:pt>
          <cx:pt idx="67172">8</cx:pt>
          <cx:pt idx="67173">8</cx:pt>
          <cx:pt idx="67174">8</cx:pt>
          <cx:pt idx="67175">8</cx:pt>
          <cx:pt idx="67176">8</cx:pt>
          <cx:pt idx="67177">8</cx:pt>
          <cx:pt idx="67178">8</cx:pt>
          <cx:pt idx="67179">8</cx:pt>
          <cx:pt idx="67180">8</cx:pt>
          <cx:pt idx="67181">8</cx:pt>
          <cx:pt idx="67182">8</cx:pt>
          <cx:pt idx="67183">8</cx:pt>
          <cx:pt idx="67184">8</cx:pt>
          <cx:pt idx="67185">8</cx:pt>
          <cx:pt idx="67186">8</cx:pt>
          <cx:pt idx="67187">8</cx:pt>
          <cx:pt idx="67188">8</cx:pt>
          <cx:pt idx="67189">8</cx:pt>
          <cx:pt idx="67190">8</cx:pt>
          <cx:pt idx="67191">8</cx:pt>
          <cx:pt idx="67192">8</cx:pt>
          <cx:pt idx="67193">8</cx:pt>
          <cx:pt idx="67194">8</cx:pt>
          <cx:pt idx="67195">8</cx:pt>
          <cx:pt idx="67196">8</cx:pt>
          <cx:pt idx="67197">8</cx:pt>
          <cx:pt idx="67198">8</cx:pt>
          <cx:pt idx="67199">8</cx:pt>
          <cx:pt idx="67200">8</cx:pt>
          <cx:pt idx="67201">8</cx:pt>
          <cx:pt idx="67202">8</cx:pt>
          <cx:pt idx="67203">8</cx:pt>
          <cx:pt idx="67204">8</cx:pt>
          <cx:pt idx="67205">8</cx:pt>
          <cx:pt idx="67206">8</cx:pt>
          <cx:pt idx="67207">8</cx:pt>
          <cx:pt idx="67208">8</cx:pt>
          <cx:pt idx="67209">8</cx:pt>
          <cx:pt idx="67210">8</cx:pt>
          <cx:pt idx="67211">8</cx:pt>
          <cx:pt idx="67212">8</cx:pt>
          <cx:pt idx="67213">8</cx:pt>
          <cx:pt idx="67214">8</cx:pt>
          <cx:pt idx="67215">8</cx:pt>
          <cx:pt idx="67216">8</cx:pt>
          <cx:pt idx="67217">8</cx:pt>
          <cx:pt idx="67218">8</cx:pt>
          <cx:pt idx="67219">8</cx:pt>
          <cx:pt idx="67220">8</cx:pt>
          <cx:pt idx="67221">8</cx:pt>
          <cx:pt idx="67222">8</cx:pt>
          <cx:pt idx="67223">8</cx:pt>
          <cx:pt idx="67224">8</cx:pt>
          <cx:pt idx="67225">8</cx:pt>
          <cx:pt idx="67226">8</cx:pt>
          <cx:pt idx="67227">8</cx:pt>
          <cx:pt idx="67228">8</cx:pt>
          <cx:pt idx="67229">8</cx:pt>
          <cx:pt idx="67230">8</cx:pt>
          <cx:pt idx="67231">8</cx:pt>
          <cx:pt idx="67232">8</cx:pt>
          <cx:pt idx="67233">8</cx:pt>
          <cx:pt idx="67234">8</cx:pt>
          <cx:pt idx="67235">8</cx:pt>
          <cx:pt idx="67236">8</cx:pt>
          <cx:pt idx="67237">8</cx:pt>
          <cx:pt idx="67238">8</cx:pt>
          <cx:pt idx="67239">8</cx:pt>
          <cx:pt idx="67240">8</cx:pt>
          <cx:pt idx="67241">8</cx:pt>
          <cx:pt idx="67242">8</cx:pt>
          <cx:pt idx="67243">8</cx:pt>
          <cx:pt idx="67244">8</cx:pt>
          <cx:pt idx="67245">8</cx:pt>
          <cx:pt idx="67246">8</cx:pt>
          <cx:pt idx="67247">8</cx:pt>
          <cx:pt idx="67248">8</cx:pt>
          <cx:pt idx="67249">8</cx:pt>
          <cx:pt idx="67250">8</cx:pt>
          <cx:pt idx="67251">8</cx:pt>
          <cx:pt idx="67252">8</cx:pt>
          <cx:pt idx="67253">8</cx:pt>
          <cx:pt idx="67254">8</cx:pt>
          <cx:pt idx="67255">8</cx:pt>
          <cx:pt idx="67256">8</cx:pt>
          <cx:pt idx="67257">8</cx:pt>
          <cx:pt idx="67258">8</cx:pt>
          <cx:pt idx="67259">8</cx:pt>
          <cx:pt idx="67260">8</cx:pt>
          <cx:pt idx="67261">8</cx:pt>
          <cx:pt idx="67262">8</cx:pt>
          <cx:pt idx="67263">8</cx:pt>
          <cx:pt idx="67264">8</cx:pt>
          <cx:pt idx="67265">8</cx:pt>
          <cx:pt idx="67266">8</cx:pt>
          <cx:pt idx="67267">8</cx:pt>
          <cx:pt idx="67268">8</cx:pt>
          <cx:pt idx="67269">8</cx:pt>
          <cx:pt idx="67270">8</cx:pt>
          <cx:pt idx="67271">8</cx:pt>
          <cx:pt idx="67272">8</cx:pt>
          <cx:pt idx="67273">8</cx:pt>
          <cx:pt idx="67274">8</cx:pt>
          <cx:pt idx="67275">8</cx:pt>
          <cx:pt idx="67276">8</cx:pt>
          <cx:pt idx="67277">8</cx:pt>
          <cx:pt idx="67278">8</cx:pt>
          <cx:pt idx="67279">8</cx:pt>
          <cx:pt idx="67280">8</cx:pt>
          <cx:pt idx="67281">8</cx:pt>
          <cx:pt idx="67282">8</cx:pt>
          <cx:pt idx="67283">8</cx:pt>
          <cx:pt idx="67284">8</cx:pt>
          <cx:pt idx="67285">8</cx:pt>
          <cx:pt idx="67286">8</cx:pt>
          <cx:pt idx="67287">8</cx:pt>
          <cx:pt idx="67288">8</cx:pt>
          <cx:pt idx="67289">8</cx:pt>
          <cx:pt idx="67290">8</cx:pt>
          <cx:pt idx="67291">8</cx:pt>
          <cx:pt idx="67292">8</cx:pt>
          <cx:pt idx="67293">8</cx:pt>
          <cx:pt idx="67294">8</cx:pt>
          <cx:pt idx="67295">8</cx:pt>
          <cx:pt idx="67296">8</cx:pt>
          <cx:pt idx="67297">8</cx:pt>
          <cx:pt idx="67298">8</cx:pt>
          <cx:pt idx="67299">8</cx:pt>
          <cx:pt idx="67300">8</cx:pt>
          <cx:pt idx="67301">8</cx:pt>
          <cx:pt idx="67302">8</cx:pt>
          <cx:pt idx="67303">8</cx:pt>
          <cx:pt idx="67304">8</cx:pt>
          <cx:pt idx="67305">8</cx:pt>
          <cx:pt idx="67306">8</cx:pt>
          <cx:pt idx="67307">8</cx:pt>
          <cx:pt idx="67308">8</cx:pt>
          <cx:pt idx="67309">8</cx:pt>
          <cx:pt idx="67310">8</cx:pt>
          <cx:pt idx="67311">8</cx:pt>
          <cx:pt idx="67312">8</cx:pt>
          <cx:pt idx="67313">8</cx:pt>
          <cx:pt idx="67314">8</cx:pt>
          <cx:pt idx="67315">8</cx:pt>
          <cx:pt idx="67316">8</cx:pt>
          <cx:pt idx="67317">8</cx:pt>
          <cx:pt idx="67318">8</cx:pt>
          <cx:pt idx="67319">8</cx:pt>
          <cx:pt idx="67320">8</cx:pt>
          <cx:pt idx="67321">8</cx:pt>
          <cx:pt idx="67322">8</cx:pt>
          <cx:pt idx="67323">8</cx:pt>
          <cx:pt idx="67324">8</cx:pt>
          <cx:pt idx="67325">8</cx:pt>
          <cx:pt idx="67326">8</cx:pt>
          <cx:pt idx="67327">8</cx:pt>
          <cx:pt idx="67328">8</cx:pt>
          <cx:pt idx="67329">8</cx:pt>
          <cx:pt idx="67330">8</cx:pt>
          <cx:pt idx="67331">8</cx:pt>
          <cx:pt idx="67332">8</cx:pt>
          <cx:pt idx="67333">8</cx:pt>
          <cx:pt idx="67334">8</cx:pt>
          <cx:pt idx="67335">8</cx:pt>
          <cx:pt idx="67336">8</cx:pt>
          <cx:pt idx="67337">8</cx:pt>
          <cx:pt idx="67338">8</cx:pt>
          <cx:pt idx="67339">8</cx:pt>
          <cx:pt idx="67340">8</cx:pt>
          <cx:pt idx="67341">8</cx:pt>
          <cx:pt idx="67342">8</cx:pt>
          <cx:pt idx="67343">8</cx:pt>
          <cx:pt idx="67344">8</cx:pt>
          <cx:pt idx="67345">8</cx:pt>
          <cx:pt idx="67346">8</cx:pt>
          <cx:pt idx="67347">8</cx:pt>
          <cx:pt idx="67348">8</cx:pt>
          <cx:pt idx="67349">8</cx:pt>
          <cx:pt idx="67350">8</cx:pt>
          <cx:pt idx="67351">8</cx:pt>
          <cx:pt idx="67352">8</cx:pt>
          <cx:pt idx="67353">8</cx:pt>
          <cx:pt idx="67354">8</cx:pt>
          <cx:pt idx="67355">8</cx:pt>
          <cx:pt idx="67356">8</cx:pt>
          <cx:pt idx="67357">8</cx:pt>
          <cx:pt idx="67358">8</cx:pt>
          <cx:pt idx="67359">8</cx:pt>
          <cx:pt idx="67360">8</cx:pt>
          <cx:pt idx="67361">8</cx:pt>
          <cx:pt idx="67362">8</cx:pt>
          <cx:pt idx="67363">8</cx:pt>
          <cx:pt idx="67364">8</cx:pt>
          <cx:pt idx="67365">8</cx:pt>
          <cx:pt idx="67366">8</cx:pt>
          <cx:pt idx="67367">8</cx:pt>
          <cx:pt idx="67368">8</cx:pt>
          <cx:pt idx="67369">8</cx:pt>
          <cx:pt idx="67370">8</cx:pt>
          <cx:pt idx="67371">8</cx:pt>
          <cx:pt idx="67372">8</cx:pt>
          <cx:pt idx="67373">8</cx:pt>
          <cx:pt idx="67374">8</cx:pt>
          <cx:pt idx="67375">8</cx:pt>
          <cx:pt idx="67376">8</cx:pt>
          <cx:pt idx="67377">8</cx:pt>
          <cx:pt idx="67378">8</cx:pt>
          <cx:pt idx="67379">8</cx:pt>
          <cx:pt idx="67380">8</cx:pt>
          <cx:pt idx="67381">8</cx:pt>
          <cx:pt idx="67382">8</cx:pt>
          <cx:pt idx="67383">8</cx:pt>
          <cx:pt idx="67384">8</cx:pt>
          <cx:pt idx="67385">8</cx:pt>
          <cx:pt idx="67386">8</cx:pt>
          <cx:pt idx="67387">8</cx:pt>
          <cx:pt idx="67388">8</cx:pt>
          <cx:pt idx="67389">8</cx:pt>
          <cx:pt idx="67390">8</cx:pt>
          <cx:pt idx="67391">8</cx:pt>
          <cx:pt idx="67392">8</cx:pt>
          <cx:pt idx="67393">8</cx:pt>
          <cx:pt idx="67394">8</cx:pt>
          <cx:pt idx="67395">8</cx:pt>
          <cx:pt idx="67396">8</cx:pt>
          <cx:pt idx="67397">8</cx:pt>
          <cx:pt idx="67398">8</cx:pt>
          <cx:pt idx="67399">8</cx:pt>
          <cx:pt idx="67400">8</cx:pt>
          <cx:pt idx="67401">8</cx:pt>
          <cx:pt idx="67402">8</cx:pt>
          <cx:pt idx="67403">8</cx:pt>
          <cx:pt idx="67404">8</cx:pt>
          <cx:pt idx="67405">8</cx:pt>
          <cx:pt idx="67406">7</cx:pt>
          <cx:pt idx="67407">7</cx:pt>
          <cx:pt idx="67408">7</cx:pt>
          <cx:pt idx="67409">7</cx:pt>
          <cx:pt idx="67410">7</cx:pt>
          <cx:pt idx="67411">7</cx:pt>
          <cx:pt idx="67412">7</cx:pt>
          <cx:pt idx="67413">7</cx:pt>
          <cx:pt idx="67414">7</cx:pt>
          <cx:pt idx="67415">7</cx:pt>
          <cx:pt idx="67416">7</cx:pt>
          <cx:pt idx="67417">7</cx:pt>
          <cx:pt idx="67418">7</cx:pt>
          <cx:pt idx="67419">7</cx:pt>
          <cx:pt idx="67420">7</cx:pt>
          <cx:pt idx="67421">7</cx:pt>
          <cx:pt idx="67422">7</cx:pt>
          <cx:pt idx="67423">7</cx:pt>
          <cx:pt idx="67424">7</cx:pt>
          <cx:pt idx="67425">7</cx:pt>
          <cx:pt idx="67426">7</cx:pt>
          <cx:pt idx="67427">7</cx:pt>
          <cx:pt idx="67428">7</cx:pt>
          <cx:pt idx="67429">7</cx:pt>
          <cx:pt idx="67430">7</cx:pt>
          <cx:pt idx="67431">7</cx:pt>
          <cx:pt idx="67432">7</cx:pt>
          <cx:pt idx="67433">7</cx:pt>
          <cx:pt idx="67434">7</cx:pt>
          <cx:pt idx="67435">7</cx:pt>
          <cx:pt idx="67436">7</cx:pt>
          <cx:pt idx="67437">7</cx:pt>
          <cx:pt idx="67438">7</cx:pt>
          <cx:pt idx="67439">7</cx:pt>
          <cx:pt idx="67440">7</cx:pt>
          <cx:pt idx="67441">7</cx:pt>
          <cx:pt idx="67442">7</cx:pt>
          <cx:pt idx="67443">7</cx:pt>
          <cx:pt idx="67444">7</cx:pt>
          <cx:pt idx="67445">7</cx:pt>
          <cx:pt idx="67446">7</cx:pt>
          <cx:pt idx="67447">7</cx:pt>
          <cx:pt idx="67448">7</cx:pt>
          <cx:pt idx="67449">7</cx:pt>
          <cx:pt idx="67450">7</cx:pt>
          <cx:pt idx="67451">7</cx:pt>
          <cx:pt idx="67452">7</cx:pt>
          <cx:pt idx="67453">7</cx:pt>
          <cx:pt idx="67454">7</cx:pt>
          <cx:pt idx="67455">7</cx:pt>
          <cx:pt idx="67456">7</cx:pt>
          <cx:pt idx="67457">7</cx:pt>
          <cx:pt idx="67458">7</cx:pt>
          <cx:pt idx="67459">7</cx:pt>
          <cx:pt idx="67460">7</cx:pt>
          <cx:pt idx="67461">7</cx:pt>
          <cx:pt idx="67462">7</cx:pt>
          <cx:pt idx="67463">7</cx:pt>
          <cx:pt idx="67464">7</cx:pt>
          <cx:pt idx="67465">7</cx:pt>
          <cx:pt idx="67466">7</cx:pt>
          <cx:pt idx="67467">7</cx:pt>
          <cx:pt idx="67468">7</cx:pt>
          <cx:pt idx="67469">7</cx:pt>
          <cx:pt idx="67470">7</cx:pt>
          <cx:pt idx="67471">7</cx:pt>
          <cx:pt idx="67472">7</cx:pt>
          <cx:pt idx="67473">7</cx:pt>
          <cx:pt idx="67474">7</cx:pt>
          <cx:pt idx="67475">7</cx:pt>
          <cx:pt idx="67476">7</cx:pt>
          <cx:pt idx="67477">7</cx:pt>
          <cx:pt idx="67478">7</cx:pt>
          <cx:pt idx="67479">7</cx:pt>
          <cx:pt idx="67480">7</cx:pt>
          <cx:pt idx="67481">7</cx:pt>
          <cx:pt idx="67482">7</cx:pt>
          <cx:pt idx="67483">7</cx:pt>
          <cx:pt idx="67484">7</cx:pt>
          <cx:pt idx="67485">7</cx:pt>
          <cx:pt idx="67486">7</cx:pt>
          <cx:pt idx="67487">7</cx:pt>
          <cx:pt idx="67488">7</cx:pt>
          <cx:pt idx="67489">7</cx:pt>
          <cx:pt idx="67490">7</cx:pt>
          <cx:pt idx="67491">7</cx:pt>
          <cx:pt idx="67492">7</cx:pt>
          <cx:pt idx="67493">7</cx:pt>
          <cx:pt idx="67494">7</cx:pt>
          <cx:pt idx="67495">7</cx:pt>
          <cx:pt idx="67496">7</cx:pt>
          <cx:pt idx="67497">7</cx:pt>
          <cx:pt idx="67498">7</cx:pt>
          <cx:pt idx="67499">7</cx:pt>
          <cx:pt idx="67500">7</cx:pt>
          <cx:pt idx="67501">7</cx:pt>
          <cx:pt idx="67502">7</cx:pt>
          <cx:pt idx="67503">7</cx:pt>
          <cx:pt idx="67504">7</cx:pt>
          <cx:pt idx="67505">7</cx:pt>
          <cx:pt idx="67506">7</cx:pt>
          <cx:pt idx="67507">7</cx:pt>
          <cx:pt idx="67508">7</cx:pt>
          <cx:pt idx="67509">7</cx:pt>
          <cx:pt idx="67510">7</cx:pt>
          <cx:pt idx="67511">7</cx:pt>
          <cx:pt idx="67512">7</cx:pt>
          <cx:pt idx="67513">7</cx:pt>
          <cx:pt idx="67514">7</cx:pt>
          <cx:pt idx="67515">7</cx:pt>
          <cx:pt idx="67516">7</cx:pt>
          <cx:pt idx="67517">7</cx:pt>
          <cx:pt idx="67518">7</cx:pt>
          <cx:pt idx="67519">7</cx:pt>
          <cx:pt idx="67520">7</cx:pt>
          <cx:pt idx="67521">7</cx:pt>
          <cx:pt idx="67522">7</cx:pt>
          <cx:pt idx="67523">7</cx:pt>
          <cx:pt idx="67524">7</cx:pt>
          <cx:pt idx="67525">7</cx:pt>
          <cx:pt idx="67526">7</cx:pt>
          <cx:pt idx="67527">7</cx:pt>
          <cx:pt idx="67528">7</cx:pt>
          <cx:pt idx="67529">7</cx:pt>
          <cx:pt idx="67530">7</cx:pt>
          <cx:pt idx="67531">7</cx:pt>
          <cx:pt idx="67532">7</cx:pt>
          <cx:pt idx="67533">7</cx:pt>
          <cx:pt idx="67534">7</cx:pt>
          <cx:pt idx="67535">7</cx:pt>
          <cx:pt idx="67536">7</cx:pt>
          <cx:pt idx="67537">7</cx:pt>
          <cx:pt idx="67538">7</cx:pt>
          <cx:pt idx="67539">7</cx:pt>
          <cx:pt idx="67540">7</cx:pt>
          <cx:pt idx="67541">7</cx:pt>
          <cx:pt idx="67542">7</cx:pt>
          <cx:pt idx="67543">7</cx:pt>
          <cx:pt idx="67544">7</cx:pt>
          <cx:pt idx="67545">7</cx:pt>
          <cx:pt idx="67546">7</cx:pt>
          <cx:pt idx="67547">7</cx:pt>
          <cx:pt idx="67548">7</cx:pt>
          <cx:pt idx="67549">7</cx:pt>
          <cx:pt idx="67550">7</cx:pt>
          <cx:pt idx="67551">7</cx:pt>
          <cx:pt idx="67552">7</cx:pt>
          <cx:pt idx="67553">7</cx:pt>
          <cx:pt idx="67554">7</cx:pt>
          <cx:pt idx="67555">7</cx:pt>
          <cx:pt idx="67556">7</cx:pt>
          <cx:pt idx="67557">7</cx:pt>
          <cx:pt idx="67558">7</cx:pt>
          <cx:pt idx="67559">7</cx:pt>
          <cx:pt idx="67560">7</cx:pt>
          <cx:pt idx="67561">7</cx:pt>
          <cx:pt idx="67562">7</cx:pt>
          <cx:pt idx="67563">7</cx:pt>
          <cx:pt idx="67564">7</cx:pt>
          <cx:pt idx="67565">7</cx:pt>
          <cx:pt idx="67566">7</cx:pt>
          <cx:pt idx="67567">7</cx:pt>
          <cx:pt idx="67568">7</cx:pt>
          <cx:pt idx="67569">7</cx:pt>
          <cx:pt idx="67570">7</cx:pt>
          <cx:pt idx="67571">7</cx:pt>
          <cx:pt idx="67572">7</cx:pt>
          <cx:pt idx="67573">7</cx:pt>
          <cx:pt idx="67574">7</cx:pt>
          <cx:pt idx="67575">7</cx:pt>
          <cx:pt idx="67576">7</cx:pt>
          <cx:pt idx="67577">7</cx:pt>
          <cx:pt idx="67578">7</cx:pt>
          <cx:pt idx="67579">7</cx:pt>
          <cx:pt idx="67580">7</cx:pt>
          <cx:pt idx="67581">7</cx:pt>
          <cx:pt idx="67582">7</cx:pt>
          <cx:pt idx="67583">7</cx:pt>
          <cx:pt idx="67584">7</cx:pt>
          <cx:pt idx="67585">7</cx:pt>
          <cx:pt idx="67586">7</cx:pt>
          <cx:pt idx="67587">7</cx:pt>
          <cx:pt idx="67588">7</cx:pt>
          <cx:pt idx="67589">7</cx:pt>
          <cx:pt idx="67590">7</cx:pt>
          <cx:pt idx="67591">7</cx:pt>
          <cx:pt idx="67592">7</cx:pt>
          <cx:pt idx="67593">7</cx:pt>
          <cx:pt idx="67594">7</cx:pt>
          <cx:pt idx="67595">7</cx:pt>
          <cx:pt idx="67596">7</cx:pt>
          <cx:pt idx="67597">7</cx:pt>
          <cx:pt idx="67598">7</cx:pt>
          <cx:pt idx="67599">7</cx:pt>
          <cx:pt idx="67600">7</cx:pt>
          <cx:pt idx="67601">7</cx:pt>
          <cx:pt idx="67602">7</cx:pt>
          <cx:pt idx="67603">7</cx:pt>
          <cx:pt idx="67604">7</cx:pt>
          <cx:pt idx="67605">7</cx:pt>
          <cx:pt idx="67606">7</cx:pt>
          <cx:pt idx="67607">7</cx:pt>
          <cx:pt idx="67608">7</cx:pt>
          <cx:pt idx="67609">7</cx:pt>
          <cx:pt idx="67610">7</cx:pt>
          <cx:pt idx="67611">7</cx:pt>
          <cx:pt idx="67612">7</cx:pt>
          <cx:pt idx="67613">7</cx:pt>
          <cx:pt idx="67614">7</cx:pt>
          <cx:pt idx="67615">7</cx:pt>
          <cx:pt idx="67616">7</cx:pt>
          <cx:pt idx="67617">7</cx:pt>
          <cx:pt idx="67618">7</cx:pt>
          <cx:pt idx="67619">7</cx:pt>
          <cx:pt idx="67620">7</cx:pt>
          <cx:pt idx="67621">7</cx:pt>
          <cx:pt idx="67622">7</cx:pt>
          <cx:pt idx="67623">7</cx:pt>
          <cx:pt idx="67624">7</cx:pt>
          <cx:pt idx="67625">7</cx:pt>
          <cx:pt idx="67626">7</cx:pt>
          <cx:pt idx="67627">7</cx:pt>
          <cx:pt idx="67628">7</cx:pt>
          <cx:pt idx="67629">7</cx:pt>
          <cx:pt idx="67630">7</cx:pt>
          <cx:pt idx="67631">7</cx:pt>
          <cx:pt idx="67632">7</cx:pt>
          <cx:pt idx="67633">7</cx:pt>
          <cx:pt idx="67634">7</cx:pt>
          <cx:pt idx="67635">7</cx:pt>
          <cx:pt idx="67636">7</cx:pt>
          <cx:pt idx="67637">7</cx:pt>
          <cx:pt idx="67638">7</cx:pt>
          <cx:pt idx="67639">7</cx:pt>
          <cx:pt idx="67640">7</cx:pt>
          <cx:pt idx="67641">7</cx:pt>
          <cx:pt idx="67642">7</cx:pt>
          <cx:pt idx="67643">7</cx:pt>
          <cx:pt idx="67644">7</cx:pt>
          <cx:pt idx="67645">7</cx:pt>
          <cx:pt idx="67646">7</cx:pt>
          <cx:pt idx="67647">7</cx:pt>
          <cx:pt idx="67648">7</cx:pt>
          <cx:pt idx="67649">7</cx:pt>
          <cx:pt idx="67650">7</cx:pt>
          <cx:pt idx="67651">7</cx:pt>
          <cx:pt idx="67652">7</cx:pt>
          <cx:pt idx="67653">7</cx:pt>
          <cx:pt idx="67654">7</cx:pt>
          <cx:pt idx="67655">7</cx:pt>
          <cx:pt idx="67656">7</cx:pt>
          <cx:pt idx="67657">7</cx:pt>
          <cx:pt idx="67658">7</cx:pt>
          <cx:pt idx="67659">7</cx:pt>
          <cx:pt idx="67660">7</cx:pt>
          <cx:pt idx="67661">7</cx:pt>
          <cx:pt idx="67662">7</cx:pt>
          <cx:pt idx="67663">7</cx:pt>
          <cx:pt idx="67664">7</cx:pt>
          <cx:pt idx="67665">7</cx:pt>
          <cx:pt idx="67666">7</cx:pt>
          <cx:pt idx="67667">7</cx:pt>
          <cx:pt idx="67668">7</cx:pt>
          <cx:pt idx="67669">7</cx:pt>
          <cx:pt idx="67670">7</cx:pt>
          <cx:pt idx="67671">7</cx:pt>
          <cx:pt idx="67672">7</cx:pt>
          <cx:pt idx="67673">7</cx:pt>
          <cx:pt idx="67674">7</cx:pt>
          <cx:pt idx="67675">7</cx:pt>
          <cx:pt idx="67676">7</cx:pt>
          <cx:pt idx="67677">7</cx:pt>
          <cx:pt idx="67678">7</cx:pt>
          <cx:pt idx="67679">7</cx:pt>
          <cx:pt idx="67680">7</cx:pt>
          <cx:pt idx="67681">7</cx:pt>
          <cx:pt idx="67682">7</cx:pt>
          <cx:pt idx="67683">7</cx:pt>
          <cx:pt idx="67684">7</cx:pt>
          <cx:pt idx="67685">7</cx:pt>
          <cx:pt idx="67686">7</cx:pt>
          <cx:pt idx="67687">7</cx:pt>
          <cx:pt idx="67688">7</cx:pt>
          <cx:pt idx="67689">7</cx:pt>
          <cx:pt idx="67690">7</cx:pt>
          <cx:pt idx="67691">7</cx:pt>
          <cx:pt idx="67692">7</cx:pt>
          <cx:pt idx="67693">7</cx:pt>
          <cx:pt idx="67694">7</cx:pt>
          <cx:pt idx="67695">7</cx:pt>
          <cx:pt idx="67696">7</cx:pt>
          <cx:pt idx="67697">7</cx:pt>
          <cx:pt idx="67698">7</cx:pt>
          <cx:pt idx="67699">7</cx:pt>
          <cx:pt idx="67700">7</cx:pt>
          <cx:pt idx="67701">7</cx:pt>
          <cx:pt idx="67702">7</cx:pt>
          <cx:pt idx="67703">7</cx:pt>
          <cx:pt idx="67704">7</cx:pt>
          <cx:pt idx="67705">7</cx:pt>
          <cx:pt idx="67706">7</cx:pt>
          <cx:pt idx="67707">7</cx:pt>
          <cx:pt idx="67708">7</cx:pt>
          <cx:pt idx="67709">7</cx:pt>
          <cx:pt idx="67710">7</cx:pt>
          <cx:pt idx="67711">7</cx:pt>
          <cx:pt idx="67712">7</cx:pt>
          <cx:pt idx="67713">7</cx:pt>
          <cx:pt idx="67714">7</cx:pt>
          <cx:pt idx="67715">7</cx:pt>
          <cx:pt idx="67716">7</cx:pt>
          <cx:pt idx="67717">7</cx:pt>
          <cx:pt idx="67718">7</cx:pt>
          <cx:pt idx="67719">7</cx:pt>
          <cx:pt idx="67720">7</cx:pt>
          <cx:pt idx="67721">7</cx:pt>
          <cx:pt idx="67722">7</cx:pt>
          <cx:pt idx="67723">7</cx:pt>
          <cx:pt idx="67724">7</cx:pt>
          <cx:pt idx="67725">7</cx:pt>
          <cx:pt idx="67726">7</cx:pt>
          <cx:pt idx="67727">7</cx:pt>
          <cx:pt idx="67728">7</cx:pt>
          <cx:pt idx="67729">7</cx:pt>
          <cx:pt idx="67730">7</cx:pt>
          <cx:pt idx="67731">7</cx:pt>
          <cx:pt idx="67732">7</cx:pt>
          <cx:pt idx="67733">7</cx:pt>
          <cx:pt idx="67734">7</cx:pt>
          <cx:pt idx="67735">7</cx:pt>
          <cx:pt idx="67736">7</cx:pt>
          <cx:pt idx="67737">7</cx:pt>
          <cx:pt idx="67738">7</cx:pt>
          <cx:pt idx="67739">7</cx:pt>
          <cx:pt idx="67740">7</cx:pt>
          <cx:pt idx="67741">7</cx:pt>
          <cx:pt idx="67742">7</cx:pt>
          <cx:pt idx="67743">7</cx:pt>
          <cx:pt idx="67744">7</cx:pt>
          <cx:pt idx="67745">7</cx:pt>
          <cx:pt idx="67746">7</cx:pt>
          <cx:pt idx="67747">7</cx:pt>
          <cx:pt idx="67748">7</cx:pt>
          <cx:pt idx="67749">7</cx:pt>
          <cx:pt idx="67750">7</cx:pt>
          <cx:pt idx="67751">7</cx:pt>
          <cx:pt idx="67752">7</cx:pt>
          <cx:pt idx="67753">7</cx:pt>
          <cx:pt idx="67754">7</cx:pt>
          <cx:pt idx="67755">7</cx:pt>
          <cx:pt idx="67756">7</cx:pt>
          <cx:pt idx="67757">7</cx:pt>
          <cx:pt idx="67758">7</cx:pt>
          <cx:pt idx="67759">7</cx:pt>
          <cx:pt idx="67760">7</cx:pt>
          <cx:pt idx="67761">7</cx:pt>
          <cx:pt idx="67762">7</cx:pt>
          <cx:pt idx="67763">7</cx:pt>
          <cx:pt idx="67764">7</cx:pt>
          <cx:pt idx="67765">7</cx:pt>
          <cx:pt idx="67766">7</cx:pt>
          <cx:pt idx="67767">7</cx:pt>
          <cx:pt idx="67768">7</cx:pt>
          <cx:pt idx="67769">7</cx:pt>
          <cx:pt idx="67770">7</cx:pt>
          <cx:pt idx="67771">7</cx:pt>
          <cx:pt idx="67772">7</cx:pt>
          <cx:pt idx="67773">7</cx:pt>
          <cx:pt idx="67774">7</cx:pt>
          <cx:pt idx="67775">7</cx:pt>
          <cx:pt idx="67776">7</cx:pt>
          <cx:pt idx="67777">7</cx:pt>
          <cx:pt idx="67778">7</cx:pt>
          <cx:pt idx="67779">7</cx:pt>
          <cx:pt idx="67780">7</cx:pt>
          <cx:pt idx="67781">7</cx:pt>
          <cx:pt idx="67782">7</cx:pt>
          <cx:pt idx="67783">7</cx:pt>
          <cx:pt idx="67784">7</cx:pt>
          <cx:pt idx="67785">7</cx:pt>
          <cx:pt idx="67786">7</cx:pt>
          <cx:pt idx="67787">7</cx:pt>
          <cx:pt idx="67788">7</cx:pt>
          <cx:pt idx="67789">7</cx:pt>
          <cx:pt idx="67790">7</cx:pt>
          <cx:pt idx="67791">7</cx:pt>
          <cx:pt idx="67792">7</cx:pt>
          <cx:pt idx="67793">7</cx:pt>
          <cx:pt idx="67794">7</cx:pt>
          <cx:pt idx="67795">7</cx:pt>
          <cx:pt idx="67796">7</cx:pt>
          <cx:pt idx="67797">7</cx:pt>
          <cx:pt idx="67798">7</cx:pt>
          <cx:pt idx="67799">7</cx:pt>
          <cx:pt idx="67800">7</cx:pt>
          <cx:pt idx="67801">7</cx:pt>
          <cx:pt idx="67802">7</cx:pt>
          <cx:pt idx="67803">7</cx:pt>
          <cx:pt idx="67804">7</cx:pt>
          <cx:pt idx="67805">7</cx:pt>
          <cx:pt idx="67806">7</cx:pt>
          <cx:pt idx="67807">7</cx:pt>
          <cx:pt idx="67808">7</cx:pt>
          <cx:pt idx="67809">7</cx:pt>
          <cx:pt idx="67810">7</cx:pt>
          <cx:pt idx="67811">7</cx:pt>
          <cx:pt idx="67812">7</cx:pt>
          <cx:pt idx="67813">7</cx:pt>
          <cx:pt idx="67814">7</cx:pt>
          <cx:pt idx="67815">7</cx:pt>
          <cx:pt idx="67816">7</cx:pt>
          <cx:pt idx="67817">7</cx:pt>
          <cx:pt idx="67818">7</cx:pt>
          <cx:pt idx="67819">7</cx:pt>
          <cx:pt idx="67820">7</cx:pt>
          <cx:pt idx="67821">7</cx:pt>
          <cx:pt idx="67822">7</cx:pt>
          <cx:pt idx="67823">7</cx:pt>
          <cx:pt idx="67824">7</cx:pt>
          <cx:pt idx="67825">7</cx:pt>
          <cx:pt idx="67826">7</cx:pt>
          <cx:pt idx="67827">7</cx:pt>
          <cx:pt idx="67828">7</cx:pt>
          <cx:pt idx="67829">7</cx:pt>
          <cx:pt idx="67830">7</cx:pt>
          <cx:pt idx="67831">7</cx:pt>
          <cx:pt idx="67832">7</cx:pt>
          <cx:pt idx="67833">7</cx:pt>
          <cx:pt idx="67834">7</cx:pt>
          <cx:pt idx="67835">7</cx:pt>
          <cx:pt idx="67836">7</cx:pt>
          <cx:pt idx="67837">7</cx:pt>
          <cx:pt idx="67838">7</cx:pt>
          <cx:pt idx="67839">7</cx:pt>
          <cx:pt idx="67840">7</cx:pt>
          <cx:pt idx="67841">7</cx:pt>
          <cx:pt idx="67842">7</cx:pt>
          <cx:pt idx="67843">7</cx:pt>
          <cx:pt idx="67844">7</cx:pt>
          <cx:pt idx="67845">7</cx:pt>
          <cx:pt idx="67846">7</cx:pt>
          <cx:pt idx="67847">7</cx:pt>
          <cx:pt idx="67848">7</cx:pt>
          <cx:pt idx="67849">7</cx:pt>
          <cx:pt idx="67850">7</cx:pt>
          <cx:pt idx="67851">7</cx:pt>
          <cx:pt idx="67852">7</cx:pt>
          <cx:pt idx="67853">7</cx:pt>
          <cx:pt idx="67854">7</cx:pt>
          <cx:pt idx="67855">7</cx:pt>
          <cx:pt idx="67856">7</cx:pt>
          <cx:pt idx="67857">7</cx:pt>
          <cx:pt idx="67858">7</cx:pt>
          <cx:pt idx="67859">7</cx:pt>
          <cx:pt idx="67860">7</cx:pt>
          <cx:pt idx="67861">7</cx:pt>
          <cx:pt idx="67862">7</cx:pt>
          <cx:pt idx="67863">7</cx:pt>
          <cx:pt idx="67864">7</cx:pt>
          <cx:pt idx="67865">7</cx:pt>
          <cx:pt idx="67866">7</cx:pt>
          <cx:pt idx="67867">7</cx:pt>
          <cx:pt idx="67868">7</cx:pt>
          <cx:pt idx="67869">7</cx:pt>
          <cx:pt idx="67870">7</cx:pt>
          <cx:pt idx="67871">7</cx:pt>
          <cx:pt idx="67872">7</cx:pt>
          <cx:pt idx="67873">7</cx:pt>
          <cx:pt idx="67874">7</cx:pt>
          <cx:pt idx="67875">7</cx:pt>
          <cx:pt idx="67876">7</cx:pt>
          <cx:pt idx="67877">7</cx:pt>
          <cx:pt idx="67878">7</cx:pt>
          <cx:pt idx="67879">7</cx:pt>
          <cx:pt idx="67880">7</cx:pt>
          <cx:pt idx="67881">7</cx:pt>
          <cx:pt idx="67882">7</cx:pt>
          <cx:pt idx="67883">7</cx:pt>
          <cx:pt idx="67884">7</cx:pt>
          <cx:pt idx="67885">7</cx:pt>
          <cx:pt idx="67886">7</cx:pt>
          <cx:pt idx="67887">7</cx:pt>
          <cx:pt idx="67888">7</cx:pt>
          <cx:pt idx="67889">7</cx:pt>
          <cx:pt idx="67890">7</cx:pt>
          <cx:pt idx="67891">7</cx:pt>
          <cx:pt idx="67892">7</cx:pt>
          <cx:pt idx="67893">7</cx:pt>
          <cx:pt idx="67894">7</cx:pt>
          <cx:pt idx="67895">7</cx:pt>
          <cx:pt idx="67896">7</cx:pt>
          <cx:pt idx="67897">7</cx:pt>
          <cx:pt idx="67898">7</cx:pt>
          <cx:pt idx="67899">7</cx:pt>
          <cx:pt idx="67900">7</cx:pt>
          <cx:pt idx="67901">7</cx:pt>
          <cx:pt idx="67902">7</cx:pt>
          <cx:pt idx="67903">7</cx:pt>
          <cx:pt idx="67904">7</cx:pt>
          <cx:pt idx="67905">7</cx:pt>
          <cx:pt idx="67906">7</cx:pt>
          <cx:pt idx="67907">7</cx:pt>
          <cx:pt idx="67908">7</cx:pt>
          <cx:pt idx="67909">7</cx:pt>
          <cx:pt idx="67910">7</cx:pt>
          <cx:pt idx="67911">7</cx:pt>
          <cx:pt idx="67912">7</cx:pt>
          <cx:pt idx="67913">7</cx:pt>
          <cx:pt idx="67914">7</cx:pt>
          <cx:pt idx="67915">7</cx:pt>
          <cx:pt idx="67916">7</cx:pt>
          <cx:pt idx="67917">7</cx:pt>
          <cx:pt idx="67918">7</cx:pt>
          <cx:pt idx="67919">7</cx:pt>
          <cx:pt idx="67920">7</cx:pt>
          <cx:pt idx="67921">7</cx:pt>
          <cx:pt idx="67922">7</cx:pt>
          <cx:pt idx="67923">7</cx:pt>
          <cx:pt idx="67924">7</cx:pt>
          <cx:pt idx="67925">7</cx:pt>
          <cx:pt idx="67926">7</cx:pt>
          <cx:pt idx="67927">7</cx:pt>
          <cx:pt idx="67928">7</cx:pt>
          <cx:pt idx="67929">7</cx:pt>
          <cx:pt idx="67930">7</cx:pt>
          <cx:pt idx="67931">7</cx:pt>
          <cx:pt idx="67932">7</cx:pt>
          <cx:pt idx="67933">7</cx:pt>
          <cx:pt idx="67934">7</cx:pt>
          <cx:pt idx="67935">7</cx:pt>
          <cx:pt idx="67936">7</cx:pt>
          <cx:pt idx="67937">7</cx:pt>
          <cx:pt idx="67938">7</cx:pt>
          <cx:pt idx="67939">7</cx:pt>
          <cx:pt idx="67940">7</cx:pt>
          <cx:pt idx="67941">7</cx:pt>
          <cx:pt idx="67942">7</cx:pt>
          <cx:pt idx="67943">7</cx:pt>
          <cx:pt idx="67944">7</cx:pt>
          <cx:pt idx="67945">7</cx:pt>
          <cx:pt idx="67946">7</cx:pt>
          <cx:pt idx="67947">7</cx:pt>
          <cx:pt idx="67948">7</cx:pt>
          <cx:pt idx="67949">7</cx:pt>
          <cx:pt idx="67950">7</cx:pt>
          <cx:pt idx="67951">7</cx:pt>
          <cx:pt idx="67952">7</cx:pt>
          <cx:pt idx="67953">7</cx:pt>
          <cx:pt idx="67954">7</cx:pt>
          <cx:pt idx="67955">7</cx:pt>
          <cx:pt idx="67956">7</cx:pt>
          <cx:pt idx="67957">7</cx:pt>
          <cx:pt idx="67958">7</cx:pt>
          <cx:pt idx="67959">7</cx:pt>
          <cx:pt idx="67960">7</cx:pt>
          <cx:pt idx="67961">7</cx:pt>
          <cx:pt idx="67962">7</cx:pt>
          <cx:pt idx="67963">7</cx:pt>
          <cx:pt idx="67964">7</cx:pt>
          <cx:pt idx="67965">7</cx:pt>
          <cx:pt idx="67966">7</cx:pt>
          <cx:pt idx="67967">7</cx:pt>
          <cx:pt idx="67968">7</cx:pt>
          <cx:pt idx="67969">7</cx:pt>
          <cx:pt idx="67970">7</cx:pt>
          <cx:pt idx="67971">7</cx:pt>
          <cx:pt idx="67972">7</cx:pt>
          <cx:pt idx="67973">7</cx:pt>
          <cx:pt idx="67974">7</cx:pt>
          <cx:pt idx="67975">7</cx:pt>
          <cx:pt idx="67976">7</cx:pt>
          <cx:pt idx="67977">7</cx:pt>
          <cx:pt idx="67978">7</cx:pt>
          <cx:pt idx="67979">7</cx:pt>
          <cx:pt idx="67980">7</cx:pt>
          <cx:pt idx="67981">7</cx:pt>
          <cx:pt idx="67982">7</cx:pt>
          <cx:pt idx="67983">7</cx:pt>
          <cx:pt idx="67984">7</cx:pt>
          <cx:pt idx="67985">7</cx:pt>
          <cx:pt idx="67986">7</cx:pt>
          <cx:pt idx="67987">7</cx:pt>
          <cx:pt idx="67988">7</cx:pt>
          <cx:pt idx="67989">7</cx:pt>
          <cx:pt idx="67990">7</cx:pt>
          <cx:pt idx="67991">7</cx:pt>
          <cx:pt idx="67992">7</cx:pt>
          <cx:pt idx="67993">7</cx:pt>
          <cx:pt idx="67994">7</cx:pt>
          <cx:pt idx="67995">7</cx:pt>
          <cx:pt idx="67996">7</cx:pt>
          <cx:pt idx="67997">7</cx:pt>
          <cx:pt idx="67998">7</cx:pt>
          <cx:pt idx="67999">7</cx:pt>
          <cx:pt idx="68000">7</cx:pt>
          <cx:pt idx="68001">7</cx:pt>
          <cx:pt idx="68002">7</cx:pt>
          <cx:pt idx="68003">7</cx:pt>
          <cx:pt idx="68004">7</cx:pt>
          <cx:pt idx="68005">7</cx:pt>
          <cx:pt idx="68006">7</cx:pt>
          <cx:pt idx="68007">7</cx:pt>
          <cx:pt idx="68008">7</cx:pt>
          <cx:pt idx="68009">7</cx:pt>
          <cx:pt idx="68010">7</cx:pt>
          <cx:pt idx="68011">7</cx:pt>
          <cx:pt idx="68012">7</cx:pt>
          <cx:pt idx="68013">7</cx:pt>
          <cx:pt idx="68014">7</cx:pt>
          <cx:pt idx="68015">7</cx:pt>
          <cx:pt idx="68016">7</cx:pt>
          <cx:pt idx="68017">7</cx:pt>
          <cx:pt idx="68018">7</cx:pt>
          <cx:pt idx="68019">7</cx:pt>
          <cx:pt idx="68020">7</cx:pt>
          <cx:pt idx="68021">7</cx:pt>
          <cx:pt idx="68022">7</cx:pt>
          <cx:pt idx="68023">7</cx:pt>
          <cx:pt idx="68024">7</cx:pt>
          <cx:pt idx="68025">7</cx:pt>
          <cx:pt idx="68026">7</cx:pt>
          <cx:pt idx="68027">7</cx:pt>
          <cx:pt idx="68028">7</cx:pt>
          <cx:pt idx="68029">7</cx:pt>
          <cx:pt idx="68030">6</cx:pt>
          <cx:pt idx="68031">6</cx:pt>
          <cx:pt idx="68032">6</cx:pt>
          <cx:pt idx="68033">6</cx:pt>
          <cx:pt idx="68034">6</cx:pt>
          <cx:pt idx="68035">6</cx:pt>
          <cx:pt idx="68036">6</cx:pt>
          <cx:pt idx="68037">6</cx:pt>
          <cx:pt idx="68038">6</cx:pt>
          <cx:pt idx="68039">6</cx:pt>
          <cx:pt idx="68040">6</cx:pt>
          <cx:pt idx="68041">6</cx:pt>
          <cx:pt idx="68042">6</cx:pt>
          <cx:pt idx="68043">6</cx:pt>
          <cx:pt idx="68044">6</cx:pt>
          <cx:pt idx="68045">6</cx:pt>
          <cx:pt idx="68046">6</cx:pt>
          <cx:pt idx="68047">6</cx:pt>
          <cx:pt idx="68048">6</cx:pt>
          <cx:pt idx="68049">6</cx:pt>
          <cx:pt idx="68050">6</cx:pt>
          <cx:pt idx="68051">6</cx:pt>
          <cx:pt idx="68052">6</cx:pt>
          <cx:pt idx="68053">6</cx:pt>
          <cx:pt idx="68054">6</cx:pt>
          <cx:pt idx="68055">6</cx:pt>
          <cx:pt idx="68056">6</cx:pt>
          <cx:pt idx="68057">6</cx:pt>
          <cx:pt idx="68058">6</cx:pt>
          <cx:pt idx="68059">6</cx:pt>
          <cx:pt idx="68060">6</cx:pt>
          <cx:pt idx="68061">6</cx:pt>
          <cx:pt idx="68062">6</cx:pt>
          <cx:pt idx="68063">6</cx:pt>
          <cx:pt idx="68064">6</cx:pt>
          <cx:pt idx="68065">6</cx:pt>
          <cx:pt idx="68066">6</cx:pt>
          <cx:pt idx="68067">6</cx:pt>
          <cx:pt idx="68068">6</cx:pt>
          <cx:pt idx="68069">6</cx:pt>
          <cx:pt idx="68070">6</cx:pt>
          <cx:pt idx="68071">6</cx:pt>
          <cx:pt idx="68072">6</cx:pt>
          <cx:pt idx="68073">6</cx:pt>
          <cx:pt idx="68074">6</cx:pt>
          <cx:pt idx="68075">6</cx:pt>
          <cx:pt idx="68076">6</cx:pt>
          <cx:pt idx="68077">6</cx:pt>
          <cx:pt idx="68078">6</cx:pt>
          <cx:pt idx="68079">6</cx:pt>
          <cx:pt idx="68080">6</cx:pt>
          <cx:pt idx="68081">6</cx:pt>
          <cx:pt idx="68082">6</cx:pt>
          <cx:pt idx="68083">6</cx:pt>
          <cx:pt idx="68084">6</cx:pt>
          <cx:pt idx="68085">6</cx:pt>
          <cx:pt idx="68086">6</cx:pt>
          <cx:pt idx="68087">6</cx:pt>
          <cx:pt idx="68088">6</cx:pt>
          <cx:pt idx="68089">6</cx:pt>
          <cx:pt idx="68090">6</cx:pt>
          <cx:pt idx="68091">6</cx:pt>
          <cx:pt idx="68092">6</cx:pt>
          <cx:pt idx="68093">6</cx:pt>
          <cx:pt idx="68094">6</cx:pt>
          <cx:pt idx="68095">6</cx:pt>
          <cx:pt idx="68096">6</cx:pt>
          <cx:pt idx="68097">6</cx:pt>
          <cx:pt idx="68098">6</cx:pt>
          <cx:pt idx="68099">6</cx:pt>
          <cx:pt idx="68100">6</cx:pt>
          <cx:pt idx="68101">6</cx:pt>
          <cx:pt idx="68102">6</cx:pt>
          <cx:pt idx="68103">6</cx:pt>
          <cx:pt idx="68104">6</cx:pt>
          <cx:pt idx="68105">6</cx:pt>
          <cx:pt idx="68106">6</cx:pt>
          <cx:pt idx="68107">6</cx:pt>
          <cx:pt idx="68108">6</cx:pt>
          <cx:pt idx="68109">6</cx:pt>
          <cx:pt idx="68110">6</cx:pt>
          <cx:pt idx="68111">6</cx:pt>
          <cx:pt idx="68112">6</cx:pt>
          <cx:pt idx="68113">6</cx:pt>
          <cx:pt idx="68114">6</cx:pt>
          <cx:pt idx="68115">6</cx:pt>
          <cx:pt idx="68116">6</cx:pt>
          <cx:pt idx="68117">6</cx:pt>
          <cx:pt idx="68118">6</cx:pt>
          <cx:pt idx="68119">6</cx:pt>
          <cx:pt idx="68120">6</cx:pt>
          <cx:pt idx="68121">6</cx:pt>
          <cx:pt idx="68122">6</cx:pt>
          <cx:pt idx="68123">6</cx:pt>
          <cx:pt idx="68124">6</cx:pt>
          <cx:pt idx="68125">6</cx:pt>
          <cx:pt idx="68126">6</cx:pt>
          <cx:pt idx="68127">6</cx:pt>
          <cx:pt idx="68128">6</cx:pt>
          <cx:pt idx="68129">6</cx:pt>
          <cx:pt idx="68130">6</cx:pt>
          <cx:pt idx="68131">6</cx:pt>
          <cx:pt idx="68132">6</cx:pt>
          <cx:pt idx="68133">6</cx:pt>
          <cx:pt idx="68134">6</cx:pt>
          <cx:pt idx="68135">6</cx:pt>
          <cx:pt idx="68136">6</cx:pt>
          <cx:pt idx="68137">6</cx:pt>
          <cx:pt idx="68138">6</cx:pt>
          <cx:pt idx="68139">6</cx:pt>
          <cx:pt idx="68140">6</cx:pt>
          <cx:pt idx="68141">6</cx:pt>
          <cx:pt idx="68142">6</cx:pt>
          <cx:pt idx="68143">6</cx:pt>
          <cx:pt idx="68144">6</cx:pt>
          <cx:pt idx="68145">6</cx:pt>
          <cx:pt idx="68146">6</cx:pt>
          <cx:pt idx="68147">6</cx:pt>
          <cx:pt idx="68148">6</cx:pt>
          <cx:pt idx="68149">6</cx:pt>
          <cx:pt idx="68150">6</cx:pt>
          <cx:pt idx="68151">6</cx:pt>
          <cx:pt idx="68152">6</cx:pt>
          <cx:pt idx="68153">6</cx:pt>
          <cx:pt idx="68154">6</cx:pt>
          <cx:pt idx="68155">6</cx:pt>
          <cx:pt idx="68156">6</cx:pt>
          <cx:pt idx="68157">6</cx:pt>
          <cx:pt idx="68158">6</cx:pt>
          <cx:pt idx="68159">6</cx:pt>
          <cx:pt idx="68160">6</cx:pt>
          <cx:pt idx="68161">6</cx:pt>
          <cx:pt idx="68162">6</cx:pt>
          <cx:pt idx="68163">6</cx:pt>
          <cx:pt idx="68164">6</cx:pt>
          <cx:pt idx="68165">6</cx:pt>
          <cx:pt idx="68166">6</cx:pt>
          <cx:pt idx="68167">6</cx:pt>
          <cx:pt idx="68168">6</cx:pt>
          <cx:pt idx="68169">6</cx:pt>
          <cx:pt idx="68170">6</cx:pt>
          <cx:pt idx="68171">6</cx:pt>
          <cx:pt idx="68172">6</cx:pt>
          <cx:pt idx="68173">6</cx:pt>
          <cx:pt idx="68174">6</cx:pt>
          <cx:pt idx="68175">6</cx:pt>
          <cx:pt idx="68176">6</cx:pt>
          <cx:pt idx="68177">6</cx:pt>
          <cx:pt idx="68178">6</cx:pt>
          <cx:pt idx="68179">6</cx:pt>
          <cx:pt idx="68180">6</cx:pt>
          <cx:pt idx="68181">6</cx:pt>
          <cx:pt idx="68182">6</cx:pt>
          <cx:pt idx="68183">6</cx:pt>
          <cx:pt idx="68184">6</cx:pt>
          <cx:pt idx="68185">6</cx:pt>
          <cx:pt idx="68186">6</cx:pt>
          <cx:pt idx="68187">6</cx:pt>
          <cx:pt idx="68188">6</cx:pt>
          <cx:pt idx="68189">6</cx:pt>
          <cx:pt idx="68190">6</cx:pt>
          <cx:pt idx="68191">6</cx:pt>
          <cx:pt idx="68192">6</cx:pt>
          <cx:pt idx="68193">6</cx:pt>
          <cx:pt idx="68194">6</cx:pt>
          <cx:pt idx="68195">6</cx:pt>
          <cx:pt idx="68196">6</cx:pt>
          <cx:pt idx="68197">6</cx:pt>
          <cx:pt idx="68198">6</cx:pt>
          <cx:pt idx="68199">6</cx:pt>
          <cx:pt idx="68200">6</cx:pt>
          <cx:pt idx="68201">6</cx:pt>
          <cx:pt idx="68202">6</cx:pt>
          <cx:pt idx="68203">6</cx:pt>
          <cx:pt idx="68204">6</cx:pt>
          <cx:pt idx="68205">6</cx:pt>
          <cx:pt idx="68206">6</cx:pt>
          <cx:pt idx="68207">6</cx:pt>
          <cx:pt idx="68208">6</cx:pt>
          <cx:pt idx="68209">6</cx:pt>
          <cx:pt idx="68210">6</cx:pt>
          <cx:pt idx="68211">6</cx:pt>
          <cx:pt idx="68212">6</cx:pt>
          <cx:pt idx="68213">6</cx:pt>
          <cx:pt idx="68214">6</cx:pt>
          <cx:pt idx="68215">6</cx:pt>
          <cx:pt idx="68216">6</cx:pt>
          <cx:pt idx="68217">6</cx:pt>
          <cx:pt idx="68218">6</cx:pt>
          <cx:pt idx="68219">6</cx:pt>
          <cx:pt idx="68220">6</cx:pt>
          <cx:pt idx="68221">6</cx:pt>
          <cx:pt idx="68222">6</cx:pt>
          <cx:pt idx="68223">6</cx:pt>
          <cx:pt idx="68224">6</cx:pt>
          <cx:pt idx="68225">6</cx:pt>
          <cx:pt idx="68226">6</cx:pt>
          <cx:pt idx="68227">6</cx:pt>
          <cx:pt idx="68228">6</cx:pt>
          <cx:pt idx="68229">6</cx:pt>
          <cx:pt idx="68230">6</cx:pt>
          <cx:pt idx="68231">6</cx:pt>
          <cx:pt idx="68232">6</cx:pt>
          <cx:pt idx="68233">6</cx:pt>
          <cx:pt idx="68234">6</cx:pt>
          <cx:pt idx="68235">6</cx:pt>
          <cx:pt idx="68236">6</cx:pt>
          <cx:pt idx="68237">6</cx:pt>
          <cx:pt idx="68238">6</cx:pt>
          <cx:pt idx="68239">6</cx:pt>
          <cx:pt idx="68240">6</cx:pt>
          <cx:pt idx="68241">6</cx:pt>
          <cx:pt idx="68242">6</cx:pt>
          <cx:pt idx="68243">6</cx:pt>
          <cx:pt idx="68244">6</cx:pt>
          <cx:pt idx="68245">6</cx:pt>
          <cx:pt idx="68246">6</cx:pt>
          <cx:pt idx="68247">6</cx:pt>
          <cx:pt idx="68248">6</cx:pt>
          <cx:pt idx="68249">6</cx:pt>
          <cx:pt idx="68250">6</cx:pt>
          <cx:pt idx="68251">6</cx:pt>
          <cx:pt idx="68252">6</cx:pt>
          <cx:pt idx="68253">6</cx:pt>
          <cx:pt idx="68254">6</cx:pt>
          <cx:pt idx="68255">6</cx:pt>
          <cx:pt idx="68256">6</cx:pt>
          <cx:pt idx="68257">6</cx:pt>
          <cx:pt idx="68258">6</cx:pt>
          <cx:pt idx="68259">6</cx:pt>
          <cx:pt idx="68260">6</cx:pt>
          <cx:pt idx="68261">6</cx:pt>
          <cx:pt idx="68262">6</cx:pt>
          <cx:pt idx="68263">6</cx:pt>
          <cx:pt idx="68264">6</cx:pt>
          <cx:pt idx="68265">6</cx:pt>
          <cx:pt idx="68266">6</cx:pt>
          <cx:pt idx="68267">6</cx:pt>
          <cx:pt idx="68268">6</cx:pt>
          <cx:pt idx="68269">6</cx:pt>
          <cx:pt idx="68270">6</cx:pt>
          <cx:pt idx="68271">6</cx:pt>
          <cx:pt idx="68272">6</cx:pt>
          <cx:pt idx="68273">6</cx:pt>
          <cx:pt idx="68274">6</cx:pt>
          <cx:pt idx="68275">6</cx:pt>
          <cx:pt idx="68276">6</cx:pt>
          <cx:pt idx="68277">6</cx:pt>
          <cx:pt idx="68278">6</cx:pt>
          <cx:pt idx="68279">6</cx:pt>
          <cx:pt idx="68280">6</cx:pt>
          <cx:pt idx="68281">6</cx:pt>
          <cx:pt idx="68282">6</cx:pt>
          <cx:pt idx="68283">6</cx:pt>
          <cx:pt idx="68284">6</cx:pt>
          <cx:pt idx="68285">6</cx:pt>
          <cx:pt idx="68286">6</cx:pt>
          <cx:pt idx="68287">6</cx:pt>
          <cx:pt idx="68288">6</cx:pt>
          <cx:pt idx="68289">6</cx:pt>
          <cx:pt idx="68290">6</cx:pt>
          <cx:pt idx="68291">6</cx:pt>
          <cx:pt idx="68292">6</cx:pt>
          <cx:pt idx="68293">6</cx:pt>
          <cx:pt idx="68294">6</cx:pt>
          <cx:pt idx="68295">6</cx:pt>
          <cx:pt idx="68296">6</cx:pt>
          <cx:pt idx="68297">6</cx:pt>
          <cx:pt idx="68298">6</cx:pt>
          <cx:pt idx="68299">6</cx:pt>
          <cx:pt idx="68300">6</cx:pt>
          <cx:pt idx="68301">6</cx:pt>
          <cx:pt idx="68302">6</cx:pt>
          <cx:pt idx="68303">6</cx:pt>
          <cx:pt idx="68304">6</cx:pt>
          <cx:pt idx="68305">6</cx:pt>
          <cx:pt idx="68306">6</cx:pt>
          <cx:pt idx="68307">6</cx:pt>
          <cx:pt idx="68308">6</cx:pt>
          <cx:pt idx="68309">6</cx:pt>
          <cx:pt idx="68310">6</cx:pt>
          <cx:pt idx="68311">6</cx:pt>
          <cx:pt idx="68312">6</cx:pt>
          <cx:pt idx="68313">6</cx:pt>
          <cx:pt idx="68314">6</cx:pt>
          <cx:pt idx="68315">6</cx:pt>
          <cx:pt idx="68316">6</cx:pt>
          <cx:pt idx="68317">6</cx:pt>
          <cx:pt idx="68318">6</cx:pt>
          <cx:pt idx="68319">6</cx:pt>
          <cx:pt idx="68320">6</cx:pt>
          <cx:pt idx="68321">6</cx:pt>
          <cx:pt idx="68322">6</cx:pt>
          <cx:pt idx="68323">6</cx:pt>
          <cx:pt idx="68324">6</cx:pt>
          <cx:pt idx="68325">6</cx:pt>
          <cx:pt idx="68326">6</cx:pt>
          <cx:pt idx="68327">6</cx:pt>
          <cx:pt idx="68328">6</cx:pt>
          <cx:pt idx="68329">6</cx:pt>
          <cx:pt idx="68330">6</cx:pt>
          <cx:pt idx="68331">6</cx:pt>
          <cx:pt idx="68332">6</cx:pt>
          <cx:pt idx="68333">6</cx:pt>
          <cx:pt idx="68334">6</cx:pt>
          <cx:pt idx="68335">6</cx:pt>
          <cx:pt idx="68336">6</cx:pt>
          <cx:pt idx="68337">6</cx:pt>
          <cx:pt idx="68338">6</cx:pt>
          <cx:pt idx="68339">6</cx:pt>
          <cx:pt idx="68340">6</cx:pt>
          <cx:pt idx="68341">6</cx:pt>
          <cx:pt idx="68342">6</cx:pt>
          <cx:pt idx="68343">6</cx:pt>
          <cx:pt idx="68344">6</cx:pt>
          <cx:pt idx="68345">6</cx:pt>
          <cx:pt idx="68346">6</cx:pt>
          <cx:pt idx="68347">6</cx:pt>
          <cx:pt idx="68348">6</cx:pt>
          <cx:pt idx="68349">6</cx:pt>
          <cx:pt idx="68350">6</cx:pt>
          <cx:pt idx="68351">6</cx:pt>
          <cx:pt idx="68352">6</cx:pt>
          <cx:pt idx="68353">6</cx:pt>
          <cx:pt idx="68354">6</cx:pt>
          <cx:pt idx="68355">6</cx:pt>
          <cx:pt idx="68356">6</cx:pt>
          <cx:pt idx="68357">6</cx:pt>
          <cx:pt idx="68358">6</cx:pt>
          <cx:pt idx="68359">6</cx:pt>
          <cx:pt idx="68360">6</cx:pt>
          <cx:pt idx="68361">6</cx:pt>
          <cx:pt idx="68362">6</cx:pt>
          <cx:pt idx="68363">6</cx:pt>
          <cx:pt idx="68364">6</cx:pt>
          <cx:pt idx="68365">6</cx:pt>
          <cx:pt idx="68366">6</cx:pt>
          <cx:pt idx="68367">6</cx:pt>
          <cx:pt idx="68368">6</cx:pt>
          <cx:pt idx="68369">6</cx:pt>
          <cx:pt idx="68370">6</cx:pt>
          <cx:pt idx="68371">6</cx:pt>
          <cx:pt idx="68372">6</cx:pt>
          <cx:pt idx="68373">6</cx:pt>
          <cx:pt idx="68374">6</cx:pt>
          <cx:pt idx="68375">6</cx:pt>
          <cx:pt idx="68376">6</cx:pt>
          <cx:pt idx="68377">6</cx:pt>
          <cx:pt idx="68378">6</cx:pt>
          <cx:pt idx="68379">6</cx:pt>
          <cx:pt idx="68380">6</cx:pt>
          <cx:pt idx="68381">6</cx:pt>
          <cx:pt idx="68382">6</cx:pt>
          <cx:pt idx="68383">6</cx:pt>
          <cx:pt idx="68384">6</cx:pt>
          <cx:pt idx="68385">6</cx:pt>
          <cx:pt idx="68386">6</cx:pt>
          <cx:pt idx="68387">6</cx:pt>
          <cx:pt idx="68388">6</cx:pt>
          <cx:pt idx="68389">6</cx:pt>
          <cx:pt idx="68390">6</cx:pt>
          <cx:pt idx="68391">6</cx:pt>
          <cx:pt idx="68392">6</cx:pt>
          <cx:pt idx="68393">6</cx:pt>
          <cx:pt idx="68394">6</cx:pt>
          <cx:pt idx="68395">6</cx:pt>
          <cx:pt idx="68396">6</cx:pt>
          <cx:pt idx="68397">6</cx:pt>
          <cx:pt idx="68398">6</cx:pt>
          <cx:pt idx="68399">6</cx:pt>
          <cx:pt idx="68400">6</cx:pt>
          <cx:pt idx="68401">6</cx:pt>
          <cx:pt idx="68402">6</cx:pt>
          <cx:pt idx="68403">6</cx:pt>
          <cx:pt idx="68404">6</cx:pt>
          <cx:pt idx="68405">6</cx:pt>
          <cx:pt idx="68406">6</cx:pt>
          <cx:pt idx="68407">6</cx:pt>
          <cx:pt idx="68408">6</cx:pt>
          <cx:pt idx="68409">6</cx:pt>
          <cx:pt idx="68410">6</cx:pt>
          <cx:pt idx="68411">6</cx:pt>
          <cx:pt idx="68412">6</cx:pt>
          <cx:pt idx="68413">6</cx:pt>
          <cx:pt idx="68414">6</cx:pt>
          <cx:pt idx="68415">6</cx:pt>
          <cx:pt idx="68416">6</cx:pt>
          <cx:pt idx="68417">6</cx:pt>
          <cx:pt idx="68418">6</cx:pt>
          <cx:pt idx="68419">6</cx:pt>
          <cx:pt idx="68420">6</cx:pt>
          <cx:pt idx="68421">6</cx:pt>
          <cx:pt idx="68422">6</cx:pt>
          <cx:pt idx="68423">6</cx:pt>
          <cx:pt idx="68424">6</cx:pt>
          <cx:pt idx="68425">6</cx:pt>
          <cx:pt idx="68426">6</cx:pt>
          <cx:pt idx="68427">6</cx:pt>
          <cx:pt idx="68428">6</cx:pt>
          <cx:pt idx="68429">6</cx:pt>
          <cx:pt idx="68430">6</cx:pt>
          <cx:pt idx="68431">6</cx:pt>
          <cx:pt idx="68432">6</cx:pt>
          <cx:pt idx="68433">6</cx:pt>
          <cx:pt idx="68434">6</cx:pt>
          <cx:pt idx="68435">6</cx:pt>
          <cx:pt idx="68436">6</cx:pt>
          <cx:pt idx="68437">6</cx:pt>
          <cx:pt idx="68438">6</cx:pt>
          <cx:pt idx="68439">6</cx:pt>
          <cx:pt idx="68440">6</cx:pt>
          <cx:pt idx="68441">6</cx:pt>
          <cx:pt idx="68442">6</cx:pt>
          <cx:pt idx="68443">6</cx:pt>
          <cx:pt idx="68444">6</cx:pt>
          <cx:pt idx="68445">6</cx:pt>
          <cx:pt idx="68446">6</cx:pt>
          <cx:pt idx="68447">6</cx:pt>
          <cx:pt idx="68448">6</cx:pt>
          <cx:pt idx="68449">6</cx:pt>
          <cx:pt idx="68450">6</cx:pt>
          <cx:pt idx="68451">6</cx:pt>
          <cx:pt idx="68452">6</cx:pt>
          <cx:pt idx="68453">6</cx:pt>
          <cx:pt idx="68454">6</cx:pt>
          <cx:pt idx="68455">6</cx:pt>
          <cx:pt idx="68456">6</cx:pt>
          <cx:pt idx="68457">6</cx:pt>
          <cx:pt idx="68458">6</cx:pt>
          <cx:pt idx="68459">6</cx:pt>
          <cx:pt idx="68460">6</cx:pt>
          <cx:pt idx="68461">6</cx:pt>
          <cx:pt idx="68462">6</cx:pt>
          <cx:pt idx="68463">6</cx:pt>
          <cx:pt idx="68464">6</cx:pt>
          <cx:pt idx="68465">6</cx:pt>
          <cx:pt idx="68466">6</cx:pt>
          <cx:pt idx="68467">6</cx:pt>
          <cx:pt idx="68468">6</cx:pt>
          <cx:pt idx="68469">6</cx:pt>
          <cx:pt idx="68470">6</cx:pt>
          <cx:pt idx="68471">6</cx:pt>
          <cx:pt idx="68472">6</cx:pt>
          <cx:pt idx="68473">6</cx:pt>
          <cx:pt idx="68474">6</cx:pt>
          <cx:pt idx="68475">6</cx:pt>
          <cx:pt idx="68476">6</cx:pt>
          <cx:pt idx="68477">6</cx:pt>
          <cx:pt idx="68478">6</cx:pt>
          <cx:pt idx="68479">6</cx:pt>
          <cx:pt idx="68480">6</cx:pt>
          <cx:pt idx="68481">6</cx:pt>
          <cx:pt idx="68482">6</cx:pt>
          <cx:pt idx="68483">6</cx:pt>
          <cx:pt idx="68484">6</cx:pt>
          <cx:pt idx="68485">6</cx:pt>
          <cx:pt idx="68486">6</cx:pt>
          <cx:pt idx="68487">6</cx:pt>
          <cx:pt idx="68488">6</cx:pt>
          <cx:pt idx="68489">6</cx:pt>
          <cx:pt idx="68490">6</cx:pt>
          <cx:pt idx="68491">6</cx:pt>
          <cx:pt idx="68492">6</cx:pt>
          <cx:pt idx="68493">6</cx:pt>
          <cx:pt idx="68494">6</cx:pt>
          <cx:pt idx="68495">6</cx:pt>
          <cx:pt idx="68496">6</cx:pt>
          <cx:pt idx="68497">6</cx:pt>
          <cx:pt idx="68498">6</cx:pt>
          <cx:pt idx="68499">6</cx:pt>
          <cx:pt idx="68500">6</cx:pt>
          <cx:pt idx="68501">6</cx:pt>
          <cx:pt idx="68502">6</cx:pt>
          <cx:pt idx="68503">6</cx:pt>
          <cx:pt idx="68504">6</cx:pt>
          <cx:pt idx="68505">6</cx:pt>
          <cx:pt idx="68506">6</cx:pt>
          <cx:pt idx="68507">6</cx:pt>
          <cx:pt idx="68508">6</cx:pt>
          <cx:pt idx="68509">6</cx:pt>
          <cx:pt idx="68510">6</cx:pt>
          <cx:pt idx="68511">6</cx:pt>
          <cx:pt idx="68512">6</cx:pt>
          <cx:pt idx="68513">6</cx:pt>
          <cx:pt idx="68514">6</cx:pt>
          <cx:pt idx="68515">6</cx:pt>
          <cx:pt idx="68516">6</cx:pt>
          <cx:pt idx="68517">6</cx:pt>
          <cx:pt idx="68518">6</cx:pt>
          <cx:pt idx="68519">6</cx:pt>
          <cx:pt idx="68520">6</cx:pt>
          <cx:pt idx="68521">6</cx:pt>
          <cx:pt idx="68522">6</cx:pt>
          <cx:pt idx="68523">6</cx:pt>
          <cx:pt idx="68524">6</cx:pt>
          <cx:pt idx="68525">6</cx:pt>
          <cx:pt idx="68526">6</cx:pt>
          <cx:pt idx="68527">6</cx:pt>
          <cx:pt idx="68528">6</cx:pt>
          <cx:pt idx="68529">6</cx:pt>
          <cx:pt idx="68530">6</cx:pt>
          <cx:pt idx="68531">6</cx:pt>
          <cx:pt idx="68532">6</cx:pt>
          <cx:pt idx="68533">6</cx:pt>
          <cx:pt idx="68534">6</cx:pt>
          <cx:pt idx="68535">6</cx:pt>
          <cx:pt idx="68536">6</cx:pt>
          <cx:pt idx="68537">6</cx:pt>
          <cx:pt idx="68538">6</cx:pt>
          <cx:pt idx="68539">6</cx:pt>
          <cx:pt idx="68540">6</cx:pt>
          <cx:pt idx="68541">6</cx:pt>
          <cx:pt idx="68542">6</cx:pt>
          <cx:pt idx="68543">6</cx:pt>
          <cx:pt idx="68544">6</cx:pt>
          <cx:pt idx="68545">6</cx:pt>
          <cx:pt idx="68546">6</cx:pt>
          <cx:pt idx="68547">6</cx:pt>
          <cx:pt idx="68548">6</cx:pt>
          <cx:pt idx="68549">6</cx:pt>
          <cx:pt idx="68550">6</cx:pt>
          <cx:pt idx="68551">6</cx:pt>
          <cx:pt idx="68552">6</cx:pt>
          <cx:pt idx="68553">6</cx:pt>
          <cx:pt idx="68554">6</cx:pt>
          <cx:pt idx="68555">6</cx:pt>
          <cx:pt idx="68556">6</cx:pt>
          <cx:pt idx="68557">6</cx:pt>
          <cx:pt idx="68558">6</cx:pt>
          <cx:pt idx="68559">6</cx:pt>
          <cx:pt idx="68560">6</cx:pt>
          <cx:pt idx="68561">6</cx:pt>
          <cx:pt idx="68562">6</cx:pt>
          <cx:pt idx="68563">6</cx:pt>
          <cx:pt idx="68564">6</cx:pt>
          <cx:pt idx="68565">6</cx:pt>
          <cx:pt idx="68566">6</cx:pt>
          <cx:pt idx="68567">6</cx:pt>
          <cx:pt idx="68568">6</cx:pt>
          <cx:pt idx="68569">6</cx:pt>
          <cx:pt idx="68570">6</cx:pt>
          <cx:pt idx="68571">6</cx:pt>
          <cx:pt idx="68572">6</cx:pt>
          <cx:pt idx="68573">6</cx:pt>
          <cx:pt idx="68574">6</cx:pt>
          <cx:pt idx="68575">6</cx:pt>
          <cx:pt idx="68576">6</cx:pt>
          <cx:pt idx="68577">6</cx:pt>
          <cx:pt idx="68578">6</cx:pt>
          <cx:pt idx="68579">6</cx:pt>
          <cx:pt idx="68580">6</cx:pt>
          <cx:pt idx="68581">6</cx:pt>
          <cx:pt idx="68582">6</cx:pt>
          <cx:pt idx="68583">6</cx:pt>
          <cx:pt idx="68584">6</cx:pt>
          <cx:pt idx="68585">6</cx:pt>
          <cx:pt idx="68586">6</cx:pt>
          <cx:pt idx="68587">6</cx:pt>
          <cx:pt idx="68588">6</cx:pt>
          <cx:pt idx="68589">6</cx:pt>
          <cx:pt idx="68590">6</cx:pt>
          <cx:pt idx="68591">6</cx:pt>
          <cx:pt idx="68592">6</cx:pt>
          <cx:pt idx="68593">6</cx:pt>
          <cx:pt idx="68594">6</cx:pt>
          <cx:pt idx="68595">6</cx:pt>
          <cx:pt idx="68596">6</cx:pt>
          <cx:pt idx="68597">6</cx:pt>
          <cx:pt idx="68598">6</cx:pt>
          <cx:pt idx="68599">6</cx:pt>
          <cx:pt idx="68600">6</cx:pt>
          <cx:pt idx="68601">6</cx:pt>
          <cx:pt idx="68602">6</cx:pt>
          <cx:pt idx="68603">6</cx:pt>
          <cx:pt idx="68604">6</cx:pt>
          <cx:pt idx="68605">6</cx:pt>
          <cx:pt idx="68606">6</cx:pt>
          <cx:pt idx="68607">6</cx:pt>
          <cx:pt idx="68608">6</cx:pt>
          <cx:pt idx="68609">6</cx:pt>
          <cx:pt idx="68610">6</cx:pt>
          <cx:pt idx="68611">6</cx:pt>
          <cx:pt idx="68612">6</cx:pt>
          <cx:pt idx="68613">6</cx:pt>
          <cx:pt idx="68614">6</cx:pt>
          <cx:pt idx="68615">6</cx:pt>
          <cx:pt idx="68616">6</cx:pt>
          <cx:pt idx="68617">6</cx:pt>
          <cx:pt idx="68618">6</cx:pt>
          <cx:pt idx="68619">6</cx:pt>
          <cx:pt idx="68620">6</cx:pt>
          <cx:pt idx="68621">6</cx:pt>
          <cx:pt idx="68622">6</cx:pt>
          <cx:pt idx="68623">6</cx:pt>
          <cx:pt idx="68624">6</cx:pt>
          <cx:pt idx="68625">6</cx:pt>
          <cx:pt idx="68626">6</cx:pt>
          <cx:pt idx="68627">6</cx:pt>
          <cx:pt idx="68628">6</cx:pt>
          <cx:pt idx="68629">6</cx:pt>
          <cx:pt idx="68630">6</cx:pt>
          <cx:pt idx="68631">6</cx:pt>
          <cx:pt idx="68632">6</cx:pt>
          <cx:pt idx="68633">6</cx:pt>
          <cx:pt idx="68634">6</cx:pt>
          <cx:pt idx="68635">6</cx:pt>
          <cx:pt idx="68636">6</cx:pt>
          <cx:pt idx="68637">6</cx:pt>
          <cx:pt idx="68638">6</cx:pt>
          <cx:pt idx="68639">6</cx:pt>
          <cx:pt idx="68640">6</cx:pt>
          <cx:pt idx="68641">6</cx:pt>
          <cx:pt idx="68642">6</cx:pt>
          <cx:pt idx="68643">6</cx:pt>
          <cx:pt idx="68644">6</cx:pt>
          <cx:pt idx="68645">6</cx:pt>
          <cx:pt idx="68646">6</cx:pt>
          <cx:pt idx="68647">6</cx:pt>
          <cx:pt idx="68648">6</cx:pt>
          <cx:pt idx="68649">6</cx:pt>
          <cx:pt idx="68650">6</cx:pt>
          <cx:pt idx="68651">6</cx:pt>
          <cx:pt idx="68652">6</cx:pt>
          <cx:pt idx="68653">6</cx:pt>
          <cx:pt idx="68654">6</cx:pt>
          <cx:pt idx="68655">6</cx:pt>
          <cx:pt idx="68656">6</cx:pt>
          <cx:pt idx="68657">6</cx:pt>
          <cx:pt idx="68658">6</cx:pt>
          <cx:pt idx="68659">6</cx:pt>
          <cx:pt idx="68660">6</cx:pt>
          <cx:pt idx="68661">6</cx:pt>
          <cx:pt idx="68662">6</cx:pt>
          <cx:pt idx="68663">6</cx:pt>
          <cx:pt idx="68664">6</cx:pt>
          <cx:pt idx="68665">6</cx:pt>
          <cx:pt idx="68666">6</cx:pt>
          <cx:pt idx="68667">6</cx:pt>
          <cx:pt idx="68668">6</cx:pt>
          <cx:pt idx="68669">6</cx:pt>
          <cx:pt idx="68670">6</cx:pt>
          <cx:pt idx="68671">6</cx:pt>
          <cx:pt idx="68672">6</cx:pt>
          <cx:pt idx="68673">6</cx:pt>
          <cx:pt idx="68674">6</cx:pt>
          <cx:pt idx="68675">6</cx:pt>
          <cx:pt idx="68676">6</cx:pt>
          <cx:pt idx="68677">6</cx:pt>
          <cx:pt idx="68678">6</cx:pt>
          <cx:pt idx="68679">6</cx:pt>
          <cx:pt idx="68680">6</cx:pt>
          <cx:pt idx="68681">6</cx:pt>
          <cx:pt idx="68682">6</cx:pt>
          <cx:pt idx="68683">6</cx:pt>
          <cx:pt idx="68684">6</cx:pt>
          <cx:pt idx="68685">6</cx:pt>
          <cx:pt idx="68686">6</cx:pt>
          <cx:pt idx="68687">6</cx:pt>
          <cx:pt idx="68688">6</cx:pt>
          <cx:pt idx="68689">6</cx:pt>
          <cx:pt idx="68690">6</cx:pt>
          <cx:pt idx="68691">6</cx:pt>
          <cx:pt idx="68692">6</cx:pt>
          <cx:pt idx="68693">6</cx:pt>
          <cx:pt idx="68694">6</cx:pt>
          <cx:pt idx="68695">6</cx:pt>
          <cx:pt idx="68696">6</cx:pt>
          <cx:pt idx="68697">6</cx:pt>
          <cx:pt idx="68698">6</cx:pt>
          <cx:pt idx="68699">6</cx:pt>
          <cx:pt idx="68700">6</cx:pt>
          <cx:pt idx="68701">6</cx:pt>
          <cx:pt idx="68702">6</cx:pt>
          <cx:pt idx="68703">6</cx:pt>
          <cx:pt idx="68704">6</cx:pt>
          <cx:pt idx="68705">6</cx:pt>
          <cx:pt idx="68706">6</cx:pt>
          <cx:pt idx="68707">6</cx:pt>
          <cx:pt idx="68708">6</cx:pt>
          <cx:pt idx="68709">6</cx:pt>
          <cx:pt idx="68710">6</cx:pt>
          <cx:pt idx="68711">6</cx:pt>
          <cx:pt idx="68712">6</cx:pt>
          <cx:pt idx="68713">6</cx:pt>
          <cx:pt idx="68714">6</cx:pt>
          <cx:pt idx="68715">6</cx:pt>
          <cx:pt idx="68716">6</cx:pt>
          <cx:pt idx="68717">6</cx:pt>
          <cx:pt idx="68718">6</cx:pt>
          <cx:pt idx="68719">6</cx:pt>
          <cx:pt idx="68720">6</cx:pt>
          <cx:pt idx="68721">6</cx:pt>
          <cx:pt idx="68722">6</cx:pt>
          <cx:pt idx="68723">6</cx:pt>
          <cx:pt idx="68724">6</cx:pt>
          <cx:pt idx="68725">6</cx:pt>
          <cx:pt idx="68726">6</cx:pt>
          <cx:pt idx="68727">6</cx:pt>
          <cx:pt idx="68728">6</cx:pt>
          <cx:pt idx="68729">6</cx:pt>
          <cx:pt idx="68730">6</cx:pt>
          <cx:pt idx="68731">6</cx:pt>
          <cx:pt idx="68732">6</cx:pt>
          <cx:pt idx="68733">6</cx:pt>
          <cx:pt idx="68734">6</cx:pt>
          <cx:pt idx="68735">6</cx:pt>
          <cx:pt idx="68736">6</cx:pt>
          <cx:pt idx="68737">5</cx:pt>
          <cx:pt idx="68738">5</cx:pt>
          <cx:pt idx="68739">5</cx:pt>
          <cx:pt idx="68740">5</cx:pt>
          <cx:pt idx="68741">5</cx:pt>
          <cx:pt idx="68742">5</cx:pt>
          <cx:pt idx="68743">5</cx:pt>
          <cx:pt idx="68744">5</cx:pt>
          <cx:pt idx="68745">5</cx:pt>
          <cx:pt idx="68746">5</cx:pt>
          <cx:pt idx="68747">5</cx:pt>
          <cx:pt idx="68748">5</cx:pt>
          <cx:pt idx="68749">5</cx:pt>
          <cx:pt idx="68750">5</cx:pt>
          <cx:pt idx="68751">5</cx:pt>
          <cx:pt idx="68752">5</cx:pt>
          <cx:pt idx="68753">5</cx:pt>
          <cx:pt idx="68754">5</cx:pt>
          <cx:pt idx="68755">5</cx:pt>
          <cx:pt idx="68756">5</cx:pt>
          <cx:pt idx="68757">5</cx:pt>
          <cx:pt idx="68758">5</cx:pt>
          <cx:pt idx="68759">5</cx:pt>
          <cx:pt idx="68760">5</cx:pt>
          <cx:pt idx="68761">5</cx:pt>
          <cx:pt idx="68762">5</cx:pt>
          <cx:pt idx="68763">5</cx:pt>
          <cx:pt idx="68764">5</cx:pt>
          <cx:pt idx="68765">5</cx:pt>
          <cx:pt idx="68766">5</cx:pt>
          <cx:pt idx="68767">5</cx:pt>
          <cx:pt idx="68768">5</cx:pt>
          <cx:pt idx="68769">5</cx:pt>
          <cx:pt idx="68770">5</cx:pt>
          <cx:pt idx="68771">5</cx:pt>
          <cx:pt idx="68772">5</cx:pt>
          <cx:pt idx="68773">5</cx:pt>
          <cx:pt idx="68774">5</cx:pt>
          <cx:pt idx="68775">5</cx:pt>
          <cx:pt idx="68776">5</cx:pt>
          <cx:pt idx="68777">5</cx:pt>
          <cx:pt idx="68778">5</cx:pt>
          <cx:pt idx="68779">5</cx:pt>
          <cx:pt idx="68780">5</cx:pt>
          <cx:pt idx="68781">5</cx:pt>
          <cx:pt idx="68782">5</cx:pt>
          <cx:pt idx="68783">5</cx:pt>
          <cx:pt idx="68784">5</cx:pt>
          <cx:pt idx="68785">5</cx:pt>
          <cx:pt idx="68786">5</cx:pt>
          <cx:pt idx="68787">5</cx:pt>
          <cx:pt idx="68788">5</cx:pt>
          <cx:pt idx="68789">5</cx:pt>
          <cx:pt idx="68790">5</cx:pt>
          <cx:pt idx="68791">5</cx:pt>
          <cx:pt idx="68792">5</cx:pt>
          <cx:pt idx="68793">5</cx:pt>
          <cx:pt idx="68794">5</cx:pt>
          <cx:pt idx="68795">5</cx:pt>
          <cx:pt idx="68796">5</cx:pt>
          <cx:pt idx="68797">5</cx:pt>
          <cx:pt idx="68798">5</cx:pt>
          <cx:pt idx="68799">5</cx:pt>
          <cx:pt idx="68800">5</cx:pt>
          <cx:pt idx="68801">5</cx:pt>
          <cx:pt idx="68802">5</cx:pt>
          <cx:pt idx="68803">5</cx:pt>
          <cx:pt idx="68804">5</cx:pt>
          <cx:pt idx="68805">5</cx:pt>
          <cx:pt idx="68806">5</cx:pt>
          <cx:pt idx="68807">5</cx:pt>
          <cx:pt idx="68808">5</cx:pt>
          <cx:pt idx="68809">5</cx:pt>
          <cx:pt idx="68810">5</cx:pt>
          <cx:pt idx="68811">5</cx:pt>
          <cx:pt idx="68812">5</cx:pt>
          <cx:pt idx="68813">5</cx:pt>
          <cx:pt idx="68814">5</cx:pt>
          <cx:pt idx="68815">5</cx:pt>
          <cx:pt idx="68816">5</cx:pt>
          <cx:pt idx="68817">5</cx:pt>
          <cx:pt idx="68818">5</cx:pt>
          <cx:pt idx="68819">5</cx:pt>
          <cx:pt idx="68820">5</cx:pt>
          <cx:pt idx="68821">5</cx:pt>
          <cx:pt idx="68822">5</cx:pt>
          <cx:pt idx="68823">5</cx:pt>
          <cx:pt idx="68824">5</cx:pt>
          <cx:pt idx="68825">5</cx:pt>
          <cx:pt idx="68826">5</cx:pt>
          <cx:pt idx="68827">5</cx:pt>
          <cx:pt idx="68828">5</cx:pt>
          <cx:pt idx="68829">5</cx:pt>
          <cx:pt idx="68830">5</cx:pt>
          <cx:pt idx="68831">5</cx:pt>
          <cx:pt idx="68832">5</cx:pt>
          <cx:pt idx="68833">5</cx:pt>
          <cx:pt idx="68834">5</cx:pt>
          <cx:pt idx="68835">5</cx:pt>
          <cx:pt idx="68836">5</cx:pt>
          <cx:pt idx="68837">5</cx:pt>
          <cx:pt idx="68838">5</cx:pt>
          <cx:pt idx="68839">5</cx:pt>
          <cx:pt idx="68840">5</cx:pt>
          <cx:pt idx="68841">5</cx:pt>
          <cx:pt idx="68842">5</cx:pt>
          <cx:pt idx="68843">5</cx:pt>
          <cx:pt idx="68844">5</cx:pt>
          <cx:pt idx="68845">5</cx:pt>
          <cx:pt idx="68846">5</cx:pt>
          <cx:pt idx="68847">5</cx:pt>
          <cx:pt idx="68848">5</cx:pt>
          <cx:pt idx="68849">5</cx:pt>
          <cx:pt idx="68850">5</cx:pt>
          <cx:pt idx="68851">5</cx:pt>
          <cx:pt idx="68852">5</cx:pt>
          <cx:pt idx="68853">5</cx:pt>
          <cx:pt idx="68854">5</cx:pt>
          <cx:pt idx="68855">5</cx:pt>
          <cx:pt idx="68856">5</cx:pt>
          <cx:pt idx="68857">5</cx:pt>
          <cx:pt idx="68858">5</cx:pt>
          <cx:pt idx="68859">5</cx:pt>
          <cx:pt idx="68860">5</cx:pt>
          <cx:pt idx="68861">5</cx:pt>
          <cx:pt idx="68862">5</cx:pt>
          <cx:pt idx="68863">5</cx:pt>
          <cx:pt idx="68864">5</cx:pt>
          <cx:pt idx="68865">5</cx:pt>
          <cx:pt idx="68866">5</cx:pt>
          <cx:pt idx="68867">5</cx:pt>
          <cx:pt idx="68868">5</cx:pt>
          <cx:pt idx="68869">5</cx:pt>
          <cx:pt idx="68870">5</cx:pt>
          <cx:pt idx="68871">5</cx:pt>
          <cx:pt idx="68872">5</cx:pt>
          <cx:pt idx="68873">5</cx:pt>
          <cx:pt idx="68874">5</cx:pt>
          <cx:pt idx="68875">5</cx:pt>
          <cx:pt idx="68876">5</cx:pt>
          <cx:pt idx="68877">5</cx:pt>
          <cx:pt idx="68878">5</cx:pt>
          <cx:pt idx="68879">5</cx:pt>
          <cx:pt idx="68880">5</cx:pt>
          <cx:pt idx="68881">5</cx:pt>
          <cx:pt idx="68882">5</cx:pt>
          <cx:pt idx="68883">5</cx:pt>
          <cx:pt idx="68884">5</cx:pt>
          <cx:pt idx="68885">5</cx:pt>
          <cx:pt idx="68886">5</cx:pt>
          <cx:pt idx="68887">5</cx:pt>
          <cx:pt idx="68888">5</cx:pt>
          <cx:pt idx="68889">5</cx:pt>
          <cx:pt idx="68890">5</cx:pt>
          <cx:pt idx="68891">5</cx:pt>
          <cx:pt idx="68892">5</cx:pt>
          <cx:pt idx="68893">5</cx:pt>
          <cx:pt idx="68894">5</cx:pt>
          <cx:pt idx="68895">5</cx:pt>
          <cx:pt idx="68896">5</cx:pt>
          <cx:pt idx="68897">5</cx:pt>
          <cx:pt idx="68898">5</cx:pt>
          <cx:pt idx="68899">5</cx:pt>
          <cx:pt idx="68900">5</cx:pt>
          <cx:pt idx="68901">5</cx:pt>
          <cx:pt idx="68902">5</cx:pt>
          <cx:pt idx="68903">5</cx:pt>
          <cx:pt idx="68904">5</cx:pt>
          <cx:pt idx="68905">5</cx:pt>
          <cx:pt idx="68906">5</cx:pt>
          <cx:pt idx="68907">5</cx:pt>
          <cx:pt idx="68908">5</cx:pt>
          <cx:pt idx="68909">5</cx:pt>
          <cx:pt idx="68910">5</cx:pt>
          <cx:pt idx="68911">5</cx:pt>
          <cx:pt idx="68912">5</cx:pt>
          <cx:pt idx="68913">5</cx:pt>
          <cx:pt idx="68914">5</cx:pt>
          <cx:pt idx="68915">5</cx:pt>
          <cx:pt idx="68916">5</cx:pt>
          <cx:pt idx="68917">5</cx:pt>
          <cx:pt idx="68918">5</cx:pt>
          <cx:pt idx="68919">5</cx:pt>
          <cx:pt idx="68920">5</cx:pt>
          <cx:pt idx="68921">5</cx:pt>
          <cx:pt idx="68922">5</cx:pt>
          <cx:pt idx="68923">5</cx:pt>
          <cx:pt idx="68924">5</cx:pt>
          <cx:pt idx="68925">5</cx:pt>
          <cx:pt idx="68926">5</cx:pt>
          <cx:pt idx="68927">5</cx:pt>
          <cx:pt idx="68928">5</cx:pt>
          <cx:pt idx="68929">5</cx:pt>
          <cx:pt idx="68930">5</cx:pt>
          <cx:pt idx="68931">5</cx:pt>
          <cx:pt idx="68932">5</cx:pt>
          <cx:pt idx="68933">5</cx:pt>
          <cx:pt idx="68934">5</cx:pt>
          <cx:pt idx="68935">5</cx:pt>
          <cx:pt idx="68936">5</cx:pt>
          <cx:pt idx="68937">5</cx:pt>
          <cx:pt idx="68938">5</cx:pt>
          <cx:pt idx="68939">5</cx:pt>
          <cx:pt idx="68940">5</cx:pt>
          <cx:pt idx="68941">5</cx:pt>
          <cx:pt idx="68942">5</cx:pt>
          <cx:pt idx="68943">5</cx:pt>
          <cx:pt idx="68944">5</cx:pt>
          <cx:pt idx="68945">5</cx:pt>
          <cx:pt idx="68946">5</cx:pt>
          <cx:pt idx="68947">5</cx:pt>
          <cx:pt idx="68948">5</cx:pt>
          <cx:pt idx="68949">5</cx:pt>
          <cx:pt idx="68950">5</cx:pt>
          <cx:pt idx="68951">5</cx:pt>
          <cx:pt idx="68952">5</cx:pt>
          <cx:pt idx="68953">5</cx:pt>
          <cx:pt idx="68954">5</cx:pt>
          <cx:pt idx="68955">5</cx:pt>
          <cx:pt idx="68956">5</cx:pt>
          <cx:pt idx="68957">5</cx:pt>
          <cx:pt idx="68958">5</cx:pt>
          <cx:pt idx="68959">5</cx:pt>
          <cx:pt idx="68960">5</cx:pt>
          <cx:pt idx="68961">5</cx:pt>
          <cx:pt idx="68962">5</cx:pt>
          <cx:pt idx="68963">5</cx:pt>
          <cx:pt idx="68964">5</cx:pt>
          <cx:pt idx="68965">5</cx:pt>
          <cx:pt idx="68966">5</cx:pt>
          <cx:pt idx="68967">5</cx:pt>
          <cx:pt idx="68968">5</cx:pt>
          <cx:pt idx="68969">5</cx:pt>
          <cx:pt idx="68970">5</cx:pt>
          <cx:pt idx="68971">5</cx:pt>
          <cx:pt idx="68972">5</cx:pt>
          <cx:pt idx="68973">5</cx:pt>
          <cx:pt idx="68974">5</cx:pt>
          <cx:pt idx="68975">5</cx:pt>
          <cx:pt idx="68976">5</cx:pt>
          <cx:pt idx="68977">5</cx:pt>
          <cx:pt idx="68978">5</cx:pt>
          <cx:pt idx="68979">5</cx:pt>
          <cx:pt idx="68980">5</cx:pt>
          <cx:pt idx="68981">5</cx:pt>
          <cx:pt idx="68982">5</cx:pt>
          <cx:pt idx="68983">5</cx:pt>
          <cx:pt idx="68984">5</cx:pt>
          <cx:pt idx="68985">5</cx:pt>
          <cx:pt idx="68986">5</cx:pt>
          <cx:pt idx="68987">5</cx:pt>
          <cx:pt idx="68988">5</cx:pt>
          <cx:pt idx="68989">5</cx:pt>
          <cx:pt idx="68990">5</cx:pt>
          <cx:pt idx="68991">5</cx:pt>
          <cx:pt idx="68992">5</cx:pt>
          <cx:pt idx="68993">5</cx:pt>
          <cx:pt idx="68994">5</cx:pt>
          <cx:pt idx="68995">5</cx:pt>
          <cx:pt idx="68996">5</cx:pt>
          <cx:pt idx="68997">5</cx:pt>
          <cx:pt idx="68998">5</cx:pt>
          <cx:pt idx="68999">5</cx:pt>
          <cx:pt idx="69000">5</cx:pt>
          <cx:pt idx="69001">5</cx:pt>
          <cx:pt idx="69002">5</cx:pt>
          <cx:pt idx="69003">5</cx:pt>
          <cx:pt idx="69004">5</cx:pt>
          <cx:pt idx="69005">5</cx:pt>
          <cx:pt idx="69006">5</cx:pt>
          <cx:pt idx="69007">5</cx:pt>
          <cx:pt idx="69008">5</cx:pt>
          <cx:pt idx="69009">5</cx:pt>
          <cx:pt idx="69010">5</cx:pt>
          <cx:pt idx="69011">5</cx:pt>
          <cx:pt idx="69012">5</cx:pt>
          <cx:pt idx="69013">5</cx:pt>
          <cx:pt idx="69014">5</cx:pt>
          <cx:pt idx="69015">5</cx:pt>
          <cx:pt idx="69016">5</cx:pt>
          <cx:pt idx="69017">5</cx:pt>
          <cx:pt idx="69018">5</cx:pt>
          <cx:pt idx="69019">5</cx:pt>
          <cx:pt idx="69020">5</cx:pt>
          <cx:pt idx="69021">5</cx:pt>
          <cx:pt idx="69022">5</cx:pt>
          <cx:pt idx="69023">5</cx:pt>
          <cx:pt idx="69024">5</cx:pt>
          <cx:pt idx="69025">5</cx:pt>
          <cx:pt idx="69026">5</cx:pt>
          <cx:pt idx="69027">5</cx:pt>
          <cx:pt idx="69028">5</cx:pt>
          <cx:pt idx="69029">5</cx:pt>
          <cx:pt idx="69030">5</cx:pt>
          <cx:pt idx="69031">5</cx:pt>
          <cx:pt idx="69032">5</cx:pt>
          <cx:pt idx="69033">5</cx:pt>
          <cx:pt idx="69034">5</cx:pt>
          <cx:pt idx="69035">5</cx:pt>
          <cx:pt idx="69036">5</cx:pt>
          <cx:pt idx="69037">5</cx:pt>
          <cx:pt idx="69038">5</cx:pt>
          <cx:pt idx="69039">5</cx:pt>
          <cx:pt idx="69040">5</cx:pt>
          <cx:pt idx="69041">5</cx:pt>
          <cx:pt idx="69042">5</cx:pt>
          <cx:pt idx="69043">5</cx:pt>
          <cx:pt idx="69044">5</cx:pt>
          <cx:pt idx="69045">5</cx:pt>
          <cx:pt idx="69046">5</cx:pt>
          <cx:pt idx="69047">5</cx:pt>
          <cx:pt idx="69048">5</cx:pt>
          <cx:pt idx="69049">5</cx:pt>
          <cx:pt idx="69050">5</cx:pt>
          <cx:pt idx="69051">5</cx:pt>
          <cx:pt idx="69052">5</cx:pt>
          <cx:pt idx="69053">5</cx:pt>
          <cx:pt idx="69054">5</cx:pt>
          <cx:pt idx="69055">5</cx:pt>
          <cx:pt idx="69056">5</cx:pt>
          <cx:pt idx="69057">5</cx:pt>
          <cx:pt idx="69058">5</cx:pt>
          <cx:pt idx="69059">5</cx:pt>
          <cx:pt idx="69060">5</cx:pt>
          <cx:pt idx="69061">5</cx:pt>
          <cx:pt idx="69062">5</cx:pt>
          <cx:pt idx="69063">5</cx:pt>
          <cx:pt idx="69064">5</cx:pt>
          <cx:pt idx="69065">5</cx:pt>
          <cx:pt idx="69066">5</cx:pt>
          <cx:pt idx="69067">5</cx:pt>
          <cx:pt idx="69068">5</cx:pt>
          <cx:pt idx="69069">5</cx:pt>
          <cx:pt idx="69070">5</cx:pt>
          <cx:pt idx="69071">5</cx:pt>
          <cx:pt idx="69072">5</cx:pt>
          <cx:pt idx="69073">5</cx:pt>
          <cx:pt idx="69074">5</cx:pt>
          <cx:pt idx="69075">5</cx:pt>
          <cx:pt idx="69076">5</cx:pt>
          <cx:pt idx="69077">5</cx:pt>
          <cx:pt idx="69078">5</cx:pt>
          <cx:pt idx="69079">5</cx:pt>
          <cx:pt idx="69080">5</cx:pt>
          <cx:pt idx="69081">5</cx:pt>
          <cx:pt idx="69082">5</cx:pt>
          <cx:pt idx="69083">5</cx:pt>
          <cx:pt idx="69084">5</cx:pt>
          <cx:pt idx="69085">5</cx:pt>
          <cx:pt idx="69086">5</cx:pt>
          <cx:pt idx="69087">5</cx:pt>
          <cx:pt idx="69088">5</cx:pt>
          <cx:pt idx="69089">5</cx:pt>
          <cx:pt idx="69090">5</cx:pt>
          <cx:pt idx="69091">5</cx:pt>
          <cx:pt idx="69092">5</cx:pt>
          <cx:pt idx="69093">5</cx:pt>
          <cx:pt idx="69094">5</cx:pt>
          <cx:pt idx="69095">5</cx:pt>
          <cx:pt idx="69096">5</cx:pt>
          <cx:pt idx="69097">5</cx:pt>
          <cx:pt idx="69098">5</cx:pt>
          <cx:pt idx="69099">5</cx:pt>
          <cx:pt idx="69100">5</cx:pt>
          <cx:pt idx="69101">5</cx:pt>
          <cx:pt idx="69102">5</cx:pt>
          <cx:pt idx="69103">5</cx:pt>
          <cx:pt idx="69104">5</cx:pt>
          <cx:pt idx="69105">5</cx:pt>
          <cx:pt idx="69106">5</cx:pt>
          <cx:pt idx="69107">5</cx:pt>
          <cx:pt idx="69108">5</cx:pt>
          <cx:pt idx="69109">5</cx:pt>
          <cx:pt idx="69110">5</cx:pt>
          <cx:pt idx="69111">5</cx:pt>
          <cx:pt idx="69112">5</cx:pt>
          <cx:pt idx="69113">5</cx:pt>
          <cx:pt idx="69114">5</cx:pt>
          <cx:pt idx="69115">5</cx:pt>
          <cx:pt idx="69116">5</cx:pt>
          <cx:pt idx="69117">5</cx:pt>
          <cx:pt idx="69118">5</cx:pt>
          <cx:pt idx="69119">5</cx:pt>
          <cx:pt idx="69120">5</cx:pt>
          <cx:pt idx="69121">5</cx:pt>
          <cx:pt idx="69122">5</cx:pt>
          <cx:pt idx="69123">5</cx:pt>
          <cx:pt idx="69124">5</cx:pt>
          <cx:pt idx="69125">5</cx:pt>
          <cx:pt idx="69126">5</cx:pt>
          <cx:pt idx="69127">5</cx:pt>
          <cx:pt idx="69128">5</cx:pt>
          <cx:pt idx="69129">5</cx:pt>
          <cx:pt idx="69130">5</cx:pt>
          <cx:pt idx="69131">5</cx:pt>
          <cx:pt idx="69132">5</cx:pt>
          <cx:pt idx="69133">5</cx:pt>
          <cx:pt idx="69134">5</cx:pt>
          <cx:pt idx="69135">5</cx:pt>
          <cx:pt idx="69136">5</cx:pt>
          <cx:pt idx="69137">5</cx:pt>
          <cx:pt idx="69138">5</cx:pt>
          <cx:pt idx="69139">5</cx:pt>
          <cx:pt idx="69140">5</cx:pt>
          <cx:pt idx="69141">5</cx:pt>
          <cx:pt idx="69142">5</cx:pt>
          <cx:pt idx="69143">5</cx:pt>
          <cx:pt idx="69144">5</cx:pt>
          <cx:pt idx="69145">5</cx:pt>
          <cx:pt idx="69146">5</cx:pt>
          <cx:pt idx="69147">5</cx:pt>
          <cx:pt idx="69148">5</cx:pt>
          <cx:pt idx="69149">5</cx:pt>
          <cx:pt idx="69150">5</cx:pt>
          <cx:pt idx="69151">5</cx:pt>
          <cx:pt idx="69152">5</cx:pt>
          <cx:pt idx="69153">5</cx:pt>
          <cx:pt idx="69154">5</cx:pt>
          <cx:pt idx="69155">5</cx:pt>
          <cx:pt idx="69156">5</cx:pt>
          <cx:pt idx="69157">5</cx:pt>
          <cx:pt idx="69158">5</cx:pt>
          <cx:pt idx="69159">5</cx:pt>
          <cx:pt idx="69160">5</cx:pt>
          <cx:pt idx="69161">5</cx:pt>
          <cx:pt idx="69162">5</cx:pt>
          <cx:pt idx="69163">5</cx:pt>
          <cx:pt idx="69164">5</cx:pt>
          <cx:pt idx="69165">5</cx:pt>
          <cx:pt idx="69166">5</cx:pt>
          <cx:pt idx="69167">5</cx:pt>
          <cx:pt idx="69168">5</cx:pt>
          <cx:pt idx="69169">5</cx:pt>
          <cx:pt idx="69170">5</cx:pt>
          <cx:pt idx="69171">5</cx:pt>
          <cx:pt idx="69172">5</cx:pt>
          <cx:pt idx="69173">5</cx:pt>
          <cx:pt idx="69174">5</cx:pt>
          <cx:pt idx="69175">5</cx:pt>
          <cx:pt idx="69176">5</cx:pt>
          <cx:pt idx="69177">5</cx:pt>
          <cx:pt idx="69178">5</cx:pt>
          <cx:pt idx="69179">5</cx:pt>
          <cx:pt idx="69180">5</cx:pt>
          <cx:pt idx="69181">5</cx:pt>
          <cx:pt idx="69182">5</cx:pt>
          <cx:pt idx="69183">5</cx:pt>
          <cx:pt idx="69184">5</cx:pt>
          <cx:pt idx="69185">5</cx:pt>
          <cx:pt idx="69186">5</cx:pt>
          <cx:pt idx="69187">5</cx:pt>
          <cx:pt idx="69188">5</cx:pt>
          <cx:pt idx="69189">5</cx:pt>
          <cx:pt idx="69190">5</cx:pt>
          <cx:pt idx="69191">5</cx:pt>
          <cx:pt idx="69192">5</cx:pt>
          <cx:pt idx="69193">5</cx:pt>
          <cx:pt idx="69194">5</cx:pt>
          <cx:pt idx="69195">5</cx:pt>
          <cx:pt idx="69196">5</cx:pt>
          <cx:pt idx="69197">5</cx:pt>
          <cx:pt idx="69198">5</cx:pt>
          <cx:pt idx="69199">5</cx:pt>
          <cx:pt idx="69200">5</cx:pt>
          <cx:pt idx="69201">5</cx:pt>
          <cx:pt idx="69202">5</cx:pt>
          <cx:pt idx="69203">5</cx:pt>
          <cx:pt idx="69204">5</cx:pt>
          <cx:pt idx="69205">5</cx:pt>
          <cx:pt idx="69206">5</cx:pt>
          <cx:pt idx="69207">5</cx:pt>
          <cx:pt idx="69208">5</cx:pt>
          <cx:pt idx="69209">5</cx:pt>
          <cx:pt idx="69210">5</cx:pt>
          <cx:pt idx="69211">5</cx:pt>
          <cx:pt idx="69212">5</cx:pt>
          <cx:pt idx="69213">5</cx:pt>
          <cx:pt idx="69214">5</cx:pt>
          <cx:pt idx="69215">5</cx:pt>
          <cx:pt idx="69216">5</cx:pt>
          <cx:pt idx="69217">5</cx:pt>
          <cx:pt idx="69218">5</cx:pt>
          <cx:pt idx="69219">5</cx:pt>
          <cx:pt idx="69220">5</cx:pt>
          <cx:pt idx="69221">5</cx:pt>
          <cx:pt idx="69222">5</cx:pt>
          <cx:pt idx="69223">5</cx:pt>
          <cx:pt idx="69224">5</cx:pt>
          <cx:pt idx="69225">5</cx:pt>
          <cx:pt idx="69226">5</cx:pt>
          <cx:pt idx="69227">5</cx:pt>
          <cx:pt idx="69228">5</cx:pt>
          <cx:pt idx="69229">5</cx:pt>
          <cx:pt idx="69230">5</cx:pt>
          <cx:pt idx="69231">5</cx:pt>
          <cx:pt idx="69232">5</cx:pt>
          <cx:pt idx="69233">5</cx:pt>
          <cx:pt idx="69234">5</cx:pt>
          <cx:pt idx="69235">5</cx:pt>
          <cx:pt idx="69236">5</cx:pt>
          <cx:pt idx="69237">5</cx:pt>
          <cx:pt idx="69238">5</cx:pt>
          <cx:pt idx="69239">5</cx:pt>
          <cx:pt idx="69240">5</cx:pt>
          <cx:pt idx="69241">5</cx:pt>
          <cx:pt idx="69242">5</cx:pt>
          <cx:pt idx="69243">5</cx:pt>
          <cx:pt idx="69244">5</cx:pt>
          <cx:pt idx="69245">5</cx:pt>
          <cx:pt idx="69246">5</cx:pt>
          <cx:pt idx="69247">5</cx:pt>
          <cx:pt idx="69248">5</cx:pt>
          <cx:pt idx="69249">5</cx:pt>
          <cx:pt idx="69250">5</cx:pt>
          <cx:pt idx="69251">5</cx:pt>
          <cx:pt idx="69252">5</cx:pt>
          <cx:pt idx="69253">5</cx:pt>
          <cx:pt idx="69254">5</cx:pt>
          <cx:pt idx="69255">5</cx:pt>
          <cx:pt idx="69256">5</cx:pt>
          <cx:pt idx="69257">5</cx:pt>
          <cx:pt idx="69258">5</cx:pt>
          <cx:pt idx="69259">5</cx:pt>
          <cx:pt idx="69260">5</cx:pt>
          <cx:pt idx="69261">5</cx:pt>
          <cx:pt idx="69262">5</cx:pt>
          <cx:pt idx="69263">5</cx:pt>
          <cx:pt idx="69264">5</cx:pt>
          <cx:pt idx="69265">5</cx:pt>
          <cx:pt idx="69266">5</cx:pt>
          <cx:pt idx="69267">5</cx:pt>
          <cx:pt idx="69268">5</cx:pt>
          <cx:pt idx="69269">5</cx:pt>
          <cx:pt idx="69270">5</cx:pt>
          <cx:pt idx="69271">5</cx:pt>
          <cx:pt idx="69272">5</cx:pt>
          <cx:pt idx="69273">5</cx:pt>
          <cx:pt idx="69274">5</cx:pt>
          <cx:pt idx="69275">5</cx:pt>
          <cx:pt idx="69276">5</cx:pt>
          <cx:pt idx="69277">5</cx:pt>
          <cx:pt idx="69278">5</cx:pt>
          <cx:pt idx="69279">5</cx:pt>
          <cx:pt idx="69280">5</cx:pt>
          <cx:pt idx="69281">5</cx:pt>
          <cx:pt idx="69282">5</cx:pt>
          <cx:pt idx="69283">5</cx:pt>
          <cx:pt idx="69284">5</cx:pt>
          <cx:pt idx="69285">5</cx:pt>
          <cx:pt idx="69286">5</cx:pt>
          <cx:pt idx="69287">5</cx:pt>
          <cx:pt idx="69288">5</cx:pt>
          <cx:pt idx="69289">5</cx:pt>
          <cx:pt idx="69290">5</cx:pt>
          <cx:pt idx="69291">5</cx:pt>
          <cx:pt idx="69292">5</cx:pt>
          <cx:pt idx="69293">5</cx:pt>
          <cx:pt idx="69294">5</cx:pt>
          <cx:pt idx="69295">5</cx:pt>
          <cx:pt idx="69296">5</cx:pt>
          <cx:pt idx="69297">5</cx:pt>
          <cx:pt idx="69298">5</cx:pt>
          <cx:pt idx="69299">5</cx:pt>
          <cx:pt idx="69300">5</cx:pt>
          <cx:pt idx="69301">5</cx:pt>
          <cx:pt idx="69302">5</cx:pt>
          <cx:pt idx="69303">5</cx:pt>
          <cx:pt idx="69304">5</cx:pt>
          <cx:pt idx="69305">5</cx:pt>
          <cx:pt idx="69306">5</cx:pt>
          <cx:pt idx="69307">5</cx:pt>
          <cx:pt idx="69308">5</cx:pt>
          <cx:pt idx="69309">5</cx:pt>
          <cx:pt idx="69310">5</cx:pt>
          <cx:pt idx="69311">5</cx:pt>
          <cx:pt idx="69312">5</cx:pt>
          <cx:pt idx="69313">5</cx:pt>
          <cx:pt idx="69314">5</cx:pt>
          <cx:pt idx="69315">5</cx:pt>
          <cx:pt idx="69316">5</cx:pt>
          <cx:pt idx="69317">5</cx:pt>
          <cx:pt idx="69318">5</cx:pt>
          <cx:pt idx="69319">5</cx:pt>
          <cx:pt idx="69320">5</cx:pt>
          <cx:pt idx="69321">5</cx:pt>
          <cx:pt idx="69322">5</cx:pt>
          <cx:pt idx="69323">5</cx:pt>
          <cx:pt idx="69324">5</cx:pt>
          <cx:pt idx="69325">5</cx:pt>
          <cx:pt idx="69326">5</cx:pt>
          <cx:pt idx="69327">5</cx:pt>
          <cx:pt idx="69328">5</cx:pt>
          <cx:pt idx="69329">5</cx:pt>
          <cx:pt idx="69330">5</cx:pt>
          <cx:pt idx="69331">5</cx:pt>
          <cx:pt idx="69332">5</cx:pt>
          <cx:pt idx="69333">5</cx:pt>
          <cx:pt idx="69334">5</cx:pt>
          <cx:pt idx="69335">5</cx:pt>
          <cx:pt idx="69336">5</cx:pt>
          <cx:pt idx="69337">5</cx:pt>
          <cx:pt idx="69338">5</cx:pt>
          <cx:pt idx="69339">5</cx:pt>
          <cx:pt idx="69340">5</cx:pt>
          <cx:pt idx="69341">5</cx:pt>
          <cx:pt idx="69342">5</cx:pt>
          <cx:pt idx="69343">5</cx:pt>
          <cx:pt idx="69344">5</cx:pt>
          <cx:pt idx="69345">5</cx:pt>
          <cx:pt idx="69346">5</cx:pt>
          <cx:pt idx="69347">5</cx:pt>
          <cx:pt idx="69348">5</cx:pt>
          <cx:pt idx="69349">5</cx:pt>
          <cx:pt idx="69350">5</cx:pt>
          <cx:pt idx="69351">5</cx:pt>
          <cx:pt idx="69352">5</cx:pt>
          <cx:pt idx="69353">5</cx:pt>
          <cx:pt idx="69354">5</cx:pt>
          <cx:pt idx="69355">5</cx:pt>
          <cx:pt idx="69356">5</cx:pt>
          <cx:pt idx="69357">5</cx:pt>
          <cx:pt idx="69358">5</cx:pt>
          <cx:pt idx="69359">5</cx:pt>
          <cx:pt idx="69360">5</cx:pt>
          <cx:pt idx="69361">5</cx:pt>
          <cx:pt idx="69362">5</cx:pt>
          <cx:pt idx="69363">5</cx:pt>
          <cx:pt idx="69364">5</cx:pt>
          <cx:pt idx="69365">5</cx:pt>
          <cx:pt idx="69366">5</cx:pt>
          <cx:pt idx="69367">5</cx:pt>
          <cx:pt idx="69368">5</cx:pt>
          <cx:pt idx="69369">5</cx:pt>
          <cx:pt idx="69370">5</cx:pt>
          <cx:pt idx="69371">5</cx:pt>
          <cx:pt idx="69372">5</cx:pt>
          <cx:pt idx="69373">5</cx:pt>
          <cx:pt idx="69374">5</cx:pt>
          <cx:pt idx="69375">5</cx:pt>
          <cx:pt idx="69376">5</cx:pt>
          <cx:pt idx="69377">5</cx:pt>
          <cx:pt idx="69378">5</cx:pt>
          <cx:pt idx="69379">5</cx:pt>
          <cx:pt idx="69380">5</cx:pt>
          <cx:pt idx="69381">5</cx:pt>
          <cx:pt idx="69382">5</cx:pt>
          <cx:pt idx="69383">5</cx:pt>
          <cx:pt idx="69384">5</cx:pt>
          <cx:pt idx="69385">5</cx:pt>
          <cx:pt idx="69386">5</cx:pt>
          <cx:pt idx="69387">5</cx:pt>
          <cx:pt idx="69388">5</cx:pt>
          <cx:pt idx="69389">5</cx:pt>
          <cx:pt idx="69390">5</cx:pt>
          <cx:pt idx="69391">5</cx:pt>
          <cx:pt idx="69392">5</cx:pt>
          <cx:pt idx="69393">5</cx:pt>
          <cx:pt idx="69394">5</cx:pt>
          <cx:pt idx="69395">5</cx:pt>
          <cx:pt idx="69396">5</cx:pt>
          <cx:pt idx="69397">5</cx:pt>
          <cx:pt idx="69398">5</cx:pt>
          <cx:pt idx="69399">5</cx:pt>
          <cx:pt idx="69400">5</cx:pt>
          <cx:pt idx="69401">5</cx:pt>
          <cx:pt idx="69402">5</cx:pt>
          <cx:pt idx="69403">5</cx:pt>
          <cx:pt idx="69404">5</cx:pt>
          <cx:pt idx="69405">5</cx:pt>
          <cx:pt idx="69406">5</cx:pt>
          <cx:pt idx="69407">5</cx:pt>
          <cx:pt idx="69408">5</cx:pt>
          <cx:pt idx="69409">5</cx:pt>
          <cx:pt idx="69410">5</cx:pt>
          <cx:pt idx="69411">5</cx:pt>
          <cx:pt idx="69412">5</cx:pt>
          <cx:pt idx="69413">5</cx:pt>
          <cx:pt idx="69414">5</cx:pt>
          <cx:pt idx="69415">5</cx:pt>
          <cx:pt idx="69416">5</cx:pt>
          <cx:pt idx="69417">5</cx:pt>
          <cx:pt idx="69418">5</cx:pt>
          <cx:pt idx="69419">5</cx:pt>
          <cx:pt idx="69420">5</cx:pt>
          <cx:pt idx="69421">5</cx:pt>
          <cx:pt idx="69422">5</cx:pt>
          <cx:pt idx="69423">5</cx:pt>
          <cx:pt idx="69424">5</cx:pt>
          <cx:pt idx="69425">5</cx:pt>
          <cx:pt idx="69426">5</cx:pt>
          <cx:pt idx="69427">5</cx:pt>
          <cx:pt idx="69428">5</cx:pt>
          <cx:pt idx="69429">5</cx:pt>
          <cx:pt idx="69430">5</cx:pt>
          <cx:pt idx="69431">5</cx:pt>
          <cx:pt idx="69432">5</cx:pt>
          <cx:pt idx="69433">5</cx:pt>
          <cx:pt idx="69434">5</cx:pt>
          <cx:pt idx="69435">5</cx:pt>
          <cx:pt idx="69436">5</cx:pt>
          <cx:pt idx="69437">5</cx:pt>
          <cx:pt idx="69438">5</cx:pt>
          <cx:pt idx="69439">5</cx:pt>
          <cx:pt idx="69440">5</cx:pt>
          <cx:pt idx="69441">5</cx:pt>
          <cx:pt idx="69442">5</cx:pt>
          <cx:pt idx="69443">5</cx:pt>
          <cx:pt idx="69444">5</cx:pt>
          <cx:pt idx="69445">5</cx:pt>
          <cx:pt idx="69446">5</cx:pt>
          <cx:pt idx="69447">5</cx:pt>
          <cx:pt idx="69448">5</cx:pt>
          <cx:pt idx="69449">5</cx:pt>
          <cx:pt idx="69450">5</cx:pt>
          <cx:pt idx="69451">5</cx:pt>
          <cx:pt idx="69452">5</cx:pt>
          <cx:pt idx="69453">5</cx:pt>
          <cx:pt idx="69454">5</cx:pt>
          <cx:pt idx="69455">5</cx:pt>
          <cx:pt idx="69456">5</cx:pt>
          <cx:pt idx="69457">5</cx:pt>
          <cx:pt idx="69458">5</cx:pt>
          <cx:pt idx="69459">5</cx:pt>
          <cx:pt idx="69460">5</cx:pt>
          <cx:pt idx="69461">5</cx:pt>
          <cx:pt idx="69462">5</cx:pt>
          <cx:pt idx="69463">5</cx:pt>
          <cx:pt idx="69464">5</cx:pt>
          <cx:pt idx="69465">5</cx:pt>
          <cx:pt idx="69466">5</cx:pt>
          <cx:pt idx="69467">4</cx:pt>
          <cx:pt idx="69468">4</cx:pt>
          <cx:pt idx="69469">4</cx:pt>
          <cx:pt idx="69470">4</cx:pt>
          <cx:pt idx="69471">4</cx:pt>
          <cx:pt idx="69472">4</cx:pt>
          <cx:pt idx="69473">4</cx:pt>
          <cx:pt idx="69474">4</cx:pt>
          <cx:pt idx="69475">4</cx:pt>
          <cx:pt idx="69476">4</cx:pt>
          <cx:pt idx="69477">4</cx:pt>
          <cx:pt idx="69478">4</cx:pt>
          <cx:pt idx="69479">4</cx:pt>
          <cx:pt idx="69480">4</cx:pt>
          <cx:pt idx="69481">4</cx:pt>
          <cx:pt idx="69482">4</cx:pt>
          <cx:pt idx="69483">4</cx:pt>
          <cx:pt idx="69484">4</cx:pt>
          <cx:pt idx="69485">4</cx:pt>
          <cx:pt idx="69486">4</cx:pt>
          <cx:pt idx="69487">4</cx:pt>
          <cx:pt idx="69488">4</cx:pt>
          <cx:pt idx="69489">4</cx:pt>
          <cx:pt idx="69490">4</cx:pt>
          <cx:pt idx="69491">4</cx:pt>
          <cx:pt idx="69492">4</cx:pt>
          <cx:pt idx="69493">4</cx:pt>
          <cx:pt idx="69494">4</cx:pt>
          <cx:pt idx="69495">4</cx:pt>
          <cx:pt idx="69496">4</cx:pt>
          <cx:pt idx="69497">4</cx:pt>
          <cx:pt idx="69498">4</cx:pt>
          <cx:pt idx="69499">4</cx:pt>
          <cx:pt idx="69500">4</cx:pt>
          <cx:pt idx="69501">4</cx:pt>
          <cx:pt idx="69502">4</cx:pt>
          <cx:pt idx="69503">4</cx:pt>
          <cx:pt idx="69504">4</cx:pt>
          <cx:pt idx="69505">4</cx:pt>
          <cx:pt idx="69506">4</cx:pt>
          <cx:pt idx="69507">4</cx:pt>
          <cx:pt idx="69508">4</cx:pt>
          <cx:pt idx="69509">4</cx:pt>
          <cx:pt idx="69510">4</cx:pt>
          <cx:pt idx="69511">4</cx:pt>
          <cx:pt idx="69512">4</cx:pt>
          <cx:pt idx="69513">4</cx:pt>
          <cx:pt idx="69514">4</cx:pt>
          <cx:pt idx="69515">4</cx:pt>
          <cx:pt idx="69516">4</cx:pt>
          <cx:pt idx="69517">4</cx:pt>
          <cx:pt idx="69518">4</cx:pt>
          <cx:pt idx="69519">4</cx:pt>
          <cx:pt idx="69520">4</cx:pt>
          <cx:pt idx="69521">4</cx:pt>
          <cx:pt idx="69522">4</cx:pt>
          <cx:pt idx="69523">4</cx:pt>
          <cx:pt idx="69524">4</cx:pt>
          <cx:pt idx="69525">4</cx:pt>
          <cx:pt idx="69526">4</cx:pt>
          <cx:pt idx="69527">4</cx:pt>
          <cx:pt idx="69528">4</cx:pt>
          <cx:pt idx="69529">4</cx:pt>
          <cx:pt idx="69530">4</cx:pt>
          <cx:pt idx="69531">4</cx:pt>
          <cx:pt idx="69532">4</cx:pt>
          <cx:pt idx="69533">4</cx:pt>
          <cx:pt idx="69534">4</cx:pt>
          <cx:pt idx="69535">4</cx:pt>
          <cx:pt idx="69536">4</cx:pt>
          <cx:pt idx="69537">4</cx:pt>
          <cx:pt idx="69538">4</cx:pt>
          <cx:pt idx="69539">4</cx:pt>
          <cx:pt idx="69540">4</cx:pt>
          <cx:pt idx="69541">4</cx:pt>
          <cx:pt idx="69542">4</cx:pt>
          <cx:pt idx="69543">4</cx:pt>
          <cx:pt idx="69544">4</cx:pt>
          <cx:pt idx="69545">4</cx:pt>
          <cx:pt idx="69546">4</cx:pt>
          <cx:pt idx="69547">4</cx:pt>
          <cx:pt idx="69548">4</cx:pt>
          <cx:pt idx="69549">4</cx:pt>
          <cx:pt idx="69550">4</cx:pt>
          <cx:pt idx="69551">4</cx:pt>
          <cx:pt idx="69552">4</cx:pt>
          <cx:pt idx="69553">4</cx:pt>
          <cx:pt idx="69554">4</cx:pt>
          <cx:pt idx="69555">4</cx:pt>
          <cx:pt idx="69556">4</cx:pt>
          <cx:pt idx="69557">4</cx:pt>
          <cx:pt idx="69558">4</cx:pt>
          <cx:pt idx="69559">4</cx:pt>
          <cx:pt idx="69560">4</cx:pt>
          <cx:pt idx="69561">4</cx:pt>
          <cx:pt idx="69562">4</cx:pt>
          <cx:pt idx="69563">4</cx:pt>
          <cx:pt idx="69564">4</cx:pt>
          <cx:pt idx="69565">4</cx:pt>
          <cx:pt idx="69566">4</cx:pt>
          <cx:pt idx="69567">4</cx:pt>
          <cx:pt idx="69568">4</cx:pt>
          <cx:pt idx="69569">4</cx:pt>
          <cx:pt idx="69570">4</cx:pt>
          <cx:pt idx="69571">4</cx:pt>
          <cx:pt idx="69572">4</cx:pt>
          <cx:pt idx="69573">4</cx:pt>
          <cx:pt idx="69574">4</cx:pt>
          <cx:pt idx="69575">4</cx:pt>
          <cx:pt idx="69576">4</cx:pt>
          <cx:pt idx="69577">4</cx:pt>
          <cx:pt idx="69578">4</cx:pt>
          <cx:pt idx="69579">4</cx:pt>
          <cx:pt idx="69580">4</cx:pt>
          <cx:pt idx="69581">4</cx:pt>
          <cx:pt idx="69582">4</cx:pt>
          <cx:pt idx="69583">4</cx:pt>
          <cx:pt idx="69584">4</cx:pt>
          <cx:pt idx="69585">4</cx:pt>
          <cx:pt idx="69586">4</cx:pt>
          <cx:pt idx="69587">4</cx:pt>
          <cx:pt idx="69588">4</cx:pt>
          <cx:pt idx="69589">4</cx:pt>
          <cx:pt idx="69590">4</cx:pt>
          <cx:pt idx="69591">4</cx:pt>
          <cx:pt idx="69592">4</cx:pt>
          <cx:pt idx="69593">4</cx:pt>
          <cx:pt idx="69594">4</cx:pt>
          <cx:pt idx="69595">4</cx:pt>
          <cx:pt idx="69596">4</cx:pt>
          <cx:pt idx="69597">4</cx:pt>
          <cx:pt idx="69598">4</cx:pt>
          <cx:pt idx="69599">4</cx:pt>
          <cx:pt idx="69600">4</cx:pt>
          <cx:pt idx="69601">4</cx:pt>
          <cx:pt idx="69602">4</cx:pt>
          <cx:pt idx="69603">4</cx:pt>
          <cx:pt idx="69604">4</cx:pt>
          <cx:pt idx="69605">4</cx:pt>
          <cx:pt idx="69606">4</cx:pt>
          <cx:pt idx="69607">4</cx:pt>
          <cx:pt idx="69608">4</cx:pt>
          <cx:pt idx="69609">4</cx:pt>
          <cx:pt idx="69610">4</cx:pt>
          <cx:pt idx="69611">4</cx:pt>
          <cx:pt idx="69612">4</cx:pt>
          <cx:pt idx="69613">4</cx:pt>
          <cx:pt idx="69614">4</cx:pt>
          <cx:pt idx="69615">4</cx:pt>
          <cx:pt idx="69616">4</cx:pt>
          <cx:pt idx="69617">4</cx:pt>
          <cx:pt idx="69618">4</cx:pt>
          <cx:pt idx="69619">4</cx:pt>
          <cx:pt idx="69620">4</cx:pt>
          <cx:pt idx="69621">4</cx:pt>
          <cx:pt idx="69622">4</cx:pt>
          <cx:pt idx="69623">4</cx:pt>
          <cx:pt idx="69624">4</cx:pt>
          <cx:pt idx="69625">4</cx:pt>
          <cx:pt idx="69626">4</cx:pt>
          <cx:pt idx="69627">4</cx:pt>
          <cx:pt idx="69628">4</cx:pt>
          <cx:pt idx="69629">4</cx:pt>
          <cx:pt idx="69630">4</cx:pt>
          <cx:pt idx="69631">4</cx:pt>
          <cx:pt idx="69632">4</cx:pt>
          <cx:pt idx="69633">4</cx:pt>
          <cx:pt idx="69634">4</cx:pt>
          <cx:pt idx="69635">4</cx:pt>
          <cx:pt idx="69636">4</cx:pt>
          <cx:pt idx="69637">4</cx:pt>
          <cx:pt idx="69638">4</cx:pt>
          <cx:pt idx="69639">4</cx:pt>
          <cx:pt idx="69640">4</cx:pt>
          <cx:pt idx="69641">4</cx:pt>
          <cx:pt idx="69642">4</cx:pt>
          <cx:pt idx="69643">4</cx:pt>
          <cx:pt idx="69644">4</cx:pt>
          <cx:pt idx="69645">4</cx:pt>
          <cx:pt idx="69646">4</cx:pt>
          <cx:pt idx="69647">4</cx:pt>
          <cx:pt idx="69648">4</cx:pt>
          <cx:pt idx="69649">4</cx:pt>
          <cx:pt idx="69650">4</cx:pt>
          <cx:pt idx="69651">4</cx:pt>
          <cx:pt idx="69652">4</cx:pt>
          <cx:pt idx="69653">4</cx:pt>
          <cx:pt idx="69654">4</cx:pt>
          <cx:pt idx="69655">4</cx:pt>
          <cx:pt idx="69656">4</cx:pt>
          <cx:pt idx="69657">4</cx:pt>
          <cx:pt idx="69658">4</cx:pt>
          <cx:pt idx="69659">4</cx:pt>
          <cx:pt idx="69660">4</cx:pt>
          <cx:pt idx="69661">4</cx:pt>
          <cx:pt idx="69662">4</cx:pt>
          <cx:pt idx="69663">4</cx:pt>
          <cx:pt idx="69664">4</cx:pt>
          <cx:pt idx="69665">4</cx:pt>
          <cx:pt idx="69666">4</cx:pt>
          <cx:pt idx="69667">4</cx:pt>
          <cx:pt idx="69668">4</cx:pt>
          <cx:pt idx="69669">4</cx:pt>
          <cx:pt idx="69670">4</cx:pt>
          <cx:pt idx="69671">4</cx:pt>
          <cx:pt idx="69672">4</cx:pt>
          <cx:pt idx="69673">4</cx:pt>
          <cx:pt idx="69674">4</cx:pt>
          <cx:pt idx="69675">4</cx:pt>
          <cx:pt idx="69676">4</cx:pt>
          <cx:pt idx="69677">4</cx:pt>
          <cx:pt idx="69678">4</cx:pt>
          <cx:pt idx="69679">4</cx:pt>
          <cx:pt idx="69680">4</cx:pt>
          <cx:pt idx="69681">4</cx:pt>
          <cx:pt idx="69682">4</cx:pt>
          <cx:pt idx="69683">4</cx:pt>
          <cx:pt idx="69684">4</cx:pt>
          <cx:pt idx="69685">4</cx:pt>
          <cx:pt idx="69686">4</cx:pt>
          <cx:pt idx="69687">4</cx:pt>
          <cx:pt idx="69688">4</cx:pt>
          <cx:pt idx="69689">4</cx:pt>
          <cx:pt idx="69690">4</cx:pt>
          <cx:pt idx="69691">4</cx:pt>
          <cx:pt idx="69692">4</cx:pt>
          <cx:pt idx="69693">4</cx:pt>
          <cx:pt idx="69694">4</cx:pt>
          <cx:pt idx="69695">4</cx:pt>
          <cx:pt idx="69696">4</cx:pt>
          <cx:pt idx="69697">4</cx:pt>
          <cx:pt idx="69698">4</cx:pt>
          <cx:pt idx="69699">4</cx:pt>
          <cx:pt idx="69700">4</cx:pt>
          <cx:pt idx="69701">4</cx:pt>
          <cx:pt idx="69702">4</cx:pt>
          <cx:pt idx="69703">4</cx:pt>
          <cx:pt idx="69704">4</cx:pt>
          <cx:pt idx="69705">4</cx:pt>
          <cx:pt idx="69706">4</cx:pt>
          <cx:pt idx="69707">4</cx:pt>
          <cx:pt idx="69708">4</cx:pt>
          <cx:pt idx="69709">4</cx:pt>
          <cx:pt idx="69710">4</cx:pt>
          <cx:pt idx="69711">4</cx:pt>
          <cx:pt idx="69712">4</cx:pt>
          <cx:pt idx="69713">4</cx:pt>
          <cx:pt idx="69714">4</cx:pt>
          <cx:pt idx="69715">4</cx:pt>
          <cx:pt idx="69716">4</cx:pt>
          <cx:pt idx="69717">4</cx:pt>
          <cx:pt idx="69718">4</cx:pt>
          <cx:pt idx="69719">4</cx:pt>
          <cx:pt idx="69720">4</cx:pt>
          <cx:pt idx="69721">4</cx:pt>
          <cx:pt idx="69722">4</cx:pt>
          <cx:pt idx="69723">4</cx:pt>
          <cx:pt idx="69724">4</cx:pt>
          <cx:pt idx="69725">4</cx:pt>
          <cx:pt idx="69726">4</cx:pt>
          <cx:pt idx="69727">4</cx:pt>
          <cx:pt idx="69728">4</cx:pt>
          <cx:pt idx="69729">4</cx:pt>
          <cx:pt idx="69730">4</cx:pt>
          <cx:pt idx="69731">4</cx:pt>
          <cx:pt idx="69732">4</cx:pt>
          <cx:pt idx="69733">4</cx:pt>
          <cx:pt idx="69734">4</cx:pt>
          <cx:pt idx="69735">4</cx:pt>
          <cx:pt idx="69736">4</cx:pt>
          <cx:pt idx="69737">4</cx:pt>
          <cx:pt idx="69738">4</cx:pt>
          <cx:pt idx="69739">4</cx:pt>
          <cx:pt idx="69740">4</cx:pt>
          <cx:pt idx="69741">4</cx:pt>
          <cx:pt idx="69742">4</cx:pt>
          <cx:pt idx="69743">4</cx:pt>
          <cx:pt idx="69744">4</cx:pt>
          <cx:pt idx="69745">4</cx:pt>
          <cx:pt idx="69746">4</cx:pt>
          <cx:pt idx="69747">4</cx:pt>
          <cx:pt idx="69748">4</cx:pt>
          <cx:pt idx="69749">4</cx:pt>
          <cx:pt idx="69750">4</cx:pt>
          <cx:pt idx="69751">4</cx:pt>
          <cx:pt idx="69752">4</cx:pt>
          <cx:pt idx="69753">4</cx:pt>
          <cx:pt idx="69754">4</cx:pt>
          <cx:pt idx="69755">4</cx:pt>
          <cx:pt idx="69756">4</cx:pt>
          <cx:pt idx="69757">4</cx:pt>
          <cx:pt idx="69758">4</cx:pt>
          <cx:pt idx="69759">4</cx:pt>
          <cx:pt idx="69760">4</cx:pt>
          <cx:pt idx="69761">4</cx:pt>
          <cx:pt idx="69762">4</cx:pt>
          <cx:pt idx="69763">4</cx:pt>
          <cx:pt idx="69764">4</cx:pt>
          <cx:pt idx="69765">4</cx:pt>
          <cx:pt idx="69766">4</cx:pt>
          <cx:pt idx="69767">4</cx:pt>
          <cx:pt idx="69768">4</cx:pt>
          <cx:pt idx="69769">4</cx:pt>
          <cx:pt idx="69770">4</cx:pt>
          <cx:pt idx="69771">4</cx:pt>
          <cx:pt idx="69772">4</cx:pt>
          <cx:pt idx="69773">4</cx:pt>
          <cx:pt idx="69774">4</cx:pt>
          <cx:pt idx="69775">4</cx:pt>
          <cx:pt idx="69776">4</cx:pt>
          <cx:pt idx="69777">4</cx:pt>
          <cx:pt idx="69778">4</cx:pt>
          <cx:pt idx="69779">4</cx:pt>
          <cx:pt idx="69780">4</cx:pt>
          <cx:pt idx="69781">4</cx:pt>
          <cx:pt idx="69782">4</cx:pt>
          <cx:pt idx="69783">4</cx:pt>
          <cx:pt idx="69784">4</cx:pt>
          <cx:pt idx="69785">4</cx:pt>
          <cx:pt idx="69786">4</cx:pt>
          <cx:pt idx="69787">4</cx:pt>
          <cx:pt idx="69788">4</cx:pt>
          <cx:pt idx="69789">4</cx:pt>
          <cx:pt idx="69790">4</cx:pt>
          <cx:pt idx="69791">4</cx:pt>
          <cx:pt idx="69792">4</cx:pt>
          <cx:pt idx="69793">4</cx:pt>
          <cx:pt idx="69794">4</cx:pt>
          <cx:pt idx="69795">4</cx:pt>
          <cx:pt idx="69796">4</cx:pt>
          <cx:pt idx="69797">4</cx:pt>
          <cx:pt idx="69798">4</cx:pt>
          <cx:pt idx="69799">4</cx:pt>
          <cx:pt idx="69800">4</cx:pt>
          <cx:pt idx="69801">4</cx:pt>
          <cx:pt idx="69802">4</cx:pt>
          <cx:pt idx="69803">4</cx:pt>
          <cx:pt idx="69804">4</cx:pt>
          <cx:pt idx="69805">4</cx:pt>
          <cx:pt idx="69806">4</cx:pt>
          <cx:pt idx="69807">4</cx:pt>
          <cx:pt idx="69808">4</cx:pt>
          <cx:pt idx="69809">4</cx:pt>
          <cx:pt idx="69810">4</cx:pt>
          <cx:pt idx="69811">4</cx:pt>
          <cx:pt idx="69812">4</cx:pt>
          <cx:pt idx="69813">4</cx:pt>
          <cx:pt idx="69814">4</cx:pt>
          <cx:pt idx="69815">4</cx:pt>
          <cx:pt idx="69816">4</cx:pt>
          <cx:pt idx="69817">4</cx:pt>
          <cx:pt idx="69818">4</cx:pt>
          <cx:pt idx="69819">4</cx:pt>
          <cx:pt idx="69820">4</cx:pt>
          <cx:pt idx="69821">4</cx:pt>
          <cx:pt idx="69822">4</cx:pt>
          <cx:pt idx="69823">4</cx:pt>
          <cx:pt idx="69824">4</cx:pt>
          <cx:pt idx="69825">4</cx:pt>
          <cx:pt idx="69826">4</cx:pt>
          <cx:pt idx="69827">4</cx:pt>
          <cx:pt idx="69828">4</cx:pt>
          <cx:pt idx="69829">4</cx:pt>
          <cx:pt idx="69830">4</cx:pt>
          <cx:pt idx="69831">4</cx:pt>
          <cx:pt idx="69832">4</cx:pt>
          <cx:pt idx="69833">4</cx:pt>
          <cx:pt idx="69834">4</cx:pt>
          <cx:pt idx="69835">4</cx:pt>
          <cx:pt idx="69836">4</cx:pt>
          <cx:pt idx="69837">4</cx:pt>
          <cx:pt idx="69838">4</cx:pt>
          <cx:pt idx="69839">4</cx:pt>
          <cx:pt idx="69840">4</cx:pt>
          <cx:pt idx="69841">4</cx:pt>
          <cx:pt idx="69842">4</cx:pt>
          <cx:pt idx="69843">4</cx:pt>
          <cx:pt idx="69844">4</cx:pt>
          <cx:pt idx="69845">4</cx:pt>
          <cx:pt idx="69846">4</cx:pt>
          <cx:pt idx="69847">4</cx:pt>
          <cx:pt idx="69848">4</cx:pt>
          <cx:pt idx="69849">4</cx:pt>
          <cx:pt idx="69850">4</cx:pt>
          <cx:pt idx="69851">4</cx:pt>
          <cx:pt idx="69852">4</cx:pt>
          <cx:pt idx="69853">4</cx:pt>
          <cx:pt idx="69854">4</cx:pt>
          <cx:pt idx="69855">4</cx:pt>
          <cx:pt idx="69856">4</cx:pt>
          <cx:pt idx="69857">4</cx:pt>
          <cx:pt idx="69858">4</cx:pt>
          <cx:pt idx="69859">4</cx:pt>
          <cx:pt idx="69860">4</cx:pt>
          <cx:pt idx="69861">4</cx:pt>
          <cx:pt idx="69862">4</cx:pt>
          <cx:pt idx="69863">4</cx:pt>
          <cx:pt idx="69864">4</cx:pt>
          <cx:pt idx="69865">4</cx:pt>
          <cx:pt idx="69866">4</cx:pt>
          <cx:pt idx="69867">4</cx:pt>
          <cx:pt idx="69868">4</cx:pt>
          <cx:pt idx="69869">4</cx:pt>
          <cx:pt idx="69870">4</cx:pt>
          <cx:pt idx="69871">4</cx:pt>
          <cx:pt idx="69872">4</cx:pt>
          <cx:pt idx="69873">4</cx:pt>
          <cx:pt idx="69874">4</cx:pt>
          <cx:pt idx="69875">4</cx:pt>
          <cx:pt idx="69876">4</cx:pt>
          <cx:pt idx="69877">4</cx:pt>
          <cx:pt idx="69878">4</cx:pt>
          <cx:pt idx="69879">4</cx:pt>
          <cx:pt idx="69880">4</cx:pt>
          <cx:pt idx="69881">4</cx:pt>
          <cx:pt idx="69882">4</cx:pt>
          <cx:pt idx="69883">4</cx:pt>
          <cx:pt idx="69884">4</cx:pt>
          <cx:pt idx="69885">4</cx:pt>
          <cx:pt idx="69886">4</cx:pt>
          <cx:pt idx="69887">4</cx:pt>
          <cx:pt idx="69888">4</cx:pt>
          <cx:pt idx="69889">4</cx:pt>
          <cx:pt idx="69890">4</cx:pt>
          <cx:pt idx="69891">4</cx:pt>
          <cx:pt idx="69892">4</cx:pt>
          <cx:pt idx="69893">4</cx:pt>
          <cx:pt idx="69894">4</cx:pt>
          <cx:pt idx="69895">4</cx:pt>
          <cx:pt idx="69896">4</cx:pt>
          <cx:pt idx="69897">4</cx:pt>
          <cx:pt idx="69898">4</cx:pt>
          <cx:pt idx="69899">4</cx:pt>
          <cx:pt idx="69900">4</cx:pt>
          <cx:pt idx="69901">4</cx:pt>
          <cx:pt idx="69902">4</cx:pt>
          <cx:pt idx="69903">4</cx:pt>
          <cx:pt idx="69904">4</cx:pt>
          <cx:pt idx="69905">4</cx:pt>
          <cx:pt idx="69906">4</cx:pt>
          <cx:pt idx="69907">4</cx:pt>
          <cx:pt idx="69908">4</cx:pt>
          <cx:pt idx="69909">4</cx:pt>
          <cx:pt idx="69910">4</cx:pt>
          <cx:pt idx="69911">4</cx:pt>
          <cx:pt idx="69912">4</cx:pt>
          <cx:pt idx="69913">4</cx:pt>
          <cx:pt idx="69914">4</cx:pt>
          <cx:pt idx="69915">4</cx:pt>
          <cx:pt idx="69916">4</cx:pt>
          <cx:pt idx="69917">4</cx:pt>
          <cx:pt idx="69918">4</cx:pt>
          <cx:pt idx="69919">4</cx:pt>
          <cx:pt idx="69920">4</cx:pt>
          <cx:pt idx="69921">4</cx:pt>
          <cx:pt idx="69922">4</cx:pt>
          <cx:pt idx="69923">4</cx:pt>
          <cx:pt idx="69924">4</cx:pt>
          <cx:pt idx="69925">4</cx:pt>
          <cx:pt idx="69926">4</cx:pt>
          <cx:pt idx="69927">4</cx:pt>
          <cx:pt idx="69928">4</cx:pt>
          <cx:pt idx="69929">4</cx:pt>
          <cx:pt idx="69930">4</cx:pt>
          <cx:pt idx="69931">4</cx:pt>
          <cx:pt idx="69932">4</cx:pt>
          <cx:pt idx="69933">4</cx:pt>
          <cx:pt idx="69934">4</cx:pt>
          <cx:pt idx="69935">4</cx:pt>
          <cx:pt idx="69936">4</cx:pt>
          <cx:pt idx="69937">4</cx:pt>
          <cx:pt idx="69938">4</cx:pt>
          <cx:pt idx="69939">4</cx:pt>
          <cx:pt idx="69940">4</cx:pt>
          <cx:pt idx="69941">4</cx:pt>
          <cx:pt idx="69942">4</cx:pt>
          <cx:pt idx="69943">4</cx:pt>
          <cx:pt idx="69944">4</cx:pt>
          <cx:pt idx="69945">4</cx:pt>
          <cx:pt idx="69946">4</cx:pt>
          <cx:pt idx="69947">4</cx:pt>
          <cx:pt idx="69948">4</cx:pt>
          <cx:pt idx="69949">4</cx:pt>
          <cx:pt idx="69950">4</cx:pt>
          <cx:pt idx="69951">4</cx:pt>
          <cx:pt idx="69952">4</cx:pt>
          <cx:pt idx="69953">4</cx:pt>
          <cx:pt idx="69954">4</cx:pt>
          <cx:pt idx="69955">4</cx:pt>
          <cx:pt idx="69956">4</cx:pt>
          <cx:pt idx="69957">4</cx:pt>
          <cx:pt idx="69958">4</cx:pt>
          <cx:pt idx="69959">4</cx:pt>
          <cx:pt idx="69960">4</cx:pt>
          <cx:pt idx="69961">4</cx:pt>
          <cx:pt idx="69962">4</cx:pt>
          <cx:pt idx="69963">4</cx:pt>
          <cx:pt idx="69964">4</cx:pt>
          <cx:pt idx="69965">4</cx:pt>
          <cx:pt idx="69966">4</cx:pt>
          <cx:pt idx="69967">4</cx:pt>
          <cx:pt idx="69968">4</cx:pt>
          <cx:pt idx="69969">4</cx:pt>
          <cx:pt idx="69970">4</cx:pt>
          <cx:pt idx="69971">4</cx:pt>
          <cx:pt idx="69972">4</cx:pt>
          <cx:pt idx="69973">4</cx:pt>
          <cx:pt idx="69974">4</cx:pt>
          <cx:pt idx="69975">4</cx:pt>
          <cx:pt idx="69976">4</cx:pt>
          <cx:pt idx="69977">4</cx:pt>
          <cx:pt idx="69978">4</cx:pt>
          <cx:pt idx="69979">4</cx:pt>
          <cx:pt idx="69980">4</cx:pt>
          <cx:pt idx="69981">4</cx:pt>
          <cx:pt idx="69982">4</cx:pt>
          <cx:pt idx="69983">4</cx:pt>
          <cx:pt idx="69984">4</cx:pt>
          <cx:pt idx="69985">4</cx:pt>
          <cx:pt idx="69986">4</cx:pt>
          <cx:pt idx="69987">4</cx:pt>
          <cx:pt idx="69988">4</cx:pt>
          <cx:pt idx="69989">4</cx:pt>
          <cx:pt idx="69990">4</cx:pt>
          <cx:pt idx="69991">4</cx:pt>
          <cx:pt idx="69992">4</cx:pt>
          <cx:pt idx="69993">4</cx:pt>
          <cx:pt idx="69994">4</cx:pt>
          <cx:pt idx="69995">4</cx:pt>
          <cx:pt idx="69996">4</cx:pt>
          <cx:pt idx="69997">4</cx:pt>
          <cx:pt idx="69998">4</cx:pt>
          <cx:pt idx="69999">4</cx:pt>
          <cx:pt idx="70000">4</cx:pt>
          <cx:pt idx="70001">4</cx:pt>
          <cx:pt idx="70002">4</cx:pt>
          <cx:pt idx="70003">4</cx:pt>
          <cx:pt idx="70004">4</cx:pt>
          <cx:pt idx="70005">4</cx:pt>
          <cx:pt idx="70006">4</cx:pt>
          <cx:pt idx="70007">4</cx:pt>
          <cx:pt idx="70008">4</cx:pt>
          <cx:pt idx="70009">4</cx:pt>
          <cx:pt idx="70010">4</cx:pt>
          <cx:pt idx="70011">4</cx:pt>
          <cx:pt idx="70012">4</cx:pt>
          <cx:pt idx="70013">4</cx:pt>
          <cx:pt idx="70014">4</cx:pt>
          <cx:pt idx="70015">4</cx:pt>
          <cx:pt idx="70016">4</cx:pt>
          <cx:pt idx="70017">4</cx:pt>
          <cx:pt idx="70018">4</cx:pt>
          <cx:pt idx="70019">4</cx:pt>
          <cx:pt idx="70020">4</cx:pt>
          <cx:pt idx="70021">4</cx:pt>
          <cx:pt idx="70022">4</cx:pt>
          <cx:pt idx="70023">4</cx:pt>
          <cx:pt idx="70024">4</cx:pt>
          <cx:pt idx="70025">4</cx:pt>
          <cx:pt idx="70026">4</cx:pt>
          <cx:pt idx="70027">4</cx:pt>
          <cx:pt idx="70028">4</cx:pt>
          <cx:pt idx="70029">4</cx:pt>
          <cx:pt idx="70030">4</cx:pt>
          <cx:pt idx="70031">4</cx:pt>
          <cx:pt idx="70032">4</cx:pt>
          <cx:pt idx="70033">4</cx:pt>
          <cx:pt idx="70034">4</cx:pt>
          <cx:pt idx="70035">4</cx:pt>
          <cx:pt idx="70036">4</cx:pt>
          <cx:pt idx="70037">4</cx:pt>
          <cx:pt idx="70038">4</cx:pt>
          <cx:pt idx="70039">4</cx:pt>
          <cx:pt idx="70040">4</cx:pt>
          <cx:pt idx="70041">4</cx:pt>
          <cx:pt idx="70042">4</cx:pt>
          <cx:pt idx="70043">4</cx:pt>
          <cx:pt idx="70044">4</cx:pt>
          <cx:pt idx="70045">4</cx:pt>
          <cx:pt idx="70046">4</cx:pt>
          <cx:pt idx="70047">4</cx:pt>
          <cx:pt idx="70048">4</cx:pt>
          <cx:pt idx="70049">4</cx:pt>
          <cx:pt idx="70050">4</cx:pt>
          <cx:pt idx="70051">4</cx:pt>
          <cx:pt idx="70052">4</cx:pt>
          <cx:pt idx="70053">4</cx:pt>
          <cx:pt idx="70054">4</cx:pt>
          <cx:pt idx="70055">4</cx:pt>
          <cx:pt idx="70056">4</cx:pt>
          <cx:pt idx="70057">4</cx:pt>
          <cx:pt idx="70058">4</cx:pt>
          <cx:pt idx="70059">4</cx:pt>
          <cx:pt idx="70060">4</cx:pt>
          <cx:pt idx="70061">4</cx:pt>
          <cx:pt idx="70062">4</cx:pt>
          <cx:pt idx="70063">4</cx:pt>
          <cx:pt idx="70064">4</cx:pt>
          <cx:pt idx="70065">4</cx:pt>
          <cx:pt idx="70066">4</cx:pt>
          <cx:pt idx="70067">4</cx:pt>
          <cx:pt idx="70068">4</cx:pt>
          <cx:pt idx="70069">4</cx:pt>
          <cx:pt idx="70070">4</cx:pt>
          <cx:pt idx="70071">4</cx:pt>
          <cx:pt idx="70072">4</cx:pt>
          <cx:pt idx="70073">4</cx:pt>
          <cx:pt idx="70074">4</cx:pt>
          <cx:pt idx="70075">4</cx:pt>
          <cx:pt idx="70076">4</cx:pt>
          <cx:pt idx="70077">4</cx:pt>
          <cx:pt idx="70078">4</cx:pt>
          <cx:pt idx="70079">4</cx:pt>
          <cx:pt idx="70080">4</cx:pt>
          <cx:pt idx="70081">4</cx:pt>
          <cx:pt idx="70082">4</cx:pt>
          <cx:pt idx="70083">4</cx:pt>
          <cx:pt idx="70084">4</cx:pt>
          <cx:pt idx="70085">4</cx:pt>
          <cx:pt idx="70086">4</cx:pt>
          <cx:pt idx="70087">4</cx:pt>
          <cx:pt idx="70088">4</cx:pt>
          <cx:pt idx="70089">4</cx:pt>
          <cx:pt idx="70090">4</cx:pt>
          <cx:pt idx="70091">4</cx:pt>
          <cx:pt idx="70092">4</cx:pt>
          <cx:pt idx="70093">4</cx:pt>
          <cx:pt idx="70094">4</cx:pt>
          <cx:pt idx="70095">4</cx:pt>
          <cx:pt idx="70096">4</cx:pt>
          <cx:pt idx="70097">4</cx:pt>
          <cx:pt idx="70098">4</cx:pt>
          <cx:pt idx="70099">4</cx:pt>
          <cx:pt idx="70100">4</cx:pt>
          <cx:pt idx="70101">4</cx:pt>
          <cx:pt idx="70102">4</cx:pt>
          <cx:pt idx="70103">4</cx:pt>
          <cx:pt idx="70104">4</cx:pt>
          <cx:pt idx="70105">4</cx:pt>
          <cx:pt idx="70106">4</cx:pt>
          <cx:pt idx="70107">4</cx:pt>
          <cx:pt idx="70108">4</cx:pt>
          <cx:pt idx="70109">4</cx:pt>
          <cx:pt idx="70110">4</cx:pt>
          <cx:pt idx="70111">4</cx:pt>
          <cx:pt idx="70112">4</cx:pt>
          <cx:pt idx="70113">4</cx:pt>
          <cx:pt idx="70114">4</cx:pt>
          <cx:pt idx="70115">4</cx:pt>
          <cx:pt idx="70116">4</cx:pt>
          <cx:pt idx="70117">4</cx:pt>
          <cx:pt idx="70118">4</cx:pt>
          <cx:pt idx="70119">4</cx:pt>
          <cx:pt idx="70120">4</cx:pt>
          <cx:pt idx="70121">4</cx:pt>
          <cx:pt idx="70122">4</cx:pt>
          <cx:pt idx="70123">4</cx:pt>
          <cx:pt idx="70124">4</cx:pt>
          <cx:pt idx="70125">4</cx:pt>
          <cx:pt idx="70126">4</cx:pt>
          <cx:pt idx="70127">4</cx:pt>
          <cx:pt idx="70128">4</cx:pt>
          <cx:pt idx="70129">4</cx:pt>
          <cx:pt idx="70130">4</cx:pt>
          <cx:pt idx="70131">4</cx:pt>
          <cx:pt idx="70132">4</cx:pt>
          <cx:pt idx="70133">4</cx:pt>
          <cx:pt idx="70134">4</cx:pt>
          <cx:pt idx="70135">4</cx:pt>
          <cx:pt idx="70136">4</cx:pt>
          <cx:pt idx="70137">4</cx:pt>
          <cx:pt idx="70138">4</cx:pt>
          <cx:pt idx="70139">4</cx:pt>
          <cx:pt idx="70140">4</cx:pt>
          <cx:pt idx="70141">4</cx:pt>
          <cx:pt idx="70142">4</cx:pt>
          <cx:pt idx="70143">4</cx:pt>
          <cx:pt idx="70144">4</cx:pt>
          <cx:pt idx="70145">4</cx:pt>
          <cx:pt idx="70146">4</cx:pt>
          <cx:pt idx="70147">4</cx:pt>
          <cx:pt idx="70148">4</cx:pt>
          <cx:pt idx="70149">4</cx:pt>
          <cx:pt idx="70150">4</cx:pt>
          <cx:pt idx="70151">4</cx:pt>
          <cx:pt idx="70152">4</cx:pt>
          <cx:pt idx="70153">4</cx:pt>
          <cx:pt idx="70154">4</cx:pt>
          <cx:pt idx="70155">4</cx:pt>
          <cx:pt idx="70156">4</cx:pt>
          <cx:pt idx="70157">4</cx:pt>
          <cx:pt idx="70158">4</cx:pt>
          <cx:pt idx="70159">4</cx:pt>
          <cx:pt idx="70160">4</cx:pt>
          <cx:pt idx="70161">4</cx:pt>
          <cx:pt idx="70162">4</cx:pt>
          <cx:pt idx="70163">4</cx:pt>
          <cx:pt idx="70164">4</cx:pt>
          <cx:pt idx="70165">4</cx:pt>
          <cx:pt idx="70166">4</cx:pt>
          <cx:pt idx="70167">4</cx:pt>
          <cx:pt idx="70168">4</cx:pt>
          <cx:pt idx="70169">4</cx:pt>
          <cx:pt idx="70170">4</cx:pt>
          <cx:pt idx="70171">4</cx:pt>
          <cx:pt idx="70172">4</cx:pt>
          <cx:pt idx="70173">4</cx:pt>
          <cx:pt idx="70174">4</cx:pt>
          <cx:pt idx="70175">4</cx:pt>
          <cx:pt idx="70176">4</cx:pt>
          <cx:pt idx="70177">4</cx:pt>
          <cx:pt idx="70178">4</cx:pt>
          <cx:pt idx="70179">4</cx:pt>
          <cx:pt idx="70180">4</cx:pt>
          <cx:pt idx="70181">4</cx:pt>
          <cx:pt idx="70182">4</cx:pt>
          <cx:pt idx="70183">4</cx:pt>
          <cx:pt idx="70184">4</cx:pt>
          <cx:pt idx="70185">4</cx:pt>
          <cx:pt idx="70186">4</cx:pt>
          <cx:pt idx="70187">4</cx:pt>
          <cx:pt idx="70188">4</cx:pt>
          <cx:pt idx="70189">4</cx:pt>
          <cx:pt idx="70190">4</cx:pt>
          <cx:pt idx="70191">4</cx:pt>
          <cx:pt idx="70192">4</cx:pt>
          <cx:pt idx="70193">4</cx:pt>
          <cx:pt idx="70194">4</cx:pt>
          <cx:pt idx="70195">4</cx:pt>
          <cx:pt idx="70196">4</cx:pt>
          <cx:pt idx="70197">4</cx:pt>
          <cx:pt idx="70198">4</cx:pt>
          <cx:pt idx="70199">4</cx:pt>
          <cx:pt idx="70200">4</cx:pt>
          <cx:pt idx="70201">4</cx:pt>
          <cx:pt idx="70202">4</cx:pt>
          <cx:pt idx="70203">4</cx:pt>
          <cx:pt idx="70204">4</cx:pt>
          <cx:pt idx="70205">4</cx:pt>
          <cx:pt idx="70206">4</cx:pt>
          <cx:pt idx="70207">4</cx:pt>
          <cx:pt idx="70208">4</cx:pt>
          <cx:pt idx="70209">4</cx:pt>
          <cx:pt idx="70210">4</cx:pt>
          <cx:pt idx="70211">4</cx:pt>
          <cx:pt idx="70212">4</cx:pt>
          <cx:pt idx="70213">4</cx:pt>
          <cx:pt idx="70214">4</cx:pt>
          <cx:pt idx="70215">4</cx:pt>
          <cx:pt idx="70216">4</cx:pt>
          <cx:pt idx="70217">4</cx:pt>
          <cx:pt idx="70218">4</cx:pt>
          <cx:pt idx="70219">4</cx:pt>
          <cx:pt idx="70220">4</cx:pt>
          <cx:pt idx="70221">4</cx:pt>
          <cx:pt idx="70222">4</cx:pt>
          <cx:pt idx="70223">4</cx:pt>
          <cx:pt idx="70224">4</cx:pt>
          <cx:pt idx="70225">4</cx:pt>
          <cx:pt idx="70226">4</cx:pt>
          <cx:pt idx="70227">4</cx:pt>
          <cx:pt idx="70228">4</cx:pt>
          <cx:pt idx="70229">4</cx:pt>
          <cx:pt idx="70230">4</cx:pt>
          <cx:pt idx="70231">4</cx:pt>
          <cx:pt idx="70232">4</cx:pt>
          <cx:pt idx="70233">4</cx:pt>
          <cx:pt idx="70234">3</cx:pt>
          <cx:pt idx="70235">3</cx:pt>
          <cx:pt idx="70236">3</cx:pt>
          <cx:pt idx="70237">3</cx:pt>
          <cx:pt idx="70238">3</cx:pt>
          <cx:pt idx="70239">3</cx:pt>
          <cx:pt idx="70240">3</cx:pt>
          <cx:pt idx="70241">3</cx:pt>
          <cx:pt idx="70242">3</cx:pt>
          <cx:pt idx="70243">3</cx:pt>
          <cx:pt idx="70244">3</cx:pt>
          <cx:pt idx="70245">3</cx:pt>
          <cx:pt idx="70246">3</cx:pt>
          <cx:pt idx="70247">3</cx:pt>
          <cx:pt idx="70248">3</cx:pt>
          <cx:pt idx="70249">3</cx:pt>
          <cx:pt idx="70250">3</cx:pt>
          <cx:pt idx="70251">3</cx:pt>
          <cx:pt idx="70252">3</cx:pt>
          <cx:pt idx="70253">3</cx:pt>
          <cx:pt idx="70254">3</cx:pt>
          <cx:pt idx="70255">3</cx:pt>
          <cx:pt idx="70256">3</cx:pt>
          <cx:pt idx="70257">3</cx:pt>
          <cx:pt idx="70258">3</cx:pt>
          <cx:pt idx="70259">3</cx:pt>
          <cx:pt idx="70260">3</cx:pt>
          <cx:pt idx="70261">3</cx:pt>
          <cx:pt idx="70262">3</cx:pt>
          <cx:pt idx="70263">3</cx:pt>
          <cx:pt idx="70264">3</cx:pt>
          <cx:pt idx="70265">3</cx:pt>
          <cx:pt idx="70266">3</cx:pt>
          <cx:pt idx="70267">3</cx:pt>
          <cx:pt idx="70268">3</cx:pt>
          <cx:pt idx="70269">3</cx:pt>
          <cx:pt idx="70270">3</cx:pt>
          <cx:pt idx="70271">3</cx:pt>
          <cx:pt idx="70272">3</cx:pt>
          <cx:pt idx="70273">3</cx:pt>
          <cx:pt idx="70274">3</cx:pt>
          <cx:pt idx="70275">3</cx:pt>
          <cx:pt idx="70276">3</cx:pt>
          <cx:pt idx="70277">3</cx:pt>
          <cx:pt idx="70278">3</cx:pt>
          <cx:pt idx="70279">3</cx:pt>
          <cx:pt idx="70280">3</cx:pt>
          <cx:pt idx="70281">3</cx:pt>
          <cx:pt idx="70282">3</cx:pt>
          <cx:pt idx="70283">3</cx:pt>
          <cx:pt idx="70284">3</cx:pt>
          <cx:pt idx="70285">3</cx:pt>
          <cx:pt idx="70286">3</cx:pt>
          <cx:pt idx="70287">3</cx:pt>
          <cx:pt idx="70288">3</cx:pt>
          <cx:pt idx="70289">3</cx:pt>
          <cx:pt idx="70290">3</cx:pt>
          <cx:pt idx="70291">3</cx:pt>
          <cx:pt idx="70292">3</cx:pt>
          <cx:pt idx="70293">3</cx:pt>
          <cx:pt idx="70294">3</cx:pt>
          <cx:pt idx="70295">3</cx:pt>
          <cx:pt idx="70296">3</cx:pt>
          <cx:pt idx="70297">3</cx:pt>
          <cx:pt idx="70298">3</cx:pt>
          <cx:pt idx="70299">3</cx:pt>
          <cx:pt idx="70300">3</cx:pt>
          <cx:pt idx="70301">3</cx:pt>
          <cx:pt idx="70302">3</cx:pt>
          <cx:pt idx="70303">3</cx:pt>
          <cx:pt idx="70304">3</cx:pt>
          <cx:pt idx="70305">3</cx:pt>
          <cx:pt idx="70306">3</cx:pt>
          <cx:pt idx="70307">3</cx:pt>
          <cx:pt idx="70308">3</cx:pt>
          <cx:pt idx="70309">3</cx:pt>
          <cx:pt idx="70310">3</cx:pt>
          <cx:pt idx="70311">3</cx:pt>
          <cx:pt idx="70312">3</cx:pt>
          <cx:pt idx="70313">3</cx:pt>
          <cx:pt idx="70314">3</cx:pt>
          <cx:pt idx="70315">3</cx:pt>
          <cx:pt idx="70316">3</cx:pt>
          <cx:pt idx="70317">3</cx:pt>
          <cx:pt idx="70318">3</cx:pt>
          <cx:pt idx="70319">3</cx:pt>
          <cx:pt idx="70320">3</cx:pt>
          <cx:pt idx="70321">3</cx:pt>
          <cx:pt idx="70322">3</cx:pt>
          <cx:pt idx="70323">3</cx:pt>
          <cx:pt idx="70324">3</cx:pt>
          <cx:pt idx="70325">3</cx:pt>
          <cx:pt idx="70326">3</cx:pt>
          <cx:pt idx="70327">3</cx:pt>
          <cx:pt idx="70328">3</cx:pt>
          <cx:pt idx="70329">3</cx:pt>
          <cx:pt idx="70330">3</cx:pt>
          <cx:pt idx="70331">3</cx:pt>
          <cx:pt idx="70332">3</cx:pt>
          <cx:pt idx="70333">3</cx:pt>
          <cx:pt idx="70334">3</cx:pt>
          <cx:pt idx="70335">3</cx:pt>
          <cx:pt idx="70336">3</cx:pt>
          <cx:pt idx="70337">3</cx:pt>
          <cx:pt idx="70338">3</cx:pt>
          <cx:pt idx="70339">3</cx:pt>
          <cx:pt idx="70340">3</cx:pt>
          <cx:pt idx="70341">3</cx:pt>
          <cx:pt idx="70342">3</cx:pt>
          <cx:pt idx="70343">3</cx:pt>
          <cx:pt idx="70344">3</cx:pt>
          <cx:pt idx="70345">3</cx:pt>
          <cx:pt idx="70346">3</cx:pt>
          <cx:pt idx="70347">3</cx:pt>
          <cx:pt idx="70348">3</cx:pt>
          <cx:pt idx="70349">3</cx:pt>
          <cx:pt idx="70350">3</cx:pt>
          <cx:pt idx="70351">3</cx:pt>
          <cx:pt idx="70352">3</cx:pt>
          <cx:pt idx="70353">3</cx:pt>
          <cx:pt idx="70354">3</cx:pt>
          <cx:pt idx="70355">3</cx:pt>
          <cx:pt idx="70356">3</cx:pt>
          <cx:pt idx="70357">3</cx:pt>
          <cx:pt idx="70358">3</cx:pt>
          <cx:pt idx="70359">3</cx:pt>
          <cx:pt idx="70360">3</cx:pt>
          <cx:pt idx="70361">3</cx:pt>
          <cx:pt idx="70362">3</cx:pt>
          <cx:pt idx="70363">3</cx:pt>
          <cx:pt idx="70364">3</cx:pt>
          <cx:pt idx="70365">3</cx:pt>
          <cx:pt idx="70366">3</cx:pt>
          <cx:pt idx="70367">3</cx:pt>
          <cx:pt idx="70368">3</cx:pt>
          <cx:pt idx="70369">3</cx:pt>
          <cx:pt idx="70370">3</cx:pt>
          <cx:pt idx="70371">3</cx:pt>
          <cx:pt idx="70372">3</cx:pt>
          <cx:pt idx="70373">3</cx:pt>
          <cx:pt idx="70374">3</cx:pt>
          <cx:pt idx="70375">3</cx:pt>
          <cx:pt idx="70376">3</cx:pt>
          <cx:pt idx="70377">3</cx:pt>
          <cx:pt idx="70378">3</cx:pt>
          <cx:pt idx="70379">3</cx:pt>
          <cx:pt idx="70380">3</cx:pt>
          <cx:pt idx="70381">3</cx:pt>
          <cx:pt idx="70382">3</cx:pt>
          <cx:pt idx="70383">3</cx:pt>
          <cx:pt idx="70384">3</cx:pt>
          <cx:pt idx="70385">3</cx:pt>
          <cx:pt idx="70386">3</cx:pt>
          <cx:pt idx="70387">3</cx:pt>
          <cx:pt idx="70388">3</cx:pt>
          <cx:pt idx="70389">3</cx:pt>
          <cx:pt idx="70390">3</cx:pt>
          <cx:pt idx="70391">3</cx:pt>
          <cx:pt idx="70392">3</cx:pt>
          <cx:pt idx="70393">3</cx:pt>
          <cx:pt idx="70394">3</cx:pt>
          <cx:pt idx="70395">3</cx:pt>
          <cx:pt idx="70396">3</cx:pt>
          <cx:pt idx="70397">3</cx:pt>
          <cx:pt idx="70398">3</cx:pt>
          <cx:pt idx="70399">3</cx:pt>
          <cx:pt idx="70400">3</cx:pt>
          <cx:pt idx="70401">3</cx:pt>
          <cx:pt idx="70402">3</cx:pt>
          <cx:pt idx="70403">3</cx:pt>
          <cx:pt idx="70404">3</cx:pt>
          <cx:pt idx="70405">3</cx:pt>
          <cx:pt idx="70406">3</cx:pt>
          <cx:pt idx="70407">3</cx:pt>
          <cx:pt idx="70408">3</cx:pt>
          <cx:pt idx="70409">3</cx:pt>
          <cx:pt idx="70410">3</cx:pt>
          <cx:pt idx="70411">3</cx:pt>
          <cx:pt idx="70412">3</cx:pt>
          <cx:pt idx="70413">3</cx:pt>
          <cx:pt idx="70414">3</cx:pt>
          <cx:pt idx="70415">3</cx:pt>
          <cx:pt idx="70416">3</cx:pt>
          <cx:pt idx="70417">3</cx:pt>
          <cx:pt idx="70418">3</cx:pt>
          <cx:pt idx="70419">3</cx:pt>
          <cx:pt idx="70420">3</cx:pt>
          <cx:pt idx="70421">3</cx:pt>
          <cx:pt idx="70422">3</cx:pt>
          <cx:pt idx="70423">3</cx:pt>
          <cx:pt idx="70424">3</cx:pt>
          <cx:pt idx="70425">3</cx:pt>
          <cx:pt idx="70426">3</cx:pt>
          <cx:pt idx="70427">3</cx:pt>
          <cx:pt idx="70428">3</cx:pt>
          <cx:pt idx="70429">3</cx:pt>
          <cx:pt idx="70430">3</cx:pt>
          <cx:pt idx="70431">3</cx:pt>
          <cx:pt idx="70432">3</cx:pt>
          <cx:pt idx="70433">3</cx:pt>
          <cx:pt idx="70434">3</cx:pt>
          <cx:pt idx="70435">3</cx:pt>
          <cx:pt idx="70436">3</cx:pt>
          <cx:pt idx="70437">3</cx:pt>
          <cx:pt idx="70438">3</cx:pt>
          <cx:pt idx="70439">3</cx:pt>
          <cx:pt idx="70440">3</cx:pt>
          <cx:pt idx="70441">3</cx:pt>
          <cx:pt idx="70442">3</cx:pt>
          <cx:pt idx="70443">3</cx:pt>
          <cx:pt idx="70444">3</cx:pt>
          <cx:pt idx="70445">3</cx:pt>
          <cx:pt idx="70446">3</cx:pt>
          <cx:pt idx="70447">3</cx:pt>
          <cx:pt idx="70448">3</cx:pt>
          <cx:pt idx="70449">3</cx:pt>
          <cx:pt idx="70450">3</cx:pt>
          <cx:pt idx="70451">3</cx:pt>
          <cx:pt idx="70452">3</cx:pt>
          <cx:pt idx="70453">3</cx:pt>
          <cx:pt idx="70454">3</cx:pt>
          <cx:pt idx="70455">3</cx:pt>
          <cx:pt idx="70456">3</cx:pt>
          <cx:pt idx="70457">3</cx:pt>
          <cx:pt idx="70458">3</cx:pt>
          <cx:pt idx="70459">3</cx:pt>
          <cx:pt idx="70460">3</cx:pt>
          <cx:pt idx="70461">3</cx:pt>
          <cx:pt idx="70462">3</cx:pt>
          <cx:pt idx="70463">3</cx:pt>
          <cx:pt idx="70464">3</cx:pt>
          <cx:pt idx="70465">3</cx:pt>
          <cx:pt idx="70466">3</cx:pt>
          <cx:pt idx="70467">3</cx:pt>
          <cx:pt idx="70468">3</cx:pt>
          <cx:pt idx="70469">3</cx:pt>
          <cx:pt idx="70470">3</cx:pt>
          <cx:pt idx="70471">3</cx:pt>
          <cx:pt idx="70472">3</cx:pt>
          <cx:pt idx="70473">3</cx:pt>
          <cx:pt idx="70474">3</cx:pt>
          <cx:pt idx="70475">3</cx:pt>
          <cx:pt idx="70476">3</cx:pt>
          <cx:pt idx="70477">3</cx:pt>
          <cx:pt idx="70478">3</cx:pt>
          <cx:pt idx="70479">3</cx:pt>
          <cx:pt idx="70480">3</cx:pt>
          <cx:pt idx="70481">3</cx:pt>
          <cx:pt idx="70482">3</cx:pt>
          <cx:pt idx="70483">3</cx:pt>
          <cx:pt idx="70484">3</cx:pt>
          <cx:pt idx="70485">3</cx:pt>
          <cx:pt idx="70486">3</cx:pt>
          <cx:pt idx="70487">3</cx:pt>
          <cx:pt idx="70488">3</cx:pt>
          <cx:pt idx="70489">3</cx:pt>
          <cx:pt idx="70490">3</cx:pt>
          <cx:pt idx="70491">3</cx:pt>
          <cx:pt idx="70492">3</cx:pt>
          <cx:pt idx="70493">3</cx:pt>
          <cx:pt idx="70494">3</cx:pt>
          <cx:pt idx="70495">3</cx:pt>
          <cx:pt idx="70496">3</cx:pt>
          <cx:pt idx="70497">3</cx:pt>
          <cx:pt idx="70498">3</cx:pt>
          <cx:pt idx="70499">3</cx:pt>
          <cx:pt idx="70500">3</cx:pt>
          <cx:pt idx="70501">3</cx:pt>
          <cx:pt idx="70502">3</cx:pt>
          <cx:pt idx="70503">3</cx:pt>
          <cx:pt idx="70504">3</cx:pt>
          <cx:pt idx="70505">3</cx:pt>
          <cx:pt idx="70506">3</cx:pt>
          <cx:pt idx="70507">3</cx:pt>
          <cx:pt idx="70508">3</cx:pt>
          <cx:pt idx="70509">3</cx:pt>
          <cx:pt idx="70510">3</cx:pt>
          <cx:pt idx="70511">3</cx:pt>
          <cx:pt idx="70512">3</cx:pt>
          <cx:pt idx="70513">3</cx:pt>
          <cx:pt idx="70514">3</cx:pt>
          <cx:pt idx="70515">3</cx:pt>
          <cx:pt idx="70516">3</cx:pt>
          <cx:pt idx="70517">3</cx:pt>
          <cx:pt idx="70518">3</cx:pt>
          <cx:pt idx="70519">3</cx:pt>
          <cx:pt idx="70520">3</cx:pt>
          <cx:pt idx="70521">3</cx:pt>
          <cx:pt idx="70522">3</cx:pt>
          <cx:pt idx="70523">3</cx:pt>
          <cx:pt idx="70524">3</cx:pt>
          <cx:pt idx="70525">3</cx:pt>
          <cx:pt idx="70526">3</cx:pt>
          <cx:pt idx="70527">3</cx:pt>
          <cx:pt idx="70528">3</cx:pt>
          <cx:pt idx="70529">3</cx:pt>
          <cx:pt idx="70530">3</cx:pt>
          <cx:pt idx="70531">3</cx:pt>
          <cx:pt idx="70532">3</cx:pt>
          <cx:pt idx="70533">3</cx:pt>
          <cx:pt idx="70534">3</cx:pt>
          <cx:pt idx="70535">3</cx:pt>
          <cx:pt idx="70536">3</cx:pt>
          <cx:pt idx="70537">3</cx:pt>
          <cx:pt idx="70538">3</cx:pt>
          <cx:pt idx="70539">3</cx:pt>
          <cx:pt idx="70540">3</cx:pt>
          <cx:pt idx="70541">3</cx:pt>
          <cx:pt idx="70542">3</cx:pt>
          <cx:pt idx="70543">3</cx:pt>
          <cx:pt idx="70544">3</cx:pt>
          <cx:pt idx="70545">3</cx:pt>
          <cx:pt idx="70546">3</cx:pt>
          <cx:pt idx="70547">3</cx:pt>
          <cx:pt idx="70548">3</cx:pt>
          <cx:pt idx="70549">3</cx:pt>
          <cx:pt idx="70550">3</cx:pt>
          <cx:pt idx="70551">3</cx:pt>
          <cx:pt idx="70552">3</cx:pt>
          <cx:pt idx="70553">3</cx:pt>
          <cx:pt idx="70554">3</cx:pt>
          <cx:pt idx="70555">3</cx:pt>
          <cx:pt idx="70556">3</cx:pt>
          <cx:pt idx="70557">3</cx:pt>
          <cx:pt idx="70558">3</cx:pt>
          <cx:pt idx="70559">3</cx:pt>
          <cx:pt idx="70560">3</cx:pt>
          <cx:pt idx="70561">3</cx:pt>
          <cx:pt idx="70562">3</cx:pt>
          <cx:pt idx="70563">3</cx:pt>
          <cx:pt idx="70564">3</cx:pt>
          <cx:pt idx="70565">3</cx:pt>
          <cx:pt idx="70566">3</cx:pt>
          <cx:pt idx="70567">3</cx:pt>
          <cx:pt idx="70568">3</cx:pt>
          <cx:pt idx="70569">3</cx:pt>
          <cx:pt idx="70570">3</cx:pt>
          <cx:pt idx="70571">3</cx:pt>
          <cx:pt idx="70572">3</cx:pt>
          <cx:pt idx="70573">3</cx:pt>
          <cx:pt idx="70574">3</cx:pt>
          <cx:pt idx="70575">3</cx:pt>
          <cx:pt idx="70576">3</cx:pt>
          <cx:pt idx="70577">3</cx:pt>
          <cx:pt idx="70578">3</cx:pt>
          <cx:pt idx="70579">3</cx:pt>
          <cx:pt idx="70580">3</cx:pt>
          <cx:pt idx="70581">3</cx:pt>
          <cx:pt idx="70582">3</cx:pt>
          <cx:pt idx="70583">3</cx:pt>
          <cx:pt idx="70584">3</cx:pt>
          <cx:pt idx="70585">3</cx:pt>
          <cx:pt idx="70586">3</cx:pt>
          <cx:pt idx="70587">3</cx:pt>
          <cx:pt idx="70588">3</cx:pt>
          <cx:pt idx="70589">3</cx:pt>
          <cx:pt idx="70590">3</cx:pt>
          <cx:pt idx="70591">3</cx:pt>
          <cx:pt idx="70592">3</cx:pt>
          <cx:pt idx="70593">3</cx:pt>
          <cx:pt idx="70594">3</cx:pt>
          <cx:pt idx="70595">3</cx:pt>
          <cx:pt idx="70596">3</cx:pt>
          <cx:pt idx="70597">3</cx:pt>
          <cx:pt idx="70598">3</cx:pt>
          <cx:pt idx="70599">3</cx:pt>
          <cx:pt idx="70600">3</cx:pt>
          <cx:pt idx="70601">3</cx:pt>
          <cx:pt idx="70602">3</cx:pt>
          <cx:pt idx="70603">3</cx:pt>
          <cx:pt idx="70604">3</cx:pt>
          <cx:pt idx="70605">3</cx:pt>
          <cx:pt idx="70606">3</cx:pt>
          <cx:pt idx="70607">3</cx:pt>
          <cx:pt idx="70608">3</cx:pt>
          <cx:pt idx="70609">3</cx:pt>
          <cx:pt idx="70610">3</cx:pt>
          <cx:pt idx="70611">3</cx:pt>
          <cx:pt idx="70612">3</cx:pt>
          <cx:pt idx="70613">3</cx:pt>
          <cx:pt idx="70614">3</cx:pt>
          <cx:pt idx="70615">3</cx:pt>
          <cx:pt idx="70616">3</cx:pt>
          <cx:pt idx="70617">3</cx:pt>
          <cx:pt idx="70618">3</cx:pt>
          <cx:pt idx="70619">3</cx:pt>
          <cx:pt idx="70620">3</cx:pt>
          <cx:pt idx="70621">3</cx:pt>
          <cx:pt idx="70622">3</cx:pt>
          <cx:pt idx="70623">3</cx:pt>
          <cx:pt idx="70624">3</cx:pt>
          <cx:pt idx="70625">3</cx:pt>
          <cx:pt idx="70626">3</cx:pt>
          <cx:pt idx="70627">3</cx:pt>
          <cx:pt idx="70628">3</cx:pt>
          <cx:pt idx="70629">3</cx:pt>
          <cx:pt idx="70630">3</cx:pt>
          <cx:pt idx="70631">3</cx:pt>
          <cx:pt idx="70632">3</cx:pt>
          <cx:pt idx="70633">3</cx:pt>
          <cx:pt idx="70634">3</cx:pt>
          <cx:pt idx="70635">3</cx:pt>
          <cx:pt idx="70636">3</cx:pt>
          <cx:pt idx="70637">3</cx:pt>
          <cx:pt idx="70638">3</cx:pt>
          <cx:pt idx="70639">3</cx:pt>
          <cx:pt idx="70640">3</cx:pt>
          <cx:pt idx="70641">3</cx:pt>
          <cx:pt idx="70642">3</cx:pt>
          <cx:pt idx="70643">3</cx:pt>
          <cx:pt idx="70644">3</cx:pt>
          <cx:pt idx="70645">3</cx:pt>
          <cx:pt idx="70646">3</cx:pt>
          <cx:pt idx="70647">3</cx:pt>
          <cx:pt idx="70648">3</cx:pt>
          <cx:pt idx="70649">3</cx:pt>
          <cx:pt idx="70650">3</cx:pt>
          <cx:pt idx="70651">3</cx:pt>
          <cx:pt idx="70652">3</cx:pt>
          <cx:pt idx="70653">3</cx:pt>
          <cx:pt idx="70654">3</cx:pt>
          <cx:pt idx="70655">3</cx:pt>
          <cx:pt idx="70656">3</cx:pt>
          <cx:pt idx="70657">3</cx:pt>
          <cx:pt idx="70658">3</cx:pt>
          <cx:pt idx="70659">3</cx:pt>
          <cx:pt idx="70660">3</cx:pt>
          <cx:pt idx="70661">3</cx:pt>
          <cx:pt idx="70662">3</cx:pt>
          <cx:pt idx="70663">3</cx:pt>
          <cx:pt idx="70664">3</cx:pt>
          <cx:pt idx="70665">3</cx:pt>
          <cx:pt idx="70666">3</cx:pt>
          <cx:pt idx="70667">3</cx:pt>
          <cx:pt idx="70668">3</cx:pt>
          <cx:pt idx="70669">3</cx:pt>
          <cx:pt idx="70670">3</cx:pt>
          <cx:pt idx="70671">3</cx:pt>
          <cx:pt idx="70672">3</cx:pt>
          <cx:pt idx="70673">3</cx:pt>
          <cx:pt idx="70674">3</cx:pt>
          <cx:pt idx="70675">3</cx:pt>
          <cx:pt idx="70676">3</cx:pt>
          <cx:pt idx="70677">3</cx:pt>
          <cx:pt idx="70678">3</cx:pt>
          <cx:pt idx="70679">3</cx:pt>
          <cx:pt idx="70680">3</cx:pt>
          <cx:pt idx="70681">3</cx:pt>
          <cx:pt idx="70682">3</cx:pt>
          <cx:pt idx="70683">3</cx:pt>
          <cx:pt idx="70684">3</cx:pt>
          <cx:pt idx="70685">3</cx:pt>
          <cx:pt idx="70686">3</cx:pt>
          <cx:pt idx="70687">3</cx:pt>
          <cx:pt idx="70688">3</cx:pt>
          <cx:pt idx="70689">3</cx:pt>
          <cx:pt idx="70690">3</cx:pt>
          <cx:pt idx="70691">3</cx:pt>
          <cx:pt idx="70692">3</cx:pt>
          <cx:pt idx="70693">3</cx:pt>
          <cx:pt idx="70694">3</cx:pt>
          <cx:pt idx="70695">3</cx:pt>
          <cx:pt idx="70696">3</cx:pt>
          <cx:pt idx="70697">3</cx:pt>
          <cx:pt idx="70698">3</cx:pt>
          <cx:pt idx="70699">3</cx:pt>
          <cx:pt idx="70700">3</cx:pt>
          <cx:pt idx="70701">3</cx:pt>
          <cx:pt idx="70702">3</cx:pt>
          <cx:pt idx="70703">3</cx:pt>
          <cx:pt idx="70704">3</cx:pt>
          <cx:pt idx="70705">3</cx:pt>
          <cx:pt idx="70706">3</cx:pt>
          <cx:pt idx="70707">3</cx:pt>
          <cx:pt idx="70708">3</cx:pt>
          <cx:pt idx="70709">3</cx:pt>
          <cx:pt idx="70710">3</cx:pt>
          <cx:pt idx="70711">3</cx:pt>
          <cx:pt idx="70712">3</cx:pt>
          <cx:pt idx="70713">3</cx:pt>
          <cx:pt idx="70714">3</cx:pt>
          <cx:pt idx="70715">3</cx:pt>
          <cx:pt idx="70716">3</cx:pt>
          <cx:pt idx="70717">3</cx:pt>
          <cx:pt idx="70718">3</cx:pt>
          <cx:pt idx="70719">3</cx:pt>
          <cx:pt idx="70720">3</cx:pt>
          <cx:pt idx="70721">3</cx:pt>
          <cx:pt idx="70722">3</cx:pt>
          <cx:pt idx="70723">3</cx:pt>
          <cx:pt idx="70724">3</cx:pt>
          <cx:pt idx="70725">3</cx:pt>
          <cx:pt idx="70726">3</cx:pt>
          <cx:pt idx="70727">3</cx:pt>
          <cx:pt idx="70728">3</cx:pt>
          <cx:pt idx="70729">3</cx:pt>
          <cx:pt idx="70730">3</cx:pt>
          <cx:pt idx="70731">3</cx:pt>
          <cx:pt idx="70732">3</cx:pt>
          <cx:pt idx="70733">3</cx:pt>
          <cx:pt idx="70734">3</cx:pt>
          <cx:pt idx="70735">3</cx:pt>
          <cx:pt idx="70736">3</cx:pt>
          <cx:pt idx="70737">3</cx:pt>
          <cx:pt idx="70738">3</cx:pt>
          <cx:pt idx="70739">3</cx:pt>
          <cx:pt idx="70740">3</cx:pt>
          <cx:pt idx="70741">3</cx:pt>
          <cx:pt idx="70742">3</cx:pt>
          <cx:pt idx="70743">3</cx:pt>
          <cx:pt idx="70744">3</cx:pt>
          <cx:pt idx="70745">3</cx:pt>
          <cx:pt idx="70746">3</cx:pt>
          <cx:pt idx="70747">3</cx:pt>
          <cx:pt idx="70748">3</cx:pt>
          <cx:pt idx="70749">3</cx:pt>
          <cx:pt idx="70750">3</cx:pt>
          <cx:pt idx="70751">3</cx:pt>
          <cx:pt idx="70752">3</cx:pt>
          <cx:pt idx="70753">3</cx:pt>
          <cx:pt idx="70754">3</cx:pt>
          <cx:pt idx="70755">3</cx:pt>
          <cx:pt idx="70756">3</cx:pt>
          <cx:pt idx="70757">3</cx:pt>
          <cx:pt idx="70758">3</cx:pt>
          <cx:pt idx="70759">3</cx:pt>
          <cx:pt idx="70760">3</cx:pt>
          <cx:pt idx="70761">3</cx:pt>
          <cx:pt idx="70762">3</cx:pt>
          <cx:pt idx="70763">3</cx:pt>
          <cx:pt idx="70764">3</cx:pt>
          <cx:pt idx="70765">3</cx:pt>
          <cx:pt idx="70766">3</cx:pt>
          <cx:pt idx="70767">3</cx:pt>
          <cx:pt idx="70768">3</cx:pt>
          <cx:pt idx="70769">3</cx:pt>
          <cx:pt idx="70770">3</cx:pt>
          <cx:pt idx="70771">3</cx:pt>
          <cx:pt idx="70772">3</cx:pt>
          <cx:pt idx="70773">3</cx:pt>
          <cx:pt idx="70774">3</cx:pt>
          <cx:pt idx="70775">3</cx:pt>
          <cx:pt idx="70776">3</cx:pt>
          <cx:pt idx="70777">3</cx:pt>
          <cx:pt idx="70778">3</cx:pt>
          <cx:pt idx="70779">3</cx:pt>
          <cx:pt idx="70780">3</cx:pt>
          <cx:pt idx="70781">3</cx:pt>
          <cx:pt idx="70782">3</cx:pt>
          <cx:pt idx="70783">3</cx:pt>
          <cx:pt idx="70784">3</cx:pt>
          <cx:pt idx="70785">3</cx:pt>
          <cx:pt idx="70786">3</cx:pt>
          <cx:pt idx="70787">3</cx:pt>
          <cx:pt idx="70788">3</cx:pt>
          <cx:pt idx="70789">3</cx:pt>
          <cx:pt idx="70790">3</cx:pt>
          <cx:pt idx="70791">3</cx:pt>
          <cx:pt idx="70792">3</cx:pt>
          <cx:pt idx="70793">3</cx:pt>
          <cx:pt idx="70794">3</cx:pt>
          <cx:pt idx="70795">3</cx:pt>
          <cx:pt idx="70796">3</cx:pt>
          <cx:pt idx="70797">3</cx:pt>
          <cx:pt idx="70798">3</cx:pt>
          <cx:pt idx="70799">3</cx:pt>
          <cx:pt idx="70800">3</cx:pt>
          <cx:pt idx="70801">3</cx:pt>
          <cx:pt idx="70802">3</cx:pt>
          <cx:pt idx="70803">3</cx:pt>
          <cx:pt idx="70804">3</cx:pt>
          <cx:pt idx="70805">3</cx:pt>
          <cx:pt idx="70806">3</cx:pt>
          <cx:pt idx="70807">3</cx:pt>
          <cx:pt idx="70808">3</cx:pt>
          <cx:pt idx="70809">3</cx:pt>
          <cx:pt idx="70810">3</cx:pt>
          <cx:pt idx="70811">3</cx:pt>
          <cx:pt idx="70812">3</cx:pt>
          <cx:pt idx="70813">3</cx:pt>
          <cx:pt idx="70814">3</cx:pt>
          <cx:pt idx="70815">3</cx:pt>
          <cx:pt idx="70816">3</cx:pt>
          <cx:pt idx="70817">3</cx:pt>
          <cx:pt idx="70818">3</cx:pt>
          <cx:pt idx="70819">3</cx:pt>
          <cx:pt idx="70820">3</cx:pt>
          <cx:pt idx="70821">3</cx:pt>
          <cx:pt idx="70822">3</cx:pt>
          <cx:pt idx="70823">3</cx:pt>
          <cx:pt idx="70824">3</cx:pt>
          <cx:pt idx="70825">3</cx:pt>
          <cx:pt idx="70826">3</cx:pt>
          <cx:pt idx="70827">3</cx:pt>
          <cx:pt idx="70828">3</cx:pt>
          <cx:pt idx="70829">3</cx:pt>
          <cx:pt idx="70830">3</cx:pt>
          <cx:pt idx="70831">3</cx:pt>
          <cx:pt idx="70832">3</cx:pt>
          <cx:pt idx="70833">3</cx:pt>
          <cx:pt idx="70834">3</cx:pt>
          <cx:pt idx="70835">3</cx:pt>
          <cx:pt idx="70836">3</cx:pt>
          <cx:pt idx="70837">3</cx:pt>
          <cx:pt idx="70838">3</cx:pt>
          <cx:pt idx="70839">3</cx:pt>
          <cx:pt idx="70840">3</cx:pt>
          <cx:pt idx="70841">3</cx:pt>
          <cx:pt idx="70842">3</cx:pt>
          <cx:pt idx="70843">3</cx:pt>
          <cx:pt idx="70844">3</cx:pt>
          <cx:pt idx="70845">3</cx:pt>
          <cx:pt idx="70846">3</cx:pt>
          <cx:pt idx="70847">3</cx:pt>
          <cx:pt idx="70848">3</cx:pt>
          <cx:pt idx="70849">3</cx:pt>
          <cx:pt idx="70850">3</cx:pt>
          <cx:pt idx="70851">3</cx:pt>
          <cx:pt idx="70852">3</cx:pt>
          <cx:pt idx="70853">3</cx:pt>
          <cx:pt idx="70854">3</cx:pt>
          <cx:pt idx="70855">3</cx:pt>
          <cx:pt idx="70856">3</cx:pt>
          <cx:pt idx="70857">3</cx:pt>
          <cx:pt idx="70858">3</cx:pt>
          <cx:pt idx="70859">3</cx:pt>
          <cx:pt idx="70860">3</cx:pt>
          <cx:pt idx="70861">3</cx:pt>
          <cx:pt idx="70862">3</cx:pt>
          <cx:pt idx="70863">3</cx:pt>
          <cx:pt idx="70864">3</cx:pt>
          <cx:pt idx="70865">3</cx:pt>
          <cx:pt idx="70866">3</cx:pt>
          <cx:pt idx="70867">3</cx:pt>
          <cx:pt idx="70868">3</cx:pt>
          <cx:pt idx="70869">3</cx:pt>
          <cx:pt idx="70870">3</cx:pt>
          <cx:pt idx="70871">3</cx:pt>
          <cx:pt idx="70872">3</cx:pt>
          <cx:pt idx="70873">3</cx:pt>
          <cx:pt idx="70874">3</cx:pt>
          <cx:pt idx="70875">3</cx:pt>
          <cx:pt idx="70876">3</cx:pt>
          <cx:pt idx="70877">3</cx:pt>
          <cx:pt idx="70878">3</cx:pt>
          <cx:pt idx="70879">3</cx:pt>
          <cx:pt idx="70880">3</cx:pt>
          <cx:pt idx="70881">3</cx:pt>
          <cx:pt idx="70882">3</cx:pt>
          <cx:pt idx="70883">3</cx:pt>
          <cx:pt idx="70884">3</cx:pt>
          <cx:pt idx="70885">3</cx:pt>
          <cx:pt idx="70886">3</cx:pt>
          <cx:pt idx="70887">3</cx:pt>
          <cx:pt idx="70888">3</cx:pt>
          <cx:pt idx="70889">3</cx:pt>
          <cx:pt idx="70890">3</cx:pt>
          <cx:pt idx="70891">3</cx:pt>
          <cx:pt idx="70892">3</cx:pt>
          <cx:pt idx="70893">3</cx:pt>
          <cx:pt idx="70894">3</cx:pt>
          <cx:pt idx="70895">3</cx:pt>
          <cx:pt idx="70896">3</cx:pt>
          <cx:pt idx="70897">3</cx:pt>
          <cx:pt idx="70898">3</cx:pt>
          <cx:pt idx="70899">3</cx:pt>
          <cx:pt idx="70900">3</cx:pt>
          <cx:pt idx="70901">3</cx:pt>
          <cx:pt idx="70902">3</cx:pt>
          <cx:pt idx="70903">3</cx:pt>
          <cx:pt idx="70904">3</cx:pt>
          <cx:pt idx="70905">3</cx:pt>
          <cx:pt idx="70906">3</cx:pt>
          <cx:pt idx="70907">3</cx:pt>
          <cx:pt idx="70908">3</cx:pt>
          <cx:pt idx="70909">3</cx:pt>
          <cx:pt idx="70910">3</cx:pt>
          <cx:pt idx="70911">3</cx:pt>
          <cx:pt idx="70912">3</cx:pt>
          <cx:pt idx="70913">3</cx:pt>
          <cx:pt idx="70914">3</cx:pt>
          <cx:pt idx="70915">3</cx:pt>
          <cx:pt idx="70916">3</cx:pt>
          <cx:pt idx="70917">3</cx:pt>
          <cx:pt idx="70918">3</cx:pt>
          <cx:pt idx="70919">3</cx:pt>
          <cx:pt idx="70920">3</cx:pt>
          <cx:pt idx="70921">3</cx:pt>
          <cx:pt idx="70922">3</cx:pt>
          <cx:pt idx="70923">3</cx:pt>
          <cx:pt idx="70924">3</cx:pt>
          <cx:pt idx="70925">3</cx:pt>
          <cx:pt idx="70926">3</cx:pt>
          <cx:pt idx="70927">3</cx:pt>
          <cx:pt idx="70928">3</cx:pt>
          <cx:pt idx="70929">3</cx:pt>
          <cx:pt idx="70930">3</cx:pt>
          <cx:pt idx="70931">3</cx:pt>
          <cx:pt idx="70932">3</cx:pt>
          <cx:pt idx="70933">3</cx:pt>
          <cx:pt idx="70934">3</cx:pt>
          <cx:pt idx="70935">3</cx:pt>
          <cx:pt idx="70936">3</cx:pt>
          <cx:pt idx="70937">3</cx:pt>
          <cx:pt idx="70938">3</cx:pt>
          <cx:pt idx="70939">3</cx:pt>
          <cx:pt idx="70940">3</cx:pt>
          <cx:pt idx="70941">3</cx:pt>
          <cx:pt idx="70942">3</cx:pt>
          <cx:pt idx="70943">3</cx:pt>
          <cx:pt idx="70944">3</cx:pt>
          <cx:pt idx="70945">3</cx:pt>
          <cx:pt idx="70946">3</cx:pt>
          <cx:pt idx="70947">3</cx:pt>
          <cx:pt idx="70948">3</cx:pt>
          <cx:pt idx="70949">3</cx:pt>
          <cx:pt idx="70950">3</cx:pt>
          <cx:pt idx="70951">3</cx:pt>
          <cx:pt idx="70952">3</cx:pt>
          <cx:pt idx="70953">3</cx:pt>
          <cx:pt idx="70954">3</cx:pt>
          <cx:pt idx="70955">3</cx:pt>
          <cx:pt idx="70956">3</cx:pt>
          <cx:pt idx="70957">3</cx:pt>
          <cx:pt idx="70958">3</cx:pt>
          <cx:pt idx="70959">3</cx:pt>
          <cx:pt idx="70960">3</cx:pt>
          <cx:pt idx="70961">3</cx:pt>
          <cx:pt idx="70962">3</cx:pt>
          <cx:pt idx="70963">3</cx:pt>
          <cx:pt idx="70964">3</cx:pt>
          <cx:pt idx="70965">3</cx:pt>
          <cx:pt idx="70966">3</cx:pt>
          <cx:pt idx="70967">3</cx:pt>
          <cx:pt idx="70968">3</cx:pt>
          <cx:pt idx="70969">3</cx:pt>
          <cx:pt idx="70970">3</cx:pt>
          <cx:pt idx="70971">3</cx:pt>
          <cx:pt idx="70972">3</cx:pt>
          <cx:pt idx="70973">3</cx:pt>
          <cx:pt idx="70974">3</cx:pt>
          <cx:pt idx="70975">3</cx:pt>
          <cx:pt idx="70976">3</cx:pt>
          <cx:pt idx="70977">3</cx:pt>
          <cx:pt idx="70978">3</cx:pt>
          <cx:pt idx="70979">3</cx:pt>
          <cx:pt idx="70980">3</cx:pt>
          <cx:pt idx="70981">3</cx:pt>
          <cx:pt idx="70982">3</cx:pt>
          <cx:pt idx="70983">3</cx:pt>
          <cx:pt idx="70984">3</cx:pt>
          <cx:pt idx="70985">3</cx:pt>
          <cx:pt idx="70986">3</cx:pt>
          <cx:pt idx="70987">3</cx:pt>
          <cx:pt idx="70988">3</cx:pt>
          <cx:pt idx="70989">3</cx:pt>
          <cx:pt idx="70990">3</cx:pt>
          <cx:pt idx="70991">3</cx:pt>
          <cx:pt idx="70992">3</cx:pt>
          <cx:pt idx="70993">3</cx:pt>
          <cx:pt idx="70994">3</cx:pt>
          <cx:pt idx="70995">3</cx:pt>
          <cx:pt idx="70996">3</cx:pt>
          <cx:pt idx="70997">3</cx:pt>
          <cx:pt idx="70998">3</cx:pt>
          <cx:pt idx="70999">3</cx:pt>
          <cx:pt idx="71000">3</cx:pt>
          <cx:pt idx="71001">3</cx:pt>
          <cx:pt idx="71002">3</cx:pt>
          <cx:pt idx="71003">3</cx:pt>
          <cx:pt idx="71004">3</cx:pt>
          <cx:pt idx="71005">3</cx:pt>
          <cx:pt idx="71006">3</cx:pt>
          <cx:pt idx="71007">3</cx:pt>
          <cx:pt idx="71008">3</cx:pt>
          <cx:pt idx="71009">3</cx:pt>
          <cx:pt idx="71010">3</cx:pt>
          <cx:pt idx="71011">3</cx:pt>
          <cx:pt idx="71012">3</cx:pt>
          <cx:pt idx="71013">3</cx:pt>
          <cx:pt idx="71014">3</cx:pt>
          <cx:pt idx="71015">3</cx:pt>
          <cx:pt idx="71016">3</cx:pt>
          <cx:pt idx="71017">3</cx:pt>
          <cx:pt idx="71018">3</cx:pt>
          <cx:pt idx="71019">3</cx:pt>
          <cx:pt idx="71020">3</cx:pt>
          <cx:pt idx="71021">3</cx:pt>
          <cx:pt idx="71022">3</cx:pt>
          <cx:pt idx="71023">3</cx:pt>
          <cx:pt idx="71024">3</cx:pt>
          <cx:pt idx="71025">3</cx:pt>
          <cx:pt idx="71026">3</cx:pt>
          <cx:pt idx="71027">3</cx:pt>
          <cx:pt idx="71028">3</cx:pt>
          <cx:pt idx="71029">3</cx:pt>
          <cx:pt idx="71030">3</cx:pt>
          <cx:pt idx="71031">3</cx:pt>
          <cx:pt idx="71032">3</cx:pt>
          <cx:pt idx="71033">3</cx:pt>
          <cx:pt idx="71034">3</cx:pt>
          <cx:pt idx="71035">3</cx:pt>
          <cx:pt idx="71036">3</cx:pt>
          <cx:pt idx="71037">3</cx:pt>
          <cx:pt idx="71038">3</cx:pt>
          <cx:pt idx="71039">3</cx:pt>
          <cx:pt idx="71040">3</cx:pt>
          <cx:pt idx="71041">3</cx:pt>
          <cx:pt idx="71042">3</cx:pt>
          <cx:pt idx="71043">3</cx:pt>
          <cx:pt idx="71044">3</cx:pt>
          <cx:pt idx="71045">3</cx:pt>
          <cx:pt idx="71046">3</cx:pt>
          <cx:pt idx="71047">3</cx:pt>
          <cx:pt idx="71048">3</cx:pt>
          <cx:pt idx="71049">3</cx:pt>
          <cx:pt idx="71050">3</cx:pt>
          <cx:pt idx="71051">3</cx:pt>
          <cx:pt idx="71052">3</cx:pt>
          <cx:pt idx="71053">3</cx:pt>
          <cx:pt idx="71054">3</cx:pt>
          <cx:pt idx="71055">3</cx:pt>
          <cx:pt idx="71056">3</cx:pt>
          <cx:pt idx="71057">3</cx:pt>
          <cx:pt idx="71058">3</cx:pt>
          <cx:pt idx="71059">3</cx:pt>
          <cx:pt idx="71060">3</cx:pt>
          <cx:pt idx="71061">3</cx:pt>
          <cx:pt idx="71062">3</cx:pt>
          <cx:pt idx="71063">3</cx:pt>
          <cx:pt idx="71064">3</cx:pt>
          <cx:pt idx="71065">3</cx:pt>
          <cx:pt idx="71066">3</cx:pt>
          <cx:pt idx="71067">3</cx:pt>
          <cx:pt idx="71068">3</cx:pt>
          <cx:pt idx="71069">3</cx:pt>
          <cx:pt idx="71070">3</cx:pt>
          <cx:pt idx="71071">3</cx:pt>
          <cx:pt idx="71072">3</cx:pt>
          <cx:pt idx="71073">3</cx:pt>
          <cx:pt idx="71074">3</cx:pt>
          <cx:pt idx="71075">3</cx:pt>
          <cx:pt idx="71076">3</cx:pt>
          <cx:pt idx="71077">3</cx:pt>
          <cx:pt idx="71078">3</cx:pt>
          <cx:pt idx="71079">3</cx:pt>
          <cx:pt idx="71080">3</cx:pt>
          <cx:pt idx="71081">3</cx:pt>
          <cx:pt idx="71082">3</cx:pt>
          <cx:pt idx="71083">3</cx:pt>
          <cx:pt idx="71084">3</cx:pt>
          <cx:pt idx="71085">3</cx:pt>
          <cx:pt idx="71086">3</cx:pt>
          <cx:pt idx="71087">3</cx:pt>
          <cx:pt idx="71088">3</cx:pt>
          <cx:pt idx="71089">3</cx:pt>
          <cx:pt idx="71090">3</cx:pt>
          <cx:pt idx="71091">3</cx:pt>
          <cx:pt idx="71092">3</cx:pt>
          <cx:pt idx="71093">3</cx:pt>
          <cx:pt idx="71094">3</cx:pt>
          <cx:pt idx="71095">3</cx:pt>
          <cx:pt idx="71096">3</cx:pt>
          <cx:pt idx="71097">3</cx:pt>
          <cx:pt idx="71098">3</cx:pt>
          <cx:pt idx="71099">3</cx:pt>
          <cx:pt idx="71100">3</cx:pt>
          <cx:pt idx="71101">3</cx:pt>
          <cx:pt idx="71102">3</cx:pt>
          <cx:pt idx="71103">3</cx:pt>
          <cx:pt idx="71104">3</cx:pt>
          <cx:pt idx="71105">3</cx:pt>
          <cx:pt idx="71106">3</cx:pt>
          <cx:pt idx="71107">3</cx:pt>
          <cx:pt idx="71108">3</cx:pt>
          <cx:pt idx="71109">3</cx:pt>
          <cx:pt idx="71110">3</cx:pt>
          <cx:pt idx="71111">3</cx:pt>
          <cx:pt idx="71112">3</cx:pt>
          <cx:pt idx="71113">3</cx:pt>
          <cx:pt idx="71114">3</cx:pt>
          <cx:pt idx="71115">3</cx:pt>
          <cx:pt idx="71116">3</cx:pt>
          <cx:pt idx="71117">3</cx:pt>
          <cx:pt idx="71118">3</cx:pt>
          <cx:pt idx="71119">3</cx:pt>
          <cx:pt idx="71120">3</cx:pt>
          <cx:pt idx="71121">3</cx:pt>
          <cx:pt idx="71122">3</cx:pt>
          <cx:pt idx="71123">3</cx:pt>
          <cx:pt idx="71124">3</cx:pt>
          <cx:pt idx="71125">3</cx:pt>
          <cx:pt idx="71126">3</cx:pt>
          <cx:pt idx="71127">3</cx:pt>
          <cx:pt idx="71128">3</cx:pt>
          <cx:pt idx="71129">3</cx:pt>
          <cx:pt idx="71130">3</cx:pt>
          <cx:pt idx="71131">3</cx:pt>
          <cx:pt idx="71132">3</cx:pt>
          <cx:pt idx="71133">3</cx:pt>
          <cx:pt idx="71134">3</cx:pt>
          <cx:pt idx="71135">3</cx:pt>
          <cx:pt idx="71136">3</cx:pt>
          <cx:pt idx="71137">3</cx:pt>
          <cx:pt idx="71138">3</cx:pt>
          <cx:pt idx="71139">3</cx:pt>
          <cx:pt idx="71140">3</cx:pt>
          <cx:pt idx="71141">3</cx:pt>
          <cx:pt idx="71142">3</cx:pt>
          <cx:pt idx="71143">3</cx:pt>
          <cx:pt idx="71144">3</cx:pt>
          <cx:pt idx="71145">2</cx:pt>
          <cx:pt idx="71146">2</cx:pt>
          <cx:pt idx="71147">2</cx:pt>
          <cx:pt idx="71148">2</cx:pt>
          <cx:pt idx="71149">2</cx:pt>
          <cx:pt idx="71150">2</cx:pt>
          <cx:pt idx="71151">2</cx:pt>
          <cx:pt idx="71152">2</cx:pt>
          <cx:pt idx="71153">2</cx:pt>
          <cx:pt idx="71154">2</cx:pt>
          <cx:pt idx="71155">2</cx:pt>
          <cx:pt idx="71156">2</cx:pt>
          <cx:pt idx="71157">2</cx:pt>
          <cx:pt idx="71158">2</cx:pt>
          <cx:pt idx="71159">2</cx:pt>
          <cx:pt idx="71160">2</cx:pt>
          <cx:pt idx="71161">2</cx:pt>
          <cx:pt idx="71162">2</cx:pt>
          <cx:pt idx="71163">2</cx:pt>
          <cx:pt idx="71164">2</cx:pt>
          <cx:pt idx="71165">2</cx:pt>
          <cx:pt idx="71166">2</cx:pt>
          <cx:pt idx="71167">2</cx:pt>
          <cx:pt idx="71168">2</cx:pt>
          <cx:pt idx="71169">2</cx:pt>
          <cx:pt idx="71170">2</cx:pt>
          <cx:pt idx="71171">2</cx:pt>
          <cx:pt idx="71172">2</cx:pt>
          <cx:pt idx="71173">2</cx:pt>
          <cx:pt idx="71174">2</cx:pt>
          <cx:pt idx="71175">2</cx:pt>
          <cx:pt idx="71176">2</cx:pt>
          <cx:pt idx="71177">2</cx:pt>
          <cx:pt idx="71178">2</cx:pt>
          <cx:pt idx="71179">2</cx:pt>
          <cx:pt idx="71180">2</cx:pt>
          <cx:pt idx="71181">2</cx:pt>
          <cx:pt idx="71182">2</cx:pt>
          <cx:pt idx="71183">2</cx:pt>
          <cx:pt idx="71184">2</cx:pt>
          <cx:pt idx="71185">2</cx:pt>
          <cx:pt idx="71186">2</cx:pt>
          <cx:pt idx="71187">2</cx:pt>
          <cx:pt idx="71188">2</cx:pt>
          <cx:pt idx="71189">2</cx:pt>
          <cx:pt idx="71190">2</cx:pt>
          <cx:pt idx="71191">2</cx:pt>
          <cx:pt idx="71192">2</cx:pt>
          <cx:pt idx="71193">2</cx:pt>
          <cx:pt idx="71194">2</cx:pt>
          <cx:pt idx="71195">2</cx:pt>
          <cx:pt idx="71196">2</cx:pt>
          <cx:pt idx="71197">2</cx:pt>
          <cx:pt idx="71198">2</cx:pt>
          <cx:pt idx="71199">2</cx:pt>
          <cx:pt idx="71200">2</cx:pt>
          <cx:pt idx="71201">2</cx:pt>
          <cx:pt idx="71202">2</cx:pt>
          <cx:pt idx="71203">2</cx:pt>
          <cx:pt idx="71204">2</cx:pt>
          <cx:pt idx="71205">2</cx:pt>
          <cx:pt idx="71206">2</cx:pt>
          <cx:pt idx="71207">2</cx:pt>
          <cx:pt idx="71208">2</cx:pt>
          <cx:pt idx="71209">2</cx:pt>
          <cx:pt idx="71210">2</cx:pt>
          <cx:pt idx="71211">2</cx:pt>
          <cx:pt idx="71212">2</cx:pt>
          <cx:pt idx="71213">2</cx:pt>
          <cx:pt idx="71214">2</cx:pt>
          <cx:pt idx="71215">2</cx:pt>
          <cx:pt idx="71216">2</cx:pt>
          <cx:pt idx="71217">2</cx:pt>
          <cx:pt idx="71218">2</cx:pt>
          <cx:pt idx="71219">2</cx:pt>
          <cx:pt idx="71220">2</cx:pt>
          <cx:pt idx="71221">2</cx:pt>
          <cx:pt idx="71222">2</cx:pt>
          <cx:pt idx="71223">2</cx:pt>
          <cx:pt idx="71224">2</cx:pt>
          <cx:pt idx="71225">2</cx:pt>
          <cx:pt idx="71226">2</cx:pt>
          <cx:pt idx="71227">2</cx:pt>
          <cx:pt idx="71228">2</cx:pt>
          <cx:pt idx="71229">2</cx:pt>
          <cx:pt idx="71230">2</cx:pt>
          <cx:pt idx="71231">2</cx:pt>
          <cx:pt idx="71232">2</cx:pt>
          <cx:pt idx="71233">2</cx:pt>
          <cx:pt idx="71234">2</cx:pt>
          <cx:pt idx="71235">2</cx:pt>
          <cx:pt idx="71236">2</cx:pt>
          <cx:pt idx="71237">2</cx:pt>
          <cx:pt idx="71238">2</cx:pt>
          <cx:pt idx="71239">2</cx:pt>
          <cx:pt idx="71240">2</cx:pt>
          <cx:pt idx="71241">2</cx:pt>
          <cx:pt idx="71242">2</cx:pt>
          <cx:pt idx="71243">2</cx:pt>
          <cx:pt idx="71244">2</cx:pt>
          <cx:pt idx="71245">2</cx:pt>
          <cx:pt idx="71246">2</cx:pt>
          <cx:pt idx="71247">2</cx:pt>
          <cx:pt idx="71248">2</cx:pt>
          <cx:pt idx="71249">2</cx:pt>
          <cx:pt idx="71250">2</cx:pt>
          <cx:pt idx="71251">2</cx:pt>
          <cx:pt idx="71252">2</cx:pt>
          <cx:pt idx="71253">2</cx:pt>
          <cx:pt idx="71254">2</cx:pt>
          <cx:pt idx="71255">2</cx:pt>
          <cx:pt idx="71256">2</cx:pt>
          <cx:pt idx="71257">2</cx:pt>
          <cx:pt idx="71258">2</cx:pt>
          <cx:pt idx="71259">2</cx:pt>
          <cx:pt idx="71260">2</cx:pt>
          <cx:pt idx="71261">2</cx:pt>
          <cx:pt idx="71262">2</cx:pt>
          <cx:pt idx="71263">2</cx:pt>
          <cx:pt idx="71264">2</cx:pt>
          <cx:pt idx="71265">2</cx:pt>
          <cx:pt idx="71266">2</cx:pt>
          <cx:pt idx="71267">2</cx:pt>
          <cx:pt idx="71268">2</cx:pt>
          <cx:pt idx="71269">2</cx:pt>
          <cx:pt idx="71270">2</cx:pt>
          <cx:pt idx="71271">2</cx:pt>
          <cx:pt idx="71272">2</cx:pt>
          <cx:pt idx="71273">2</cx:pt>
          <cx:pt idx="71274">2</cx:pt>
          <cx:pt idx="71275">2</cx:pt>
          <cx:pt idx="71276">2</cx:pt>
          <cx:pt idx="71277">2</cx:pt>
          <cx:pt idx="71278">2</cx:pt>
          <cx:pt idx="71279">2</cx:pt>
          <cx:pt idx="71280">2</cx:pt>
          <cx:pt idx="71281">2</cx:pt>
          <cx:pt idx="71282">2</cx:pt>
          <cx:pt idx="71283">2</cx:pt>
          <cx:pt idx="71284">2</cx:pt>
          <cx:pt idx="71285">2</cx:pt>
          <cx:pt idx="71286">2</cx:pt>
          <cx:pt idx="71287">2</cx:pt>
          <cx:pt idx="71288">2</cx:pt>
          <cx:pt idx="71289">2</cx:pt>
          <cx:pt idx="71290">2</cx:pt>
          <cx:pt idx="71291">2</cx:pt>
          <cx:pt idx="71292">2</cx:pt>
          <cx:pt idx="71293">2</cx:pt>
          <cx:pt idx="71294">2</cx:pt>
          <cx:pt idx="71295">2</cx:pt>
          <cx:pt idx="71296">2</cx:pt>
          <cx:pt idx="71297">2</cx:pt>
          <cx:pt idx="71298">2</cx:pt>
          <cx:pt idx="71299">2</cx:pt>
          <cx:pt idx="71300">2</cx:pt>
          <cx:pt idx="71301">2</cx:pt>
          <cx:pt idx="71302">2</cx:pt>
          <cx:pt idx="71303">2</cx:pt>
          <cx:pt idx="71304">2</cx:pt>
          <cx:pt idx="71305">2</cx:pt>
          <cx:pt idx="71306">2</cx:pt>
          <cx:pt idx="71307">2</cx:pt>
          <cx:pt idx="71308">2</cx:pt>
          <cx:pt idx="71309">2</cx:pt>
          <cx:pt idx="71310">2</cx:pt>
          <cx:pt idx="71311">2</cx:pt>
          <cx:pt idx="71312">2</cx:pt>
          <cx:pt idx="71313">2</cx:pt>
          <cx:pt idx="71314">2</cx:pt>
          <cx:pt idx="71315">2</cx:pt>
          <cx:pt idx="71316">2</cx:pt>
          <cx:pt idx="71317">2</cx:pt>
          <cx:pt idx="71318">2</cx:pt>
          <cx:pt idx="71319">2</cx:pt>
          <cx:pt idx="71320">2</cx:pt>
          <cx:pt idx="71321">2</cx:pt>
          <cx:pt idx="71322">2</cx:pt>
          <cx:pt idx="71323">2</cx:pt>
          <cx:pt idx="71324">2</cx:pt>
          <cx:pt idx="71325">2</cx:pt>
          <cx:pt idx="71326">2</cx:pt>
          <cx:pt idx="71327">2</cx:pt>
          <cx:pt idx="71328">2</cx:pt>
          <cx:pt idx="71329">2</cx:pt>
          <cx:pt idx="71330">2</cx:pt>
          <cx:pt idx="71331">2</cx:pt>
          <cx:pt idx="71332">2</cx:pt>
          <cx:pt idx="71333">2</cx:pt>
          <cx:pt idx="71334">2</cx:pt>
          <cx:pt idx="71335">2</cx:pt>
          <cx:pt idx="71336">2</cx:pt>
          <cx:pt idx="71337">2</cx:pt>
          <cx:pt idx="71338">2</cx:pt>
          <cx:pt idx="71339">2</cx:pt>
          <cx:pt idx="71340">2</cx:pt>
          <cx:pt idx="71341">2</cx:pt>
          <cx:pt idx="71342">2</cx:pt>
          <cx:pt idx="71343">2</cx:pt>
          <cx:pt idx="71344">2</cx:pt>
          <cx:pt idx="71345">2</cx:pt>
          <cx:pt idx="71346">2</cx:pt>
          <cx:pt idx="71347">2</cx:pt>
          <cx:pt idx="71348">2</cx:pt>
          <cx:pt idx="71349">2</cx:pt>
          <cx:pt idx="71350">2</cx:pt>
          <cx:pt idx="71351">2</cx:pt>
          <cx:pt idx="71352">2</cx:pt>
          <cx:pt idx="71353">2</cx:pt>
          <cx:pt idx="71354">2</cx:pt>
          <cx:pt idx="71355">2</cx:pt>
          <cx:pt idx="71356">2</cx:pt>
          <cx:pt idx="71357">2</cx:pt>
          <cx:pt idx="71358">2</cx:pt>
          <cx:pt idx="71359">2</cx:pt>
          <cx:pt idx="71360">2</cx:pt>
          <cx:pt idx="71361">2</cx:pt>
          <cx:pt idx="71362">2</cx:pt>
          <cx:pt idx="71363">2</cx:pt>
          <cx:pt idx="71364">2</cx:pt>
          <cx:pt idx="71365">2</cx:pt>
          <cx:pt idx="71366">2</cx:pt>
          <cx:pt idx="71367">2</cx:pt>
          <cx:pt idx="71368">2</cx:pt>
          <cx:pt idx="71369">2</cx:pt>
          <cx:pt idx="71370">2</cx:pt>
          <cx:pt idx="71371">2</cx:pt>
          <cx:pt idx="71372">2</cx:pt>
          <cx:pt idx="71373">2</cx:pt>
          <cx:pt idx="71374">2</cx:pt>
          <cx:pt idx="71375">2</cx:pt>
          <cx:pt idx="71376">2</cx:pt>
          <cx:pt idx="71377">2</cx:pt>
          <cx:pt idx="71378">2</cx:pt>
          <cx:pt idx="71379">2</cx:pt>
          <cx:pt idx="71380">2</cx:pt>
          <cx:pt idx="71381">2</cx:pt>
          <cx:pt idx="71382">2</cx:pt>
          <cx:pt idx="71383">2</cx:pt>
          <cx:pt idx="71384">2</cx:pt>
          <cx:pt idx="71385">2</cx:pt>
          <cx:pt idx="71386">2</cx:pt>
          <cx:pt idx="71387">2</cx:pt>
          <cx:pt idx="71388">2</cx:pt>
          <cx:pt idx="71389">2</cx:pt>
          <cx:pt idx="71390">2</cx:pt>
          <cx:pt idx="71391">2</cx:pt>
          <cx:pt idx="71392">2</cx:pt>
          <cx:pt idx="71393">2</cx:pt>
          <cx:pt idx="71394">2</cx:pt>
          <cx:pt idx="71395">2</cx:pt>
          <cx:pt idx="71396">2</cx:pt>
          <cx:pt idx="71397">2</cx:pt>
          <cx:pt idx="71398">2</cx:pt>
          <cx:pt idx="71399">2</cx:pt>
          <cx:pt idx="71400">2</cx:pt>
          <cx:pt idx="71401">2</cx:pt>
          <cx:pt idx="71402">2</cx:pt>
          <cx:pt idx="71403">2</cx:pt>
          <cx:pt idx="71404">2</cx:pt>
          <cx:pt idx="71405">2</cx:pt>
          <cx:pt idx="71406">2</cx:pt>
          <cx:pt idx="71407">2</cx:pt>
          <cx:pt idx="71408">2</cx:pt>
          <cx:pt idx="71409">2</cx:pt>
          <cx:pt idx="71410">2</cx:pt>
          <cx:pt idx="71411">2</cx:pt>
          <cx:pt idx="71412">2</cx:pt>
          <cx:pt idx="71413">2</cx:pt>
          <cx:pt idx="71414">2</cx:pt>
          <cx:pt idx="71415">2</cx:pt>
          <cx:pt idx="71416">2</cx:pt>
          <cx:pt idx="71417">2</cx:pt>
          <cx:pt idx="71418">2</cx:pt>
          <cx:pt idx="71419">2</cx:pt>
          <cx:pt idx="71420">2</cx:pt>
          <cx:pt idx="71421">2</cx:pt>
          <cx:pt idx="71422">2</cx:pt>
          <cx:pt idx="71423">2</cx:pt>
          <cx:pt idx="71424">2</cx:pt>
          <cx:pt idx="71425">2</cx:pt>
          <cx:pt idx="71426">2</cx:pt>
          <cx:pt idx="71427">2</cx:pt>
          <cx:pt idx="71428">2</cx:pt>
          <cx:pt idx="71429">2</cx:pt>
          <cx:pt idx="71430">2</cx:pt>
          <cx:pt idx="71431">2</cx:pt>
          <cx:pt idx="71432">2</cx:pt>
          <cx:pt idx="71433">2</cx:pt>
          <cx:pt idx="71434">2</cx:pt>
          <cx:pt idx="71435">2</cx:pt>
          <cx:pt idx="71436">2</cx:pt>
          <cx:pt idx="71437">2</cx:pt>
          <cx:pt idx="71438">2</cx:pt>
          <cx:pt idx="71439">2</cx:pt>
          <cx:pt idx="71440">2</cx:pt>
          <cx:pt idx="71441">2</cx:pt>
          <cx:pt idx="71442">2</cx:pt>
          <cx:pt idx="71443">2</cx:pt>
          <cx:pt idx="71444">2</cx:pt>
          <cx:pt idx="71445">2</cx:pt>
          <cx:pt idx="71446">2</cx:pt>
          <cx:pt idx="71447">2</cx:pt>
          <cx:pt idx="71448">2</cx:pt>
          <cx:pt idx="71449">2</cx:pt>
          <cx:pt idx="71450">2</cx:pt>
          <cx:pt idx="71451">2</cx:pt>
          <cx:pt idx="71452">2</cx:pt>
          <cx:pt idx="71453">2</cx:pt>
          <cx:pt idx="71454">2</cx:pt>
          <cx:pt idx="71455">2</cx:pt>
          <cx:pt idx="71456">2</cx:pt>
          <cx:pt idx="71457">2</cx:pt>
          <cx:pt idx="71458">2</cx:pt>
          <cx:pt idx="71459">2</cx:pt>
          <cx:pt idx="71460">2</cx:pt>
          <cx:pt idx="71461">2</cx:pt>
          <cx:pt idx="71462">2</cx:pt>
          <cx:pt idx="71463">2</cx:pt>
          <cx:pt idx="71464">2</cx:pt>
          <cx:pt idx="71465">2</cx:pt>
          <cx:pt idx="71466">2</cx:pt>
          <cx:pt idx="71467">2</cx:pt>
          <cx:pt idx="71468">2</cx:pt>
          <cx:pt idx="71469">2</cx:pt>
          <cx:pt idx="71470">2</cx:pt>
          <cx:pt idx="71471">2</cx:pt>
          <cx:pt idx="71472">2</cx:pt>
          <cx:pt idx="71473">2</cx:pt>
          <cx:pt idx="71474">2</cx:pt>
          <cx:pt idx="71475">2</cx:pt>
          <cx:pt idx="71476">2</cx:pt>
          <cx:pt idx="71477">2</cx:pt>
          <cx:pt idx="71478">2</cx:pt>
          <cx:pt idx="71479">2</cx:pt>
          <cx:pt idx="71480">2</cx:pt>
          <cx:pt idx="71481">2</cx:pt>
          <cx:pt idx="71482">2</cx:pt>
          <cx:pt idx="71483">2</cx:pt>
          <cx:pt idx="71484">2</cx:pt>
          <cx:pt idx="71485">2</cx:pt>
          <cx:pt idx="71486">2</cx:pt>
          <cx:pt idx="71487">2</cx:pt>
          <cx:pt idx="71488">2</cx:pt>
          <cx:pt idx="71489">2</cx:pt>
          <cx:pt idx="71490">2</cx:pt>
          <cx:pt idx="71491">2</cx:pt>
          <cx:pt idx="71492">2</cx:pt>
          <cx:pt idx="71493">2</cx:pt>
          <cx:pt idx="71494">2</cx:pt>
          <cx:pt idx="71495">2</cx:pt>
          <cx:pt idx="71496">2</cx:pt>
          <cx:pt idx="71497">2</cx:pt>
          <cx:pt idx="71498">2</cx:pt>
          <cx:pt idx="71499">2</cx:pt>
          <cx:pt idx="71500">2</cx:pt>
          <cx:pt idx="71501">2</cx:pt>
          <cx:pt idx="71502">2</cx:pt>
          <cx:pt idx="71503">2</cx:pt>
          <cx:pt idx="71504">2</cx:pt>
          <cx:pt idx="71505">2</cx:pt>
          <cx:pt idx="71506">2</cx:pt>
          <cx:pt idx="71507">2</cx:pt>
          <cx:pt idx="71508">2</cx:pt>
          <cx:pt idx="71509">2</cx:pt>
          <cx:pt idx="71510">2</cx:pt>
          <cx:pt idx="71511">2</cx:pt>
          <cx:pt idx="71512">2</cx:pt>
          <cx:pt idx="71513">2</cx:pt>
          <cx:pt idx="71514">2</cx:pt>
          <cx:pt idx="71515">2</cx:pt>
          <cx:pt idx="71516">2</cx:pt>
          <cx:pt idx="71517">2</cx:pt>
          <cx:pt idx="71518">2</cx:pt>
          <cx:pt idx="71519">2</cx:pt>
          <cx:pt idx="71520">2</cx:pt>
          <cx:pt idx="71521">2</cx:pt>
          <cx:pt idx="71522">2</cx:pt>
          <cx:pt idx="71523">2</cx:pt>
          <cx:pt idx="71524">2</cx:pt>
          <cx:pt idx="71525">2</cx:pt>
          <cx:pt idx="71526">2</cx:pt>
          <cx:pt idx="71527">2</cx:pt>
          <cx:pt idx="71528">2</cx:pt>
          <cx:pt idx="71529">2</cx:pt>
          <cx:pt idx="71530">2</cx:pt>
          <cx:pt idx="71531">2</cx:pt>
          <cx:pt idx="71532">2</cx:pt>
          <cx:pt idx="71533">2</cx:pt>
          <cx:pt idx="71534">2</cx:pt>
          <cx:pt idx="71535">2</cx:pt>
          <cx:pt idx="71536">2</cx:pt>
          <cx:pt idx="71537">2</cx:pt>
          <cx:pt idx="71538">2</cx:pt>
          <cx:pt idx="71539">2</cx:pt>
          <cx:pt idx="71540">2</cx:pt>
          <cx:pt idx="71541">2</cx:pt>
          <cx:pt idx="71542">2</cx:pt>
          <cx:pt idx="71543">2</cx:pt>
          <cx:pt idx="71544">2</cx:pt>
          <cx:pt idx="71545">2</cx:pt>
          <cx:pt idx="71546">2</cx:pt>
          <cx:pt idx="71547">2</cx:pt>
          <cx:pt idx="71548">2</cx:pt>
          <cx:pt idx="71549">2</cx:pt>
          <cx:pt idx="71550">2</cx:pt>
          <cx:pt idx="71551">2</cx:pt>
          <cx:pt idx="71552">2</cx:pt>
          <cx:pt idx="71553">2</cx:pt>
          <cx:pt idx="71554">2</cx:pt>
          <cx:pt idx="71555">2</cx:pt>
          <cx:pt idx="71556">2</cx:pt>
          <cx:pt idx="71557">2</cx:pt>
          <cx:pt idx="71558">2</cx:pt>
          <cx:pt idx="71559">2</cx:pt>
          <cx:pt idx="71560">2</cx:pt>
          <cx:pt idx="71561">2</cx:pt>
          <cx:pt idx="71562">2</cx:pt>
          <cx:pt idx="71563">2</cx:pt>
          <cx:pt idx="71564">2</cx:pt>
          <cx:pt idx="71565">2</cx:pt>
          <cx:pt idx="71566">2</cx:pt>
          <cx:pt idx="71567">2</cx:pt>
          <cx:pt idx="71568">2</cx:pt>
          <cx:pt idx="71569">2</cx:pt>
          <cx:pt idx="71570">2</cx:pt>
          <cx:pt idx="71571">2</cx:pt>
          <cx:pt idx="71572">2</cx:pt>
          <cx:pt idx="71573">2</cx:pt>
          <cx:pt idx="71574">2</cx:pt>
          <cx:pt idx="71575">2</cx:pt>
          <cx:pt idx="71576">2</cx:pt>
          <cx:pt idx="71577">2</cx:pt>
          <cx:pt idx="71578">2</cx:pt>
          <cx:pt idx="71579">2</cx:pt>
          <cx:pt idx="71580">2</cx:pt>
          <cx:pt idx="71581">2</cx:pt>
          <cx:pt idx="71582">2</cx:pt>
          <cx:pt idx="71583">2</cx:pt>
          <cx:pt idx="71584">2</cx:pt>
          <cx:pt idx="71585">2</cx:pt>
          <cx:pt idx="71586">2</cx:pt>
          <cx:pt idx="71587">2</cx:pt>
          <cx:pt idx="71588">2</cx:pt>
          <cx:pt idx="71589">2</cx:pt>
          <cx:pt idx="71590">2</cx:pt>
          <cx:pt idx="71591">2</cx:pt>
          <cx:pt idx="71592">2</cx:pt>
          <cx:pt idx="71593">2</cx:pt>
          <cx:pt idx="71594">2</cx:pt>
          <cx:pt idx="71595">2</cx:pt>
          <cx:pt idx="71596">2</cx:pt>
          <cx:pt idx="71597">2</cx:pt>
          <cx:pt idx="71598">2</cx:pt>
          <cx:pt idx="71599">2</cx:pt>
          <cx:pt idx="71600">2</cx:pt>
          <cx:pt idx="71601">2</cx:pt>
          <cx:pt idx="71602">2</cx:pt>
          <cx:pt idx="71603">2</cx:pt>
          <cx:pt idx="71604">2</cx:pt>
          <cx:pt idx="71605">2</cx:pt>
          <cx:pt idx="71606">2</cx:pt>
          <cx:pt idx="71607">2</cx:pt>
          <cx:pt idx="71608">2</cx:pt>
          <cx:pt idx="71609">2</cx:pt>
          <cx:pt idx="71610">2</cx:pt>
          <cx:pt idx="71611">2</cx:pt>
          <cx:pt idx="71612">2</cx:pt>
          <cx:pt idx="71613">2</cx:pt>
          <cx:pt idx="71614">2</cx:pt>
          <cx:pt idx="71615">2</cx:pt>
          <cx:pt idx="71616">2</cx:pt>
          <cx:pt idx="71617">2</cx:pt>
          <cx:pt idx="71618">2</cx:pt>
          <cx:pt idx="71619">2</cx:pt>
          <cx:pt idx="71620">2</cx:pt>
          <cx:pt idx="71621">2</cx:pt>
          <cx:pt idx="71622">2</cx:pt>
          <cx:pt idx="71623">2</cx:pt>
          <cx:pt idx="71624">2</cx:pt>
          <cx:pt idx="71625">2</cx:pt>
          <cx:pt idx="71626">2</cx:pt>
          <cx:pt idx="71627">2</cx:pt>
          <cx:pt idx="71628">2</cx:pt>
          <cx:pt idx="71629">2</cx:pt>
          <cx:pt idx="71630">2</cx:pt>
          <cx:pt idx="71631">2</cx:pt>
          <cx:pt idx="71632">2</cx:pt>
          <cx:pt idx="71633">2</cx:pt>
          <cx:pt idx="71634">2</cx:pt>
          <cx:pt idx="71635">2</cx:pt>
          <cx:pt idx="71636">2</cx:pt>
          <cx:pt idx="71637">2</cx:pt>
          <cx:pt idx="71638">2</cx:pt>
          <cx:pt idx="71639">2</cx:pt>
          <cx:pt idx="71640">2</cx:pt>
          <cx:pt idx="71641">2</cx:pt>
          <cx:pt idx="71642">2</cx:pt>
          <cx:pt idx="71643">2</cx:pt>
          <cx:pt idx="71644">2</cx:pt>
          <cx:pt idx="71645">2</cx:pt>
          <cx:pt idx="71646">2</cx:pt>
          <cx:pt idx="71647">2</cx:pt>
          <cx:pt idx="71648">2</cx:pt>
          <cx:pt idx="71649">2</cx:pt>
          <cx:pt idx="71650">2</cx:pt>
          <cx:pt idx="71651">2</cx:pt>
          <cx:pt idx="71652">2</cx:pt>
          <cx:pt idx="71653">2</cx:pt>
          <cx:pt idx="71654">2</cx:pt>
          <cx:pt idx="71655">2</cx:pt>
          <cx:pt idx="71656">2</cx:pt>
          <cx:pt idx="71657">2</cx:pt>
          <cx:pt idx="71658">2</cx:pt>
          <cx:pt idx="71659">2</cx:pt>
          <cx:pt idx="71660">2</cx:pt>
          <cx:pt idx="71661">2</cx:pt>
          <cx:pt idx="71662">2</cx:pt>
          <cx:pt idx="71663">2</cx:pt>
          <cx:pt idx="71664">2</cx:pt>
          <cx:pt idx="71665">2</cx:pt>
          <cx:pt idx="71666">2</cx:pt>
          <cx:pt idx="71667">2</cx:pt>
          <cx:pt idx="71668">2</cx:pt>
          <cx:pt idx="71669">2</cx:pt>
          <cx:pt idx="71670">2</cx:pt>
          <cx:pt idx="71671">2</cx:pt>
          <cx:pt idx="71672">2</cx:pt>
          <cx:pt idx="71673">2</cx:pt>
          <cx:pt idx="71674">2</cx:pt>
          <cx:pt idx="71675">2</cx:pt>
          <cx:pt idx="71676">2</cx:pt>
          <cx:pt idx="71677">2</cx:pt>
          <cx:pt idx="71678">2</cx:pt>
          <cx:pt idx="71679">2</cx:pt>
          <cx:pt idx="71680">2</cx:pt>
          <cx:pt idx="71681">2</cx:pt>
          <cx:pt idx="71682">2</cx:pt>
          <cx:pt idx="71683">2</cx:pt>
          <cx:pt idx="71684">2</cx:pt>
          <cx:pt idx="71685">2</cx:pt>
          <cx:pt idx="71686">2</cx:pt>
          <cx:pt idx="71687">2</cx:pt>
          <cx:pt idx="71688">2</cx:pt>
          <cx:pt idx="71689">2</cx:pt>
          <cx:pt idx="71690">2</cx:pt>
          <cx:pt idx="71691">2</cx:pt>
          <cx:pt idx="71692">2</cx:pt>
          <cx:pt idx="71693">2</cx:pt>
          <cx:pt idx="71694">2</cx:pt>
          <cx:pt idx="71695">2</cx:pt>
          <cx:pt idx="71696">2</cx:pt>
          <cx:pt idx="71697">2</cx:pt>
          <cx:pt idx="71698">2</cx:pt>
          <cx:pt idx="71699">2</cx:pt>
          <cx:pt idx="71700">2</cx:pt>
          <cx:pt idx="71701">2</cx:pt>
          <cx:pt idx="71702">2</cx:pt>
          <cx:pt idx="71703">2</cx:pt>
          <cx:pt idx="71704">2</cx:pt>
          <cx:pt idx="71705">2</cx:pt>
          <cx:pt idx="71706">2</cx:pt>
          <cx:pt idx="71707">2</cx:pt>
          <cx:pt idx="71708">2</cx:pt>
          <cx:pt idx="71709">2</cx:pt>
          <cx:pt idx="71710">2</cx:pt>
          <cx:pt idx="71711">2</cx:pt>
          <cx:pt idx="71712">2</cx:pt>
          <cx:pt idx="71713">2</cx:pt>
          <cx:pt idx="71714">2</cx:pt>
          <cx:pt idx="71715">2</cx:pt>
          <cx:pt idx="71716">2</cx:pt>
          <cx:pt idx="71717">2</cx:pt>
          <cx:pt idx="71718">2</cx:pt>
          <cx:pt idx="71719">2</cx:pt>
          <cx:pt idx="71720">2</cx:pt>
          <cx:pt idx="71721">2</cx:pt>
          <cx:pt idx="71722">2</cx:pt>
          <cx:pt idx="71723">2</cx:pt>
          <cx:pt idx="71724">2</cx:pt>
          <cx:pt idx="71725">2</cx:pt>
          <cx:pt idx="71726">2</cx:pt>
          <cx:pt idx="71727">2</cx:pt>
          <cx:pt idx="71728">2</cx:pt>
          <cx:pt idx="71729">2</cx:pt>
          <cx:pt idx="71730">2</cx:pt>
          <cx:pt idx="71731">2</cx:pt>
          <cx:pt idx="71732">2</cx:pt>
          <cx:pt idx="71733">2</cx:pt>
          <cx:pt idx="71734">2</cx:pt>
          <cx:pt idx="71735">2</cx:pt>
          <cx:pt idx="71736">2</cx:pt>
          <cx:pt idx="71737">2</cx:pt>
          <cx:pt idx="71738">2</cx:pt>
          <cx:pt idx="71739">2</cx:pt>
          <cx:pt idx="71740">2</cx:pt>
          <cx:pt idx="71741">2</cx:pt>
          <cx:pt idx="71742">2</cx:pt>
          <cx:pt idx="71743">2</cx:pt>
          <cx:pt idx="71744">2</cx:pt>
          <cx:pt idx="71745">2</cx:pt>
          <cx:pt idx="71746">2</cx:pt>
          <cx:pt idx="71747">2</cx:pt>
          <cx:pt idx="71748">2</cx:pt>
          <cx:pt idx="71749">2</cx:pt>
          <cx:pt idx="71750">2</cx:pt>
          <cx:pt idx="71751">2</cx:pt>
          <cx:pt idx="71752">2</cx:pt>
          <cx:pt idx="71753">2</cx:pt>
          <cx:pt idx="71754">2</cx:pt>
          <cx:pt idx="71755">2</cx:pt>
          <cx:pt idx="71756">2</cx:pt>
          <cx:pt idx="71757">2</cx:pt>
          <cx:pt idx="71758">2</cx:pt>
          <cx:pt idx="71759">2</cx:pt>
          <cx:pt idx="71760">2</cx:pt>
          <cx:pt idx="71761">2</cx:pt>
          <cx:pt idx="71762">2</cx:pt>
          <cx:pt idx="71763">2</cx:pt>
          <cx:pt idx="71764">2</cx:pt>
          <cx:pt idx="71765">2</cx:pt>
          <cx:pt idx="71766">2</cx:pt>
          <cx:pt idx="71767">2</cx:pt>
          <cx:pt idx="71768">2</cx:pt>
          <cx:pt idx="71769">2</cx:pt>
          <cx:pt idx="71770">2</cx:pt>
          <cx:pt idx="71771">2</cx:pt>
          <cx:pt idx="71772">2</cx:pt>
          <cx:pt idx="71773">2</cx:pt>
          <cx:pt idx="71774">2</cx:pt>
          <cx:pt idx="71775">2</cx:pt>
          <cx:pt idx="71776">2</cx:pt>
          <cx:pt idx="71777">2</cx:pt>
          <cx:pt idx="71778">2</cx:pt>
          <cx:pt idx="71779">2</cx:pt>
          <cx:pt idx="71780">2</cx:pt>
          <cx:pt idx="71781">2</cx:pt>
          <cx:pt idx="71782">2</cx:pt>
          <cx:pt idx="71783">2</cx:pt>
          <cx:pt idx="71784">2</cx:pt>
          <cx:pt idx="71785">2</cx:pt>
          <cx:pt idx="71786">2</cx:pt>
          <cx:pt idx="71787">2</cx:pt>
          <cx:pt idx="71788">2</cx:pt>
          <cx:pt idx="71789">2</cx:pt>
          <cx:pt idx="71790">2</cx:pt>
          <cx:pt idx="71791">2</cx:pt>
          <cx:pt idx="71792">2</cx:pt>
          <cx:pt idx="71793">2</cx:pt>
          <cx:pt idx="71794">2</cx:pt>
          <cx:pt idx="71795">2</cx:pt>
          <cx:pt idx="71796">2</cx:pt>
          <cx:pt idx="71797">2</cx:pt>
          <cx:pt idx="71798">2</cx:pt>
          <cx:pt idx="71799">2</cx:pt>
          <cx:pt idx="71800">2</cx:pt>
          <cx:pt idx="71801">2</cx:pt>
          <cx:pt idx="71802">2</cx:pt>
          <cx:pt idx="71803">2</cx:pt>
          <cx:pt idx="71804">2</cx:pt>
          <cx:pt idx="71805">2</cx:pt>
          <cx:pt idx="71806">2</cx:pt>
          <cx:pt idx="71807">2</cx:pt>
          <cx:pt idx="71808">2</cx:pt>
          <cx:pt idx="71809">2</cx:pt>
          <cx:pt idx="71810">2</cx:pt>
          <cx:pt idx="71811">2</cx:pt>
          <cx:pt idx="71812">2</cx:pt>
          <cx:pt idx="71813">2</cx:pt>
          <cx:pt idx="71814">2</cx:pt>
          <cx:pt idx="71815">2</cx:pt>
          <cx:pt idx="71816">2</cx:pt>
          <cx:pt idx="71817">2</cx:pt>
          <cx:pt idx="71818">2</cx:pt>
          <cx:pt idx="71819">2</cx:pt>
          <cx:pt idx="71820">2</cx:pt>
          <cx:pt idx="71821">2</cx:pt>
          <cx:pt idx="71822">2</cx:pt>
          <cx:pt idx="71823">2</cx:pt>
          <cx:pt idx="71824">2</cx:pt>
          <cx:pt idx="71825">2</cx:pt>
          <cx:pt idx="71826">2</cx:pt>
          <cx:pt idx="71827">2</cx:pt>
          <cx:pt idx="71828">2</cx:pt>
          <cx:pt idx="71829">2</cx:pt>
          <cx:pt idx="71830">2</cx:pt>
          <cx:pt idx="71831">2</cx:pt>
          <cx:pt idx="71832">2</cx:pt>
          <cx:pt idx="71833">2</cx:pt>
          <cx:pt idx="71834">2</cx:pt>
          <cx:pt idx="71835">2</cx:pt>
          <cx:pt idx="71836">2</cx:pt>
          <cx:pt idx="71837">2</cx:pt>
          <cx:pt idx="71838">2</cx:pt>
          <cx:pt idx="71839">2</cx:pt>
          <cx:pt idx="71840">2</cx:pt>
          <cx:pt idx="71841">2</cx:pt>
          <cx:pt idx="71842">2</cx:pt>
          <cx:pt idx="71843">2</cx:pt>
          <cx:pt idx="71844">2</cx:pt>
          <cx:pt idx="71845">2</cx:pt>
          <cx:pt idx="71846">2</cx:pt>
          <cx:pt idx="71847">2</cx:pt>
          <cx:pt idx="71848">2</cx:pt>
          <cx:pt idx="71849">2</cx:pt>
          <cx:pt idx="71850">2</cx:pt>
          <cx:pt idx="71851">2</cx:pt>
          <cx:pt idx="71852">2</cx:pt>
          <cx:pt idx="71853">2</cx:pt>
          <cx:pt idx="71854">2</cx:pt>
          <cx:pt idx="71855">2</cx:pt>
          <cx:pt idx="71856">2</cx:pt>
          <cx:pt idx="71857">2</cx:pt>
          <cx:pt idx="71858">2</cx:pt>
          <cx:pt idx="71859">2</cx:pt>
          <cx:pt idx="71860">2</cx:pt>
          <cx:pt idx="71861">2</cx:pt>
          <cx:pt idx="71862">2</cx:pt>
          <cx:pt idx="71863">2</cx:pt>
          <cx:pt idx="71864">2</cx:pt>
          <cx:pt idx="71865">2</cx:pt>
          <cx:pt idx="71866">2</cx:pt>
          <cx:pt idx="71867">2</cx:pt>
          <cx:pt idx="71868">2</cx:pt>
          <cx:pt idx="71869">2</cx:pt>
          <cx:pt idx="71870">2</cx:pt>
          <cx:pt idx="71871">2</cx:pt>
          <cx:pt idx="71872">2</cx:pt>
          <cx:pt idx="71873">2</cx:pt>
          <cx:pt idx="71874">2</cx:pt>
          <cx:pt idx="71875">2</cx:pt>
          <cx:pt idx="71876">2</cx:pt>
          <cx:pt idx="71877">2</cx:pt>
          <cx:pt idx="71878">2</cx:pt>
          <cx:pt idx="71879">2</cx:pt>
          <cx:pt idx="71880">2</cx:pt>
          <cx:pt idx="71881">2</cx:pt>
          <cx:pt idx="71882">2</cx:pt>
          <cx:pt idx="71883">2</cx:pt>
          <cx:pt idx="71884">2</cx:pt>
          <cx:pt idx="71885">2</cx:pt>
          <cx:pt idx="71886">2</cx:pt>
          <cx:pt idx="71887">2</cx:pt>
          <cx:pt idx="71888">2</cx:pt>
          <cx:pt idx="71889">2</cx:pt>
          <cx:pt idx="71890">2</cx:pt>
          <cx:pt idx="71891">2</cx:pt>
          <cx:pt idx="71892">2</cx:pt>
          <cx:pt idx="71893">2</cx:pt>
          <cx:pt idx="71894">2</cx:pt>
          <cx:pt idx="71895">2</cx:pt>
          <cx:pt idx="71896">2</cx:pt>
          <cx:pt idx="71897">2</cx:pt>
          <cx:pt idx="71898">2</cx:pt>
          <cx:pt idx="71899">2</cx:pt>
          <cx:pt idx="71900">2</cx:pt>
          <cx:pt idx="71901">2</cx:pt>
          <cx:pt idx="71902">2</cx:pt>
          <cx:pt idx="71903">2</cx:pt>
          <cx:pt idx="71904">2</cx:pt>
          <cx:pt idx="71905">2</cx:pt>
          <cx:pt idx="71906">2</cx:pt>
          <cx:pt idx="71907">2</cx:pt>
          <cx:pt idx="71908">2</cx:pt>
          <cx:pt idx="71909">2</cx:pt>
          <cx:pt idx="71910">2</cx:pt>
          <cx:pt idx="71911">2</cx:pt>
          <cx:pt idx="71912">2</cx:pt>
          <cx:pt idx="71913">2</cx:pt>
          <cx:pt idx="71914">2</cx:pt>
          <cx:pt idx="71915">2</cx:pt>
          <cx:pt idx="71916">2</cx:pt>
          <cx:pt idx="71917">2</cx:pt>
          <cx:pt idx="71918">2</cx:pt>
          <cx:pt idx="71919">2</cx:pt>
          <cx:pt idx="71920">2</cx:pt>
          <cx:pt idx="71921">2</cx:pt>
          <cx:pt idx="71922">2</cx:pt>
          <cx:pt idx="71923">2</cx:pt>
          <cx:pt idx="71924">2</cx:pt>
          <cx:pt idx="71925">2</cx:pt>
          <cx:pt idx="71926">2</cx:pt>
          <cx:pt idx="71927">2</cx:pt>
          <cx:pt idx="71928">2</cx:pt>
          <cx:pt idx="71929">2</cx:pt>
          <cx:pt idx="71930">2</cx:pt>
          <cx:pt idx="71931">2</cx:pt>
          <cx:pt idx="71932">2</cx:pt>
          <cx:pt idx="71933">2</cx:pt>
          <cx:pt idx="71934">2</cx:pt>
          <cx:pt idx="71935">2</cx:pt>
          <cx:pt idx="71936">2</cx:pt>
          <cx:pt idx="71937">2</cx:pt>
          <cx:pt idx="71938">2</cx:pt>
          <cx:pt idx="71939">2</cx:pt>
          <cx:pt idx="71940">2</cx:pt>
          <cx:pt idx="71941">2</cx:pt>
          <cx:pt idx="71942">2</cx:pt>
          <cx:pt idx="71943">2</cx:pt>
          <cx:pt idx="71944">2</cx:pt>
          <cx:pt idx="71945">2</cx:pt>
          <cx:pt idx="71946">2</cx:pt>
          <cx:pt idx="71947">2</cx:pt>
          <cx:pt idx="71948">2</cx:pt>
          <cx:pt idx="71949">2</cx:pt>
          <cx:pt idx="71950">2</cx:pt>
          <cx:pt idx="71951">2</cx:pt>
          <cx:pt idx="71952">2</cx:pt>
          <cx:pt idx="71953">2</cx:pt>
          <cx:pt idx="71954">2</cx:pt>
          <cx:pt idx="71955">2</cx:pt>
          <cx:pt idx="71956">2</cx:pt>
          <cx:pt idx="71957">2</cx:pt>
          <cx:pt idx="71958">2</cx:pt>
          <cx:pt idx="71959">2</cx:pt>
          <cx:pt idx="71960">2</cx:pt>
          <cx:pt idx="71961">2</cx:pt>
          <cx:pt idx="71962">2</cx:pt>
          <cx:pt idx="71963">2</cx:pt>
          <cx:pt idx="71964">2</cx:pt>
          <cx:pt idx="71965">2</cx:pt>
          <cx:pt idx="71966">2</cx:pt>
          <cx:pt idx="71967">2</cx:pt>
          <cx:pt idx="71968">2</cx:pt>
          <cx:pt idx="71969">2</cx:pt>
          <cx:pt idx="71970">2</cx:pt>
          <cx:pt idx="71971">2</cx:pt>
          <cx:pt idx="71972">2</cx:pt>
          <cx:pt idx="71973">2</cx:pt>
          <cx:pt idx="71974">2</cx:pt>
          <cx:pt idx="71975">2</cx:pt>
          <cx:pt idx="71976">2</cx:pt>
          <cx:pt idx="71977">2</cx:pt>
          <cx:pt idx="71978">2</cx:pt>
          <cx:pt idx="71979">2</cx:pt>
          <cx:pt idx="71980">2</cx:pt>
          <cx:pt idx="71981">2</cx:pt>
          <cx:pt idx="71982">2</cx:pt>
          <cx:pt idx="71983">2</cx:pt>
          <cx:pt idx="71984">2</cx:pt>
          <cx:pt idx="71985">2</cx:pt>
          <cx:pt idx="71986">2</cx:pt>
          <cx:pt idx="71987">2</cx:pt>
          <cx:pt idx="71988">2</cx:pt>
          <cx:pt idx="71989">2</cx:pt>
          <cx:pt idx="71990">2</cx:pt>
          <cx:pt idx="71991">2</cx:pt>
          <cx:pt idx="71992">2</cx:pt>
          <cx:pt idx="71993">2</cx:pt>
          <cx:pt idx="71994">2</cx:pt>
          <cx:pt idx="71995">2</cx:pt>
          <cx:pt idx="71996">2</cx:pt>
          <cx:pt idx="71997">2</cx:pt>
          <cx:pt idx="71998">2</cx:pt>
          <cx:pt idx="71999">2</cx:pt>
          <cx:pt idx="72000">2</cx:pt>
          <cx:pt idx="72001">2</cx:pt>
          <cx:pt idx="72002">2</cx:pt>
          <cx:pt idx="72003">2</cx:pt>
          <cx:pt idx="72004">2</cx:pt>
          <cx:pt idx="72005">2</cx:pt>
          <cx:pt idx="72006">2</cx:pt>
          <cx:pt idx="72007">2</cx:pt>
          <cx:pt idx="72008">2</cx:pt>
          <cx:pt idx="72009">2</cx:pt>
          <cx:pt idx="72010">2</cx:pt>
          <cx:pt idx="72011">2</cx:pt>
          <cx:pt idx="72012">2</cx:pt>
          <cx:pt idx="72013">2</cx:pt>
          <cx:pt idx="72014">2</cx:pt>
          <cx:pt idx="72015">2</cx:pt>
          <cx:pt idx="72016">2</cx:pt>
          <cx:pt idx="72017">2</cx:pt>
          <cx:pt idx="72018">2</cx:pt>
          <cx:pt idx="72019">2</cx:pt>
          <cx:pt idx="72020">2</cx:pt>
          <cx:pt idx="72021">2</cx:pt>
          <cx:pt idx="72022">2</cx:pt>
          <cx:pt idx="72023">2</cx:pt>
          <cx:pt idx="72024">2</cx:pt>
          <cx:pt idx="72025">2</cx:pt>
          <cx:pt idx="72026">2</cx:pt>
          <cx:pt idx="72027">2</cx:pt>
          <cx:pt idx="72028">2</cx:pt>
          <cx:pt idx="72029">2</cx:pt>
          <cx:pt idx="72030">2</cx:pt>
          <cx:pt idx="72031">2</cx:pt>
          <cx:pt idx="72032">2</cx:pt>
          <cx:pt idx="72033">2</cx:pt>
          <cx:pt idx="72034">2</cx:pt>
          <cx:pt idx="72035">2</cx:pt>
          <cx:pt idx="72036">2</cx:pt>
          <cx:pt idx="72037">2</cx:pt>
          <cx:pt idx="72038">2</cx:pt>
          <cx:pt idx="72039">2</cx:pt>
          <cx:pt idx="72040">2</cx:pt>
          <cx:pt idx="72041">2</cx:pt>
          <cx:pt idx="72042">2</cx:pt>
          <cx:pt idx="72043">2</cx:pt>
          <cx:pt idx="72044">2</cx:pt>
          <cx:pt idx="72045">2</cx:pt>
          <cx:pt idx="72046">2</cx:pt>
          <cx:pt idx="72047">2</cx:pt>
          <cx:pt idx="72048">2</cx:pt>
          <cx:pt idx="72049">2</cx:pt>
          <cx:pt idx="72050">2</cx:pt>
          <cx:pt idx="72051">2</cx:pt>
          <cx:pt idx="72052">2</cx:pt>
          <cx:pt idx="72053">2</cx:pt>
          <cx:pt idx="72054">2</cx:pt>
          <cx:pt idx="72055">2</cx:pt>
          <cx:pt idx="72056">2</cx:pt>
          <cx:pt idx="72057">2</cx:pt>
          <cx:pt idx="72058">2</cx:pt>
          <cx:pt idx="72059">2</cx:pt>
          <cx:pt idx="72060">2</cx:pt>
          <cx:pt idx="72061">2</cx:pt>
          <cx:pt idx="72062">2</cx:pt>
          <cx:pt idx="72063">2</cx:pt>
          <cx:pt idx="72064">2</cx:pt>
          <cx:pt idx="72065">2</cx:pt>
          <cx:pt idx="72066">2</cx:pt>
          <cx:pt idx="72067">2</cx:pt>
          <cx:pt idx="72068">2</cx:pt>
          <cx:pt idx="72069">2</cx:pt>
          <cx:pt idx="72070">2</cx:pt>
          <cx:pt idx="72071">2</cx:pt>
          <cx:pt idx="72072">2</cx:pt>
          <cx:pt idx="72073">2</cx:pt>
          <cx:pt idx="72074">2</cx:pt>
          <cx:pt idx="72075">2</cx:pt>
          <cx:pt idx="72076">2</cx:pt>
          <cx:pt idx="72077">2</cx:pt>
          <cx:pt idx="72078">2</cx:pt>
          <cx:pt idx="72079">2</cx:pt>
          <cx:pt idx="72080">2</cx:pt>
          <cx:pt idx="72081">2</cx:pt>
          <cx:pt idx="72082">2</cx:pt>
          <cx:pt idx="72083">2</cx:pt>
          <cx:pt idx="72084">2</cx:pt>
          <cx:pt idx="72085">2</cx:pt>
          <cx:pt idx="72086">2</cx:pt>
          <cx:pt idx="72087">2</cx:pt>
          <cx:pt idx="72088">2</cx:pt>
          <cx:pt idx="72089">2</cx:pt>
          <cx:pt idx="72090">2</cx:pt>
          <cx:pt idx="72091">2</cx:pt>
          <cx:pt idx="72092">2</cx:pt>
          <cx:pt idx="72093">2</cx:pt>
          <cx:pt idx="72094">2</cx:pt>
          <cx:pt idx="72095">2</cx:pt>
          <cx:pt idx="72096">2</cx:pt>
          <cx:pt idx="72097">2</cx:pt>
          <cx:pt idx="72098">2</cx:pt>
          <cx:pt idx="72099">2</cx:pt>
          <cx:pt idx="72100">2</cx:pt>
          <cx:pt idx="72101">2</cx:pt>
          <cx:pt idx="72102">2</cx:pt>
          <cx:pt idx="72103">2</cx:pt>
          <cx:pt idx="72104">2</cx:pt>
          <cx:pt idx="72105">2</cx:pt>
          <cx:pt idx="72106">2</cx:pt>
          <cx:pt idx="72107">2</cx:pt>
          <cx:pt idx="72108">2</cx:pt>
          <cx:pt idx="72109">2</cx:pt>
          <cx:pt idx="72110">2</cx:pt>
          <cx:pt idx="72111">2</cx:pt>
          <cx:pt idx="72112">2</cx:pt>
          <cx:pt idx="72113">2</cx:pt>
          <cx:pt idx="72114">2</cx:pt>
          <cx:pt idx="72115">2</cx:pt>
          <cx:pt idx="72116">2</cx:pt>
          <cx:pt idx="72117">2</cx:pt>
          <cx:pt idx="72118">2</cx:pt>
          <cx:pt idx="72119">2</cx:pt>
          <cx:pt idx="72120">2</cx:pt>
          <cx:pt idx="72121">2</cx:pt>
          <cx:pt idx="72122">2</cx:pt>
          <cx:pt idx="72123">2</cx:pt>
          <cx:pt idx="72124">2</cx:pt>
          <cx:pt idx="72125">2</cx:pt>
          <cx:pt idx="72126">2</cx:pt>
          <cx:pt idx="72127">2</cx:pt>
          <cx:pt idx="72128">2</cx:pt>
          <cx:pt idx="72129">2</cx:pt>
          <cx:pt idx="72130">2</cx:pt>
          <cx:pt idx="72131">2</cx:pt>
          <cx:pt idx="72132">2</cx:pt>
          <cx:pt idx="72133">2</cx:pt>
          <cx:pt idx="72134">2</cx:pt>
          <cx:pt idx="72135">2</cx:pt>
          <cx:pt idx="72136">2</cx:pt>
          <cx:pt idx="72137">2</cx:pt>
          <cx:pt idx="72138">2</cx:pt>
          <cx:pt idx="72139">2</cx:pt>
          <cx:pt idx="72140">2</cx:pt>
          <cx:pt idx="72141">2</cx:pt>
          <cx:pt idx="72142">2</cx:pt>
          <cx:pt idx="72143">2</cx:pt>
          <cx:pt idx="72144">2</cx:pt>
          <cx:pt idx="72145">2</cx:pt>
          <cx:pt idx="72146">2</cx:pt>
          <cx:pt idx="72147">2</cx:pt>
          <cx:pt idx="72148">1</cx:pt>
          <cx:pt idx="72149">1</cx:pt>
          <cx:pt idx="72150">1</cx:pt>
          <cx:pt idx="72151">1</cx:pt>
          <cx:pt idx="72152">1</cx:pt>
          <cx:pt idx="72153">1</cx:pt>
          <cx:pt idx="72154">1</cx:pt>
          <cx:pt idx="72155">1</cx:pt>
          <cx:pt idx="72156">1</cx:pt>
          <cx:pt idx="72157">1</cx:pt>
          <cx:pt idx="72158">1</cx:pt>
          <cx:pt idx="72159">1</cx:pt>
          <cx:pt idx="72160">1</cx:pt>
          <cx:pt idx="72161">1</cx:pt>
          <cx:pt idx="72162">1</cx:pt>
          <cx:pt idx="72163">1</cx:pt>
          <cx:pt idx="72164">1</cx:pt>
          <cx:pt idx="72165">1</cx:pt>
          <cx:pt idx="72166">1</cx:pt>
          <cx:pt idx="72167">1</cx:pt>
          <cx:pt idx="72168">1</cx:pt>
          <cx:pt idx="72169">1</cx:pt>
          <cx:pt idx="72170">1</cx:pt>
          <cx:pt idx="72171">1</cx:pt>
          <cx:pt idx="72172">1</cx:pt>
          <cx:pt idx="72173">1</cx:pt>
          <cx:pt idx="72174">1</cx:pt>
          <cx:pt idx="72175">1</cx:pt>
          <cx:pt idx="72176">1</cx:pt>
          <cx:pt idx="72177">1</cx:pt>
          <cx:pt idx="72178">1</cx:pt>
          <cx:pt idx="72179">1</cx:pt>
          <cx:pt idx="72180">1</cx:pt>
          <cx:pt idx="72181">1</cx:pt>
          <cx:pt idx="72182">1</cx:pt>
          <cx:pt idx="72183">1</cx:pt>
          <cx:pt idx="72184">1</cx:pt>
          <cx:pt idx="72185">1</cx:pt>
          <cx:pt idx="72186">1</cx:pt>
          <cx:pt idx="72187">1</cx:pt>
          <cx:pt idx="72188">1</cx:pt>
          <cx:pt idx="72189">1</cx:pt>
          <cx:pt idx="72190">1</cx:pt>
          <cx:pt idx="72191">1</cx:pt>
          <cx:pt idx="72192">1</cx:pt>
          <cx:pt idx="72193">1</cx:pt>
          <cx:pt idx="72194">1</cx:pt>
          <cx:pt idx="72195">1</cx:pt>
          <cx:pt idx="72196">1</cx:pt>
          <cx:pt idx="72197">1</cx:pt>
          <cx:pt idx="72198">1</cx:pt>
          <cx:pt idx="72199">1</cx:pt>
          <cx:pt idx="72200">1</cx:pt>
          <cx:pt idx="72201">1</cx:pt>
          <cx:pt idx="72202">1</cx:pt>
          <cx:pt idx="72203">1</cx:pt>
          <cx:pt idx="72204">1</cx:pt>
          <cx:pt idx="72205">1</cx:pt>
          <cx:pt idx="72206">1</cx:pt>
          <cx:pt idx="72207">1</cx:pt>
          <cx:pt idx="72208">1</cx:pt>
          <cx:pt idx="72209">1</cx:pt>
          <cx:pt idx="72210">1</cx:pt>
          <cx:pt idx="72211">1</cx:pt>
          <cx:pt idx="72212">1</cx:pt>
          <cx:pt idx="72213">1</cx:pt>
          <cx:pt idx="72214">1</cx:pt>
          <cx:pt idx="72215">1</cx:pt>
          <cx:pt idx="72216">1</cx:pt>
          <cx:pt idx="72217">1</cx:pt>
          <cx:pt idx="72218">1</cx:pt>
          <cx:pt idx="72219">1</cx:pt>
          <cx:pt idx="72220">1</cx:pt>
          <cx:pt idx="72221">1</cx:pt>
          <cx:pt idx="72222">1</cx:pt>
          <cx:pt idx="72223">1</cx:pt>
          <cx:pt idx="72224">1</cx:pt>
          <cx:pt idx="72225">1</cx:pt>
          <cx:pt idx="72226">1</cx:pt>
          <cx:pt idx="72227">1</cx:pt>
          <cx:pt idx="72228">1</cx:pt>
          <cx:pt idx="72229">1</cx:pt>
          <cx:pt idx="72230">1</cx:pt>
          <cx:pt idx="72231">1</cx:pt>
          <cx:pt idx="72232">1</cx:pt>
          <cx:pt idx="72233">1</cx:pt>
          <cx:pt idx="72234">1</cx:pt>
          <cx:pt idx="72235">1</cx:pt>
          <cx:pt idx="72236">1</cx:pt>
          <cx:pt idx="72237">1</cx:pt>
          <cx:pt idx="72238">1</cx:pt>
          <cx:pt idx="72239">1</cx:pt>
          <cx:pt idx="72240">1</cx:pt>
          <cx:pt idx="72241">1</cx:pt>
          <cx:pt idx="72242">1</cx:pt>
          <cx:pt idx="72243">1</cx:pt>
          <cx:pt idx="72244">1</cx:pt>
          <cx:pt idx="72245">1</cx:pt>
          <cx:pt idx="72246">1</cx:pt>
          <cx:pt idx="72247">1</cx:pt>
          <cx:pt idx="72248">1</cx:pt>
          <cx:pt idx="72249">1</cx:pt>
          <cx:pt idx="72250">1</cx:pt>
          <cx:pt idx="72251">1</cx:pt>
          <cx:pt idx="72252">1</cx:pt>
          <cx:pt idx="72253">1</cx:pt>
          <cx:pt idx="72254">1</cx:pt>
          <cx:pt idx="72255">1</cx:pt>
          <cx:pt idx="72256">1</cx:pt>
          <cx:pt idx="72257">1</cx:pt>
          <cx:pt idx="72258">1</cx:pt>
          <cx:pt idx="72259">1</cx:pt>
          <cx:pt idx="72260">1</cx:pt>
          <cx:pt idx="72261">1</cx:pt>
          <cx:pt idx="72262">1</cx:pt>
          <cx:pt idx="72263">1</cx:pt>
          <cx:pt idx="72264">1</cx:pt>
          <cx:pt idx="72265">1</cx:pt>
          <cx:pt idx="72266">1</cx:pt>
          <cx:pt idx="72267">1</cx:pt>
          <cx:pt idx="72268">1</cx:pt>
          <cx:pt idx="72269">1</cx:pt>
          <cx:pt idx="72270">1</cx:pt>
          <cx:pt idx="72271">1</cx:pt>
          <cx:pt idx="72272">1</cx:pt>
          <cx:pt idx="72273">1</cx:pt>
          <cx:pt idx="72274">1</cx:pt>
          <cx:pt idx="72275">1</cx:pt>
          <cx:pt idx="72276">1</cx:pt>
          <cx:pt idx="72277">1</cx:pt>
          <cx:pt idx="72278">1</cx:pt>
          <cx:pt idx="72279">1</cx:pt>
          <cx:pt idx="72280">1</cx:pt>
          <cx:pt idx="72281">1</cx:pt>
          <cx:pt idx="72282">1</cx:pt>
          <cx:pt idx="72283">1</cx:pt>
          <cx:pt idx="72284">1</cx:pt>
          <cx:pt idx="72285">1</cx:pt>
          <cx:pt idx="72286">1</cx:pt>
          <cx:pt idx="72287">1</cx:pt>
          <cx:pt idx="72288">1</cx:pt>
          <cx:pt idx="72289">1</cx:pt>
          <cx:pt idx="72290">1</cx:pt>
          <cx:pt idx="72291">1</cx:pt>
          <cx:pt idx="72292">1</cx:pt>
          <cx:pt idx="72293">1</cx:pt>
          <cx:pt idx="72294">1</cx:pt>
          <cx:pt idx="72295">1</cx:pt>
          <cx:pt idx="72296">1</cx:pt>
          <cx:pt idx="72297">1</cx:pt>
          <cx:pt idx="72298">1</cx:pt>
          <cx:pt idx="72299">1</cx:pt>
          <cx:pt idx="72300">1</cx:pt>
          <cx:pt idx="72301">1</cx:pt>
          <cx:pt idx="72302">1</cx:pt>
          <cx:pt idx="72303">1</cx:pt>
          <cx:pt idx="72304">1</cx:pt>
          <cx:pt idx="72305">1</cx:pt>
          <cx:pt idx="72306">1</cx:pt>
          <cx:pt idx="72307">1</cx:pt>
          <cx:pt idx="72308">1</cx:pt>
          <cx:pt idx="72309">1</cx:pt>
          <cx:pt idx="72310">1</cx:pt>
          <cx:pt idx="72311">1</cx:pt>
          <cx:pt idx="72312">1</cx:pt>
          <cx:pt idx="72313">1</cx:pt>
          <cx:pt idx="72314">1</cx:pt>
          <cx:pt idx="72315">1</cx:pt>
          <cx:pt idx="72316">1</cx:pt>
          <cx:pt idx="72317">1</cx:pt>
          <cx:pt idx="72318">1</cx:pt>
          <cx:pt idx="72319">1</cx:pt>
          <cx:pt idx="72320">1</cx:pt>
          <cx:pt idx="72321">1</cx:pt>
          <cx:pt idx="72322">1</cx:pt>
          <cx:pt idx="72323">1</cx:pt>
          <cx:pt idx="72324">1</cx:pt>
          <cx:pt idx="72325">1</cx:pt>
          <cx:pt idx="72326">1</cx:pt>
          <cx:pt idx="72327">1</cx:pt>
          <cx:pt idx="72328">1</cx:pt>
          <cx:pt idx="72329">1</cx:pt>
          <cx:pt idx="72330">1</cx:pt>
          <cx:pt idx="72331">1</cx:pt>
          <cx:pt idx="72332">1</cx:pt>
          <cx:pt idx="72333">1</cx:pt>
          <cx:pt idx="72334">1</cx:pt>
          <cx:pt idx="72335">1</cx:pt>
          <cx:pt idx="72336">1</cx:pt>
          <cx:pt idx="72337">1</cx:pt>
          <cx:pt idx="72338">1</cx:pt>
          <cx:pt idx="72339">1</cx:pt>
          <cx:pt idx="72340">1</cx:pt>
          <cx:pt idx="72341">1</cx:pt>
          <cx:pt idx="72342">1</cx:pt>
          <cx:pt idx="72343">1</cx:pt>
          <cx:pt idx="72344">1</cx:pt>
          <cx:pt idx="72345">1</cx:pt>
          <cx:pt idx="72346">1</cx:pt>
          <cx:pt idx="72347">1</cx:pt>
          <cx:pt idx="72348">1</cx:pt>
          <cx:pt idx="72349">1</cx:pt>
          <cx:pt idx="72350">1</cx:pt>
          <cx:pt idx="72351">1</cx:pt>
          <cx:pt idx="72352">1</cx:pt>
          <cx:pt idx="72353">1</cx:pt>
          <cx:pt idx="72354">1</cx:pt>
          <cx:pt idx="72355">1</cx:pt>
          <cx:pt idx="72356">1</cx:pt>
          <cx:pt idx="72357">1</cx:pt>
          <cx:pt idx="72358">1</cx:pt>
          <cx:pt idx="72359">1</cx:pt>
          <cx:pt idx="72360">1</cx:pt>
          <cx:pt idx="72361">1</cx:pt>
          <cx:pt idx="72362">1</cx:pt>
          <cx:pt idx="72363">1</cx:pt>
          <cx:pt idx="72364">1</cx:pt>
          <cx:pt idx="72365">1</cx:pt>
          <cx:pt idx="72366">1</cx:pt>
          <cx:pt idx="72367">1</cx:pt>
          <cx:pt idx="72368">1</cx:pt>
          <cx:pt idx="72369">1</cx:pt>
          <cx:pt idx="72370">1</cx:pt>
          <cx:pt idx="72371">1</cx:pt>
          <cx:pt idx="72372">1</cx:pt>
          <cx:pt idx="72373">1</cx:pt>
          <cx:pt idx="72374">1</cx:pt>
          <cx:pt idx="72375">1</cx:pt>
          <cx:pt idx="72376">1</cx:pt>
          <cx:pt idx="72377">1</cx:pt>
          <cx:pt idx="72378">1</cx:pt>
          <cx:pt idx="72379">1</cx:pt>
          <cx:pt idx="72380">1</cx:pt>
          <cx:pt idx="72381">1</cx:pt>
          <cx:pt idx="72382">1</cx:pt>
          <cx:pt idx="72383">1</cx:pt>
          <cx:pt idx="72384">1</cx:pt>
          <cx:pt idx="72385">1</cx:pt>
          <cx:pt idx="72386">1</cx:pt>
          <cx:pt idx="72387">1</cx:pt>
          <cx:pt idx="72388">1</cx:pt>
          <cx:pt idx="72389">1</cx:pt>
          <cx:pt idx="72390">1</cx:pt>
          <cx:pt idx="72391">1</cx:pt>
          <cx:pt idx="72392">1</cx:pt>
          <cx:pt idx="72393">1</cx:pt>
          <cx:pt idx="72394">1</cx:pt>
          <cx:pt idx="72395">1</cx:pt>
          <cx:pt idx="72396">1</cx:pt>
          <cx:pt idx="72397">1</cx:pt>
          <cx:pt idx="72398">1</cx:pt>
          <cx:pt idx="72399">1</cx:pt>
          <cx:pt idx="72400">1</cx:pt>
          <cx:pt idx="72401">1</cx:pt>
          <cx:pt idx="72402">1</cx:pt>
          <cx:pt idx="72403">1</cx:pt>
          <cx:pt idx="72404">1</cx:pt>
          <cx:pt idx="72405">1</cx:pt>
          <cx:pt idx="72406">1</cx:pt>
          <cx:pt idx="72407">1</cx:pt>
          <cx:pt idx="72408">1</cx:pt>
          <cx:pt idx="72409">1</cx:pt>
          <cx:pt idx="72410">1</cx:pt>
          <cx:pt idx="72411">1</cx:pt>
          <cx:pt idx="72412">1</cx:pt>
          <cx:pt idx="72413">1</cx:pt>
          <cx:pt idx="72414">1</cx:pt>
          <cx:pt idx="72415">1</cx:pt>
          <cx:pt idx="72416">1</cx:pt>
          <cx:pt idx="72417">1</cx:pt>
          <cx:pt idx="72418">1</cx:pt>
          <cx:pt idx="72419">1</cx:pt>
          <cx:pt idx="72420">1</cx:pt>
          <cx:pt idx="72421">1</cx:pt>
          <cx:pt idx="72422">1</cx:pt>
          <cx:pt idx="72423">1</cx:pt>
          <cx:pt idx="72424">1</cx:pt>
          <cx:pt idx="72425">1</cx:pt>
          <cx:pt idx="72426">1</cx:pt>
          <cx:pt idx="72427">1</cx:pt>
          <cx:pt idx="72428">1</cx:pt>
          <cx:pt idx="72429">1</cx:pt>
          <cx:pt idx="72430">1</cx:pt>
          <cx:pt idx="72431">1</cx:pt>
          <cx:pt idx="72432">1</cx:pt>
          <cx:pt idx="72433">1</cx:pt>
          <cx:pt idx="72434">1</cx:pt>
          <cx:pt idx="72435">1</cx:pt>
          <cx:pt idx="72436">1</cx:pt>
          <cx:pt idx="72437">1</cx:pt>
          <cx:pt idx="72438">1</cx:pt>
          <cx:pt idx="72439">1</cx:pt>
          <cx:pt idx="72440">1</cx:pt>
          <cx:pt idx="72441">1</cx:pt>
          <cx:pt idx="72442">1</cx:pt>
          <cx:pt idx="72443">1</cx:pt>
          <cx:pt idx="72444">1</cx:pt>
          <cx:pt idx="72445">1</cx:pt>
          <cx:pt idx="72446">1</cx:pt>
          <cx:pt idx="72447">1</cx:pt>
          <cx:pt idx="72448">1</cx:pt>
          <cx:pt idx="72449">1</cx:pt>
          <cx:pt idx="72450">1</cx:pt>
          <cx:pt idx="72451">1</cx:pt>
          <cx:pt idx="72452">1</cx:pt>
          <cx:pt idx="72453">1</cx:pt>
          <cx:pt idx="72454">1</cx:pt>
          <cx:pt idx="72455">1</cx:pt>
          <cx:pt idx="72456">1</cx:pt>
          <cx:pt idx="72457">1</cx:pt>
          <cx:pt idx="72458">1</cx:pt>
          <cx:pt idx="72459">1</cx:pt>
          <cx:pt idx="72460">1</cx:pt>
          <cx:pt idx="72461">1</cx:pt>
          <cx:pt idx="72462">1</cx:pt>
          <cx:pt idx="72463">1</cx:pt>
          <cx:pt idx="72464">1</cx:pt>
          <cx:pt idx="72465">1</cx:pt>
          <cx:pt idx="72466">1</cx:pt>
          <cx:pt idx="72467">1</cx:pt>
          <cx:pt idx="72468">1</cx:pt>
          <cx:pt idx="72469">1</cx:pt>
          <cx:pt idx="72470">1</cx:pt>
          <cx:pt idx="72471">1</cx:pt>
          <cx:pt idx="72472">1</cx:pt>
          <cx:pt idx="72473">1</cx:pt>
          <cx:pt idx="72474">1</cx:pt>
          <cx:pt idx="72475">1</cx:pt>
          <cx:pt idx="72476">1</cx:pt>
          <cx:pt idx="72477">1</cx:pt>
          <cx:pt idx="72478">1</cx:pt>
          <cx:pt idx="72479">1</cx:pt>
          <cx:pt idx="72480">1</cx:pt>
          <cx:pt idx="72481">1</cx:pt>
          <cx:pt idx="72482">1</cx:pt>
          <cx:pt idx="72483">1</cx:pt>
          <cx:pt idx="72484">1</cx:pt>
          <cx:pt idx="72485">1</cx:pt>
          <cx:pt idx="72486">1</cx:pt>
          <cx:pt idx="72487">1</cx:pt>
          <cx:pt idx="72488">1</cx:pt>
          <cx:pt idx="72489">1</cx:pt>
          <cx:pt idx="72490">1</cx:pt>
          <cx:pt idx="72491">1</cx:pt>
          <cx:pt idx="72492">1</cx:pt>
          <cx:pt idx="72493">1</cx:pt>
          <cx:pt idx="72494">1</cx:pt>
          <cx:pt idx="72495">1</cx:pt>
          <cx:pt idx="72496">1</cx:pt>
          <cx:pt idx="72497">1</cx:pt>
          <cx:pt idx="72498">1</cx:pt>
          <cx:pt idx="72499">1</cx:pt>
          <cx:pt idx="72500">1</cx:pt>
          <cx:pt idx="72501">1</cx:pt>
          <cx:pt idx="72502">1</cx:pt>
          <cx:pt idx="72503">1</cx:pt>
          <cx:pt idx="72504">1</cx:pt>
          <cx:pt idx="72505">1</cx:pt>
          <cx:pt idx="72506">1</cx:pt>
          <cx:pt idx="72507">1</cx:pt>
          <cx:pt idx="72508">1</cx:pt>
          <cx:pt idx="72509">1</cx:pt>
          <cx:pt idx="72510">1</cx:pt>
          <cx:pt idx="72511">1</cx:pt>
          <cx:pt idx="72512">1</cx:pt>
          <cx:pt idx="72513">1</cx:pt>
          <cx:pt idx="72514">1</cx:pt>
          <cx:pt idx="72515">1</cx:pt>
          <cx:pt idx="72516">1</cx:pt>
          <cx:pt idx="72517">1</cx:pt>
          <cx:pt idx="72518">1</cx:pt>
          <cx:pt idx="72519">1</cx:pt>
          <cx:pt idx="72520">1</cx:pt>
          <cx:pt idx="72521">1</cx:pt>
          <cx:pt idx="72522">1</cx:pt>
          <cx:pt idx="72523">1</cx:pt>
          <cx:pt idx="72524">1</cx:pt>
          <cx:pt idx="72525">1</cx:pt>
          <cx:pt idx="72526">1</cx:pt>
          <cx:pt idx="72527">1</cx:pt>
          <cx:pt idx="72528">1</cx:pt>
          <cx:pt idx="72529">1</cx:pt>
          <cx:pt idx="72530">1</cx:pt>
          <cx:pt idx="72531">1</cx:pt>
          <cx:pt idx="72532">1</cx:pt>
          <cx:pt idx="72533">1</cx:pt>
          <cx:pt idx="72534">1</cx:pt>
          <cx:pt idx="72535">1</cx:pt>
          <cx:pt idx="72536">1</cx:pt>
          <cx:pt idx="72537">1</cx:pt>
          <cx:pt idx="72538">1</cx:pt>
          <cx:pt idx="72539">1</cx:pt>
          <cx:pt idx="72540">1</cx:pt>
          <cx:pt idx="72541">1</cx:pt>
          <cx:pt idx="72542">1</cx:pt>
          <cx:pt idx="72543">1</cx:pt>
          <cx:pt idx="72544">1</cx:pt>
          <cx:pt idx="72545">1</cx:pt>
          <cx:pt idx="72546">1</cx:pt>
          <cx:pt idx="72547">1</cx:pt>
          <cx:pt idx="72548">1</cx:pt>
          <cx:pt idx="72549">1</cx:pt>
          <cx:pt idx="72550">1</cx:pt>
          <cx:pt idx="72551">1</cx:pt>
          <cx:pt idx="72552">1</cx:pt>
          <cx:pt idx="72553">1</cx:pt>
          <cx:pt idx="72554">1</cx:pt>
          <cx:pt idx="72555">1</cx:pt>
          <cx:pt idx="72556">1</cx:pt>
          <cx:pt idx="72557">1</cx:pt>
          <cx:pt idx="72558">1</cx:pt>
          <cx:pt idx="72559">1</cx:pt>
          <cx:pt idx="72560">1</cx:pt>
          <cx:pt idx="72561">1</cx:pt>
          <cx:pt idx="72562">1</cx:pt>
          <cx:pt idx="72563">1</cx:pt>
          <cx:pt idx="72564">1</cx:pt>
          <cx:pt idx="72565">1</cx:pt>
          <cx:pt idx="72566">1</cx:pt>
          <cx:pt idx="72567">1</cx:pt>
          <cx:pt idx="72568">1</cx:pt>
          <cx:pt idx="72569">1</cx:pt>
          <cx:pt idx="72570">1</cx:pt>
          <cx:pt idx="72571">1</cx:pt>
          <cx:pt idx="72572">1</cx:pt>
          <cx:pt idx="72573">1</cx:pt>
          <cx:pt idx="72574">1</cx:pt>
          <cx:pt idx="72575">1</cx:pt>
          <cx:pt idx="72576">1</cx:pt>
          <cx:pt idx="72577">1</cx:pt>
          <cx:pt idx="72578">1</cx:pt>
          <cx:pt idx="72579">1</cx:pt>
          <cx:pt idx="72580">1</cx:pt>
          <cx:pt idx="72581">1</cx:pt>
          <cx:pt idx="72582">1</cx:pt>
          <cx:pt idx="72583">1</cx:pt>
          <cx:pt idx="72584">1</cx:pt>
          <cx:pt idx="72585">1</cx:pt>
          <cx:pt idx="72586">1</cx:pt>
          <cx:pt idx="72587">1</cx:pt>
          <cx:pt idx="72588">1</cx:pt>
          <cx:pt idx="72589">1</cx:pt>
          <cx:pt idx="72590">1</cx:pt>
          <cx:pt idx="72591">1</cx:pt>
          <cx:pt idx="72592">1</cx:pt>
          <cx:pt idx="72593">1</cx:pt>
          <cx:pt idx="72594">1</cx:pt>
          <cx:pt idx="72595">1</cx:pt>
          <cx:pt idx="72596">1</cx:pt>
          <cx:pt idx="72597">1</cx:pt>
          <cx:pt idx="72598">1</cx:pt>
          <cx:pt idx="72599">1</cx:pt>
          <cx:pt idx="72600">1</cx:pt>
          <cx:pt idx="72601">1</cx:pt>
          <cx:pt idx="72602">1</cx:pt>
          <cx:pt idx="72603">1</cx:pt>
          <cx:pt idx="72604">1</cx:pt>
          <cx:pt idx="72605">1</cx:pt>
          <cx:pt idx="72606">1</cx:pt>
          <cx:pt idx="72607">1</cx:pt>
          <cx:pt idx="72608">1</cx:pt>
          <cx:pt idx="72609">1</cx:pt>
          <cx:pt idx="72610">1</cx:pt>
          <cx:pt idx="72611">1</cx:pt>
          <cx:pt idx="72612">1</cx:pt>
          <cx:pt idx="72613">1</cx:pt>
          <cx:pt idx="72614">1</cx:pt>
          <cx:pt idx="72615">1</cx:pt>
          <cx:pt idx="72616">1</cx:pt>
          <cx:pt idx="72617">1</cx:pt>
          <cx:pt idx="72618">1</cx:pt>
          <cx:pt idx="72619">1</cx:pt>
          <cx:pt idx="72620">1</cx:pt>
          <cx:pt idx="72621">1</cx:pt>
          <cx:pt idx="72622">1</cx:pt>
          <cx:pt idx="72623">1</cx:pt>
          <cx:pt idx="72624">1</cx:pt>
          <cx:pt idx="72625">1</cx:pt>
          <cx:pt idx="72626">1</cx:pt>
          <cx:pt idx="72627">1</cx:pt>
          <cx:pt idx="72628">1</cx:pt>
          <cx:pt idx="72629">1</cx:pt>
          <cx:pt idx="72630">1</cx:pt>
          <cx:pt idx="72631">1</cx:pt>
          <cx:pt idx="72632">1</cx:pt>
          <cx:pt idx="72633">1</cx:pt>
          <cx:pt idx="72634">1</cx:pt>
          <cx:pt idx="72635">1</cx:pt>
          <cx:pt idx="72636">1</cx:pt>
          <cx:pt idx="72637">1</cx:pt>
          <cx:pt idx="72638">1</cx:pt>
          <cx:pt idx="72639">1</cx:pt>
          <cx:pt idx="72640">1</cx:pt>
          <cx:pt idx="72641">1</cx:pt>
          <cx:pt idx="72642">1</cx:pt>
          <cx:pt idx="72643">1</cx:pt>
          <cx:pt idx="72644">1</cx:pt>
          <cx:pt idx="72645">1</cx:pt>
          <cx:pt idx="72646">1</cx:pt>
          <cx:pt idx="72647">1</cx:pt>
          <cx:pt idx="72648">1</cx:pt>
          <cx:pt idx="72649">1</cx:pt>
          <cx:pt idx="72650">1</cx:pt>
          <cx:pt idx="72651">1</cx:pt>
          <cx:pt idx="72652">1</cx:pt>
          <cx:pt idx="72653">1</cx:pt>
          <cx:pt idx="72654">1</cx:pt>
          <cx:pt idx="72655">1</cx:pt>
          <cx:pt idx="72656">1</cx:pt>
          <cx:pt idx="72657">1</cx:pt>
          <cx:pt idx="72658">1</cx:pt>
          <cx:pt idx="72659">1</cx:pt>
          <cx:pt idx="72660">1</cx:pt>
          <cx:pt idx="72661">1</cx:pt>
          <cx:pt idx="72662">1</cx:pt>
          <cx:pt idx="72663">1</cx:pt>
          <cx:pt idx="72664">1</cx:pt>
          <cx:pt idx="72665">1</cx:pt>
          <cx:pt idx="72666">1</cx:pt>
          <cx:pt idx="72667">1</cx:pt>
          <cx:pt idx="72668">1</cx:pt>
          <cx:pt idx="72669">1</cx:pt>
          <cx:pt idx="72670">1</cx:pt>
          <cx:pt idx="72671">1</cx:pt>
          <cx:pt idx="72672">1</cx:pt>
          <cx:pt idx="72673">1</cx:pt>
          <cx:pt idx="72674">1</cx:pt>
          <cx:pt idx="72675">1</cx:pt>
          <cx:pt idx="72676">1</cx:pt>
          <cx:pt idx="72677">1</cx:pt>
          <cx:pt idx="72678">1</cx:pt>
          <cx:pt idx="72679">1</cx:pt>
          <cx:pt idx="72680">1</cx:pt>
          <cx:pt idx="72681">1</cx:pt>
          <cx:pt idx="72682">1</cx:pt>
          <cx:pt idx="72683">1</cx:pt>
          <cx:pt idx="72684">1</cx:pt>
          <cx:pt idx="72685">1</cx:pt>
          <cx:pt idx="72686">1</cx:pt>
          <cx:pt idx="72687">1</cx:pt>
          <cx:pt idx="72688">1</cx:pt>
          <cx:pt idx="72689">1</cx:pt>
          <cx:pt idx="72690">1</cx:pt>
          <cx:pt idx="72691">1</cx:pt>
          <cx:pt idx="72692">1</cx:pt>
          <cx:pt idx="72693">1</cx:pt>
          <cx:pt idx="72694">1</cx:pt>
          <cx:pt idx="72695">1</cx:pt>
          <cx:pt idx="72696">1</cx:pt>
          <cx:pt idx="72697">1</cx:pt>
          <cx:pt idx="72698">1</cx:pt>
          <cx:pt idx="72699">1</cx:pt>
          <cx:pt idx="72700">1</cx:pt>
          <cx:pt idx="72701">1</cx:pt>
          <cx:pt idx="72702">1</cx:pt>
          <cx:pt idx="72703">1</cx:pt>
          <cx:pt idx="72704">1</cx:pt>
          <cx:pt idx="72705">1</cx:pt>
          <cx:pt idx="72706">1</cx:pt>
          <cx:pt idx="72707">1</cx:pt>
          <cx:pt idx="72708">1</cx:pt>
          <cx:pt idx="72709">1</cx:pt>
          <cx:pt idx="72710">1</cx:pt>
          <cx:pt idx="72711">1</cx:pt>
          <cx:pt idx="72712">1</cx:pt>
          <cx:pt idx="72713">1</cx:pt>
          <cx:pt idx="72714">1</cx:pt>
          <cx:pt idx="72715">1</cx:pt>
          <cx:pt idx="72716">1</cx:pt>
          <cx:pt idx="72717">1</cx:pt>
          <cx:pt idx="72718">1</cx:pt>
          <cx:pt idx="72719">1</cx:pt>
          <cx:pt idx="72720">1</cx:pt>
          <cx:pt idx="72721">1</cx:pt>
          <cx:pt idx="72722">1</cx:pt>
          <cx:pt idx="72723">1</cx:pt>
          <cx:pt idx="72724">1</cx:pt>
          <cx:pt idx="72725">1</cx:pt>
          <cx:pt idx="72726">1</cx:pt>
          <cx:pt idx="72727">1</cx:pt>
          <cx:pt idx="72728">1</cx:pt>
          <cx:pt idx="72729">1</cx:pt>
          <cx:pt idx="72730">1</cx:pt>
          <cx:pt idx="72731">1</cx:pt>
          <cx:pt idx="72732">1</cx:pt>
          <cx:pt idx="72733">1</cx:pt>
          <cx:pt idx="72734">1</cx:pt>
          <cx:pt idx="72735">1</cx:pt>
          <cx:pt idx="72736">1</cx:pt>
          <cx:pt idx="72737">1</cx:pt>
          <cx:pt idx="72738">1</cx:pt>
          <cx:pt idx="72739">1</cx:pt>
          <cx:pt idx="72740">1</cx:pt>
          <cx:pt idx="72741">1</cx:pt>
          <cx:pt idx="72742">1</cx:pt>
          <cx:pt idx="72743">1</cx:pt>
          <cx:pt idx="72744">1</cx:pt>
          <cx:pt idx="72745">1</cx:pt>
          <cx:pt idx="72746">1</cx:pt>
          <cx:pt idx="72747">1</cx:pt>
          <cx:pt idx="72748">1</cx:pt>
          <cx:pt idx="72749">1</cx:pt>
          <cx:pt idx="72750">1</cx:pt>
          <cx:pt idx="72751">1</cx:pt>
          <cx:pt idx="72752">1</cx:pt>
          <cx:pt idx="72753">1</cx:pt>
          <cx:pt idx="72754">1</cx:pt>
          <cx:pt idx="72755">1</cx:pt>
          <cx:pt idx="72756">1</cx:pt>
          <cx:pt idx="72757">1</cx:pt>
          <cx:pt idx="72758">1</cx:pt>
          <cx:pt idx="72759">1</cx:pt>
          <cx:pt idx="72760">1</cx:pt>
          <cx:pt idx="72761">1</cx:pt>
          <cx:pt idx="72762">1</cx:pt>
          <cx:pt idx="72763">1</cx:pt>
          <cx:pt idx="72764">1</cx:pt>
          <cx:pt idx="72765">1</cx:pt>
          <cx:pt idx="72766">1</cx:pt>
          <cx:pt idx="72767">1</cx:pt>
          <cx:pt idx="72768">1</cx:pt>
          <cx:pt idx="72769">1</cx:pt>
          <cx:pt idx="72770">1</cx:pt>
          <cx:pt idx="72771">1</cx:pt>
          <cx:pt idx="72772">1</cx:pt>
          <cx:pt idx="72773">1</cx:pt>
          <cx:pt idx="72774">1</cx:pt>
          <cx:pt idx="72775">1</cx:pt>
          <cx:pt idx="72776">1</cx:pt>
          <cx:pt idx="72777">1</cx:pt>
          <cx:pt idx="72778">1</cx:pt>
          <cx:pt idx="72779">1</cx:pt>
          <cx:pt idx="72780">1</cx:pt>
          <cx:pt idx="72781">1</cx:pt>
          <cx:pt idx="72782">1</cx:pt>
          <cx:pt idx="72783">1</cx:pt>
          <cx:pt idx="72784">1</cx:pt>
          <cx:pt idx="72785">1</cx:pt>
          <cx:pt idx="72786">1</cx:pt>
          <cx:pt idx="72787">1</cx:pt>
          <cx:pt idx="72788">1</cx:pt>
          <cx:pt idx="72789">1</cx:pt>
          <cx:pt idx="72790">1</cx:pt>
          <cx:pt idx="72791">1</cx:pt>
          <cx:pt idx="72792">1</cx:pt>
          <cx:pt idx="72793">1</cx:pt>
          <cx:pt idx="72794">1</cx:pt>
          <cx:pt idx="72795">1</cx:pt>
          <cx:pt idx="72796">1</cx:pt>
          <cx:pt idx="72797">1</cx:pt>
          <cx:pt idx="72798">1</cx:pt>
          <cx:pt idx="72799">1</cx:pt>
          <cx:pt idx="72800">1</cx:pt>
          <cx:pt idx="72801">1</cx:pt>
          <cx:pt idx="72802">1</cx:pt>
          <cx:pt idx="72803">1</cx:pt>
          <cx:pt idx="72804">1</cx:pt>
          <cx:pt idx="72805">1</cx:pt>
          <cx:pt idx="72806">1</cx:pt>
          <cx:pt idx="72807">1</cx:pt>
          <cx:pt idx="72808">1</cx:pt>
          <cx:pt idx="72809">1</cx:pt>
          <cx:pt idx="72810">1</cx:pt>
          <cx:pt idx="72811">1</cx:pt>
          <cx:pt idx="72812">1</cx:pt>
          <cx:pt idx="72813">1</cx:pt>
          <cx:pt idx="72814">1</cx:pt>
          <cx:pt idx="72815">1</cx:pt>
          <cx:pt idx="72816">1</cx:pt>
          <cx:pt idx="72817">1</cx:pt>
          <cx:pt idx="72818">1</cx:pt>
          <cx:pt idx="72819">1</cx:pt>
          <cx:pt idx="72820">1</cx:pt>
          <cx:pt idx="72821">1</cx:pt>
          <cx:pt idx="72822">1</cx:pt>
          <cx:pt idx="72823">1</cx:pt>
          <cx:pt idx="72824">1</cx:pt>
          <cx:pt idx="72825">1</cx:pt>
          <cx:pt idx="72826">1</cx:pt>
          <cx:pt idx="72827">1</cx:pt>
          <cx:pt idx="72828">1</cx:pt>
          <cx:pt idx="72829">1</cx:pt>
          <cx:pt idx="72830">1</cx:pt>
          <cx:pt idx="72831">1</cx:pt>
          <cx:pt idx="72832">1</cx:pt>
          <cx:pt idx="72833">1</cx:pt>
          <cx:pt idx="72834">1</cx:pt>
          <cx:pt idx="72835">1</cx:pt>
          <cx:pt idx="72836">1</cx:pt>
          <cx:pt idx="72837">1</cx:pt>
          <cx:pt idx="72838">1</cx:pt>
          <cx:pt idx="72839">1</cx:pt>
          <cx:pt idx="72840">1</cx:pt>
          <cx:pt idx="72841">1</cx:pt>
          <cx:pt idx="72842">1</cx:pt>
          <cx:pt idx="72843">1</cx:pt>
          <cx:pt idx="72844">1</cx:pt>
          <cx:pt idx="72845">1</cx:pt>
          <cx:pt idx="72846">1</cx:pt>
          <cx:pt idx="72847">1</cx:pt>
          <cx:pt idx="72848">1</cx:pt>
          <cx:pt idx="72849">1</cx:pt>
          <cx:pt idx="72850">1</cx:pt>
          <cx:pt idx="72851">1</cx:pt>
          <cx:pt idx="72852">1</cx:pt>
          <cx:pt idx="72853">1</cx:pt>
          <cx:pt idx="72854">1</cx:pt>
          <cx:pt idx="72855">1</cx:pt>
          <cx:pt idx="72856">1</cx:pt>
          <cx:pt idx="72857">1</cx:pt>
          <cx:pt idx="72858">1</cx:pt>
          <cx:pt idx="72859">1</cx:pt>
          <cx:pt idx="72860">1</cx:pt>
          <cx:pt idx="72861">1</cx:pt>
          <cx:pt idx="72862">1</cx:pt>
          <cx:pt idx="72863">1</cx:pt>
          <cx:pt idx="72864">1</cx:pt>
          <cx:pt idx="72865">1</cx:pt>
          <cx:pt idx="72866">1</cx:pt>
          <cx:pt idx="72867">1</cx:pt>
          <cx:pt idx="72868">1</cx:pt>
          <cx:pt idx="72869">1</cx:pt>
          <cx:pt idx="72870">1</cx:pt>
          <cx:pt idx="72871">1</cx:pt>
          <cx:pt idx="72872">1</cx:pt>
          <cx:pt idx="72873">1</cx:pt>
          <cx:pt idx="72874">1</cx:pt>
          <cx:pt idx="72875">1</cx:pt>
          <cx:pt idx="72876">1</cx:pt>
          <cx:pt idx="72877">1</cx:pt>
          <cx:pt idx="72878">1</cx:pt>
          <cx:pt idx="72879">1</cx:pt>
          <cx:pt idx="72880">1</cx:pt>
          <cx:pt idx="72881">1</cx:pt>
          <cx:pt idx="72882">1</cx:pt>
          <cx:pt idx="72883">1</cx:pt>
          <cx:pt idx="72884">1</cx:pt>
          <cx:pt idx="72885">1</cx:pt>
          <cx:pt idx="72886">1</cx:pt>
          <cx:pt idx="72887">1</cx:pt>
          <cx:pt idx="72888">1</cx:pt>
          <cx:pt idx="72889">1</cx:pt>
          <cx:pt idx="72890">1</cx:pt>
          <cx:pt idx="72891">1</cx:pt>
          <cx:pt idx="72892">1</cx:pt>
          <cx:pt idx="72893">1</cx:pt>
          <cx:pt idx="72894">1</cx:pt>
          <cx:pt idx="72895">1</cx:pt>
          <cx:pt idx="72896">1</cx:pt>
          <cx:pt idx="72897">1</cx:pt>
          <cx:pt idx="72898">1</cx:pt>
          <cx:pt idx="72899">1</cx:pt>
          <cx:pt idx="72900">1</cx:pt>
          <cx:pt idx="72901">1</cx:pt>
          <cx:pt idx="72902">1</cx:pt>
          <cx:pt idx="72903">1</cx:pt>
          <cx:pt idx="72904">1</cx:pt>
          <cx:pt idx="72905">1</cx:pt>
          <cx:pt idx="72906">1</cx:pt>
          <cx:pt idx="72907">1</cx:pt>
          <cx:pt idx="72908">1</cx:pt>
          <cx:pt idx="72909">1</cx:pt>
          <cx:pt idx="72910">1</cx:pt>
          <cx:pt idx="72911">1</cx:pt>
          <cx:pt idx="72912">1</cx:pt>
          <cx:pt idx="72913">1</cx:pt>
          <cx:pt idx="72914">1</cx:pt>
          <cx:pt idx="72915">1</cx:pt>
          <cx:pt idx="72916">1</cx:pt>
          <cx:pt idx="72917">1</cx:pt>
          <cx:pt idx="72918">1</cx:pt>
          <cx:pt idx="72919">1</cx:pt>
          <cx:pt idx="72920">1</cx:pt>
          <cx:pt idx="72921">1</cx:pt>
          <cx:pt idx="72922">1</cx:pt>
          <cx:pt idx="72923">1</cx:pt>
          <cx:pt idx="72924">1</cx:pt>
          <cx:pt idx="72925">1</cx:pt>
          <cx:pt idx="72926">1</cx:pt>
          <cx:pt idx="72927">1</cx:pt>
          <cx:pt idx="72928">1</cx:pt>
          <cx:pt idx="72929">1</cx:pt>
          <cx:pt idx="72930">1</cx:pt>
          <cx:pt idx="72931">1</cx:pt>
          <cx:pt idx="72932">1</cx:pt>
          <cx:pt idx="72933">1</cx:pt>
          <cx:pt idx="72934">1</cx:pt>
          <cx:pt idx="72935">1</cx:pt>
          <cx:pt idx="72936">1</cx:pt>
          <cx:pt idx="72937">1</cx:pt>
          <cx:pt idx="72938">1</cx:pt>
          <cx:pt idx="72939">1</cx:pt>
          <cx:pt idx="72940">1</cx:pt>
          <cx:pt idx="72941">1</cx:pt>
          <cx:pt idx="72942">1</cx:pt>
          <cx:pt idx="72943">1</cx:pt>
          <cx:pt idx="72944">1</cx:pt>
          <cx:pt idx="72945">1</cx:pt>
          <cx:pt idx="72946">1</cx:pt>
          <cx:pt idx="72947">1</cx:pt>
          <cx:pt idx="72948">1</cx:pt>
          <cx:pt idx="72949">1</cx:pt>
          <cx:pt idx="72950">1</cx:pt>
          <cx:pt idx="72951">1</cx:pt>
          <cx:pt idx="72952">1</cx:pt>
          <cx:pt idx="72953">1</cx:pt>
          <cx:pt idx="72954">1</cx:pt>
          <cx:pt idx="72955">1</cx:pt>
          <cx:pt idx="72956">1</cx:pt>
          <cx:pt idx="72957">1</cx:pt>
          <cx:pt idx="72958">1</cx:pt>
          <cx:pt idx="72959">1</cx:pt>
          <cx:pt idx="72960">1</cx:pt>
          <cx:pt idx="72961">1</cx:pt>
          <cx:pt idx="72962">1</cx:pt>
          <cx:pt idx="72963">1</cx:pt>
          <cx:pt idx="72964">1</cx:pt>
          <cx:pt idx="72965">1</cx:pt>
          <cx:pt idx="72966">1</cx:pt>
          <cx:pt idx="72967">1</cx:pt>
          <cx:pt idx="72968">1</cx:pt>
          <cx:pt idx="72969">1</cx:pt>
          <cx:pt idx="72970">1</cx:pt>
          <cx:pt idx="72971">1</cx:pt>
          <cx:pt idx="72972">1</cx:pt>
          <cx:pt idx="72973">1</cx:pt>
          <cx:pt idx="72974">1</cx:pt>
          <cx:pt idx="72975">1</cx:pt>
          <cx:pt idx="72976">1</cx:pt>
          <cx:pt idx="72977">1</cx:pt>
          <cx:pt idx="72978">1</cx:pt>
          <cx:pt idx="72979">1</cx:pt>
          <cx:pt idx="72980">1</cx:pt>
          <cx:pt idx="72981">1</cx:pt>
          <cx:pt idx="72982">1</cx:pt>
          <cx:pt idx="72983">1</cx:pt>
          <cx:pt idx="72984">1</cx:pt>
          <cx:pt idx="72985">1</cx:pt>
          <cx:pt idx="72986">1</cx:pt>
          <cx:pt idx="72987">1</cx:pt>
          <cx:pt idx="72988">1</cx:pt>
          <cx:pt idx="72989">1</cx:pt>
          <cx:pt idx="72990">1</cx:pt>
          <cx:pt idx="72991">1</cx:pt>
          <cx:pt idx="72992">1</cx:pt>
          <cx:pt idx="72993">1</cx:pt>
          <cx:pt idx="72994">1</cx:pt>
          <cx:pt idx="72995">1</cx:pt>
          <cx:pt idx="72996">1</cx:pt>
          <cx:pt idx="72997">1</cx:pt>
          <cx:pt idx="72998">1</cx:pt>
          <cx:pt idx="72999">1</cx:pt>
          <cx:pt idx="73000">1</cx:pt>
          <cx:pt idx="73001">1</cx:pt>
          <cx:pt idx="73002">1</cx:pt>
          <cx:pt idx="73003">1</cx:pt>
          <cx:pt idx="73004">1</cx:pt>
          <cx:pt idx="73005">1</cx:pt>
          <cx:pt idx="73006">1</cx:pt>
          <cx:pt idx="73007">1</cx:pt>
          <cx:pt idx="73008">1</cx:pt>
          <cx:pt idx="73009">1</cx:pt>
          <cx:pt idx="73010">1</cx:pt>
          <cx:pt idx="73011">1</cx:pt>
          <cx:pt idx="73012">1</cx:pt>
          <cx:pt idx="73013">1</cx:pt>
          <cx:pt idx="73014">1</cx:pt>
          <cx:pt idx="73015">1</cx:pt>
          <cx:pt idx="73016">1</cx:pt>
          <cx:pt idx="73017">1</cx:pt>
          <cx:pt idx="73018">1</cx:pt>
          <cx:pt idx="73019">1</cx:pt>
          <cx:pt idx="73020">1</cx:pt>
          <cx:pt idx="73021">1</cx:pt>
          <cx:pt idx="73022">1</cx:pt>
          <cx:pt idx="73023">1</cx:pt>
          <cx:pt idx="73024">1</cx:pt>
          <cx:pt idx="73025">1</cx:pt>
          <cx:pt idx="73026">1</cx:pt>
          <cx:pt idx="73027">1</cx:pt>
          <cx:pt idx="73028">1</cx:pt>
          <cx:pt idx="73029">1</cx:pt>
          <cx:pt idx="73030">1</cx:pt>
          <cx:pt idx="73031">1</cx:pt>
          <cx:pt idx="73032">1</cx:pt>
          <cx:pt idx="73033">1</cx:pt>
          <cx:pt idx="73034">1</cx:pt>
          <cx:pt idx="73035">1</cx:pt>
          <cx:pt idx="73036">1</cx:pt>
          <cx:pt idx="73037">1</cx:pt>
          <cx:pt idx="73038">1</cx:pt>
          <cx:pt idx="73039">1</cx:pt>
          <cx:pt idx="73040">1</cx:pt>
          <cx:pt idx="73041">1</cx:pt>
          <cx:pt idx="73042">1</cx:pt>
          <cx:pt idx="73043">1</cx:pt>
          <cx:pt idx="73044">1</cx:pt>
          <cx:pt idx="73045">1</cx:pt>
          <cx:pt idx="73046">1</cx:pt>
          <cx:pt idx="73047">1</cx:pt>
          <cx:pt idx="73048">1</cx:pt>
          <cx:pt idx="73049">1</cx:pt>
          <cx:pt idx="73050">1</cx:pt>
          <cx:pt idx="73051">1</cx:pt>
          <cx:pt idx="73052">1</cx:pt>
          <cx:pt idx="73053">1</cx:pt>
          <cx:pt idx="73054">1</cx:pt>
          <cx:pt idx="73055">1</cx:pt>
          <cx:pt idx="73056">1</cx:pt>
          <cx:pt idx="73057">1</cx:pt>
          <cx:pt idx="73058">1</cx:pt>
          <cx:pt idx="73059">1</cx:pt>
          <cx:pt idx="73060">1</cx:pt>
          <cx:pt idx="73061">1</cx:pt>
          <cx:pt idx="73062">1</cx:pt>
          <cx:pt idx="73063">1</cx:pt>
          <cx:pt idx="73064">1</cx:pt>
          <cx:pt idx="73065">1</cx:pt>
          <cx:pt idx="73066">1</cx:pt>
          <cx:pt idx="73067">1</cx:pt>
          <cx:pt idx="73068">1</cx:pt>
          <cx:pt idx="73069">1</cx:pt>
          <cx:pt idx="73070">1</cx:pt>
          <cx:pt idx="73071">1</cx:pt>
          <cx:pt idx="73072">1</cx:pt>
          <cx:pt idx="73073">1</cx:pt>
          <cx:pt idx="73074">1</cx:pt>
          <cx:pt idx="73075">1</cx:pt>
          <cx:pt idx="73076">1</cx:pt>
          <cx:pt idx="73077">1</cx:pt>
          <cx:pt idx="73078">1</cx:pt>
          <cx:pt idx="73079">1</cx:pt>
          <cx:pt idx="73080">1</cx:pt>
          <cx:pt idx="73081">1</cx:pt>
          <cx:pt idx="73082">1</cx:pt>
          <cx:pt idx="73083">1</cx:pt>
          <cx:pt idx="73084">1</cx:pt>
          <cx:pt idx="73085">1</cx:pt>
          <cx:pt idx="73086">1</cx:pt>
          <cx:pt idx="73087">1</cx:pt>
          <cx:pt idx="73088">1</cx:pt>
          <cx:pt idx="73089">1</cx:pt>
          <cx:pt idx="73090">1</cx:pt>
          <cx:pt idx="73091">1</cx:pt>
          <cx:pt idx="73092">1</cx:pt>
          <cx:pt idx="73093">1</cx:pt>
          <cx:pt idx="73094">1</cx:pt>
          <cx:pt idx="73095">1</cx:pt>
          <cx:pt idx="73096">1</cx:pt>
          <cx:pt idx="73097">1</cx:pt>
          <cx:pt idx="73098">1</cx:pt>
          <cx:pt idx="73099">1</cx:pt>
          <cx:pt idx="73100">1</cx:pt>
          <cx:pt idx="73101">1</cx:pt>
          <cx:pt idx="73102">1</cx:pt>
          <cx:pt idx="73103">1</cx:pt>
          <cx:pt idx="73104">1</cx:pt>
          <cx:pt idx="73105">1</cx:pt>
          <cx:pt idx="73106">1</cx:pt>
          <cx:pt idx="73107">1</cx:pt>
          <cx:pt idx="73108">1</cx:pt>
          <cx:pt idx="73109">1</cx:pt>
          <cx:pt idx="73110">1</cx:pt>
          <cx:pt idx="73111">1</cx:pt>
          <cx:pt idx="73112">1</cx:pt>
          <cx:pt idx="73113">1</cx:pt>
          <cx:pt idx="73114">1</cx:pt>
          <cx:pt idx="73115">1</cx:pt>
          <cx:pt idx="73116">1</cx:pt>
          <cx:pt idx="73117">1</cx:pt>
          <cx:pt idx="73118">1</cx:pt>
          <cx:pt idx="73119">1</cx:pt>
          <cx:pt idx="73120">1</cx:pt>
          <cx:pt idx="73121">1</cx:pt>
          <cx:pt idx="73122">1</cx:pt>
          <cx:pt idx="73123">1</cx:pt>
          <cx:pt idx="73124">1</cx:pt>
          <cx:pt idx="73125">1</cx:pt>
          <cx:pt idx="73126">1</cx:pt>
          <cx:pt idx="73127">1</cx:pt>
          <cx:pt idx="73128">1</cx:pt>
          <cx:pt idx="73129">1</cx:pt>
          <cx:pt idx="73130">1</cx:pt>
          <cx:pt idx="73131">1</cx:pt>
          <cx:pt idx="73132">1</cx:pt>
          <cx:pt idx="73133">1</cx:pt>
          <cx:pt idx="73134">1</cx:pt>
          <cx:pt idx="73135">1</cx:pt>
          <cx:pt idx="73136">1</cx:pt>
          <cx:pt idx="73137">1</cx:pt>
          <cx:pt idx="73138">1</cx:pt>
          <cx:pt idx="73139">1</cx:pt>
          <cx:pt idx="73140">1</cx:pt>
          <cx:pt idx="73141">1</cx:pt>
          <cx:pt idx="73142">1</cx:pt>
          <cx:pt idx="73143">1</cx:pt>
          <cx:pt idx="73144">1</cx:pt>
          <cx:pt idx="73145">1</cx:pt>
          <cx:pt idx="73146">1</cx:pt>
          <cx:pt idx="73147">1</cx:pt>
          <cx:pt idx="73148">1</cx:pt>
          <cx:pt idx="73149">1</cx:pt>
          <cx:pt idx="73150">1</cx:pt>
          <cx:pt idx="73151">1</cx:pt>
          <cx:pt idx="73152">1</cx:pt>
          <cx:pt idx="73153">1</cx:pt>
          <cx:pt idx="73154">1</cx:pt>
          <cx:pt idx="73155">1</cx:pt>
          <cx:pt idx="73156">1</cx:pt>
          <cx:pt idx="73157">1</cx:pt>
          <cx:pt idx="73158">1</cx:pt>
          <cx:pt idx="73159">1</cx:pt>
          <cx:pt idx="73160">1</cx:pt>
          <cx:pt idx="73161">1</cx:pt>
          <cx:pt idx="73162">1</cx:pt>
          <cx:pt idx="73163">1</cx:pt>
          <cx:pt idx="73164">1</cx:pt>
          <cx:pt idx="73165">1</cx:pt>
          <cx:pt idx="73166">1</cx:pt>
          <cx:pt idx="73167">1</cx:pt>
          <cx:pt idx="73168">1</cx:pt>
          <cx:pt idx="73169">1</cx:pt>
          <cx:pt idx="73170">1</cx:pt>
          <cx:pt idx="73171">1</cx:pt>
          <cx:pt idx="73172">1</cx:pt>
          <cx:pt idx="73173">1</cx:pt>
          <cx:pt idx="73174">1</cx:pt>
          <cx:pt idx="73175">1</cx:pt>
          <cx:pt idx="73176">1</cx:pt>
          <cx:pt idx="73177">1</cx:pt>
          <cx:pt idx="73178">1</cx:pt>
          <cx:pt idx="73179">1</cx:pt>
          <cx:pt idx="73180">1</cx:pt>
          <cx:pt idx="73181">1</cx:pt>
          <cx:pt idx="73182">1</cx:pt>
          <cx:pt idx="73183">1</cx:pt>
          <cx:pt idx="73184">1</cx:pt>
          <cx:pt idx="73185">1</cx:pt>
          <cx:pt idx="73186">1</cx:pt>
          <cx:pt idx="73187">1</cx:pt>
          <cx:pt idx="73188">1</cx:pt>
          <cx:pt idx="73189">1</cx:pt>
          <cx:pt idx="73190">1</cx:pt>
          <cx:pt idx="73191">1</cx:pt>
          <cx:pt idx="73192">1</cx:pt>
          <cx:pt idx="73193">1</cx:pt>
          <cx:pt idx="73194">1</cx:pt>
          <cx:pt idx="73195">1</cx:pt>
          <cx:pt idx="73196">1</cx:pt>
          <cx:pt idx="73197">1</cx:pt>
          <cx:pt idx="73198">1</cx:pt>
          <cx:pt idx="73199">1</cx:pt>
          <cx:pt idx="73200">1</cx:pt>
          <cx:pt idx="73201">1</cx:pt>
          <cx:pt idx="73202">1</cx:pt>
          <cx:pt idx="73203">1</cx:pt>
          <cx:pt idx="73204">1</cx:pt>
          <cx:pt idx="73205">1</cx:pt>
          <cx:pt idx="73206">1</cx:pt>
          <cx:pt idx="73207">1</cx:pt>
          <cx:pt idx="73208">1</cx:pt>
          <cx:pt idx="73209">1</cx:pt>
          <cx:pt idx="73210">1</cx:pt>
          <cx:pt idx="73211">1</cx:pt>
          <cx:pt idx="73212">1</cx:pt>
          <cx:pt idx="73213">1</cx:pt>
          <cx:pt idx="73214">1</cx:pt>
          <cx:pt idx="73215">1</cx:pt>
          <cx:pt idx="73216">1</cx:pt>
          <cx:pt idx="73217">1</cx:pt>
          <cx:pt idx="73218">1</cx:pt>
          <cx:pt idx="73219">1</cx:pt>
          <cx:pt idx="73220">1</cx:pt>
          <cx:pt idx="73221">1</cx:pt>
          <cx:pt idx="73222">1</cx:pt>
          <cx:pt idx="73223">1</cx:pt>
          <cx:pt idx="73224">1</cx:pt>
          <cx:pt idx="73225">1</cx:pt>
          <cx:pt idx="73226">1</cx:pt>
          <cx:pt idx="73227">1</cx:pt>
          <cx:pt idx="73228">1</cx:pt>
          <cx:pt idx="73229">1</cx:pt>
          <cx:pt idx="73230">1</cx:pt>
          <cx:pt idx="73231">1</cx:pt>
          <cx:pt idx="73232">1</cx:pt>
          <cx:pt idx="73233">1</cx:pt>
          <cx:pt idx="73234">1</cx:pt>
          <cx:pt idx="73235">1</cx:pt>
          <cx:pt idx="73236">1</cx:pt>
          <cx:pt idx="73237">1</cx:pt>
          <cx:pt idx="73238">1</cx:pt>
          <cx:pt idx="73239">1</cx:pt>
          <cx:pt idx="73240">1</cx:pt>
          <cx:pt idx="73241">1</cx:pt>
          <cx:pt idx="73242">1</cx:pt>
          <cx:pt idx="73243">1</cx:pt>
          <cx:pt idx="73244">1</cx:pt>
          <cx:pt idx="73245">1</cx:pt>
          <cx:pt idx="73246">1</cx:pt>
          <cx:pt idx="73247">1</cx:pt>
          <cx:pt idx="73248">1</cx:pt>
          <cx:pt idx="73249">1</cx:pt>
          <cx:pt idx="73250">1</cx:pt>
          <cx:pt idx="73251">1</cx:pt>
          <cx:pt idx="73252">1</cx:pt>
          <cx:pt idx="73253">1</cx:pt>
          <cx:pt idx="73254">1</cx:pt>
          <cx:pt idx="73255">1</cx:pt>
          <cx:pt idx="73256">1</cx:pt>
          <cx:pt idx="73257">1</cx:pt>
          <cx:pt idx="73258">1</cx:pt>
          <cx:pt idx="73259">1</cx:pt>
          <cx:pt idx="73260">1</cx:pt>
          <cx:pt idx="73261">1</cx:pt>
          <cx:pt idx="73262">1</cx:pt>
          <cx:pt idx="73263">1</cx:pt>
          <cx:pt idx="73264">1</cx:pt>
          <cx:pt idx="73265">1</cx:pt>
          <cx:pt idx="73266">1</cx:pt>
          <cx:pt idx="73267">1</cx:pt>
          <cx:pt idx="73268">1</cx:pt>
          <cx:pt idx="73269">1</cx:pt>
          <cx:pt idx="73270">1</cx:pt>
          <cx:pt idx="73271">1</cx:pt>
          <cx:pt idx="73272">1</cx:pt>
          <cx:pt idx="73273">1</cx:pt>
          <cx:pt idx="73274">1</cx:pt>
          <cx:pt idx="73275">1</cx:pt>
          <cx:pt idx="73276">1</cx:pt>
          <cx:pt idx="73277">1</cx:pt>
          <cx:pt idx="73278">1</cx:pt>
          <cx:pt idx="73279">1</cx:pt>
          <cx:pt idx="73280">1</cx:pt>
          <cx:pt idx="73281">1</cx:pt>
          <cx:pt idx="73282">1</cx:pt>
          <cx:pt idx="73283">1</cx:pt>
          <cx:pt idx="73284">1</cx:pt>
          <cx:pt idx="73285">1</cx:pt>
          <cx:pt idx="73286">1</cx:pt>
          <cx:pt idx="73287">1</cx:pt>
          <cx:pt idx="73288">1</cx:pt>
          <cx:pt idx="73289">1</cx:pt>
          <cx:pt idx="73290">1</cx:pt>
          <cx:pt idx="73291">1</cx:pt>
          <cx:pt idx="73292">1</cx:pt>
          <cx:pt idx="73293">1</cx:pt>
          <cx:pt idx="73294">1</cx:pt>
          <cx:pt idx="73295">1</cx:pt>
          <cx:pt idx="73296">1</cx:pt>
          <cx:pt idx="73297">1</cx:pt>
          <cx:pt idx="73298">1</cx:pt>
          <cx:pt idx="73299">1</cx:pt>
          <cx:pt idx="73300">1</cx:pt>
          <cx:pt idx="73301">1</cx:pt>
          <cx:pt idx="73302">1</cx:pt>
          <cx:pt idx="73303">1</cx:pt>
          <cx:pt idx="73304">1</cx:pt>
          <cx:pt idx="73305">1</cx:pt>
          <cx:pt idx="73306">1</cx:pt>
          <cx:pt idx="73307">1</cx:pt>
          <cx:pt idx="73308">1</cx:pt>
          <cx:pt idx="73309">1</cx:pt>
          <cx:pt idx="73310">1</cx:pt>
          <cx:pt idx="73311">1</cx:pt>
          <cx:pt idx="73312">1</cx:pt>
          <cx:pt idx="73313">1</cx:pt>
          <cx:pt idx="73314">1</cx:pt>
          <cx:pt idx="73315">1</cx:pt>
          <cx:pt idx="73316">1</cx:pt>
          <cx:pt idx="73317">1</cx:pt>
          <cx:pt idx="73318">1</cx:pt>
          <cx:pt idx="73319">1</cx:pt>
          <cx:pt idx="73320">1</cx:pt>
          <cx:pt idx="73321">1</cx:pt>
          <cx:pt idx="73322">1</cx:pt>
          <cx:pt idx="73323">1</cx:pt>
          <cx:pt idx="73324">1</cx:pt>
          <cx:pt idx="73325">1</cx:pt>
          <cx:pt idx="73326">1</cx:pt>
          <cx:pt idx="73327">1</cx:pt>
          <cx:pt idx="73328">1</cx:pt>
          <cx:pt idx="73329">1</cx:pt>
          <cx:pt idx="73330">1</cx:pt>
          <cx:pt idx="73331">1</cx:pt>
          <cx:pt idx="73332">1</cx:pt>
          <cx:pt idx="73333">1</cx:pt>
          <cx:pt idx="73334">1</cx:pt>
          <cx:pt idx="73335">1</cx:pt>
          <cx:pt idx="73336">1</cx:pt>
          <cx:pt idx="73337">1</cx:pt>
          <cx:pt idx="73338">1</cx:pt>
          <cx:pt idx="73339">1</cx:pt>
          <cx:pt idx="73340">1</cx:pt>
          <cx:pt idx="73341">1</cx:pt>
          <cx:pt idx="73342">1</cx:pt>
          <cx:pt idx="73343">1</cx:pt>
          <cx:pt idx="73344">1</cx:pt>
          <cx:pt idx="73345">1</cx:pt>
          <cx:pt idx="73346">1</cx:pt>
          <cx:pt idx="73347">1</cx:pt>
          <cx:pt idx="73348">1</cx:pt>
          <cx:pt idx="73349">1</cx:pt>
          <cx:pt idx="73350">1</cx:pt>
          <cx:pt idx="73351">1</cx:pt>
          <cx:pt idx="73352">1</cx:pt>
          <cx:pt idx="73353">1</cx:pt>
          <cx:pt idx="73354">1</cx:pt>
          <cx:pt idx="73355">1</cx:pt>
          <cx:pt idx="73356">1</cx:pt>
          <cx:pt idx="73357">1</cx:pt>
          <cx:pt idx="73358">1</cx:pt>
          <cx:pt idx="73359">1</cx:pt>
          <cx:pt idx="73360">1</cx:pt>
          <cx:pt idx="73361">1</cx:pt>
          <cx:pt idx="73362">1</cx:pt>
          <cx:pt idx="73363">1</cx:pt>
          <cx:pt idx="73364">1</cx:pt>
          <cx:pt idx="73365">1</cx:pt>
          <cx:pt idx="73366">1</cx:pt>
          <cx:pt idx="73367">1</cx:pt>
          <cx:pt idx="73368">1</cx:pt>
          <cx:pt idx="73369">1</cx:pt>
          <cx:pt idx="73370">1</cx:pt>
          <cx:pt idx="73371">1</cx:pt>
          <cx:pt idx="73372">1</cx:pt>
          <cx:pt idx="73373">1</cx:pt>
          <cx:pt idx="73374">1</cx:pt>
          <cx:pt idx="73375">1</cx:pt>
          <cx:pt idx="73376">1</cx:pt>
          <cx:pt idx="73377">1</cx:pt>
          <cx:pt idx="73378">1</cx:pt>
          <cx:pt idx="73379">1</cx:pt>
          <cx:pt idx="73380">1</cx:pt>
          <cx:pt idx="73381">1</cx:pt>
          <cx:pt idx="73382">1</cx:pt>
          <cx:pt idx="73383">1</cx:pt>
          <cx:pt idx="73384">1</cx:pt>
          <cx:pt idx="73385">1</cx:pt>
          <cx:pt idx="73386">1</cx:pt>
          <cx:pt idx="73387">1</cx:pt>
          <cx:pt idx="73388">1</cx:pt>
          <cx:pt idx="73389">1</cx:pt>
          <cx:pt idx="73390">1</cx:pt>
          <cx:pt idx="73391">1</cx:pt>
          <cx:pt idx="73392">1</cx:pt>
          <cx:pt idx="73393">1</cx:pt>
          <cx:pt idx="73394">1</cx:pt>
          <cx:pt idx="73395">1</cx:pt>
          <cx:pt idx="73396">1</cx:pt>
          <cx:pt idx="73397">1</cx:pt>
          <cx:pt idx="73398">1</cx:pt>
          <cx:pt idx="73399">1</cx:pt>
          <cx:pt idx="73400">1</cx:pt>
          <cx:pt idx="73401">1</cx:pt>
          <cx:pt idx="73402">1</cx:pt>
          <cx:pt idx="73403">1</cx:pt>
          <cx:pt idx="73404">1</cx:pt>
          <cx:pt idx="73405">1</cx:pt>
          <cx:pt idx="73406">1</cx:pt>
          <cx:pt idx="73407">1</cx:pt>
          <cx:pt idx="73408">1</cx:pt>
          <cx:pt idx="73409">1</cx:pt>
          <cx:pt idx="73410">1</cx:pt>
          <cx:pt idx="73411">1</cx:pt>
          <cx:pt idx="73412">1</cx:pt>
        </cx:lvl>
      </cx:numDim>
    </cx:data>
  </cx:chartData>
  <cx:chart>
    <cx:title pos="t" align="ctr" overlay="0">
      <cx:tx>
        <cx:txData>
          <cx:v>Histogram of no. if visits of all Customers</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a:rPr>
            <a:t>Histogram of no. if visits of all Customers</a:t>
          </a:r>
        </a:p>
      </cx:txPr>
    </cx:title>
    <cx:plotArea>
      <cx:plotAreaRegion>
        <cx:series layoutId="clusteredColumn" uniqueId="{230A8AED-268F-4A6E-9837-02E30C78E964}">
          <cx:tx>
            <cx:txData>
              <cx:f>Sheet7!$B$1</cx:f>
              <cx:v>Count</cx:v>
            </cx:txData>
          </cx:tx>
          <cx:dataId val="0"/>
          <cx:layoutPr>
            <cx:binning intervalClosed="r"/>
          </cx:layoutPr>
        </cx:series>
      </cx:plotAreaRegion>
      <cx:axis id="0">
        <cx:catScaling gapWidth="0"/>
        <cx:title>
          <cx:tx>
            <cx:txData>
              <cx:v>No. of Visits </cx:v>
            </cx:txData>
          </cx:tx>
          <cx:txPr>
            <a:bodyPr spcFirstLastPara="1" vertOverflow="ellipsis" horzOverflow="overflow" wrap="square" lIns="0" tIns="0" rIns="0" bIns="0" anchor="ctr" anchorCtr="1"/>
            <a:lstStyle/>
            <a:p>
              <a:pPr algn="ctr" rtl="0">
                <a:defRPr/>
              </a:pPr>
              <a:r>
                <a:rPr lang="en-US" sz="900" b="0" i="0" u="none" strike="noStrike" baseline="0" dirty="0">
                  <a:solidFill>
                    <a:srgbClr val="677480">
                      <a:lumMod val="65000"/>
                      <a:lumOff val="35000"/>
                    </a:srgbClr>
                  </a:solidFill>
                  <a:latin typeface="Arial"/>
                </a:rPr>
                <a:t>No. of Visits </a:t>
              </a:r>
            </a:p>
          </cx:txPr>
        </cx:title>
        <cx:tickLabels/>
      </cx:axis>
      <cx:axis id="1">
        <cx:valScaling/>
        <cx:title>
          <cx:tx>
            <cx:txData>
              <cx:v>Frequency of No. of Visits</cx:v>
            </cx:txData>
          </cx:tx>
          <cx:txPr>
            <a:bodyPr spcFirstLastPara="1" vertOverflow="ellipsis" horzOverflow="overflow" wrap="square" lIns="0" tIns="0" rIns="0" bIns="0" anchor="ctr" anchorCtr="1"/>
            <a:lstStyle/>
            <a:p>
              <a:pPr algn="ctr" rtl="0">
                <a:defRPr/>
              </a:pPr>
              <a:r>
                <a:rPr lang="en-US" sz="900" b="0" i="0" u="none" strike="noStrike" baseline="0" dirty="0">
                  <a:solidFill>
                    <a:srgbClr val="677480">
                      <a:lumMod val="65000"/>
                      <a:lumOff val="35000"/>
                    </a:srgbClr>
                  </a:solidFill>
                  <a:latin typeface="Arial"/>
                </a:rPr>
                <a:t>Frequency of No. of Visits</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8FAB2A-5A9C-436B-8DE2-16D885D6A50E}"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IN"/>
        </a:p>
      </dgm:t>
    </dgm:pt>
    <dgm:pt modelId="{7A6FD187-38B5-4491-A58C-FF341A92AA62}">
      <dgm:prSet phldrT="[Text]"/>
      <dgm:spPr/>
      <dgm:t>
        <a:bodyPr/>
        <a:lstStyle/>
        <a:p>
          <a:r>
            <a:rPr lang="en-IN" dirty="0"/>
            <a:t>Accurate Demand Forecast</a:t>
          </a:r>
        </a:p>
      </dgm:t>
    </dgm:pt>
    <dgm:pt modelId="{7FBDD67B-2080-41A5-9B5F-CA9DE4A562A7}" type="parTrans" cxnId="{EED7345F-8F7B-4292-9BCC-6BCCCC62F87B}">
      <dgm:prSet/>
      <dgm:spPr/>
      <dgm:t>
        <a:bodyPr/>
        <a:lstStyle/>
        <a:p>
          <a:endParaRPr lang="en-IN"/>
        </a:p>
      </dgm:t>
    </dgm:pt>
    <dgm:pt modelId="{BD9EB0D5-49AD-450B-B598-BE3F1D1CD7FD}" type="sibTrans" cxnId="{EED7345F-8F7B-4292-9BCC-6BCCCC62F87B}">
      <dgm:prSet/>
      <dgm:spPr/>
      <dgm:t>
        <a:bodyPr/>
        <a:lstStyle/>
        <a:p>
          <a:endParaRPr lang="en-IN"/>
        </a:p>
      </dgm:t>
    </dgm:pt>
    <dgm:pt modelId="{9B927BEF-2DC9-4919-A6D1-7EECF80E92DD}">
      <dgm:prSet phldrT="[Text]" custT="1"/>
      <dgm:spPr/>
      <dgm:t>
        <a:bodyPr/>
        <a:lstStyle/>
        <a:p>
          <a:r>
            <a:rPr lang="en-IN" sz="1200" b="1" i="0" u="none" strike="noStrike" kern="1200" cap="none" dirty="0">
              <a:solidFill>
                <a:schemeClr val="lt1"/>
              </a:solidFill>
              <a:latin typeface="Lato"/>
              <a:ea typeface="Lato"/>
              <a:cs typeface="Lato"/>
              <a:sym typeface="Lato"/>
            </a:rPr>
            <a:t>Core</a:t>
          </a:r>
          <a:r>
            <a:rPr lang="en-IN" sz="1200" kern="1200" dirty="0"/>
            <a:t> </a:t>
          </a:r>
          <a:r>
            <a:rPr lang="en-IN" sz="1200" b="1" i="0" u="none" strike="noStrike" kern="1200" cap="none" dirty="0">
              <a:solidFill>
                <a:srgbClr val="FFFFFF"/>
              </a:solidFill>
              <a:latin typeface="Lato"/>
              <a:ea typeface="Lato"/>
              <a:cs typeface="Lato"/>
            </a:rPr>
            <a:t>Business Challenge</a:t>
          </a:r>
        </a:p>
      </dgm:t>
    </dgm:pt>
    <dgm:pt modelId="{03B28343-9E03-4B76-AAA5-B8BC271612D4}" type="parTrans" cxnId="{3DCDA4D4-46F2-4427-B0DF-05453F05D84D}">
      <dgm:prSet/>
      <dgm:spPr/>
      <dgm:t>
        <a:bodyPr/>
        <a:lstStyle/>
        <a:p>
          <a:endParaRPr lang="en-IN"/>
        </a:p>
      </dgm:t>
    </dgm:pt>
    <dgm:pt modelId="{B1D257C3-210D-45D3-A208-4FB53E729342}" type="sibTrans" cxnId="{3DCDA4D4-46F2-4427-B0DF-05453F05D84D}">
      <dgm:prSet/>
      <dgm:spPr/>
      <dgm:t>
        <a:bodyPr/>
        <a:lstStyle/>
        <a:p>
          <a:endParaRPr lang="en-IN"/>
        </a:p>
      </dgm:t>
    </dgm:pt>
    <dgm:pt modelId="{61BE729E-20CA-4340-BD1D-A99E2E3C917E}">
      <dgm:prSet phldrT="[Text]" custT="1"/>
      <dgm:spPr/>
      <dgm:t>
        <a:bodyPr/>
        <a:lstStyle/>
        <a:p>
          <a:r>
            <a:rPr lang="en-IN" sz="1200" b="1" i="0" u="none" strike="noStrike" kern="1200" cap="none" dirty="0">
              <a:solidFill>
                <a:srgbClr val="FFFFFF"/>
              </a:solidFill>
              <a:latin typeface="Lato"/>
              <a:ea typeface="Lato"/>
              <a:cs typeface="Lato"/>
            </a:rPr>
            <a:t>Business Efficiency</a:t>
          </a:r>
        </a:p>
      </dgm:t>
    </dgm:pt>
    <dgm:pt modelId="{27A04EED-694D-459C-B8A2-E3B3E048BDE1}" type="parTrans" cxnId="{B24AF632-17CD-47C6-9FC6-CE098D0848F3}">
      <dgm:prSet/>
      <dgm:spPr/>
      <dgm:t>
        <a:bodyPr/>
        <a:lstStyle/>
        <a:p>
          <a:endParaRPr lang="en-IN"/>
        </a:p>
      </dgm:t>
    </dgm:pt>
    <dgm:pt modelId="{782B0577-E50D-4861-A269-7F6E5F6FEE49}" type="sibTrans" cxnId="{B24AF632-17CD-47C6-9FC6-CE098D0848F3}">
      <dgm:prSet/>
      <dgm:spPr/>
      <dgm:t>
        <a:bodyPr/>
        <a:lstStyle/>
        <a:p>
          <a:endParaRPr lang="en-IN"/>
        </a:p>
      </dgm:t>
    </dgm:pt>
    <dgm:pt modelId="{CB5861A1-4AD7-4843-80ED-670B70C65C74}">
      <dgm:prSet phldrT="[Text]" custT="1"/>
      <dgm:spPr/>
      <dgm:t>
        <a:bodyPr/>
        <a:lstStyle/>
        <a:p>
          <a:pPr marL="0" lvl="0" indent="0" algn="l" defTabSz="1066800">
            <a:lnSpc>
              <a:spcPct val="90000"/>
            </a:lnSpc>
            <a:spcBef>
              <a:spcPct val="0"/>
            </a:spcBef>
            <a:spcAft>
              <a:spcPct val="10000"/>
            </a:spcAft>
            <a:buNone/>
          </a:pPr>
          <a:r>
            <a:rPr lang="en-IN" sz="1200" b="1" i="0" u="none" strike="noStrike" kern="1200" cap="none" dirty="0">
              <a:solidFill>
                <a:srgbClr val="FFFFFF"/>
              </a:solidFill>
              <a:latin typeface="Lato"/>
              <a:ea typeface="Lato"/>
              <a:cs typeface="Lato"/>
            </a:rPr>
            <a:t>Increases Revenue</a:t>
          </a:r>
        </a:p>
      </dgm:t>
    </dgm:pt>
    <dgm:pt modelId="{90AF54CE-7DA9-4BD7-896E-7CA167677470}" type="parTrans" cxnId="{FBB1A545-E6D9-4DEC-A3C6-6989AB5DF260}">
      <dgm:prSet/>
      <dgm:spPr/>
      <dgm:t>
        <a:bodyPr/>
        <a:lstStyle/>
        <a:p>
          <a:endParaRPr lang="en-IN"/>
        </a:p>
      </dgm:t>
    </dgm:pt>
    <dgm:pt modelId="{60D28861-81C4-44F3-AF8D-3FE1E6742D66}" type="sibTrans" cxnId="{FBB1A545-E6D9-4DEC-A3C6-6989AB5DF260}">
      <dgm:prSet/>
      <dgm:spPr/>
      <dgm:t>
        <a:bodyPr/>
        <a:lstStyle/>
        <a:p>
          <a:endParaRPr lang="en-IN"/>
        </a:p>
      </dgm:t>
    </dgm:pt>
    <dgm:pt modelId="{0423FD33-EBE5-41C4-9289-B5316A0091EC}" type="pres">
      <dgm:prSet presAssocID="{5D8FAB2A-5A9C-436B-8DE2-16D885D6A50E}" presName="Name0" presStyleCnt="0">
        <dgm:presLayoutVars>
          <dgm:chMax val="1"/>
          <dgm:chPref val="1"/>
          <dgm:dir/>
          <dgm:resizeHandles/>
        </dgm:presLayoutVars>
      </dgm:prSet>
      <dgm:spPr/>
    </dgm:pt>
    <dgm:pt modelId="{7E4C6320-7047-4227-BE7A-DA4B9F11C2AA}" type="pres">
      <dgm:prSet presAssocID="{7A6FD187-38B5-4491-A58C-FF341A92AA62}" presName="Parent" presStyleLbl="node1" presStyleIdx="0" presStyleCnt="2" custScaleX="84228" custScaleY="80427" custLinFactNeighborX="4657" custLinFactNeighborY="-6506">
        <dgm:presLayoutVars>
          <dgm:chMax val="4"/>
          <dgm:chPref val="3"/>
        </dgm:presLayoutVars>
      </dgm:prSet>
      <dgm:spPr/>
    </dgm:pt>
    <dgm:pt modelId="{DA94654C-B1B4-4632-8339-CECCE85B2BB6}" type="pres">
      <dgm:prSet presAssocID="{9B927BEF-2DC9-4919-A6D1-7EECF80E92DD}" presName="Accent" presStyleLbl="node1" presStyleIdx="1" presStyleCnt="2"/>
      <dgm:spPr/>
    </dgm:pt>
    <dgm:pt modelId="{91BD9641-D176-40D0-B84F-F69D48CF2533}" type="pres">
      <dgm:prSet presAssocID="{9B927BEF-2DC9-4919-A6D1-7EECF80E92DD}" presName="Image1"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67000" r="-67000"/>
          </a:stretch>
        </a:blipFill>
      </dgm:spPr>
    </dgm:pt>
    <dgm:pt modelId="{0C4CE3F2-2C3F-4F37-9238-A3627DC60ACB}" type="pres">
      <dgm:prSet presAssocID="{9B927BEF-2DC9-4919-A6D1-7EECF80E92DD}" presName="Child1" presStyleLbl="revTx" presStyleIdx="0" presStyleCnt="3">
        <dgm:presLayoutVars>
          <dgm:chMax val="0"/>
          <dgm:chPref val="0"/>
          <dgm:bulletEnabled val="1"/>
        </dgm:presLayoutVars>
      </dgm:prSet>
      <dgm:spPr/>
    </dgm:pt>
    <dgm:pt modelId="{ACC48AAD-F571-4FD4-846F-0653770B222D}" type="pres">
      <dgm:prSet presAssocID="{61BE729E-20CA-4340-BD1D-A99E2E3C917E}" presName="Image2" presStyleCnt="0"/>
      <dgm:spPr/>
    </dgm:pt>
    <dgm:pt modelId="{43508C14-69C8-47D1-9830-16BBB24E781B}" type="pres">
      <dgm:prSet presAssocID="{61BE729E-20CA-4340-BD1D-A99E2E3C917E}"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pt>
    <dgm:pt modelId="{B336A174-B867-4B61-B8CF-F454AB88A4A9}" type="pres">
      <dgm:prSet presAssocID="{61BE729E-20CA-4340-BD1D-A99E2E3C917E}" presName="Child2" presStyleLbl="revTx" presStyleIdx="1" presStyleCnt="3">
        <dgm:presLayoutVars>
          <dgm:chMax val="0"/>
          <dgm:chPref val="0"/>
          <dgm:bulletEnabled val="1"/>
        </dgm:presLayoutVars>
      </dgm:prSet>
      <dgm:spPr/>
    </dgm:pt>
    <dgm:pt modelId="{7EA9EB13-415B-4058-ABB0-9D70A97900C1}" type="pres">
      <dgm:prSet presAssocID="{CB5861A1-4AD7-4843-80ED-670B70C65C74}" presName="Image3" presStyleCnt="0"/>
      <dgm:spPr/>
    </dgm:pt>
    <dgm:pt modelId="{7F334947-3BE3-49A4-8348-82AC03FBA7CE}" type="pres">
      <dgm:prSet presAssocID="{CB5861A1-4AD7-4843-80ED-670B70C65C74}"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7000" r="-37000"/>
          </a:stretch>
        </a:blipFill>
      </dgm:spPr>
    </dgm:pt>
    <dgm:pt modelId="{191C60A2-D59B-4718-9947-A8B51AED9481}" type="pres">
      <dgm:prSet presAssocID="{CB5861A1-4AD7-4843-80ED-670B70C65C74}" presName="Child3" presStyleLbl="revTx" presStyleIdx="2" presStyleCnt="3">
        <dgm:presLayoutVars>
          <dgm:chMax val="0"/>
          <dgm:chPref val="0"/>
          <dgm:bulletEnabled val="1"/>
        </dgm:presLayoutVars>
      </dgm:prSet>
      <dgm:spPr/>
    </dgm:pt>
  </dgm:ptLst>
  <dgm:cxnLst>
    <dgm:cxn modelId="{D1749703-D669-45F2-8315-998E7EE2B0C0}" type="presOf" srcId="{9B927BEF-2DC9-4919-A6D1-7EECF80E92DD}" destId="{0C4CE3F2-2C3F-4F37-9238-A3627DC60ACB}" srcOrd="0" destOrd="0" presId="urn:microsoft.com/office/officeart/2011/layout/RadialPictureList"/>
    <dgm:cxn modelId="{9BF59E2A-0D4D-4615-BB55-4ED59A053898}" type="presOf" srcId="{CB5861A1-4AD7-4843-80ED-670B70C65C74}" destId="{191C60A2-D59B-4718-9947-A8B51AED9481}" srcOrd="0" destOrd="0" presId="urn:microsoft.com/office/officeart/2011/layout/RadialPictureList"/>
    <dgm:cxn modelId="{B24AF632-17CD-47C6-9FC6-CE098D0848F3}" srcId="{7A6FD187-38B5-4491-A58C-FF341A92AA62}" destId="{61BE729E-20CA-4340-BD1D-A99E2E3C917E}" srcOrd="1" destOrd="0" parTransId="{27A04EED-694D-459C-B8A2-E3B3E048BDE1}" sibTransId="{782B0577-E50D-4861-A269-7F6E5F6FEE49}"/>
    <dgm:cxn modelId="{EED7345F-8F7B-4292-9BCC-6BCCCC62F87B}" srcId="{5D8FAB2A-5A9C-436B-8DE2-16D885D6A50E}" destId="{7A6FD187-38B5-4491-A58C-FF341A92AA62}" srcOrd="0" destOrd="0" parTransId="{7FBDD67B-2080-41A5-9B5F-CA9DE4A562A7}" sibTransId="{BD9EB0D5-49AD-450B-B598-BE3F1D1CD7FD}"/>
    <dgm:cxn modelId="{FBB1A545-E6D9-4DEC-A3C6-6989AB5DF260}" srcId="{7A6FD187-38B5-4491-A58C-FF341A92AA62}" destId="{CB5861A1-4AD7-4843-80ED-670B70C65C74}" srcOrd="2" destOrd="0" parTransId="{90AF54CE-7DA9-4BD7-896E-7CA167677470}" sibTransId="{60D28861-81C4-44F3-AF8D-3FE1E6742D66}"/>
    <dgm:cxn modelId="{94D9C973-523A-4A72-9C94-36F204217963}" type="presOf" srcId="{5D8FAB2A-5A9C-436B-8DE2-16D885D6A50E}" destId="{0423FD33-EBE5-41C4-9289-B5316A0091EC}" srcOrd="0" destOrd="0" presId="urn:microsoft.com/office/officeart/2011/layout/RadialPictureList"/>
    <dgm:cxn modelId="{E2AAE459-88A3-4EF7-8AA7-2B77980BF623}" type="presOf" srcId="{61BE729E-20CA-4340-BD1D-A99E2E3C917E}" destId="{B336A174-B867-4B61-B8CF-F454AB88A4A9}" srcOrd="0" destOrd="0" presId="urn:microsoft.com/office/officeart/2011/layout/RadialPictureList"/>
    <dgm:cxn modelId="{1A3A778B-9C57-4F16-98E3-0EEC45CB1C46}" type="presOf" srcId="{7A6FD187-38B5-4491-A58C-FF341A92AA62}" destId="{7E4C6320-7047-4227-BE7A-DA4B9F11C2AA}" srcOrd="0" destOrd="0" presId="urn:microsoft.com/office/officeart/2011/layout/RadialPictureList"/>
    <dgm:cxn modelId="{3DCDA4D4-46F2-4427-B0DF-05453F05D84D}" srcId="{7A6FD187-38B5-4491-A58C-FF341A92AA62}" destId="{9B927BEF-2DC9-4919-A6D1-7EECF80E92DD}" srcOrd="0" destOrd="0" parTransId="{03B28343-9E03-4B76-AAA5-B8BC271612D4}" sibTransId="{B1D257C3-210D-45D3-A208-4FB53E729342}"/>
    <dgm:cxn modelId="{3FE7DE77-9B01-4399-8469-9234CFC28B69}" type="presParOf" srcId="{0423FD33-EBE5-41C4-9289-B5316A0091EC}" destId="{7E4C6320-7047-4227-BE7A-DA4B9F11C2AA}" srcOrd="0" destOrd="0" presId="urn:microsoft.com/office/officeart/2011/layout/RadialPictureList"/>
    <dgm:cxn modelId="{9EA6926C-BECD-48D7-932C-DE1CE784B674}" type="presParOf" srcId="{0423FD33-EBE5-41C4-9289-B5316A0091EC}" destId="{DA94654C-B1B4-4632-8339-CECCE85B2BB6}" srcOrd="1" destOrd="0" presId="urn:microsoft.com/office/officeart/2011/layout/RadialPictureList"/>
    <dgm:cxn modelId="{B38E8A4E-5BE3-4E5F-9F1E-97EA8E0C3637}" type="presParOf" srcId="{0423FD33-EBE5-41C4-9289-B5316A0091EC}" destId="{91BD9641-D176-40D0-B84F-F69D48CF2533}" srcOrd="2" destOrd="0" presId="urn:microsoft.com/office/officeart/2011/layout/RadialPictureList"/>
    <dgm:cxn modelId="{E77FDB85-8083-484B-81B7-C7BC7D84B475}" type="presParOf" srcId="{0423FD33-EBE5-41C4-9289-B5316A0091EC}" destId="{0C4CE3F2-2C3F-4F37-9238-A3627DC60ACB}" srcOrd="3" destOrd="0" presId="urn:microsoft.com/office/officeart/2011/layout/RadialPictureList"/>
    <dgm:cxn modelId="{2AD4AE7D-AECF-4F6C-8DF3-6E662B1966DA}" type="presParOf" srcId="{0423FD33-EBE5-41C4-9289-B5316A0091EC}" destId="{ACC48AAD-F571-4FD4-846F-0653770B222D}" srcOrd="4" destOrd="0" presId="urn:microsoft.com/office/officeart/2011/layout/RadialPictureList"/>
    <dgm:cxn modelId="{63C04706-0DBC-4B8C-B666-75F016A1365F}" type="presParOf" srcId="{ACC48AAD-F571-4FD4-846F-0653770B222D}" destId="{43508C14-69C8-47D1-9830-16BBB24E781B}" srcOrd="0" destOrd="0" presId="urn:microsoft.com/office/officeart/2011/layout/RadialPictureList"/>
    <dgm:cxn modelId="{4D707951-411F-4825-BD85-1FE13CA92887}" type="presParOf" srcId="{0423FD33-EBE5-41C4-9289-B5316A0091EC}" destId="{B336A174-B867-4B61-B8CF-F454AB88A4A9}" srcOrd="5" destOrd="0" presId="urn:microsoft.com/office/officeart/2011/layout/RadialPictureList"/>
    <dgm:cxn modelId="{E09AE01E-0AFC-43BE-9D19-CA11250239B8}" type="presParOf" srcId="{0423FD33-EBE5-41C4-9289-B5316A0091EC}" destId="{7EA9EB13-415B-4058-ABB0-9D70A97900C1}" srcOrd="6" destOrd="0" presId="urn:microsoft.com/office/officeart/2011/layout/RadialPictureList"/>
    <dgm:cxn modelId="{5360EE50-98FE-4504-ABB4-DA3F87435842}" type="presParOf" srcId="{7EA9EB13-415B-4058-ABB0-9D70A97900C1}" destId="{7F334947-3BE3-49A4-8348-82AC03FBA7CE}" srcOrd="0" destOrd="0" presId="urn:microsoft.com/office/officeart/2011/layout/RadialPictureList"/>
    <dgm:cxn modelId="{1FE553E4-E38D-4F0E-BDAE-2AB87D96DD4F}" type="presParOf" srcId="{0423FD33-EBE5-41C4-9289-B5316A0091EC}" destId="{191C60A2-D59B-4718-9947-A8B51AED9481}"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DA06BA-E768-43D5-8A77-32571A93BEA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558C674F-6586-46EE-BBBB-D8970C7D6A4E}">
      <dgm:prSet phldrT="[Text]" custT="1"/>
      <dgm:spPr>
        <a:noFill/>
      </dgm:spPr>
      <dgm:t>
        <a:bodyPr/>
        <a:lstStyle/>
        <a:p>
          <a:r>
            <a:rPr lang="en-IN" sz="1400" dirty="0">
              <a:solidFill>
                <a:srgbClr val="002060"/>
              </a:solidFill>
            </a:rPr>
            <a:t>Date</a:t>
          </a:r>
        </a:p>
      </dgm:t>
    </dgm:pt>
    <dgm:pt modelId="{3685CD12-D141-454E-B651-4EAE84150563}" type="parTrans" cxnId="{1B33E717-D4FE-45F4-90BC-685184342A96}">
      <dgm:prSet/>
      <dgm:spPr/>
      <dgm:t>
        <a:bodyPr/>
        <a:lstStyle/>
        <a:p>
          <a:endParaRPr lang="en-IN"/>
        </a:p>
      </dgm:t>
    </dgm:pt>
    <dgm:pt modelId="{2EE12A9E-AA70-4192-B666-56C6FBE8CCB9}" type="sibTrans" cxnId="{1B33E717-D4FE-45F4-90BC-685184342A96}">
      <dgm:prSet/>
      <dgm:spPr/>
      <dgm:t>
        <a:bodyPr/>
        <a:lstStyle/>
        <a:p>
          <a:endParaRPr lang="en-IN"/>
        </a:p>
      </dgm:t>
    </dgm:pt>
    <dgm:pt modelId="{FE9612C0-42EA-4E15-9684-FB793B110087}">
      <dgm:prSet phldrT="[Text]" custT="1"/>
      <dgm:spPr>
        <a:noFill/>
      </dgm:spPr>
      <dgm:t>
        <a:bodyPr/>
        <a:lstStyle/>
        <a:p>
          <a:r>
            <a:rPr lang="en-IN" sz="1400" dirty="0">
              <a:solidFill>
                <a:srgbClr val="002060"/>
              </a:solidFill>
            </a:rPr>
            <a:t>Day</a:t>
          </a:r>
          <a:r>
            <a:rPr lang="en-IN" sz="800" dirty="0">
              <a:solidFill>
                <a:srgbClr val="002060"/>
              </a:solidFill>
            </a:rPr>
            <a:t> </a:t>
          </a:r>
          <a:r>
            <a:rPr lang="en-IN" sz="1400" dirty="0">
              <a:solidFill>
                <a:srgbClr val="002060"/>
              </a:solidFill>
            </a:rPr>
            <a:t>of</a:t>
          </a:r>
          <a:r>
            <a:rPr lang="en-IN" sz="800" dirty="0">
              <a:solidFill>
                <a:srgbClr val="002060"/>
              </a:solidFill>
            </a:rPr>
            <a:t> </a:t>
          </a:r>
          <a:r>
            <a:rPr lang="en-IN" sz="1400" dirty="0">
              <a:solidFill>
                <a:srgbClr val="002060"/>
              </a:solidFill>
            </a:rPr>
            <a:t>Month</a:t>
          </a:r>
        </a:p>
      </dgm:t>
    </dgm:pt>
    <dgm:pt modelId="{36FA1279-18A3-4F60-98B8-CDDBF37F4650}" type="parTrans" cxnId="{C5BC1043-4B37-4326-8B73-29C082AA38A2}">
      <dgm:prSet/>
      <dgm:spPr/>
      <dgm:t>
        <a:bodyPr/>
        <a:lstStyle/>
        <a:p>
          <a:endParaRPr lang="en-IN"/>
        </a:p>
      </dgm:t>
    </dgm:pt>
    <dgm:pt modelId="{BAC27771-B901-4E10-927F-B8AB20969533}" type="sibTrans" cxnId="{C5BC1043-4B37-4326-8B73-29C082AA38A2}">
      <dgm:prSet/>
      <dgm:spPr/>
      <dgm:t>
        <a:bodyPr/>
        <a:lstStyle/>
        <a:p>
          <a:endParaRPr lang="en-IN"/>
        </a:p>
      </dgm:t>
    </dgm:pt>
    <dgm:pt modelId="{757CBC1F-260D-4323-BE0A-5D5AF5120D4C}">
      <dgm:prSet phldrT="[Text]" custT="1"/>
      <dgm:spPr>
        <a:noFill/>
      </dgm:spPr>
      <dgm:t>
        <a:bodyPr/>
        <a:lstStyle/>
        <a:p>
          <a:r>
            <a:rPr lang="en-IN" sz="1400" dirty="0">
              <a:solidFill>
                <a:srgbClr val="002060"/>
              </a:solidFill>
            </a:rPr>
            <a:t>Day of week</a:t>
          </a:r>
        </a:p>
      </dgm:t>
    </dgm:pt>
    <dgm:pt modelId="{714B6E3C-EF83-47FD-AEE3-0FD655C5BF46}" type="parTrans" cxnId="{EE101C32-7A1B-4FBD-A3EA-F1BCB6D025C4}">
      <dgm:prSet/>
      <dgm:spPr/>
      <dgm:t>
        <a:bodyPr/>
        <a:lstStyle/>
        <a:p>
          <a:endParaRPr lang="en-IN"/>
        </a:p>
      </dgm:t>
    </dgm:pt>
    <dgm:pt modelId="{98595AB8-51F9-454B-BC42-244B22EBABB8}" type="sibTrans" cxnId="{EE101C32-7A1B-4FBD-A3EA-F1BCB6D025C4}">
      <dgm:prSet/>
      <dgm:spPr/>
      <dgm:t>
        <a:bodyPr/>
        <a:lstStyle/>
        <a:p>
          <a:endParaRPr lang="en-IN"/>
        </a:p>
      </dgm:t>
    </dgm:pt>
    <dgm:pt modelId="{0D28211A-85F7-4F53-B9BA-31AE1538E3BE}">
      <dgm:prSet phldrT="[Text]" custT="1"/>
      <dgm:spPr>
        <a:noFill/>
      </dgm:spPr>
      <dgm:t>
        <a:bodyPr/>
        <a:lstStyle/>
        <a:p>
          <a:r>
            <a:rPr lang="en-IN" sz="1400" dirty="0">
              <a:solidFill>
                <a:srgbClr val="002060"/>
              </a:solidFill>
            </a:rPr>
            <a:t>Quarter</a:t>
          </a:r>
          <a:r>
            <a:rPr lang="en-IN" sz="800" dirty="0">
              <a:solidFill>
                <a:srgbClr val="002060"/>
              </a:solidFill>
            </a:rPr>
            <a:t> </a:t>
          </a:r>
          <a:r>
            <a:rPr lang="en-IN" sz="1400" dirty="0">
              <a:solidFill>
                <a:srgbClr val="002060"/>
              </a:solidFill>
            </a:rPr>
            <a:t>of</a:t>
          </a:r>
          <a:r>
            <a:rPr lang="en-IN" sz="800" dirty="0">
              <a:solidFill>
                <a:srgbClr val="002060"/>
              </a:solidFill>
            </a:rPr>
            <a:t> </a:t>
          </a:r>
          <a:r>
            <a:rPr lang="en-IN" sz="1400" dirty="0">
              <a:solidFill>
                <a:srgbClr val="002060"/>
              </a:solidFill>
            </a:rPr>
            <a:t>Year</a:t>
          </a:r>
        </a:p>
      </dgm:t>
    </dgm:pt>
    <dgm:pt modelId="{5EF40404-2C23-4609-894B-69DF8995AAC6}" type="parTrans" cxnId="{477C5305-C789-4E9E-AA30-40E9C59619E8}">
      <dgm:prSet/>
      <dgm:spPr/>
      <dgm:t>
        <a:bodyPr/>
        <a:lstStyle/>
        <a:p>
          <a:endParaRPr lang="en-IN"/>
        </a:p>
      </dgm:t>
    </dgm:pt>
    <dgm:pt modelId="{EC58FD86-005B-45BF-8CCA-2D63DEBDC233}" type="sibTrans" cxnId="{477C5305-C789-4E9E-AA30-40E9C59619E8}">
      <dgm:prSet/>
      <dgm:spPr/>
      <dgm:t>
        <a:bodyPr/>
        <a:lstStyle/>
        <a:p>
          <a:endParaRPr lang="en-IN"/>
        </a:p>
      </dgm:t>
    </dgm:pt>
    <dgm:pt modelId="{070E2D88-A2EB-47D6-8C10-615D2D277AD6}">
      <dgm:prSet custT="1"/>
      <dgm:spPr>
        <a:noFill/>
      </dgm:spPr>
      <dgm:t>
        <a:bodyPr/>
        <a:lstStyle/>
        <a:p>
          <a:r>
            <a:rPr lang="en-IN" sz="1400" dirty="0">
              <a:solidFill>
                <a:srgbClr val="002060"/>
              </a:solidFill>
            </a:rPr>
            <a:t>Week</a:t>
          </a:r>
          <a:r>
            <a:rPr lang="en-IN" sz="800" dirty="0">
              <a:solidFill>
                <a:srgbClr val="002060"/>
              </a:solidFill>
            </a:rPr>
            <a:t> </a:t>
          </a:r>
          <a:r>
            <a:rPr lang="en-IN" sz="1400" dirty="0">
              <a:solidFill>
                <a:srgbClr val="002060"/>
              </a:solidFill>
            </a:rPr>
            <a:t>of</a:t>
          </a:r>
          <a:r>
            <a:rPr lang="en-IN" sz="800" dirty="0">
              <a:solidFill>
                <a:srgbClr val="002060"/>
              </a:solidFill>
            </a:rPr>
            <a:t> </a:t>
          </a:r>
          <a:r>
            <a:rPr lang="en-IN" sz="1400" dirty="0">
              <a:solidFill>
                <a:srgbClr val="002060"/>
              </a:solidFill>
            </a:rPr>
            <a:t>Year</a:t>
          </a:r>
        </a:p>
      </dgm:t>
    </dgm:pt>
    <dgm:pt modelId="{341C6D09-00FE-44A0-AF0A-444DBA9A783F}" type="parTrans" cxnId="{7F837C12-4F9C-413C-B45C-46343700CF10}">
      <dgm:prSet/>
      <dgm:spPr/>
      <dgm:t>
        <a:bodyPr/>
        <a:lstStyle/>
        <a:p>
          <a:endParaRPr lang="en-IN"/>
        </a:p>
      </dgm:t>
    </dgm:pt>
    <dgm:pt modelId="{D9D21E9E-5549-458F-B7E9-749E0A507319}" type="sibTrans" cxnId="{7F837C12-4F9C-413C-B45C-46343700CF10}">
      <dgm:prSet/>
      <dgm:spPr/>
      <dgm:t>
        <a:bodyPr/>
        <a:lstStyle/>
        <a:p>
          <a:endParaRPr lang="en-IN"/>
        </a:p>
      </dgm:t>
    </dgm:pt>
    <dgm:pt modelId="{E235E94D-3F65-48E4-8F2F-8DF29C18269F}">
      <dgm:prSet custT="1"/>
      <dgm:spPr>
        <a:noFill/>
      </dgm:spPr>
      <dgm:t>
        <a:bodyPr/>
        <a:lstStyle/>
        <a:p>
          <a:r>
            <a:rPr lang="en-IN" sz="1400" dirty="0">
              <a:solidFill>
                <a:srgbClr val="002060"/>
              </a:solidFill>
            </a:rPr>
            <a:t>Month</a:t>
          </a:r>
          <a:r>
            <a:rPr lang="en-IN" sz="800" dirty="0">
              <a:solidFill>
                <a:srgbClr val="002060"/>
              </a:solidFill>
            </a:rPr>
            <a:t> </a:t>
          </a:r>
          <a:r>
            <a:rPr lang="en-IN" sz="1400" dirty="0">
              <a:solidFill>
                <a:srgbClr val="002060"/>
              </a:solidFill>
            </a:rPr>
            <a:t>Start</a:t>
          </a:r>
          <a:r>
            <a:rPr lang="en-IN" sz="800" dirty="0">
              <a:solidFill>
                <a:srgbClr val="002060"/>
              </a:solidFill>
            </a:rPr>
            <a:t>/</a:t>
          </a:r>
          <a:r>
            <a:rPr lang="en-IN" sz="1400" dirty="0">
              <a:solidFill>
                <a:srgbClr val="002060"/>
              </a:solidFill>
            </a:rPr>
            <a:t>Mid</a:t>
          </a:r>
          <a:r>
            <a:rPr lang="en-IN" sz="800" dirty="0">
              <a:solidFill>
                <a:srgbClr val="002060"/>
              </a:solidFill>
            </a:rPr>
            <a:t>/</a:t>
          </a:r>
          <a:r>
            <a:rPr lang="en-IN" sz="1400" dirty="0">
              <a:solidFill>
                <a:srgbClr val="002060"/>
              </a:solidFill>
            </a:rPr>
            <a:t>End</a:t>
          </a:r>
        </a:p>
      </dgm:t>
    </dgm:pt>
    <dgm:pt modelId="{A3E6B112-8960-4B58-B02A-8D9D5CDA647C}" type="parTrans" cxnId="{CE866A5E-3B27-4A38-BE8B-B66EAD6432A5}">
      <dgm:prSet/>
      <dgm:spPr/>
      <dgm:t>
        <a:bodyPr/>
        <a:lstStyle/>
        <a:p>
          <a:endParaRPr lang="en-IN"/>
        </a:p>
      </dgm:t>
    </dgm:pt>
    <dgm:pt modelId="{A7247A84-35F4-420A-BA19-03D26A721925}" type="sibTrans" cxnId="{CE866A5E-3B27-4A38-BE8B-B66EAD6432A5}">
      <dgm:prSet/>
      <dgm:spPr/>
      <dgm:t>
        <a:bodyPr/>
        <a:lstStyle/>
        <a:p>
          <a:endParaRPr lang="en-IN"/>
        </a:p>
      </dgm:t>
    </dgm:pt>
    <dgm:pt modelId="{2600C559-4359-4358-B125-C7EC9D873756}" type="pres">
      <dgm:prSet presAssocID="{5BDA06BA-E768-43D5-8A77-32571A93BEA6}" presName="hierChild1" presStyleCnt="0">
        <dgm:presLayoutVars>
          <dgm:orgChart val="1"/>
          <dgm:chPref val="1"/>
          <dgm:dir/>
          <dgm:animOne val="branch"/>
          <dgm:animLvl val="lvl"/>
          <dgm:resizeHandles/>
        </dgm:presLayoutVars>
      </dgm:prSet>
      <dgm:spPr/>
    </dgm:pt>
    <dgm:pt modelId="{95C4FD59-7C16-480A-AF16-CB490816F42B}" type="pres">
      <dgm:prSet presAssocID="{558C674F-6586-46EE-BBBB-D8970C7D6A4E}" presName="hierRoot1" presStyleCnt="0">
        <dgm:presLayoutVars>
          <dgm:hierBranch val="init"/>
        </dgm:presLayoutVars>
      </dgm:prSet>
      <dgm:spPr/>
    </dgm:pt>
    <dgm:pt modelId="{6DE3AB51-0E89-4EB4-9F0C-CD16CB956ECB}" type="pres">
      <dgm:prSet presAssocID="{558C674F-6586-46EE-BBBB-D8970C7D6A4E}" presName="rootComposite1" presStyleCnt="0"/>
      <dgm:spPr/>
    </dgm:pt>
    <dgm:pt modelId="{D6FCD6D5-8656-4872-A26F-E7CFFA486483}" type="pres">
      <dgm:prSet presAssocID="{558C674F-6586-46EE-BBBB-D8970C7D6A4E}" presName="rootText1" presStyleLbl="node0" presStyleIdx="0" presStyleCnt="1">
        <dgm:presLayoutVars>
          <dgm:chPref val="3"/>
        </dgm:presLayoutVars>
      </dgm:prSet>
      <dgm:spPr/>
    </dgm:pt>
    <dgm:pt modelId="{8B95E1BD-2DE1-4967-9B60-4BCA7257A6AE}" type="pres">
      <dgm:prSet presAssocID="{558C674F-6586-46EE-BBBB-D8970C7D6A4E}" presName="rootConnector1" presStyleLbl="node1" presStyleIdx="0" presStyleCnt="0"/>
      <dgm:spPr/>
    </dgm:pt>
    <dgm:pt modelId="{2B088B63-F775-4AE5-92F4-DFDA3C50A23A}" type="pres">
      <dgm:prSet presAssocID="{558C674F-6586-46EE-BBBB-D8970C7D6A4E}" presName="hierChild2" presStyleCnt="0"/>
      <dgm:spPr/>
    </dgm:pt>
    <dgm:pt modelId="{8CC6450F-4951-4366-A104-3A5D81DD5D3A}" type="pres">
      <dgm:prSet presAssocID="{36FA1279-18A3-4F60-98B8-CDDBF37F4650}" presName="Name37" presStyleLbl="parChTrans1D2" presStyleIdx="0" presStyleCnt="5"/>
      <dgm:spPr/>
    </dgm:pt>
    <dgm:pt modelId="{0F46709C-6CF3-404D-8A0D-9A55DB4887F3}" type="pres">
      <dgm:prSet presAssocID="{FE9612C0-42EA-4E15-9684-FB793B110087}" presName="hierRoot2" presStyleCnt="0">
        <dgm:presLayoutVars>
          <dgm:hierBranch val="init"/>
        </dgm:presLayoutVars>
      </dgm:prSet>
      <dgm:spPr/>
    </dgm:pt>
    <dgm:pt modelId="{5A605F39-652A-46AF-ACC4-7955532F8DBD}" type="pres">
      <dgm:prSet presAssocID="{FE9612C0-42EA-4E15-9684-FB793B110087}" presName="rootComposite" presStyleCnt="0"/>
      <dgm:spPr/>
    </dgm:pt>
    <dgm:pt modelId="{A17289BE-330D-4C5E-A6E5-D81986FD7C7B}" type="pres">
      <dgm:prSet presAssocID="{FE9612C0-42EA-4E15-9684-FB793B110087}" presName="rootText" presStyleLbl="node2" presStyleIdx="0" presStyleCnt="5">
        <dgm:presLayoutVars>
          <dgm:chPref val="3"/>
        </dgm:presLayoutVars>
      </dgm:prSet>
      <dgm:spPr/>
    </dgm:pt>
    <dgm:pt modelId="{AF16B680-2086-4578-BC00-971C14D628C5}" type="pres">
      <dgm:prSet presAssocID="{FE9612C0-42EA-4E15-9684-FB793B110087}" presName="rootConnector" presStyleLbl="node2" presStyleIdx="0" presStyleCnt="5"/>
      <dgm:spPr/>
    </dgm:pt>
    <dgm:pt modelId="{511648D5-3528-4F78-80F8-B0EFE785FA45}" type="pres">
      <dgm:prSet presAssocID="{FE9612C0-42EA-4E15-9684-FB793B110087}" presName="hierChild4" presStyleCnt="0"/>
      <dgm:spPr/>
    </dgm:pt>
    <dgm:pt modelId="{6B74445A-B2B8-4B3E-82C6-3CB879454507}" type="pres">
      <dgm:prSet presAssocID="{FE9612C0-42EA-4E15-9684-FB793B110087}" presName="hierChild5" presStyleCnt="0"/>
      <dgm:spPr/>
    </dgm:pt>
    <dgm:pt modelId="{A6D0BF2C-0936-4381-AF88-FC42F50B8D06}" type="pres">
      <dgm:prSet presAssocID="{341C6D09-00FE-44A0-AF0A-444DBA9A783F}" presName="Name37" presStyleLbl="parChTrans1D2" presStyleIdx="1" presStyleCnt="5"/>
      <dgm:spPr/>
    </dgm:pt>
    <dgm:pt modelId="{1802B1BA-C778-468F-A7D8-9EF0FE37FC28}" type="pres">
      <dgm:prSet presAssocID="{070E2D88-A2EB-47D6-8C10-615D2D277AD6}" presName="hierRoot2" presStyleCnt="0">
        <dgm:presLayoutVars>
          <dgm:hierBranch val="init"/>
        </dgm:presLayoutVars>
      </dgm:prSet>
      <dgm:spPr/>
    </dgm:pt>
    <dgm:pt modelId="{4BD997C1-F689-4FD6-A36D-DB223A9E2058}" type="pres">
      <dgm:prSet presAssocID="{070E2D88-A2EB-47D6-8C10-615D2D277AD6}" presName="rootComposite" presStyleCnt="0"/>
      <dgm:spPr/>
    </dgm:pt>
    <dgm:pt modelId="{D72AB43E-1CCF-412F-93A8-B3C83182392F}" type="pres">
      <dgm:prSet presAssocID="{070E2D88-A2EB-47D6-8C10-615D2D277AD6}" presName="rootText" presStyleLbl="node2" presStyleIdx="1" presStyleCnt="5">
        <dgm:presLayoutVars>
          <dgm:chPref val="3"/>
        </dgm:presLayoutVars>
      </dgm:prSet>
      <dgm:spPr/>
    </dgm:pt>
    <dgm:pt modelId="{13BE2FBD-0F97-41FF-9778-C6CB7E9CF30B}" type="pres">
      <dgm:prSet presAssocID="{070E2D88-A2EB-47D6-8C10-615D2D277AD6}" presName="rootConnector" presStyleLbl="node2" presStyleIdx="1" presStyleCnt="5"/>
      <dgm:spPr/>
    </dgm:pt>
    <dgm:pt modelId="{A4CABABB-EEE9-457F-B139-AA62A220DB0D}" type="pres">
      <dgm:prSet presAssocID="{070E2D88-A2EB-47D6-8C10-615D2D277AD6}" presName="hierChild4" presStyleCnt="0"/>
      <dgm:spPr/>
    </dgm:pt>
    <dgm:pt modelId="{2CCEC27F-25C1-403C-B693-1A102199A89A}" type="pres">
      <dgm:prSet presAssocID="{070E2D88-A2EB-47D6-8C10-615D2D277AD6}" presName="hierChild5" presStyleCnt="0"/>
      <dgm:spPr/>
    </dgm:pt>
    <dgm:pt modelId="{E9F9368F-CDE6-4461-BC08-ED6C964E77D0}" type="pres">
      <dgm:prSet presAssocID="{714B6E3C-EF83-47FD-AEE3-0FD655C5BF46}" presName="Name37" presStyleLbl="parChTrans1D2" presStyleIdx="2" presStyleCnt="5"/>
      <dgm:spPr/>
    </dgm:pt>
    <dgm:pt modelId="{1F858CBD-8170-4D64-A7AE-6709173CAFED}" type="pres">
      <dgm:prSet presAssocID="{757CBC1F-260D-4323-BE0A-5D5AF5120D4C}" presName="hierRoot2" presStyleCnt="0">
        <dgm:presLayoutVars>
          <dgm:hierBranch val="init"/>
        </dgm:presLayoutVars>
      </dgm:prSet>
      <dgm:spPr/>
    </dgm:pt>
    <dgm:pt modelId="{5A4139D6-DAEF-45E1-826C-A8980D8C3C68}" type="pres">
      <dgm:prSet presAssocID="{757CBC1F-260D-4323-BE0A-5D5AF5120D4C}" presName="rootComposite" presStyleCnt="0"/>
      <dgm:spPr/>
    </dgm:pt>
    <dgm:pt modelId="{761E4934-F57B-4210-939C-89FE5E809D57}" type="pres">
      <dgm:prSet presAssocID="{757CBC1F-260D-4323-BE0A-5D5AF5120D4C}" presName="rootText" presStyleLbl="node2" presStyleIdx="2" presStyleCnt="5">
        <dgm:presLayoutVars>
          <dgm:chPref val="3"/>
        </dgm:presLayoutVars>
      </dgm:prSet>
      <dgm:spPr/>
    </dgm:pt>
    <dgm:pt modelId="{CAE68FA7-737C-4DEC-9C91-64B66F2225BE}" type="pres">
      <dgm:prSet presAssocID="{757CBC1F-260D-4323-BE0A-5D5AF5120D4C}" presName="rootConnector" presStyleLbl="node2" presStyleIdx="2" presStyleCnt="5"/>
      <dgm:spPr/>
    </dgm:pt>
    <dgm:pt modelId="{F4400E77-298F-41F1-B60F-E69E4800E39E}" type="pres">
      <dgm:prSet presAssocID="{757CBC1F-260D-4323-BE0A-5D5AF5120D4C}" presName="hierChild4" presStyleCnt="0"/>
      <dgm:spPr/>
    </dgm:pt>
    <dgm:pt modelId="{0A0F293E-9A03-4303-ADFD-4F3F4EA51B21}" type="pres">
      <dgm:prSet presAssocID="{757CBC1F-260D-4323-BE0A-5D5AF5120D4C}" presName="hierChild5" presStyleCnt="0"/>
      <dgm:spPr/>
    </dgm:pt>
    <dgm:pt modelId="{DE1CA200-9A2E-4270-87B8-1A6A65DA1801}" type="pres">
      <dgm:prSet presAssocID="{5EF40404-2C23-4609-894B-69DF8995AAC6}" presName="Name37" presStyleLbl="parChTrans1D2" presStyleIdx="3" presStyleCnt="5"/>
      <dgm:spPr/>
    </dgm:pt>
    <dgm:pt modelId="{EDF339D1-B45C-4311-9F65-A90E3480FC1C}" type="pres">
      <dgm:prSet presAssocID="{0D28211A-85F7-4F53-B9BA-31AE1538E3BE}" presName="hierRoot2" presStyleCnt="0">
        <dgm:presLayoutVars>
          <dgm:hierBranch val="init"/>
        </dgm:presLayoutVars>
      </dgm:prSet>
      <dgm:spPr/>
    </dgm:pt>
    <dgm:pt modelId="{9DE98C2B-E0FF-4DAE-A407-01FD0D8438C5}" type="pres">
      <dgm:prSet presAssocID="{0D28211A-85F7-4F53-B9BA-31AE1538E3BE}" presName="rootComposite" presStyleCnt="0"/>
      <dgm:spPr/>
    </dgm:pt>
    <dgm:pt modelId="{004606D4-84CA-4A98-8F1F-A4B1C087F7AE}" type="pres">
      <dgm:prSet presAssocID="{0D28211A-85F7-4F53-B9BA-31AE1538E3BE}" presName="rootText" presStyleLbl="node2" presStyleIdx="3" presStyleCnt="5">
        <dgm:presLayoutVars>
          <dgm:chPref val="3"/>
        </dgm:presLayoutVars>
      </dgm:prSet>
      <dgm:spPr/>
    </dgm:pt>
    <dgm:pt modelId="{8D067358-3BA0-475E-99BC-866E78133D9A}" type="pres">
      <dgm:prSet presAssocID="{0D28211A-85F7-4F53-B9BA-31AE1538E3BE}" presName="rootConnector" presStyleLbl="node2" presStyleIdx="3" presStyleCnt="5"/>
      <dgm:spPr/>
    </dgm:pt>
    <dgm:pt modelId="{5194B73B-FBD4-489F-918A-A9610FAC6998}" type="pres">
      <dgm:prSet presAssocID="{0D28211A-85F7-4F53-B9BA-31AE1538E3BE}" presName="hierChild4" presStyleCnt="0"/>
      <dgm:spPr/>
    </dgm:pt>
    <dgm:pt modelId="{982E4DD8-17BE-46D4-BEAF-8431DB9FCCE1}" type="pres">
      <dgm:prSet presAssocID="{0D28211A-85F7-4F53-B9BA-31AE1538E3BE}" presName="hierChild5" presStyleCnt="0"/>
      <dgm:spPr/>
    </dgm:pt>
    <dgm:pt modelId="{0CDFF87C-1C0A-4753-A7CA-35CB429F27DC}" type="pres">
      <dgm:prSet presAssocID="{A3E6B112-8960-4B58-B02A-8D9D5CDA647C}" presName="Name37" presStyleLbl="parChTrans1D2" presStyleIdx="4" presStyleCnt="5"/>
      <dgm:spPr/>
    </dgm:pt>
    <dgm:pt modelId="{EB2280BB-A052-49EE-BFEB-9FBFDDD15627}" type="pres">
      <dgm:prSet presAssocID="{E235E94D-3F65-48E4-8F2F-8DF29C18269F}" presName="hierRoot2" presStyleCnt="0">
        <dgm:presLayoutVars>
          <dgm:hierBranch val="init"/>
        </dgm:presLayoutVars>
      </dgm:prSet>
      <dgm:spPr/>
    </dgm:pt>
    <dgm:pt modelId="{D1A7DD9B-420E-43E9-B0CF-DECB8278E0DF}" type="pres">
      <dgm:prSet presAssocID="{E235E94D-3F65-48E4-8F2F-8DF29C18269F}" presName="rootComposite" presStyleCnt="0"/>
      <dgm:spPr/>
    </dgm:pt>
    <dgm:pt modelId="{5143E858-9F1B-47D0-B501-51F015157415}" type="pres">
      <dgm:prSet presAssocID="{E235E94D-3F65-48E4-8F2F-8DF29C18269F}" presName="rootText" presStyleLbl="node2" presStyleIdx="4" presStyleCnt="5" custScaleX="141626">
        <dgm:presLayoutVars>
          <dgm:chPref val="3"/>
        </dgm:presLayoutVars>
      </dgm:prSet>
      <dgm:spPr/>
    </dgm:pt>
    <dgm:pt modelId="{6266D1B2-806F-46C2-9A48-19697C435230}" type="pres">
      <dgm:prSet presAssocID="{E235E94D-3F65-48E4-8F2F-8DF29C18269F}" presName="rootConnector" presStyleLbl="node2" presStyleIdx="4" presStyleCnt="5"/>
      <dgm:spPr/>
    </dgm:pt>
    <dgm:pt modelId="{26C90F48-1C41-4A16-BEE5-05767797A126}" type="pres">
      <dgm:prSet presAssocID="{E235E94D-3F65-48E4-8F2F-8DF29C18269F}" presName="hierChild4" presStyleCnt="0"/>
      <dgm:spPr/>
    </dgm:pt>
    <dgm:pt modelId="{EB7BB65E-D973-4237-8710-6579329BD9E5}" type="pres">
      <dgm:prSet presAssocID="{E235E94D-3F65-48E4-8F2F-8DF29C18269F}" presName="hierChild5" presStyleCnt="0"/>
      <dgm:spPr/>
    </dgm:pt>
    <dgm:pt modelId="{0B87D71A-5E54-4CB4-B63A-4A1672D46456}" type="pres">
      <dgm:prSet presAssocID="{558C674F-6586-46EE-BBBB-D8970C7D6A4E}" presName="hierChild3" presStyleCnt="0"/>
      <dgm:spPr/>
    </dgm:pt>
  </dgm:ptLst>
  <dgm:cxnLst>
    <dgm:cxn modelId="{2140AD04-E74B-48FD-A87F-7F102D3E6889}" type="presOf" srcId="{FE9612C0-42EA-4E15-9684-FB793B110087}" destId="{AF16B680-2086-4578-BC00-971C14D628C5}" srcOrd="1" destOrd="0" presId="urn:microsoft.com/office/officeart/2005/8/layout/orgChart1"/>
    <dgm:cxn modelId="{477C5305-C789-4E9E-AA30-40E9C59619E8}" srcId="{558C674F-6586-46EE-BBBB-D8970C7D6A4E}" destId="{0D28211A-85F7-4F53-B9BA-31AE1538E3BE}" srcOrd="3" destOrd="0" parTransId="{5EF40404-2C23-4609-894B-69DF8995AAC6}" sibTransId="{EC58FD86-005B-45BF-8CCA-2D63DEBDC233}"/>
    <dgm:cxn modelId="{7F837C12-4F9C-413C-B45C-46343700CF10}" srcId="{558C674F-6586-46EE-BBBB-D8970C7D6A4E}" destId="{070E2D88-A2EB-47D6-8C10-615D2D277AD6}" srcOrd="1" destOrd="0" parTransId="{341C6D09-00FE-44A0-AF0A-444DBA9A783F}" sibTransId="{D9D21E9E-5549-458F-B7E9-749E0A507319}"/>
    <dgm:cxn modelId="{5F7D1513-4F55-49DE-8E09-9913A20BE7E5}" type="presOf" srcId="{714B6E3C-EF83-47FD-AEE3-0FD655C5BF46}" destId="{E9F9368F-CDE6-4461-BC08-ED6C964E77D0}" srcOrd="0" destOrd="0" presId="urn:microsoft.com/office/officeart/2005/8/layout/orgChart1"/>
    <dgm:cxn modelId="{1B33E717-D4FE-45F4-90BC-685184342A96}" srcId="{5BDA06BA-E768-43D5-8A77-32571A93BEA6}" destId="{558C674F-6586-46EE-BBBB-D8970C7D6A4E}" srcOrd="0" destOrd="0" parTransId="{3685CD12-D141-454E-B651-4EAE84150563}" sibTransId="{2EE12A9E-AA70-4192-B666-56C6FBE8CCB9}"/>
    <dgm:cxn modelId="{C0055E1A-55B3-4795-A1DF-86FE116CE633}" type="presOf" srcId="{FE9612C0-42EA-4E15-9684-FB793B110087}" destId="{A17289BE-330D-4C5E-A6E5-D81986FD7C7B}" srcOrd="0" destOrd="0" presId="urn:microsoft.com/office/officeart/2005/8/layout/orgChart1"/>
    <dgm:cxn modelId="{EE101C32-7A1B-4FBD-A3EA-F1BCB6D025C4}" srcId="{558C674F-6586-46EE-BBBB-D8970C7D6A4E}" destId="{757CBC1F-260D-4323-BE0A-5D5AF5120D4C}" srcOrd="2" destOrd="0" parTransId="{714B6E3C-EF83-47FD-AEE3-0FD655C5BF46}" sibTransId="{98595AB8-51F9-454B-BC42-244B22EBABB8}"/>
    <dgm:cxn modelId="{0F147437-7DB9-4E6E-83AC-37C212A5CDE8}" type="presOf" srcId="{E235E94D-3F65-48E4-8F2F-8DF29C18269F}" destId="{6266D1B2-806F-46C2-9A48-19697C435230}" srcOrd="1" destOrd="0" presId="urn:microsoft.com/office/officeart/2005/8/layout/orgChart1"/>
    <dgm:cxn modelId="{DF51135B-8541-4714-9EBA-300CD8CDB465}" type="presOf" srcId="{0D28211A-85F7-4F53-B9BA-31AE1538E3BE}" destId="{004606D4-84CA-4A98-8F1F-A4B1C087F7AE}" srcOrd="0" destOrd="0" presId="urn:microsoft.com/office/officeart/2005/8/layout/orgChart1"/>
    <dgm:cxn modelId="{CE866A5E-3B27-4A38-BE8B-B66EAD6432A5}" srcId="{558C674F-6586-46EE-BBBB-D8970C7D6A4E}" destId="{E235E94D-3F65-48E4-8F2F-8DF29C18269F}" srcOrd="4" destOrd="0" parTransId="{A3E6B112-8960-4B58-B02A-8D9D5CDA647C}" sibTransId="{A7247A84-35F4-420A-BA19-03D26A721925}"/>
    <dgm:cxn modelId="{C5BC1043-4B37-4326-8B73-29C082AA38A2}" srcId="{558C674F-6586-46EE-BBBB-D8970C7D6A4E}" destId="{FE9612C0-42EA-4E15-9684-FB793B110087}" srcOrd="0" destOrd="0" parTransId="{36FA1279-18A3-4F60-98B8-CDDBF37F4650}" sibTransId="{BAC27771-B901-4E10-927F-B8AB20969533}"/>
    <dgm:cxn modelId="{D3F90850-32CF-42A8-8FC5-17D793E12946}" type="presOf" srcId="{070E2D88-A2EB-47D6-8C10-615D2D277AD6}" destId="{13BE2FBD-0F97-41FF-9778-C6CB7E9CF30B}" srcOrd="1" destOrd="0" presId="urn:microsoft.com/office/officeart/2005/8/layout/orgChart1"/>
    <dgm:cxn modelId="{3BADD97B-6969-4A63-8282-55530C754A93}" type="presOf" srcId="{757CBC1F-260D-4323-BE0A-5D5AF5120D4C}" destId="{CAE68FA7-737C-4DEC-9C91-64B66F2225BE}" srcOrd="1" destOrd="0" presId="urn:microsoft.com/office/officeart/2005/8/layout/orgChart1"/>
    <dgm:cxn modelId="{87DCBB8D-6538-4E4C-8697-AD0A80BB1A17}" type="presOf" srcId="{E235E94D-3F65-48E4-8F2F-8DF29C18269F}" destId="{5143E858-9F1B-47D0-B501-51F015157415}" srcOrd="0" destOrd="0" presId="urn:microsoft.com/office/officeart/2005/8/layout/orgChart1"/>
    <dgm:cxn modelId="{DAFA0F8E-60CB-491D-B6A2-D6E663245487}" type="presOf" srcId="{341C6D09-00FE-44A0-AF0A-444DBA9A783F}" destId="{A6D0BF2C-0936-4381-AF88-FC42F50B8D06}" srcOrd="0" destOrd="0" presId="urn:microsoft.com/office/officeart/2005/8/layout/orgChart1"/>
    <dgm:cxn modelId="{2BA98999-CF18-4124-A556-477DFC5D52CA}" type="presOf" srcId="{558C674F-6586-46EE-BBBB-D8970C7D6A4E}" destId="{D6FCD6D5-8656-4872-A26F-E7CFFA486483}" srcOrd="0" destOrd="0" presId="urn:microsoft.com/office/officeart/2005/8/layout/orgChart1"/>
    <dgm:cxn modelId="{968556A2-58B8-411B-9227-332349C85841}" type="presOf" srcId="{5BDA06BA-E768-43D5-8A77-32571A93BEA6}" destId="{2600C559-4359-4358-B125-C7EC9D873756}" srcOrd="0" destOrd="0" presId="urn:microsoft.com/office/officeart/2005/8/layout/orgChart1"/>
    <dgm:cxn modelId="{8A18C9A5-566F-4B3E-A334-3B3D89DF0FB9}" type="presOf" srcId="{36FA1279-18A3-4F60-98B8-CDDBF37F4650}" destId="{8CC6450F-4951-4366-A104-3A5D81DD5D3A}" srcOrd="0" destOrd="0" presId="urn:microsoft.com/office/officeart/2005/8/layout/orgChart1"/>
    <dgm:cxn modelId="{1A9F41B4-5966-4DFF-B939-ABFB3F2F08F9}" type="presOf" srcId="{558C674F-6586-46EE-BBBB-D8970C7D6A4E}" destId="{8B95E1BD-2DE1-4967-9B60-4BCA7257A6AE}" srcOrd="1" destOrd="0" presId="urn:microsoft.com/office/officeart/2005/8/layout/orgChart1"/>
    <dgm:cxn modelId="{967E9ABD-C71F-426D-BA82-A018039E9713}" type="presOf" srcId="{5EF40404-2C23-4609-894B-69DF8995AAC6}" destId="{DE1CA200-9A2E-4270-87B8-1A6A65DA1801}" srcOrd="0" destOrd="0" presId="urn:microsoft.com/office/officeart/2005/8/layout/orgChart1"/>
    <dgm:cxn modelId="{9D67A2CF-84EA-4D34-9368-CB900554CA21}" type="presOf" srcId="{A3E6B112-8960-4B58-B02A-8D9D5CDA647C}" destId="{0CDFF87C-1C0A-4753-A7CA-35CB429F27DC}" srcOrd="0" destOrd="0" presId="urn:microsoft.com/office/officeart/2005/8/layout/orgChart1"/>
    <dgm:cxn modelId="{54D0D1CF-CD8E-47C4-B1BA-9591A1BC4E8E}" type="presOf" srcId="{0D28211A-85F7-4F53-B9BA-31AE1538E3BE}" destId="{8D067358-3BA0-475E-99BC-866E78133D9A}" srcOrd="1" destOrd="0" presId="urn:microsoft.com/office/officeart/2005/8/layout/orgChart1"/>
    <dgm:cxn modelId="{3D6807D2-33D7-45CD-91B7-82D5CAE614A3}" type="presOf" srcId="{070E2D88-A2EB-47D6-8C10-615D2D277AD6}" destId="{D72AB43E-1CCF-412F-93A8-B3C83182392F}" srcOrd="0" destOrd="0" presId="urn:microsoft.com/office/officeart/2005/8/layout/orgChart1"/>
    <dgm:cxn modelId="{45F68AEF-30CF-4EE6-A785-27F2EC4C10F2}" type="presOf" srcId="{757CBC1F-260D-4323-BE0A-5D5AF5120D4C}" destId="{761E4934-F57B-4210-939C-89FE5E809D57}" srcOrd="0" destOrd="0" presId="urn:microsoft.com/office/officeart/2005/8/layout/orgChart1"/>
    <dgm:cxn modelId="{E71666A7-A86D-4C76-8836-021F6917E6D7}" type="presParOf" srcId="{2600C559-4359-4358-B125-C7EC9D873756}" destId="{95C4FD59-7C16-480A-AF16-CB490816F42B}" srcOrd="0" destOrd="0" presId="urn:microsoft.com/office/officeart/2005/8/layout/orgChart1"/>
    <dgm:cxn modelId="{A5246986-2E2A-4464-A180-0CEFF0DD7D87}" type="presParOf" srcId="{95C4FD59-7C16-480A-AF16-CB490816F42B}" destId="{6DE3AB51-0E89-4EB4-9F0C-CD16CB956ECB}" srcOrd="0" destOrd="0" presId="urn:microsoft.com/office/officeart/2005/8/layout/orgChart1"/>
    <dgm:cxn modelId="{CE2AE7E2-8A6E-48D0-8FF9-862720C451EF}" type="presParOf" srcId="{6DE3AB51-0E89-4EB4-9F0C-CD16CB956ECB}" destId="{D6FCD6D5-8656-4872-A26F-E7CFFA486483}" srcOrd="0" destOrd="0" presId="urn:microsoft.com/office/officeart/2005/8/layout/orgChart1"/>
    <dgm:cxn modelId="{429108BC-2030-4BDC-99FD-7667A332D69C}" type="presParOf" srcId="{6DE3AB51-0E89-4EB4-9F0C-CD16CB956ECB}" destId="{8B95E1BD-2DE1-4967-9B60-4BCA7257A6AE}" srcOrd="1" destOrd="0" presId="urn:microsoft.com/office/officeart/2005/8/layout/orgChart1"/>
    <dgm:cxn modelId="{031F649D-B791-4144-80AA-C0FFB8EFF470}" type="presParOf" srcId="{95C4FD59-7C16-480A-AF16-CB490816F42B}" destId="{2B088B63-F775-4AE5-92F4-DFDA3C50A23A}" srcOrd="1" destOrd="0" presId="urn:microsoft.com/office/officeart/2005/8/layout/orgChart1"/>
    <dgm:cxn modelId="{D636B3DD-A298-4A80-A16B-52F0B7B3B3A8}" type="presParOf" srcId="{2B088B63-F775-4AE5-92F4-DFDA3C50A23A}" destId="{8CC6450F-4951-4366-A104-3A5D81DD5D3A}" srcOrd="0" destOrd="0" presId="urn:microsoft.com/office/officeart/2005/8/layout/orgChart1"/>
    <dgm:cxn modelId="{E81A3ED9-9497-4535-B5F0-5E20C5BB0CC1}" type="presParOf" srcId="{2B088B63-F775-4AE5-92F4-DFDA3C50A23A}" destId="{0F46709C-6CF3-404D-8A0D-9A55DB4887F3}" srcOrd="1" destOrd="0" presId="urn:microsoft.com/office/officeart/2005/8/layout/orgChart1"/>
    <dgm:cxn modelId="{1CC9E3ED-3138-433C-B502-5D9A867F5AAD}" type="presParOf" srcId="{0F46709C-6CF3-404D-8A0D-9A55DB4887F3}" destId="{5A605F39-652A-46AF-ACC4-7955532F8DBD}" srcOrd="0" destOrd="0" presId="urn:microsoft.com/office/officeart/2005/8/layout/orgChart1"/>
    <dgm:cxn modelId="{0B018B97-54B9-4044-B342-40EF4F0C23F0}" type="presParOf" srcId="{5A605F39-652A-46AF-ACC4-7955532F8DBD}" destId="{A17289BE-330D-4C5E-A6E5-D81986FD7C7B}" srcOrd="0" destOrd="0" presId="urn:microsoft.com/office/officeart/2005/8/layout/orgChart1"/>
    <dgm:cxn modelId="{81A5676A-1AEB-4C43-9285-FE80805C161A}" type="presParOf" srcId="{5A605F39-652A-46AF-ACC4-7955532F8DBD}" destId="{AF16B680-2086-4578-BC00-971C14D628C5}" srcOrd="1" destOrd="0" presId="urn:microsoft.com/office/officeart/2005/8/layout/orgChart1"/>
    <dgm:cxn modelId="{A460EF92-3B06-411E-897D-F80EEB15F80B}" type="presParOf" srcId="{0F46709C-6CF3-404D-8A0D-9A55DB4887F3}" destId="{511648D5-3528-4F78-80F8-B0EFE785FA45}" srcOrd="1" destOrd="0" presId="urn:microsoft.com/office/officeart/2005/8/layout/orgChart1"/>
    <dgm:cxn modelId="{1785D75B-DFDB-4BD5-83D4-1C46DF0DB969}" type="presParOf" srcId="{0F46709C-6CF3-404D-8A0D-9A55DB4887F3}" destId="{6B74445A-B2B8-4B3E-82C6-3CB879454507}" srcOrd="2" destOrd="0" presId="urn:microsoft.com/office/officeart/2005/8/layout/orgChart1"/>
    <dgm:cxn modelId="{78900FCE-4265-4624-8FFB-730FEE6FA45C}" type="presParOf" srcId="{2B088B63-F775-4AE5-92F4-DFDA3C50A23A}" destId="{A6D0BF2C-0936-4381-AF88-FC42F50B8D06}" srcOrd="2" destOrd="0" presId="urn:microsoft.com/office/officeart/2005/8/layout/orgChart1"/>
    <dgm:cxn modelId="{ED0CC094-DC36-4381-B056-76E56479CEB5}" type="presParOf" srcId="{2B088B63-F775-4AE5-92F4-DFDA3C50A23A}" destId="{1802B1BA-C778-468F-A7D8-9EF0FE37FC28}" srcOrd="3" destOrd="0" presId="urn:microsoft.com/office/officeart/2005/8/layout/orgChart1"/>
    <dgm:cxn modelId="{5D1A1FF1-37C9-4B7A-8043-A0DB2E40D525}" type="presParOf" srcId="{1802B1BA-C778-468F-A7D8-9EF0FE37FC28}" destId="{4BD997C1-F689-4FD6-A36D-DB223A9E2058}" srcOrd="0" destOrd="0" presId="urn:microsoft.com/office/officeart/2005/8/layout/orgChart1"/>
    <dgm:cxn modelId="{63A7E5E5-5B3F-4B98-9616-C05EB03E3315}" type="presParOf" srcId="{4BD997C1-F689-4FD6-A36D-DB223A9E2058}" destId="{D72AB43E-1CCF-412F-93A8-B3C83182392F}" srcOrd="0" destOrd="0" presId="urn:microsoft.com/office/officeart/2005/8/layout/orgChart1"/>
    <dgm:cxn modelId="{F19D6F65-7646-4518-B0AA-9BB85B2E4386}" type="presParOf" srcId="{4BD997C1-F689-4FD6-A36D-DB223A9E2058}" destId="{13BE2FBD-0F97-41FF-9778-C6CB7E9CF30B}" srcOrd="1" destOrd="0" presId="urn:microsoft.com/office/officeart/2005/8/layout/orgChart1"/>
    <dgm:cxn modelId="{76F3D162-1483-4EEC-8A54-294CA4D3DF90}" type="presParOf" srcId="{1802B1BA-C778-468F-A7D8-9EF0FE37FC28}" destId="{A4CABABB-EEE9-457F-B139-AA62A220DB0D}" srcOrd="1" destOrd="0" presId="urn:microsoft.com/office/officeart/2005/8/layout/orgChart1"/>
    <dgm:cxn modelId="{9194FA64-C2E7-4750-B54F-D753D5FF2585}" type="presParOf" srcId="{1802B1BA-C778-468F-A7D8-9EF0FE37FC28}" destId="{2CCEC27F-25C1-403C-B693-1A102199A89A}" srcOrd="2" destOrd="0" presId="urn:microsoft.com/office/officeart/2005/8/layout/orgChart1"/>
    <dgm:cxn modelId="{E1BFFFD2-93C8-4859-A5FC-4C466A853F60}" type="presParOf" srcId="{2B088B63-F775-4AE5-92F4-DFDA3C50A23A}" destId="{E9F9368F-CDE6-4461-BC08-ED6C964E77D0}" srcOrd="4" destOrd="0" presId="urn:microsoft.com/office/officeart/2005/8/layout/orgChart1"/>
    <dgm:cxn modelId="{6EF71602-AE27-488A-BF87-E71CF05CD261}" type="presParOf" srcId="{2B088B63-F775-4AE5-92F4-DFDA3C50A23A}" destId="{1F858CBD-8170-4D64-A7AE-6709173CAFED}" srcOrd="5" destOrd="0" presId="urn:microsoft.com/office/officeart/2005/8/layout/orgChart1"/>
    <dgm:cxn modelId="{E58AF17E-79BA-4EAE-8808-4DF7ABD12893}" type="presParOf" srcId="{1F858CBD-8170-4D64-A7AE-6709173CAFED}" destId="{5A4139D6-DAEF-45E1-826C-A8980D8C3C68}" srcOrd="0" destOrd="0" presId="urn:microsoft.com/office/officeart/2005/8/layout/orgChart1"/>
    <dgm:cxn modelId="{63B9C661-33F5-4A94-AF15-9424AA26168D}" type="presParOf" srcId="{5A4139D6-DAEF-45E1-826C-A8980D8C3C68}" destId="{761E4934-F57B-4210-939C-89FE5E809D57}" srcOrd="0" destOrd="0" presId="urn:microsoft.com/office/officeart/2005/8/layout/orgChart1"/>
    <dgm:cxn modelId="{D7B7FA33-F9B9-4EC1-A91D-6845AF91DFDB}" type="presParOf" srcId="{5A4139D6-DAEF-45E1-826C-A8980D8C3C68}" destId="{CAE68FA7-737C-4DEC-9C91-64B66F2225BE}" srcOrd="1" destOrd="0" presId="urn:microsoft.com/office/officeart/2005/8/layout/orgChart1"/>
    <dgm:cxn modelId="{1000170C-8AB7-44A4-A9F8-7AAE05045DD9}" type="presParOf" srcId="{1F858CBD-8170-4D64-A7AE-6709173CAFED}" destId="{F4400E77-298F-41F1-B60F-E69E4800E39E}" srcOrd="1" destOrd="0" presId="urn:microsoft.com/office/officeart/2005/8/layout/orgChart1"/>
    <dgm:cxn modelId="{C1828BBF-0CC5-44D5-A7B8-06698AB768D1}" type="presParOf" srcId="{1F858CBD-8170-4D64-A7AE-6709173CAFED}" destId="{0A0F293E-9A03-4303-ADFD-4F3F4EA51B21}" srcOrd="2" destOrd="0" presId="urn:microsoft.com/office/officeart/2005/8/layout/orgChart1"/>
    <dgm:cxn modelId="{55957D71-65F3-40DA-A313-2D03187A8C38}" type="presParOf" srcId="{2B088B63-F775-4AE5-92F4-DFDA3C50A23A}" destId="{DE1CA200-9A2E-4270-87B8-1A6A65DA1801}" srcOrd="6" destOrd="0" presId="urn:microsoft.com/office/officeart/2005/8/layout/orgChart1"/>
    <dgm:cxn modelId="{62EFD3AF-B8AC-4875-99B9-E127585CCB6D}" type="presParOf" srcId="{2B088B63-F775-4AE5-92F4-DFDA3C50A23A}" destId="{EDF339D1-B45C-4311-9F65-A90E3480FC1C}" srcOrd="7" destOrd="0" presId="urn:microsoft.com/office/officeart/2005/8/layout/orgChart1"/>
    <dgm:cxn modelId="{22B7163B-B311-4068-852A-212090C2AA9E}" type="presParOf" srcId="{EDF339D1-B45C-4311-9F65-A90E3480FC1C}" destId="{9DE98C2B-E0FF-4DAE-A407-01FD0D8438C5}" srcOrd="0" destOrd="0" presId="urn:microsoft.com/office/officeart/2005/8/layout/orgChart1"/>
    <dgm:cxn modelId="{2F26FE65-D057-4AE8-8214-B702BACE69F4}" type="presParOf" srcId="{9DE98C2B-E0FF-4DAE-A407-01FD0D8438C5}" destId="{004606D4-84CA-4A98-8F1F-A4B1C087F7AE}" srcOrd="0" destOrd="0" presId="urn:microsoft.com/office/officeart/2005/8/layout/orgChart1"/>
    <dgm:cxn modelId="{8163306A-0DAA-4925-A69E-EE0BC63CA8A8}" type="presParOf" srcId="{9DE98C2B-E0FF-4DAE-A407-01FD0D8438C5}" destId="{8D067358-3BA0-475E-99BC-866E78133D9A}" srcOrd="1" destOrd="0" presId="urn:microsoft.com/office/officeart/2005/8/layout/orgChart1"/>
    <dgm:cxn modelId="{1E573912-AD3D-4D04-AF7B-17671F014895}" type="presParOf" srcId="{EDF339D1-B45C-4311-9F65-A90E3480FC1C}" destId="{5194B73B-FBD4-489F-918A-A9610FAC6998}" srcOrd="1" destOrd="0" presId="urn:microsoft.com/office/officeart/2005/8/layout/orgChart1"/>
    <dgm:cxn modelId="{303CD510-74A0-4358-8F45-5D983A25EFCB}" type="presParOf" srcId="{EDF339D1-B45C-4311-9F65-A90E3480FC1C}" destId="{982E4DD8-17BE-46D4-BEAF-8431DB9FCCE1}" srcOrd="2" destOrd="0" presId="urn:microsoft.com/office/officeart/2005/8/layout/orgChart1"/>
    <dgm:cxn modelId="{0E422B0F-8104-443D-B250-AB277403CB7C}" type="presParOf" srcId="{2B088B63-F775-4AE5-92F4-DFDA3C50A23A}" destId="{0CDFF87C-1C0A-4753-A7CA-35CB429F27DC}" srcOrd="8" destOrd="0" presId="urn:microsoft.com/office/officeart/2005/8/layout/orgChart1"/>
    <dgm:cxn modelId="{613F0121-64CE-4C23-ABD2-4CF71197523C}" type="presParOf" srcId="{2B088B63-F775-4AE5-92F4-DFDA3C50A23A}" destId="{EB2280BB-A052-49EE-BFEB-9FBFDDD15627}" srcOrd="9" destOrd="0" presId="urn:microsoft.com/office/officeart/2005/8/layout/orgChart1"/>
    <dgm:cxn modelId="{D7D4102D-5F16-4C9F-A454-1F50D3F7AF73}" type="presParOf" srcId="{EB2280BB-A052-49EE-BFEB-9FBFDDD15627}" destId="{D1A7DD9B-420E-43E9-B0CF-DECB8278E0DF}" srcOrd="0" destOrd="0" presId="urn:microsoft.com/office/officeart/2005/8/layout/orgChart1"/>
    <dgm:cxn modelId="{B9235CAC-161C-4F3C-9CD3-40FA0B124666}" type="presParOf" srcId="{D1A7DD9B-420E-43E9-B0CF-DECB8278E0DF}" destId="{5143E858-9F1B-47D0-B501-51F015157415}" srcOrd="0" destOrd="0" presId="urn:microsoft.com/office/officeart/2005/8/layout/orgChart1"/>
    <dgm:cxn modelId="{C8C936F3-8A78-4716-9E08-8A0999170C39}" type="presParOf" srcId="{D1A7DD9B-420E-43E9-B0CF-DECB8278E0DF}" destId="{6266D1B2-806F-46C2-9A48-19697C435230}" srcOrd="1" destOrd="0" presId="urn:microsoft.com/office/officeart/2005/8/layout/orgChart1"/>
    <dgm:cxn modelId="{80105FBE-72AA-49B4-956C-1DDECF237EFE}" type="presParOf" srcId="{EB2280BB-A052-49EE-BFEB-9FBFDDD15627}" destId="{26C90F48-1C41-4A16-BEE5-05767797A126}" srcOrd="1" destOrd="0" presId="urn:microsoft.com/office/officeart/2005/8/layout/orgChart1"/>
    <dgm:cxn modelId="{0BD18E24-7053-4CE5-B990-D46991B3F977}" type="presParOf" srcId="{EB2280BB-A052-49EE-BFEB-9FBFDDD15627}" destId="{EB7BB65E-D973-4237-8710-6579329BD9E5}" srcOrd="2" destOrd="0" presId="urn:microsoft.com/office/officeart/2005/8/layout/orgChart1"/>
    <dgm:cxn modelId="{11FA01A8-8C1C-4001-977D-89D652073C76}" type="presParOf" srcId="{95C4FD59-7C16-480A-AF16-CB490816F42B}" destId="{0B87D71A-5E54-4CB4-B63A-4A1672D4645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6320-7047-4227-BE7A-DA4B9F11C2AA}">
      <dsp:nvSpPr>
        <dsp:cNvPr id="0" name=""/>
        <dsp:cNvSpPr/>
      </dsp:nvSpPr>
      <dsp:spPr>
        <a:xfrm>
          <a:off x="981744" y="1162087"/>
          <a:ext cx="1289789" cy="12316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Accurate Demand Forecast</a:t>
          </a:r>
        </a:p>
      </dsp:txBody>
      <dsp:txXfrm>
        <a:off x="1170629" y="1342457"/>
        <a:ext cx="912019" cy="870905"/>
      </dsp:txXfrm>
    </dsp:sp>
    <dsp:sp modelId="{DA94654C-B1B4-4632-8339-CECCE85B2BB6}">
      <dsp:nvSpPr>
        <dsp:cNvPr id="0" name=""/>
        <dsp:cNvSpPr/>
      </dsp:nvSpPr>
      <dsp:spPr>
        <a:xfrm>
          <a:off x="0" y="260402"/>
          <a:ext cx="3086862" cy="3217866"/>
        </a:xfrm>
        <a:prstGeom prst="blockArc">
          <a:avLst>
            <a:gd name="adj1" fmla="val 17527788"/>
            <a:gd name="adj2" fmla="val 4119114"/>
            <a:gd name="adj3" fmla="val 5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BD9641-D176-40D0-B84F-F69D48CF2533}">
      <dsp:nvSpPr>
        <dsp:cNvPr id="0" name=""/>
        <dsp:cNvSpPr/>
      </dsp:nvSpPr>
      <dsp:spPr>
        <a:xfrm>
          <a:off x="2272940" y="531668"/>
          <a:ext cx="820326" cy="82055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7000" r="-6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4CE3F2-2C3F-4F37-9238-A3627DC60ACB}">
      <dsp:nvSpPr>
        <dsp:cNvPr id="0" name=""/>
        <dsp:cNvSpPr/>
      </dsp:nvSpPr>
      <dsp:spPr>
        <a:xfrm>
          <a:off x="3155489" y="544862"/>
          <a:ext cx="1098039" cy="79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10000"/>
            </a:spcAft>
            <a:buNone/>
          </a:pPr>
          <a:r>
            <a:rPr lang="en-IN" sz="1200" b="1" i="0" u="none" strike="noStrike" kern="1200" cap="none" dirty="0">
              <a:solidFill>
                <a:schemeClr val="lt1"/>
              </a:solidFill>
              <a:latin typeface="Lato"/>
              <a:ea typeface="Lato"/>
              <a:cs typeface="Lato"/>
              <a:sym typeface="Lato"/>
            </a:rPr>
            <a:t>Core</a:t>
          </a:r>
          <a:r>
            <a:rPr lang="en-IN" sz="1200" kern="1200" dirty="0"/>
            <a:t> </a:t>
          </a:r>
          <a:r>
            <a:rPr lang="en-IN" sz="1200" b="1" i="0" u="none" strike="noStrike" kern="1200" cap="none" dirty="0">
              <a:solidFill>
                <a:srgbClr val="FFFFFF"/>
              </a:solidFill>
              <a:latin typeface="Lato"/>
              <a:ea typeface="Lato"/>
              <a:cs typeface="Lato"/>
            </a:rPr>
            <a:t>Business Challenge</a:t>
          </a:r>
        </a:p>
      </dsp:txBody>
      <dsp:txXfrm>
        <a:off x="3155489" y="544862"/>
        <a:ext cx="1098039" cy="794169"/>
      </dsp:txXfrm>
    </dsp:sp>
    <dsp:sp modelId="{43508C14-69C8-47D1-9830-16BBB24E781B}">
      <dsp:nvSpPr>
        <dsp:cNvPr id="0" name=""/>
        <dsp:cNvSpPr/>
      </dsp:nvSpPr>
      <dsp:spPr>
        <a:xfrm>
          <a:off x="2589999" y="1465171"/>
          <a:ext cx="820326" cy="82055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36A174-B867-4B61-B8CF-F454AB88A4A9}">
      <dsp:nvSpPr>
        <dsp:cNvPr id="0" name=""/>
        <dsp:cNvSpPr/>
      </dsp:nvSpPr>
      <dsp:spPr>
        <a:xfrm>
          <a:off x="3477123" y="1476756"/>
          <a:ext cx="1098039" cy="79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10000"/>
            </a:spcAft>
            <a:buNone/>
          </a:pPr>
          <a:r>
            <a:rPr lang="en-IN" sz="1200" b="1" i="0" u="none" strike="noStrike" kern="1200" cap="none" dirty="0">
              <a:solidFill>
                <a:srgbClr val="FFFFFF"/>
              </a:solidFill>
              <a:latin typeface="Lato"/>
              <a:ea typeface="Lato"/>
              <a:cs typeface="Lato"/>
            </a:rPr>
            <a:t>Business Efficiency</a:t>
          </a:r>
        </a:p>
      </dsp:txBody>
      <dsp:txXfrm>
        <a:off x="3477123" y="1476756"/>
        <a:ext cx="1098039" cy="794169"/>
      </dsp:txXfrm>
    </dsp:sp>
    <dsp:sp modelId="{7F334947-3BE3-49A4-8348-82AC03FBA7CE}">
      <dsp:nvSpPr>
        <dsp:cNvPr id="0" name=""/>
        <dsp:cNvSpPr/>
      </dsp:nvSpPr>
      <dsp:spPr>
        <a:xfrm>
          <a:off x="2272940" y="2411868"/>
          <a:ext cx="820326" cy="82055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7000" r="-3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1C60A2-D59B-4718-9947-A8B51AED9481}">
      <dsp:nvSpPr>
        <dsp:cNvPr id="0" name=""/>
        <dsp:cNvSpPr/>
      </dsp:nvSpPr>
      <dsp:spPr>
        <a:xfrm>
          <a:off x="3155489" y="2428601"/>
          <a:ext cx="1098039" cy="79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10000"/>
            </a:spcAft>
            <a:buNone/>
          </a:pPr>
          <a:r>
            <a:rPr lang="en-IN" sz="1200" b="1" i="0" u="none" strike="noStrike" kern="1200" cap="none" dirty="0">
              <a:solidFill>
                <a:srgbClr val="FFFFFF"/>
              </a:solidFill>
              <a:latin typeface="Lato"/>
              <a:ea typeface="Lato"/>
              <a:cs typeface="Lato"/>
            </a:rPr>
            <a:t>Increases Revenue</a:t>
          </a:r>
        </a:p>
      </dsp:txBody>
      <dsp:txXfrm>
        <a:off x="3155489" y="2428601"/>
        <a:ext cx="1098039" cy="7941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F87C-1C0A-4753-A7CA-35CB429F27DC}">
      <dsp:nvSpPr>
        <dsp:cNvPr id="0" name=""/>
        <dsp:cNvSpPr/>
      </dsp:nvSpPr>
      <dsp:spPr>
        <a:xfrm>
          <a:off x="2348980" y="969925"/>
          <a:ext cx="1814581" cy="157463"/>
        </a:xfrm>
        <a:custGeom>
          <a:avLst/>
          <a:gdLst/>
          <a:ahLst/>
          <a:cxnLst/>
          <a:rect l="0" t="0" r="0" b="0"/>
          <a:pathLst>
            <a:path>
              <a:moveTo>
                <a:pt x="0" y="0"/>
              </a:moveTo>
              <a:lnTo>
                <a:pt x="0" y="78731"/>
              </a:lnTo>
              <a:lnTo>
                <a:pt x="1814581" y="78731"/>
              </a:lnTo>
              <a:lnTo>
                <a:pt x="1814581" y="1574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1CA200-9A2E-4270-87B8-1A6A65DA1801}">
      <dsp:nvSpPr>
        <dsp:cNvPr id="0" name=""/>
        <dsp:cNvSpPr/>
      </dsp:nvSpPr>
      <dsp:spPr>
        <a:xfrm>
          <a:off x="2348980" y="969925"/>
          <a:ext cx="751229" cy="157463"/>
        </a:xfrm>
        <a:custGeom>
          <a:avLst/>
          <a:gdLst/>
          <a:ahLst/>
          <a:cxnLst/>
          <a:rect l="0" t="0" r="0" b="0"/>
          <a:pathLst>
            <a:path>
              <a:moveTo>
                <a:pt x="0" y="0"/>
              </a:moveTo>
              <a:lnTo>
                <a:pt x="0" y="78731"/>
              </a:lnTo>
              <a:lnTo>
                <a:pt x="751229" y="78731"/>
              </a:lnTo>
              <a:lnTo>
                <a:pt x="751229" y="1574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F9368F-CDE6-4461-BC08-ED6C964E77D0}">
      <dsp:nvSpPr>
        <dsp:cNvPr id="0" name=""/>
        <dsp:cNvSpPr/>
      </dsp:nvSpPr>
      <dsp:spPr>
        <a:xfrm>
          <a:off x="2192918" y="969925"/>
          <a:ext cx="156061" cy="157463"/>
        </a:xfrm>
        <a:custGeom>
          <a:avLst/>
          <a:gdLst/>
          <a:ahLst/>
          <a:cxnLst/>
          <a:rect l="0" t="0" r="0" b="0"/>
          <a:pathLst>
            <a:path>
              <a:moveTo>
                <a:pt x="156061" y="0"/>
              </a:moveTo>
              <a:lnTo>
                <a:pt x="156061" y="78731"/>
              </a:lnTo>
              <a:lnTo>
                <a:pt x="0" y="78731"/>
              </a:lnTo>
              <a:lnTo>
                <a:pt x="0" y="1574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D0BF2C-0936-4381-AF88-FC42F50B8D06}">
      <dsp:nvSpPr>
        <dsp:cNvPr id="0" name=""/>
        <dsp:cNvSpPr/>
      </dsp:nvSpPr>
      <dsp:spPr>
        <a:xfrm>
          <a:off x="1285627" y="969925"/>
          <a:ext cx="1063352" cy="157463"/>
        </a:xfrm>
        <a:custGeom>
          <a:avLst/>
          <a:gdLst/>
          <a:ahLst/>
          <a:cxnLst/>
          <a:rect l="0" t="0" r="0" b="0"/>
          <a:pathLst>
            <a:path>
              <a:moveTo>
                <a:pt x="1063352" y="0"/>
              </a:moveTo>
              <a:lnTo>
                <a:pt x="1063352" y="78731"/>
              </a:lnTo>
              <a:lnTo>
                <a:pt x="0" y="78731"/>
              </a:lnTo>
              <a:lnTo>
                <a:pt x="0" y="1574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C6450F-4951-4366-A104-3A5D81DD5D3A}">
      <dsp:nvSpPr>
        <dsp:cNvPr id="0" name=""/>
        <dsp:cNvSpPr/>
      </dsp:nvSpPr>
      <dsp:spPr>
        <a:xfrm>
          <a:off x="378337" y="969925"/>
          <a:ext cx="1970642" cy="157463"/>
        </a:xfrm>
        <a:custGeom>
          <a:avLst/>
          <a:gdLst/>
          <a:ahLst/>
          <a:cxnLst/>
          <a:rect l="0" t="0" r="0" b="0"/>
          <a:pathLst>
            <a:path>
              <a:moveTo>
                <a:pt x="1970642" y="0"/>
              </a:moveTo>
              <a:lnTo>
                <a:pt x="1970642" y="78731"/>
              </a:lnTo>
              <a:lnTo>
                <a:pt x="0" y="78731"/>
              </a:lnTo>
              <a:lnTo>
                <a:pt x="0" y="1574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FCD6D5-8656-4872-A26F-E7CFFA486483}">
      <dsp:nvSpPr>
        <dsp:cNvPr id="0" name=""/>
        <dsp:cNvSpPr/>
      </dsp:nvSpPr>
      <dsp:spPr>
        <a:xfrm>
          <a:off x="1974066" y="595012"/>
          <a:ext cx="749826" cy="37491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rPr>
            <a:t>Date</a:t>
          </a:r>
        </a:p>
      </dsp:txBody>
      <dsp:txXfrm>
        <a:off x="1974066" y="595012"/>
        <a:ext cx="749826" cy="374913"/>
      </dsp:txXfrm>
    </dsp:sp>
    <dsp:sp modelId="{A17289BE-330D-4C5E-A6E5-D81986FD7C7B}">
      <dsp:nvSpPr>
        <dsp:cNvPr id="0" name=""/>
        <dsp:cNvSpPr/>
      </dsp:nvSpPr>
      <dsp:spPr>
        <a:xfrm>
          <a:off x="3423" y="1127389"/>
          <a:ext cx="749826" cy="37491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rPr>
            <a:t>Day</a:t>
          </a:r>
          <a:r>
            <a:rPr lang="en-IN" sz="800" kern="1200" dirty="0">
              <a:solidFill>
                <a:srgbClr val="002060"/>
              </a:solidFill>
            </a:rPr>
            <a:t> </a:t>
          </a:r>
          <a:r>
            <a:rPr lang="en-IN" sz="1400" kern="1200" dirty="0">
              <a:solidFill>
                <a:srgbClr val="002060"/>
              </a:solidFill>
            </a:rPr>
            <a:t>of</a:t>
          </a:r>
          <a:r>
            <a:rPr lang="en-IN" sz="800" kern="1200" dirty="0">
              <a:solidFill>
                <a:srgbClr val="002060"/>
              </a:solidFill>
            </a:rPr>
            <a:t> </a:t>
          </a:r>
          <a:r>
            <a:rPr lang="en-IN" sz="1400" kern="1200" dirty="0">
              <a:solidFill>
                <a:srgbClr val="002060"/>
              </a:solidFill>
            </a:rPr>
            <a:t>Month</a:t>
          </a:r>
        </a:p>
      </dsp:txBody>
      <dsp:txXfrm>
        <a:off x="3423" y="1127389"/>
        <a:ext cx="749826" cy="374913"/>
      </dsp:txXfrm>
    </dsp:sp>
    <dsp:sp modelId="{D72AB43E-1CCF-412F-93A8-B3C83182392F}">
      <dsp:nvSpPr>
        <dsp:cNvPr id="0" name=""/>
        <dsp:cNvSpPr/>
      </dsp:nvSpPr>
      <dsp:spPr>
        <a:xfrm>
          <a:off x="910714" y="1127389"/>
          <a:ext cx="749826" cy="37491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rPr>
            <a:t>Week</a:t>
          </a:r>
          <a:r>
            <a:rPr lang="en-IN" sz="800" kern="1200" dirty="0">
              <a:solidFill>
                <a:srgbClr val="002060"/>
              </a:solidFill>
            </a:rPr>
            <a:t> </a:t>
          </a:r>
          <a:r>
            <a:rPr lang="en-IN" sz="1400" kern="1200" dirty="0">
              <a:solidFill>
                <a:srgbClr val="002060"/>
              </a:solidFill>
            </a:rPr>
            <a:t>of</a:t>
          </a:r>
          <a:r>
            <a:rPr lang="en-IN" sz="800" kern="1200" dirty="0">
              <a:solidFill>
                <a:srgbClr val="002060"/>
              </a:solidFill>
            </a:rPr>
            <a:t> </a:t>
          </a:r>
          <a:r>
            <a:rPr lang="en-IN" sz="1400" kern="1200" dirty="0">
              <a:solidFill>
                <a:srgbClr val="002060"/>
              </a:solidFill>
            </a:rPr>
            <a:t>Year</a:t>
          </a:r>
        </a:p>
      </dsp:txBody>
      <dsp:txXfrm>
        <a:off x="910714" y="1127389"/>
        <a:ext cx="749826" cy="374913"/>
      </dsp:txXfrm>
    </dsp:sp>
    <dsp:sp modelId="{761E4934-F57B-4210-939C-89FE5E809D57}">
      <dsp:nvSpPr>
        <dsp:cNvPr id="0" name=""/>
        <dsp:cNvSpPr/>
      </dsp:nvSpPr>
      <dsp:spPr>
        <a:xfrm>
          <a:off x="1818005" y="1127389"/>
          <a:ext cx="749826" cy="37491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rPr>
            <a:t>Day of week</a:t>
          </a:r>
        </a:p>
      </dsp:txBody>
      <dsp:txXfrm>
        <a:off x="1818005" y="1127389"/>
        <a:ext cx="749826" cy="374913"/>
      </dsp:txXfrm>
    </dsp:sp>
    <dsp:sp modelId="{004606D4-84CA-4A98-8F1F-A4B1C087F7AE}">
      <dsp:nvSpPr>
        <dsp:cNvPr id="0" name=""/>
        <dsp:cNvSpPr/>
      </dsp:nvSpPr>
      <dsp:spPr>
        <a:xfrm>
          <a:off x="2725295" y="1127389"/>
          <a:ext cx="749826" cy="37491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rPr>
            <a:t>Quarter</a:t>
          </a:r>
          <a:r>
            <a:rPr lang="en-IN" sz="800" kern="1200" dirty="0">
              <a:solidFill>
                <a:srgbClr val="002060"/>
              </a:solidFill>
            </a:rPr>
            <a:t> </a:t>
          </a:r>
          <a:r>
            <a:rPr lang="en-IN" sz="1400" kern="1200" dirty="0">
              <a:solidFill>
                <a:srgbClr val="002060"/>
              </a:solidFill>
            </a:rPr>
            <a:t>of</a:t>
          </a:r>
          <a:r>
            <a:rPr lang="en-IN" sz="800" kern="1200" dirty="0">
              <a:solidFill>
                <a:srgbClr val="002060"/>
              </a:solidFill>
            </a:rPr>
            <a:t> </a:t>
          </a:r>
          <a:r>
            <a:rPr lang="en-IN" sz="1400" kern="1200" dirty="0">
              <a:solidFill>
                <a:srgbClr val="002060"/>
              </a:solidFill>
            </a:rPr>
            <a:t>Year</a:t>
          </a:r>
        </a:p>
      </dsp:txBody>
      <dsp:txXfrm>
        <a:off x="2725295" y="1127389"/>
        <a:ext cx="749826" cy="374913"/>
      </dsp:txXfrm>
    </dsp:sp>
    <dsp:sp modelId="{5143E858-9F1B-47D0-B501-51F015157415}">
      <dsp:nvSpPr>
        <dsp:cNvPr id="0" name=""/>
        <dsp:cNvSpPr/>
      </dsp:nvSpPr>
      <dsp:spPr>
        <a:xfrm>
          <a:off x="3632586" y="1127389"/>
          <a:ext cx="1061949" cy="37491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rPr>
            <a:t>Month</a:t>
          </a:r>
          <a:r>
            <a:rPr lang="en-IN" sz="800" kern="1200" dirty="0">
              <a:solidFill>
                <a:srgbClr val="002060"/>
              </a:solidFill>
            </a:rPr>
            <a:t> </a:t>
          </a:r>
          <a:r>
            <a:rPr lang="en-IN" sz="1400" kern="1200" dirty="0">
              <a:solidFill>
                <a:srgbClr val="002060"/>
              </a:solidFill>
            </a:rPr>
            <a:t>Start</a:t>
          </a:r>
          <a:r>
            <a:rPr lang="en-IN" sz="800" kern="1200" dirty="0">
              <a:solidFill>
                <a:srgbClr val="002060"/>
              </a:solidFill>
            </a:rPr>
            <a:t>/</a:t>
          </a:r>
          <a:r>
            <a:rPr lang="en-IN" sz="1400" kern="1200" dirty="0">
              <a:solidFill>
                <a:srgbClr val="002060"/>
              </a:solidFill>
            </a:rPr>
            <a:t>Mid</a:t>
          </a:r>
          <a:r>
            <a:rPr lang="en-IN" sz="800" kern="1200" dirty="0">
              <a:solidFill>
                <a:srgbClr val="002060"/>
              </a:solidFill>
            </a:rPr>
            <a:t>/</a:t>
          </a:r>
          <a:r>
            <a:rPr lang="en-IN" sz="1400" kern="1200" dirty="0">
              <a:solidFill>
                <a:srgbClr val="002060"/>
              </a:solidFill>
            </a:rPr>
            <a:t>End</a:t>
          </a:r>
        </a:p>
      </dsp:txBody>
      <dsp:txXfrm>
        <a:off x="3632586" y="1127389"/>
        <a:ext cx="1061949" cy="374913"/>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aviralagarwal-li"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medium.com/@aviral.agarwal93"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178412" y="2793048"/>
            <a:ext cx="6704397" cy="14812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Demand Forecast for ABC Ltd.</a:t>
            </a:r>
            <a:endParaRPr dirty="0"/>
          </a:p>
        </p:txBody>
      </p:sp>
      <p:grpSp>
        <p:nvGrpSpPr>
          <p:cNvPr id="3" name="Google Shape;77;p14">
            <a:extLst>
              <a:ext uri="{FF2B5EF4-FFF2-40B4-BE49-F238E27FC236}">
                <a16:creationId xmlns:a16="http://schemas.microsoft.com/office/drawing/2014/main" id="{E987E961-EDAD-4CCB-AE12-4A93E19595DC}"/>
              </a:ext>
            </a:extLst>
          </p:cNvPr>
          <p:cNvGrpSpPr/>
          <p:nvPr/>
        </p:nvGrpSpPr>
        <p:grpSpPr>
          <a:xfrm>
            <a:off x="3448493" y="254685"/>
            <a:ext cx="2247014" cy="2265888"/>
            <a:chOff x="5292575" y="3681900"/>
            <a:chExt cx="420150" cy="373275"/>
          </a:xfrm>
        </p:grpSpPr>
        <p:sp>
          <p:nvSpPr>
            <p:cNvPr id="4" name="Google Shape;78;p14">
              <a:extLst>
                <a:ext uri="{FF2B5EF4-FFF2-40B4-BE49-F238E27FC236}">
                  <a16:creationId xmlns:a16="http://schemas.microsoft.com/office/drawing/2014/main" id="{A61463E3-6BC3-4DBC-BE34-50E71CC4C1C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9;p14">
              <a:extLst>
                <a:ext uri="{FF2B5EF4-FFF2-40B4-BE49-F238E27FC236}">
                  <a16:creationId xmlns:a16="http://schemas.microsoft.com/office/drawing/2014/main" id="{7A4BFD2F-033D-4849-BC8F-011EE7479337}"/>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0;p14">
              <a:extLst>
                <a:ext uri="{FF2B5EF4-FFF2-40B4-BE49-F238E27FC236}">
                  <a16:creationId xmlns:a16="http://schemas.microsoft.com/office/drawing/2014/main" id="{CA9A9DC5-FCC0-49E4-B6E4-EF584BB69809}"/>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p14">
              <a:extLst>
                <a:ext uri="{FF2B5EF4-FFF2-40B4-BE49-F238E27FC236}">
                  <a16:creationId xmlns:a16="http://schemas.microsoft.com/office/drawing/2014/main" id="{813EC31A-46C9-4B4B-A55A-5F8B8CA3C362}"/>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p14">
              <a:extLst>
                <a:ext uri="{FF2B5EF4-FFF2-40B4-BE49-F238E27FC236}">
                  <a16:creationId xmlns:a16="http://schemas.microsoft.com/office/drawing/2014/main" id="{6E1B9675-030D-47A6-9F01-1CDDB8B021F8}"/>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a:extLst>
                <a:ext uri="{FF2B5EF4-FFF2-40B4-BE49-F238E27FC236}">
                  <a16:creationId xmlns:a16="http://schemas.microsoft.com/office/drawing/2014/main" id="{93D3E377-7213-4129-AFF6-868839788062}"/>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p14">
              <a:extLst>
                <a:ext uri="{FF2B5EF4-FFF2-40B4-BE49-F238E27FC236}">
                  <a16:creationId xmlns:a16="http://schemas.microsoft.com/office/drawing/2014/main" id="{3BC5E117-F614-473E-9E62-42C731C506C2}"/>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3;p14">
            <a:extLst>
              <a:ext uri="{FF2B5EF4-FFF2-40B4-BE49-F238E27FC236}">
                <a16:creationId xmlns:a16="http://schemas.microsoft.com/office/drawing/2014/main" id="{F98F0B94-7CF1-4C31-8C1E-9910FFE129F2}"/>
              </a:ext>
            </a:extLst>
          </p:cNvPr>
          <p:cNvSpPr txBox="1">
            <a:spLocks/>
          </p:cNvSpPr>
          <p:nvPr/>
        </p:nvSpPr>
        <p:spPr>
          <a:xfrm>
            <a:off x="7391762" y="4442957"/>
            <a:ext cx="1501110" cy="459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Font typeface="Lato"/>
              <a:buNone/>
            </a:pPr>
            <a:r>
              <a:rPr lang="en-IN" sz="1400" b="1" dirty="0">
                <a:solidFill>
                  <a:schemeClr val="dk2"/>
                </a:solidFill>
              </a:rPr>
              <a:t>Aviral Agarwal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DC5-F934-4280-B735-CE290DE4085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5" name="Google Shape;111;p15">
            <a:extLst>
              <a:ext uri="{FF2B5EF4-FFF2-40B4-BE49-F238E27FC236}">
                <a16:creationId xmlns:a16="http://schemas.microsoft.com/office/drawing/2014/main" id="{F9095DD0-C1DE-4823-A656-ECC3B222CD92}"/>
              </a:ext>
            </a:extLst>
          </p:cNvPr>
          <p:cNvSpPr txBox="1">
            <a:spLocks noGrp="1"/>
          </p:cNvSpPr>
          <p:nvPr>
            <p:ph type="ctrTitle"/>
          </p:nvPr>
        </p:nvSpPr>
        <p:spPr>
          <a:xfrm>
            <a:off x="-823811" y="14119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6000" dirty="0">
                <a:solidFill>
                  <a:schemeClr val="accent2"/>
                </a:solidFill>
              </a:rPr>
              <a:t>Modelling</a:t>
            </a:r>
            <a:endParaRPr sz="6000" dirty="0"/>
          </a:p>
        </p:txBody>
      </p:sp>
      <p:pic>
        <p:nvPicPr>
          <p:cNvPr id="1026" name="Picture 2" descr="A journey into supervised machine learning - Towards Data Science">
            <a:extLst>
              <a:ext uri="{FF2B5EF4-FFF2-40B4-BE49-F238E27FC236}">
                <a16:creationId xmlns:a16="http://schemas.microsoft.com/office/drawing/2014/main" id="{5F8EE0F1-5F6B-40C8-9E86-E67981486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2833" y="1296081"/>
            <a:ext cx="2533650" cy="1724025"/>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40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0F882A8-B77F-4AE3-A5EC-AD67F40680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8" name="Google Shape;93;p13">
            <a:extLst>
              <a:ext uri="{FF2B5EF4-FFF2-40B4-BE49-F238E27FC236}">
                <a16:creationId xmlns:a16="http://schemas.microsoft.com/office/drawing/2014/main" id="{0B61B56F-EDDF-4479-A950-165462B84ACD}"/>
              </a:ext>
            </a:extLst>
          </p:cNvPr>
          <p:cNvSpPr txBox="1">
            <a:spLocks/>
          </p:cNvSpPr>
          <p:nvPr/>
        </p:nvSpPr>
        <p:spPr>
          <a:xfrm>
            <a:off x="2784643" y="49780"/>
            <a:ext cx="3844520" cy="5649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u="sng" dirty="0"/>
              <a:t>Model Architecture</a:t>
            </a:r>
          </a:p>
        </p:txBody>
      </p:sp>
      <p:grpSp>
        <p:nvGrpSpPr>
          <p:cNvPr id="63" name="Group 62">
            <a:extLst>
              <a:ext uri="{FF2B5EF4-FFF2-40B4-BE49-F238E27FC236}">
                <a16:creationId xmlns:a16="http://schemas.microsoft.com/office/drawing/2014/main" id="{30004BA9-036A-4588-BCE1-F5291A7F0207}"/>
              </a:ext>
            </a:extLst>
          </p:cNvPr>
          <p:cNvGrpSpPr/>
          <p:nvPr/>
        </p:nvGrpSpPr>
        <p:grpSpPr>
          <a:xfrm>
            <a:off x="251966" y="1038420"/>
            <a:ext cx="8640068" cy="3658513"/>
            <a:chOff x="144569" y="506756"/>
            <a:chExt cx="8640068" cy="3658513"/>
          </a:xfrm>
        </p:grpSpPr>
        <p:sp>
          <p:nvSpPr>
            <p:cNvPr id="16" name="Arrow: Down 15">
              <a:extLst>
                <a:ext uri="{FF2B5EF4-FFF2-40B4-BE49-F238E27FC236}">
                  <a16:creationId xmlns:a16="http://schemas.microsoft.com/office/drawing/2014/main" id="{461592A4-A092-4854-99EE-3261BCA6F902}"/>
                </a:ext>
              </a:extLst>
            </p:cNvPr>
            <p:cNvSpPr/>
            <p:nvPr/>
          </p:nvSpPr>
          <p:spPr>
            <a:xfrm>
              <a:off x="891254" y="1124734"/>
              <a:ext cx="45719" cy="333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0E0A612-1295-48AC-BAC5-3769945DA132}"/>
                </a:ext>
              </a:extLst>
            </p:cNvPr>
            <p:cNvSpPr/>
            <p:nvPr/>
          </p:nvSpPr>
          <p:spPr>
            <a:xfrm>
              <a:off x="168259" y="1530858"/>
              <a:ext cx="1491708" cy="564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rgbClr val="002060"/>
                  </a:solidFill>
                </a:rPr>
                <a:t>Create Features</a:t>
              </a:r>
            </a:p>
            <a:p>
              <a:pPr algn="ctr"/>
              <a:r>
                <a:rPr lang="en-IN" sz="1000" dirty="0">
                  <a:solidFill>
                    <a:srgbClr val="002060"/>
                  </a:solidFill>
                </a:rPr>
                <a:t>Date Features, Price, Customer Cluster</a:t>
              </a:r>
            </a:p>
          </p:txBody>
        </p:sp>
        <p:grpSp>
          <p:nvGrpSpPr>
            <p:cNvPr id="19" name="Group 18">
              <a:extLst>
                <a:ext uri="{FF2B5EF4-FFF2-40B4-BE49-F238E27FC236}">
                  <a16:creationId xmlns:a16="http://schemas.microsoft.com/office/drawing/2014/main" id="{91C8FC60-6238-4D88-AE88-99470B35B626}"/>
                </a:ext>
              </a:extLst>
            </p:cNvPr>
            <p:cNvGrpSpPr/>
            <p:nvPr/>
          </p:nvGrpSpPr>
          <p:grpSpPr>
            <a:xfrm>
              <a:off x="144569" y="3532763"/>
              <a:ext cx="1539083" cy="632506"/>
              <a:chOff x="674346" y="3731296"/>
              <a:chExt cx="1539083" cy="632506"/>
            </a:xfrm>
          </p:grpSpPr>
          <p:pic>
            <p:nvPicPr>
              <p:cNvPr id="7170" name="Picture 2" descr="Managed Databases (DBaaS) on DigitalOcean">
                <a:extLst>
                  <a:ext uri="{FF2B5EF4-FFF2-40B4-BE49-F238E27FC236}">
                    <a16:creationId xmlns:a16="http://schemas.microsoft.com/office/drawing/2014/main" id="{C7949194-358B-477F-A97F-73576C9B6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46" y="3731297"/>
                <a:ext cx="632505" cy="63250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D6A1A1DE-A2DC-421B-B3D8-0446EAA5B86C}"/>
                  </a:ext>
                </a:extLst>
              </p:cNvPr>
              <p:cNvSpPr/>
              <p:nvPr/>
            </p:nvSpPr>
            <p:spPr>
              <a:xfrm>
                <a:off x="721721" y="3731296"/>
                <a:ext cx="1491708" cy="6325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00" dirty="0">
                    <a:solidFill>
                      <a:srgbClr val="002060"/>
                    </a:solidFill>
                  </a:rPr>
                  <a:t>Historical Data</a:t>
                </a:r>
              </a:p>
            </p:txBody>
          </p:sp>
        </p:grpSp>
        <p:sp>
          <p:nvSpPr>
            <p:cNvPr id="22" name="Rectangle: Rounded Corners 21">
              <a:extLst>
                <a:ext uri="{FF2B5EF4-FFF2-40B4-BE49-F238E27FC236}">
                  <a16:creationId xmlns:a16="http://schemas.microsoft.com/office/drawing/2014/main" id="{44F26F3C-BB18-44E8-9852-0B28E3031D8E}"/>
                </a:ext>
              </a:extLst>
            </p:cNvPr>
            <p:cNvSpPr/>
            <p:nvPr/>
          </p:nvSpPr>
          <p:spPr>
            <a:xfrm>
              <a:off x="258610" y="2525541"/>
              <a:ext cx="1311003" cy="564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rgbClr val="002060"/>
                  </a:solidFill>
                </a:rPr>
                <a:t>Create Lag and MA terms using historical data</a:t>
              </a:r>
            </a:p>
          </p:txBody>
        </p:sp>
        <p:sp>
          <p:nvSpPr>
            <p:cNvPr id="23" name="Arrow: Down 22">
              <a:extLst>
                <a:ext uri="{FF2B5EF4-FFF2-40B4-BE49-F238E27FC236}">
                  <a16:creationId xmlns:a16="http://schemas.microsoft.com/office/drawing/2014/main" id="{4358F4A5-DCB0-45DA-99C1-1BD973B063BA}"/>
                </a:ext>
              </a:extLst>
            </p:cNvPr>
            <p:cNvSpPr/>
            <p:nvPr/>
          </p:nvSpPr>
          <p:spPr>
            <a:xfrm>
              <a:off x="891253" y="2138654"/>
              <a:ext cx="45719" cy="333829"/>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5ADE96B2-DA8F-41A1-9610-CCBECCBFCED9}"/>
                </a:ext>
              </a:extLst>
            </p:cNvPr>
            <p:cNvSpPr/>
            <p:nvPr/>
          </p:nvSpPr>
          <p:spPr>
            <a:xfrm rot="10800000">
              <a:off x="891253" y="3162373"/>
              <a:ext cx="45719" cy="333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C7F2AE26-1F63-4760-84E5-CF2E0DA201C6}"/>
                </a:ext>
              </a:extLst>
            </p:cNvPr>
            <p:cNvSpPr/>
            <p:nvPr/>
          </p:nvSpPr>
          <p:spPr>
            <a:xfrm>
              <a:off x="5510856" y="2122113"/>
              <a:ext cx="1380355" cy="5007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rgbClr val="002060"/>
                  </a:solidFill>
                </a:rPr>
                <a:t>REGRESSION MODEL </a:t>
              </a:r>
              <a:r>
                <a:rPr lang="en-IN" sz="1000" dirty="0">
                  <a:solidFill>
                    <a:srgbClr val="002060"/>
                  </a:solidFill>
                </a:rPr>
                <a:t>to estimate Quantity</a:t>
              </a:r>
            </a:p>
            <a:p>
              <a:pPr algn="ctr"/>
              <a:endParaRPr lang="en-IN" sz="800" dirty="0">
                <a:solidFill>
                  <a:srgbClr val="002060"/>
                </a:solidFill>
              </a:endParaRPr>
            </a:p>
          </p:txBody>
        </p:sp>
        <p:cxnSp>
          <p:nvCxnSpPr>
            <p:cNvPr id="29" name="Connector: Elbow 28">
              <a:extLst>
                <a:ext uri="{FF2B5EF4-FFF2-40B4-BE49-F238E27FC236}">
                  <a16:creationId xmlns:a16="http://schemas.microsoft.com/office/drawing/2014/main" id="{7AC5167C-88DA-4D49-8B86-FC7617B43A5C}"/>
                </a:ext>
              </a:extLst>
            </p:cNvPr>
            <p:cNvCxnSpPr/>
            <p:nvPr/>
          </p:nvCxnSpPr>
          <p:spPr>
            <a:xfrm flipV="1">
              <a:off x="1683652" y="2387600"/>
              <a:ext cx="1248234" cy="428171"/>
            </a:xfrm>
            <a:prstGeom prst="bentConnector3">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Diamond 29">
              <a:extLst>
                <a:ext uri="{FF2B5EF4-FFF2-40B4-BE49-F238E27FC236}">
                  <a16:creationId xmlns:a16="http://schemas.microsoft.com/office/drawing/2014/main" id="{32FA9B33-4869-4E43-BDC2-B1FBB0643347}"/>
                </a:ext>
              </a:extLst>
            </p:cNvPr>
            <p:cNvSpPr/>
            <p:nvPr/>
          </p:nvSpPr>
          <p:spPr>
            <a:xfrm>
              <a:off x="2965099" y="1892862"/>
              <a:ext cx="2056850" cy="989475"/>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solidFill>
                    <a:srgbClr val="002060"/>
                  </a:solidFill>
                </a:rPr>
                <a:t>Will customer order?</a:t>
              </a:r>
            </a:p>
            <a:p>
              <a:r>
                <a:rPr lang="en-IN" sz="800" dirty="0">
                  <a:solidFill>
                    <a:srgbClr val="002060"/>
                  </a:solidFill>
                </a:rPr>
                <a:t>CLASSIFICATION MODEL</a:t>
              </a:r>
            </a:p>
          </p:txBody>
        </p:sp>
        <p:sp>
          <p:nvSpPr>
            <p:cNvPr id="33" name="TextBox 32">
              <a:extLst>
                <a:ext uri="{FF2B5EF4-FFF2-40B4-BE49-F238E27FC236}">
                  <a16:creationId xmlns:a16="http://schemas.microsoft.com/office/drawing/2014/main" id="{E3BA8CBE-2844-443D-8EC3-AE3E7CDF10CA}"/>
                </a:ext>
              </a:extLst>
            </p:cNvPr>
            <p:cNvSpPr txBox="1"/>
            <p:nvPr/>
          </p:nvSpPr>
          <p:spPr>
            <a:xfrm>
              <a:off x="5008139" y="2167451"/>
              <a:ext cx="515257" cy="215444"/>
            </a:xfrm>
            <a:prstGeom prst="rect">
              <a:avLst/>
            </a:prstGeom>
            <a:noFill/>
          </p:spPr>
          <p:txBody>
            <a:bodyPr wrap="square" rtlCol="0">
              <a:spAutoFit/>
            </a:bodyPr>
            <a:lstStyle/>
            <a:p>
              <a:r>
                <a:rPr lang="en-IN" sz="800" dirty="0"/>
                <a:t>Yes</a:t>
              </a:r>
            </a:p>
          </p:txBody>
        </p:sp>
        <p:cxnSp>
          <p:nvCxnSpPr>
            <p:cNvPr id="38" name="Straight Connector 37">
              <a:extLst>
                <a:ext uri="{FF2B5EF4-FFF2-40B4-BE49-F238E27FC236}">
                  <a16:creationId xmlns:a16="http://schemas.microsoft.com/office/drawing/2014/main" id="{12EA75F0-2380-405D-A88D-E20371D4893F}"/>
                </a:ext>
              </a:extLst>
            </p:cNvPr>
            <p:cNvCxnSpPr>
              <a:cxnSpLocks/>
            </p:cNvCxnSpPr>
            <p:nvPr/>
          </p:nvCxnSpPr>
          <p:spPr>
            <a:xfrm>
              <a:off x="3993524" y="1567311"/>
              <a:ext cx="0" cy="301172"/>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5F3E0-D3BD-45DE-9DBE-842488759FBD}"/>
                </a:ext>
              </a:extLst>
            </p:cNvPr>
            <p:cNvCxnSpPr>
              <a:cxnSpLocks/>
            </p:cNvCxnSpPr>
            <p:nvPr/>
          </p:nvCxnSpPr>
          <p:spPr>
            <a:xfrm>
              <a:off x="3979010" y="1588850"/>
              <a:ext cx="4119746"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F7BB93F-5397-4E29-BF4B-6279DFF8585A}"/>
                </a:ext>
              </a:extLst>
            </p:cNvPr>
            <p:cNvSpPr txBox="1"/>
            <p:nvPr/>
          </p:nvSpPr>
          <p:spPr>
            <a:xfrm>
              <a:off x="4009949" y="1633134"/>
              <a:ext cx="515257" cy="215444"/>
            </a:xfrm>
            <a:prstGeom prst="rect">
              <a:avLst/>
            </a:prstGeom>
            <a:noFill/>
          </p:spPr>
          <p:txBody>
            <a:bodyPr wrap="square" rtlCol="0">
              <a:spAutoFit/>
            </a:bodyPr>
            <a:lstStyle/>
            <a:p>
              <a:r>
                <a:rPr lang="en-IN" sz="800" dirty="0"/>
                <a:t>No</a:t>
              </a:r>
            </a:p>
          </p:txBody>
        </p:sp>
        <p:sp>
          <p:nvSpPr>
            <p:cNvPr id="48" name="Arrow: Down 47">
              <a:extLst>
                <a:ext uri="{FF2B5EF4-FFF2-40B4-BE49-F238E27FC236}">
                  <a16:creationId xmlns:a16="http://schemas.microsoft.com/office/drawing/2014/main" id="{BE76D3A6-6531-4661-A054-BE074A8CE641}"/>
                </a:ext>
              </a:extLst>
            </p:cNvPr>
            <p:cNvSpPr/>
            <p:nvPr/>
          </p:nvSpPr>
          <p:spPr>
            <a:xfrm>
              <a:off x="8053037" y="1582556"/>
              <a:ext cx="57410" cy="4884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54A4A3EA-3B58-4B1F-829C-77DF7A50EC56}"/>
                </a:ext>
              </a:extLst>
            </p:cNvPr>
            <p:cNvSpPr/>
            <p:nvPr/>
          </p:nvSpPr>
          <p:spPr>
            <a:xfrm>
              <a:off x="7378847" y="2128252"/>
              <a:ext cx="1405790" cy="4884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rgbClr val="002060"/>
                  </a:solidFill>
                </a:rPr>
                <a:t>Estimated Quantity</a:t>
              </a:r>
            </a:p>
            <a:p>
              <a:pPr algn="ctr"/>
              <a:r>
                <a:rPr lang="en-IN" sz="1000" dirty="0">
                  <a:solidFill>
                    <a:srgbClr val="002060"/>
                  </a:solidFill>
                </a:rPr>
                <a:t>0 if no order</a:t>
              </a:r>
            </a:p>
          </p:txBody>
        </p:sp>
        <p:sp>
          <p:nvSpPr>
            <p:cNvPr id="55" name="Arrow: Right 54">
              <a:extLst>
                <a:ext uri="{FF2B5EF4-FFF2-40B4-BE49-F238E27FC236}">
                  <a16:creationId xmlns:a16="http://schemas.microsoft.com/office/drawing/2014/main" id="{2F72B1EE-0021-43B9-8F38-08E74FB962E1}"/>
                </a:ext>
              </a:extLst>
            </p:cNvPr>
            <p:cNvSpPr/>
            <p:nvPr/>
          </p:nvSpPr>
          <p:spPr>
            <a:xfrm>
              <a:off x="6941767" y="2341880"/>
              <a:ext cx="386524" cy="82030"/>
            </a:xfrm>
            <a:prstGeom prst="rightArrow">
              <a:avLst/>
            </a:prstGeom>
            <a:solidFill>
              <a:schemeClr val="accent1">
                <a:lumMod val="75000"/>
              </a:schemeClr>
            </a:solidFill>
            <a:ln w="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3" name="Group 52">
              <a:extLst>
                <a:ext uri="{FF2B5EF4-FFF2-40B4-BE49-F238E27FC236}">
                  <a16:creationId xmlns:a16="http://schemas.microsoft.com/office/drawing/2014/main" id="{B4EFBDDE-8822-4371-A558-7607E75AB0D1}"/>
                </a:ext>
              </a:extLst>
            </p:cNvPr>
            <p:cNvGrpSpPr/>
            <p:nvPr/>
          </p:nvGrpSpPr>
          <p:grpSpPr>
            <a:xfrm>
              <a:off x="168259" y="506756"/>
              <a:ext cx="1491708" cy="564920"/>
              <a:chOff x="1772087" y="790212"/>
              <a:chExt cx="1491708" cy="564920"/>
            </a:xfrm>
          </p:grpSpPr>
          <p:pic>
            <p:nvPicPr>
              <p:cNvPr id="15" name="Picture 14">
                <a:extLst>
                  <a:ext uri="{FF2B5EF4-FFF2-40B4-BE49-F238E27FC236}">
                    <a16:creationId xmlns:a16="http://schemas.microsoft.com/office/drawing/2014/main" id="{84930ABF-09EA-4DA7-BC41-8C8682F8A095}"/>
                  </a:ext>
                </a:extLst>
              </p:cNvPr>
              <p:cNvPicPr>
                <a:picLocks noChangeAspect="1"/>
              </p:cNvPicPr>
              <p:nvPr/>
            </p:nvPicPr>
            <p:blipFill>
              <a:blip r:embed="rId3"/>
              <a:stretch>
                <a:fillRect/>
              </a:stretch>
            </p:blipFill>
            <p:spPr>
              <a:xfrm>
                <a:off x="1985288" y="1030154"/>
                <a:ext cx="1112520" cy="205740"/>
              </a:xfrm>
              <a:prstGeom prst="rect">
                <a:avLst/>
              </a:prstGeom>
            </p:spPr>
          </p:pic>
          <p:sp>
            <p:nvSpPr>
              <p:cNvPr id="57" name="Rectangle: Rounded Corners 56">
                <a:extLst>
                  <a:ext uri="{FF2B5EF4-FFF2-40B4-BE49-F238E27FC236}">
                    <a16:creationId xmlns:a16="http://schemas.microsoft.com/office/drawing/2014/main" id="{7E0D9F08-91D0-4253-AB12-85C50B291CB0}"/>
                  </a:ext>
                </a:extLst>
              </p:cNvPr>
              <p:cNvSpPr/>
              <p:nvPr/>
            </p:nvSpPr>
            <p:spPr>
              <a:xfrm>
                <a:off x="1772087" y="790212"/>
                <a:ext cx="1491708" cy="564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rgbClr val="002060"/>
                  </a:solidFill>
                </a:endParaRPr>
              </a:p>
            </p:txBody>
          </p:sp>
          <p:sp>
            <p:nvSpPr>
              <p:cNvPr id="58" name="TextBox 57">
                <a:extLst>
                  <a:ext uri="{FF2B5EF4-FFF2-40B4-BE49-F238E27FC236}">
                    <a16:creationId xmlns:a16="http://schemas.microsoft.com/office/drawing/2014/main" id="{05302338-3D14-4D8F-A837-6D1B44AD39F0}"/>
                  </a:ext>
                </a:extLst>
              </p:cNvPr>
              <p:cNvSpPr txBox="1"/>
              <p:nvPr/>
            </p:nvSpPr>
            <p:spPr>
              <a:xfrm>
                <a:off x="2151210" y="820250"/>
                <a:ext cx="780676" cy="246221"/>
              </a:xfrm>
              <a:prstGeom prst="rect">
                <a:avLst/>
              </a:prstGeom>
              <a:noFill/>
            </p:spPr>
            <p:txBody>
              <a:bodyPr wrap="square" rtlCol="0">
                <a:spAutoFit/>
              </a:bodyPr>
              <a:lstStyle/>
              <a:p>
                <a:r>
                  <a:rPr lang="en-IN" sz="1000" dirty="0">
                    <a:solidFill>
                      <a:srgbClr val="002060"/>
                    </a:solidFill>
                    <a:latin typeface="+mn-lt"/>
                    <a:ea typeface="+mn-ea"/>
                    <a:cs typeface="+mn-cs"/>
                  </a:rPr>
                  <a:t>New Visit</a:t>
                </a:r>
              </a:p>
            </p:txBody>
          </p:sp>
        </p:grpSp>
        <p:sp>
          <p:nvSpPr>
            <p:cNvPr id="61" name="Arrow: Right 60">
              <a:extLst>
                <a:ext uri="{FF2B5EF4-FFF2-40B4-BE49-F238E27FC236}">
                  <a16:creationId xmlns:a16="http://schemas.microsoft.com/office/drawing/2014/main" id="{F4863A13-E7A7-40DE-A07B-B81610D2A391}"/>
                </a:ext>
              </a:extLst>
            </p:cNvPr>
            <p:cNvSpPr/>
            <p:nvPr/>
          </p:nvSpPr>
          <p:spPr>
            <a:xfrm rot="10800000">
              <a:off x="1713184" y="3871875"/>
              <a:ext cx="636772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2" name="Straight Connector 61">
              <a:extLst>
                <a:ext uri="{FF2B5EF4-FFF2-40B4-BE49-F238E27FC236}">
                  <a16:creationId xmlns:a16="http://schemas.microsoft.com/office/drawing/2014/main" id="{A5204BF9-D74F-4A04-A3FB-DABC56595DDD}"/>
                </a:ext>
              </a:extLst>
            </p:cNvPr>
            <p:cNvCxnSpPr>
              <a:cxnSpLocks/>
            </p:cNvCxnSpPr>
            <p:nvPr/>
          </p:nvCxnSpPr>
          <p:spPr>
            <a:xfrm flipV="1">
              <a:off x="8080913" y="2666691"/>
              <a:ext cx="0" cy="1242557"/>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5" name="Arrow: Right 74">
            <a:extLst>
              <a:ext uri="{FF2B5EF4-FFF2-40B4-BE49-F238E27FC236}">
                <a16:creationId xmlns:a16="http://schemas.microsoft.com/office/drawing/2014/main" id="{728ABB38-B791-4343-B311-6F3E31CAC681}"/>
              </a:ext>
            </a:extLst>
          </p:cNvPr>
          <p:cNvSpPr/>
          <p:nvPr/>
        </p:nvSpPr>
        <p:spPr>
          <a:xfrm>
            <a:off x="5181173" y="2873544"/>
            <a:ext cx="386524" cy="82030"/>
          </a:xfrm>
          <a:prstGeom prst="rightArrow">
            <a:avLst/>
          </a:prstGeom>
          <a:solidFill>
            <a:schemeClr val="accent1">
              <a:lumMod val="75000"/>
            </a:schemeClr>
          </a:solidFill>
          <a:ln w="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5212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A4F7CEC3-1711-42E7-864C-019316CF77B2}"/>
              </a:ext>
            </a:extLst>
          </p:cNvPr>
          <p:cNvSpPr>
            <a:spLocks noGrp="1"/>
          </p:cNvSpPr>
          <p:nvPr>
            <p:ph type="sldNum" idx="12"/>
          </p:nvPr>
        </p:nvSpPr>
        <p:spPr>
          <a:xfrm>
            <a:off x="8480575" y="4696933"/>
            <a:ext cx="548700" cy="313500"/>
          </a:xfrm>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7" name="Google Shape;93;p13">
            <a:extLst>
              <a:ext uri="{FF2B5EF4-FFF2-40B4-BE49-F238E27FC236}">
                <a16:creationId xmlns:a16="http://schemas.microsoft.com/office/drawing/2014/main" id="{259C86BE-7B41-415B-8189-6345AF0A7983}"/>
              </a:ext>
            </a:extLst>
          </p:cNvPr>
          <p:cNvSpPr txBox="1">
            <a:spLocks/>
          </p:cNvSpPr>
          <p:nvPr/>
        </p:nvSpPr>
        <p:spPr>
          <a:xfrm>
            <a:off x="2570961" y="57037"/>
            <a:ext cx="4002077" cy="5649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u="sng" dirty="0"/>
              <a:t>Feature Selection</a:t>
            </a:r>
          </a:p>
        </p:txBody>
      </p:sp>
      <p:pic>
        <p:nvPicPr>
          <p:cNvPr id="5126" name="Picture 6">
            <a:extLst>
              <a:ext uri="{FF2B5EF4-FFF2-40B4-BE49-F238E27FC236}">
                <a16:creationId xmlns:a16="http://schemas.microsoft.com/office/drawing/2014/main" id="{8D7E48D5-B915-4E19-A869-41AC6CBE5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2892"/>
            <a:ext cx="4182139" cy="351583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7A76758-7069-413B-B77D-2BA521587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055" y="552893"/>
            <a:ext cx="4613219" cy="351583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53;p20">
            <a:extLst>
              <a:ext uri="{FF2B5EF4-FFF2-40B4-BE49-F238E27FC236}">
                <a16:creationId xmlns:a16="http://schemas.microsoft.com/office/drawing/2014/main" id="{98DF98EE-C31C-41E7-B7E6-50C11B3F2509}"/>
              </a:ext>
            </a:extLst>
          </p:cNvPr>
          <p:cNvSpPr txBox="1">
            <a:spLocks/>
          </p:cNvSpPr>
          <p:nvPr/>
        </p:nvSpPr>
        <p:spPr>
          <a:xfrm>
            <a:off x="114725" y="4068726"/>
            <a:ext cx="4227887" cy="941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en-US" sz="1050" dirty="0"/>
              <a:t>To classify whether a customer is going to order is very much effected by the </a:t>
            </a:r>
            <a:r>
              <a:rPr lang="en-US" sz="1050" b="1" dirty="0"/>
              <a:t>price of a noodle pack</a:t>
            </a:r>
            <a:r>
              <a:rPr lang="en-US" sz="1050" dirty="0"/>
              <a:t>.</a:t>
            </a:r>
          </a:p>
        </p:txBody>
      </p:sp>
      <p:sp>
        <p:nvSpPr>
          <p:cNvPr id="11" name="Google Shape;153;p20">
            <a:extLst>
              <a:ext uri="{FF2B5EF4-FFF2-40B4-BE49-F238E27FC236}">
                <a16:creationId xmlns:a16="http://schemas.microsoft.com/office/drawing/2014/main" id="{F9F6DE58-B167-440E-88F6-30E7E0E58429}"/>
              </a:ext>
            </a:extLst>
          </p:cNvPr>
          <p:cNvSpPr txBox="1">
            <a:spLocks/>
          </p:cNvSpPr>
          <p:nvPr/>
        </p:nvSpPr>
        <p:spPr>
          <a:xfrm>
            <a:off x="4527038" y="4068725"/>
            <a:ext cx="4227887" cy="941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en-US" sz="1050" dirty="0"/>
              <a:t>Quantity in a given order is very much influenced by </a:t>
            </a:r>
            <a:r>
              <a:rPr lang="en-US" sz="1050" b="1" dirty="0"/>
              <a:t>recent purchase history </a:t>
            </a:r>
            <a:r>
              <a:rPr lang="en-US" sz="1050" dirty="0"/>
              <a:t>quantified by moving average terms.</a:t>
            </a:r>
          </a:p>
          <a:p>
            <a:pPr marL="285750" indent="-285750">
              <a:buFont typeface="Arial" panose="020B0604020202020204" pitchFamily="34" charset="0"/>
              <a:buChar char="•"/>
            </a:pPr>
            <a:r>
              <a:rPr lang="en-US" sz="1050" b="1" dirty="0"/>
              <a:t>Week of year </a:t>
            </a:r>
            <a:r>
              <a:rPr lang="en-US" sz="1050" dirty="0"/>
              <a:t>and </a:t>
            </a:r>
            <a:r>
              <a:rPr lang="en-US" sz="1050" b="1" dirty="0"/>
              <a:t>day of a month </a:t>
            </a:r>
            <a:r>
              <a:rPr lang="en-US" sz="1050" dirty="0"/>
              <a:t>also add value to estimation process.</a:t>
            </a:r>
          </a:p>
        </p:txBody>
      </p:sp>
    </p:spTree>
    <p:extLst>
      <p:ext uri="{BB962C8B-B14F-4D97-AF65-F5344CB8AC3E}">
        <p14:creationId xmlns:p14="http://schemas.microsoft.com/office/powerpoint/2010/main" val="104622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a:extLst>
              <a:ext uri="{FF2B5EF4-FFF2-40B4-BE49-F238E27FC236}">
                <a16:creationId xmlns:a16="http://schemas.microsoft.com/office/drawing/2014/main" id="{1485DFFB-88D2-4041-875E-3E3F92ABD2B4}"/>
              </a:ext>
            </a:extLst>
          </p:cNvPr>
          <p:cNvSpPr>
            <a:spLocks noGrp="1"/>
          </p:cNvSpPr>
          <p:nvPr>
            <p:ph type="sldNum" idx="12"/>
          </p:nvPr>
        </p:nvSpPr>
        <p:spPr>
          <a:xfrm>
            <a:off x="8480575" y="4696933"/>
            <a:ext cx="548700" cy="313500"/>
          </a:xfrm>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14" name="Google Shape;93;p13">
            <a:extLst>
              <a:ext uri="{FF2B5EF4-FFF2-40B4-BE49-F238E27FC236}">
                <a16:creationId xmlns:a16="http://schemas.microsoft.com/office/drawing/2014/main" id="{D0EC0567-6981-4A53-BBBD-A64E7EE43C41}"/>
              </a:ext>
            </a:extLst>
          </p:cNvPr>
          <p:cNvSpPr txBox="1">
            <a:spLocks/>
          </p:cNvSpPr>
          <p:nvPr/>
        </p:nvSpPr>
        <p:spPr>
          <a:xfrm>
            <a:off x="2574954" y="17781"/>
            <a:ext cx="3994091" cy="5649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u="sng" dirty="0"/>
              <a:t>Classification Model</a:t>
            </a:r>
          </a:p>
        </p:txBody>
      </p:sp>
      <p:sp>
        <p:nvSpPr>
          <p:cNvPr id="15" name="Google Shape;153;p20">
            <a:extLst>
              <a:ext uri="{FF2B5EF4-FFF2-40B4-BE49-F238E27FC236}">
                <a16:creationId xmlns:a16="http://schemas.microsoft.com/office/drawing/2014/main" id="{8F9A1475-C130-45F0-B5C1-95D49E797D72}"/>
              </a:ext>
            </a:extLst>
          </p:cNvPr>
          <p:cNvSpPr txBox="1">
            <a:spLocks/>
          </p:cNvSpPr>
          <p:nvPr/>
        </p:nvSpPr>
        <p:spPr>
          <a:xfrm>
            <a:off x="58505" y="539212"/>
            <a:ext cx="4598555" cy="2763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en-IN" sz="1050" dirty="0"/>
              <a:t>ML model being used</a:t>
            </a:r>
          </a:p>
          <a:p>
            <a:pPr marL="742950" lvl="1" indent="-285750">
              <a:buFont typeface="Arial" panose="020B0604020202020204" pitchFamily="34" charset="0"/>
              <a:buChar char="•"/>
            </a:pPr>
            <a:endParaRPr lang="en-IN" sz="1050" dirty="0"/>
          </a:p>
          <a:p>
            <a:pPr marL="742950" lvl="1" indent="-285750">
              <a:buFont typeface="Arial" panose="020B0604020202020204" pitchFamily="34" charset="0"/>
              <a:buChar char="•"/>
            </a:pPr>
            <a:r>
              <a:rPr lang="en-IN" sz="1050" dirty="0"/>
              <a:t>Random Forest using </a:t>
            </a:r>
            <a:r>
              <a:rPr lang="en-IN" sz="1050" dirty="0" err="1"/>
              <a:t>sklearn</a:t>
            </a:r>
            <a:r>
              <a:rPr lang="en-IN" sz="1050" dirty="0"/>
              <a:t> library</a:t>
            </a:r>
          </a:p>
          <a:p>
            <a:pPr marL="742950" lvl="1" indent="-285750">
              <a:buFont typeface="Arial" panose="020B0604020202020204" pitchFamily="34" charset="0"/>
              <a:buChar char="•"/>
            </a:pPr>
            <a:r>
              <a:rPr lang="en-IN" sz="1050" dirty="0"/>
              <a:t>Parameters: to be tuned using </a:t>
            </a:r>
            <a:r>
              <a:rPr lang="en-IN" sz="1050" dirty="0" err="1"/>
              <a:t>GridSearchCV</a:t>
            </a:r>
            <a:r>
              <a:rPr lang="en-IN" sz="1050" dirty="0"/>
              <a:t> (coded but time did not permit)</a:t>
            </a:r>
          </a:p>
          <a:p>
            <a:pPr marL="914400" lvl="2" indent="0">
              <a:buNone/>
            </a:pPr>
            <a:r>
              <a:rPr lang="en-IN" sz="1050" dirty="0" err="1"/>
              <a:t>n_jobs</a:t>
            </a:r>
            <a:r>
              <a:rPr lang="en-IN" sz="1050" dirty="0"/>
              <a:t>=-1 + default</a:t>
            </a:r>
          </a:p>
          <a:p>
            <a:pPr marL="0" indent="0">
              <a:buNone/>
            </a:pPr>
            <a:r>
              <a:rPr lang="en-IN" sz="1050" b="1" u="sng" dirty="0"/>
              <a:t>Preparing Train Data</a:t>
            </a:r>
          </a:p>
          <a:p>
            <a:pPr marL="171450" indent="-171450">
              <a:buFont typeface="Arial" panose="020B0604020202020204" pitchFamily="34" charset="0"/>
              <a:buChar char="•"/>
            </a:pPr>
            <a:r>
              <a:rPr lang="en-IN" sz="1050" dirty="0"/>
              <a:t>For customers who have been visited even once but did not order, the best logical estimate is that they will not order on their next visit. </a:t>
            </a:r>
          </a:p>
          <a:p>
            <a:pPr marL="171450" indent="-171450">
              <a:buFont typeface="Arial" panose="020B0604020202020204" pitchFamily="34" charset="0"/>
              <a:buChar char="•"/>
            </a:pPr>
            <a:r>
              <a:rPr lang="en-IN" sz="1050" dirty="0"/>
              <a:t>These customers are also not considered for training the classification model.</a:t>
            </a:r>
          </a:p>
          <a:p>
            <a:pPr marL="0" indent="0">
              <a:buNone/>
            </a:pPr>
            <a:r>
              <a:rPr lang="en-IN" sz="1050" b="1" dirty="0"/>
              <a:t>Note: </a:t>
            </a:r>
            <a:r>
              <a:rPr lang="en-IN" sz="1050" dirty="0"/>
              <a:t>No visits were made to such customers in Test Data i.e. visits in 2019. This validates this assumption, but has not been coded in interest of time.</a:t>
            </a:r>
          </a:p>
        </p:txBody>
      </p:sp>
      <p:graphicFrame>
        <p:nvGraphicFramePr>
          <p:cNvPr id="4" name="Table 3">
            <a:extLst>
              <a:ext uri="{FF2B5EF4-FFF2-40B4-BE49-F238E27FC236}">
                <a16:creationId xmlns:a16="http://schemas.microsoft.com/office/drawing/2014/main" id="{37E6441C-6767-4CFA-9704-8405894DE298}"/>
              </a:ext>
            </a:extLst>
          </p:cNvPr>
          <p:cNvGraphicFramePr>
            <a:graphicFrameLocks noGrp="1"/>
          </p:cNvGraphicFramePr>
          <p:nvPr>
            <p:extLst>
              <p:ext uri="{D42A27DB-BD31-4B8C-83A1-F6EECF244321}">
                <p14:modId xmlns:p14="http://schemas.microsoft.com/office/powerpoint/2010/main" val="213380153"/>
              </p:ext>
            </p:extLst>
          </p:nvPr>
        </p:nvGraphicFramePr>
        <p:xfrm>
          <a:off x="4609674" y="1230630"/>
          <a:ext cx="4419601" cy="1341120"/>
        </p:xfrm>
        <a:graphic>
          <a:graphicData uri="http://schemas.openxmlformats.org/drawingml/2006/table">
            <a:tbl>
              <a:tblPr/>
              <a:tblGrid>
                <a:gridCol w="364617">
                  <a:extLst>
                    <a:ext uri="{9D8B030D-6E8A-4147-A177-3AD203B41FA5}">
                      <a16:colId xmlns:a16="http://schemas.microsoft.com/office/drawing/2014/main" val="3771994362"/>
                    </a:ext>
                  </a:extLst>
                </a:gridCol>
                <a:gridCol w="613220">
                  <a:extLst>
                    <a:ext uri="{9D8B030D-6E8A-4147-A177-3AD203B41FA5}">
                      <a16:colId xmlns:a16="http://schemas.microsoft.com/office/drawing/2014/main" val="625748194"/>
                    </a:ext>
                  </a:extLst>
                </a:gridCol>
                <a:gridCol w="596646">
                  <a:extLst>
                    <a:ext uri="{9D8B030D-6E8A-4147-A177-3AD203B41FA5}">
                      <a16:colId xmlns:a16="http://schemas.microsoft.com/office/drawing/2014/main" val="2835314379"/>
                    </a:ext>
                  </a:extLst>
                </a:gridCol>
                <a:gridCol w="925354">
                  <a:extLst>
                    <a:ext uri="{9D8B030D-6E8A-4147-A177-3AD203B41FA5}">
                      <a16:colId xmlns:a16="http://schemas.microsoft.com/office/drawing/2014/main" val="3454476671"/>
                    </a:ext>
                  </a:extLst>
                </a:gridCol>
                <a:gridCol w="1256824">
                  <a:extLst>
                    <a:ext uri="{9D8B030D-6E8A-4147-A177-3AD203B41FA5}">
                      <a16:colId xmlns:a16="http://schemas.microsoft.com/office/drawing/2014/main" val="1333415116"/>
                    </a:ext>
                  </a:extLst>
                </a:gridCol>
                <a:gridCol w="662940">
                  <a:extLst>
                    <a:ext uri="{9D8B030D-6E8A-4147-A177-3AD203B41FA5}">
                      <a16:colId xmlns:a16="http://schemas.microsoft.com/office/drawing/2014/main" val="1685393681"/>
                    </a:ext>
                  </a:extLst>
                </a:gridCol>
              </a:tblGrid>
              <a:tr h="182880">
                <a:tc rowSpan="2" gridSpan="2">
                  <a:txBody>
                    <a:bodyPr/>
                    <a:lstStyle/>
                    <a:p>
                      <a:pPr algn="ctr" fontAlgn="ctr"/>
                      <a:r>
                        <a:rPr lang="en-IN" sz="900" b="1" i="0" u="none" strike="noStrike">
                          <a:solidFill>
                            <a:srgbClr val="000000"/>
                          </a:solidFill>
                          <a:effectLst/>
                          <a:latin typeface="Calibri" panose="020F0502020204030204" pitchFamily="34" charset="0"/>
                        </a:rPr>
                        <a:t>Confusion Matrix</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IN"/>
                    </a:p>
                  </a:txBody>
                  <a:tcPr/>
                </a:tc>
                <a:tc gridSpan="2">
                  <a:txBody>
                    <a:bodyPr/>
                    <a:lstStyle/>
                    <a:p>
                      <a:pPr algn="ctr" fontAlgn="b"/>
                      <a:r>
                        <a:rPr lang="en-IN" sz="900" b="1" i="0" u="none" strike="noStrike">
                          <a:solidFill>
                            <a:srgbClr val="000000"/>
                          </a:solidFill>
                          <a:effectLst/>
                          <a:latin typeface="Calibri" panose="020F0502020204030204" pitchFamily="34" charset="0"/>
                        </a:rPr>
                        <a:t>Predicted</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43871460"/>
                  </a:ext>
                </a:extLst>
              </a:tr>
              <a:tr h="190500">
                <a:tc gridSpan="2" vMerge="1">
                  <a:txBody>
                    <a:bodyPr/>
                    <a:lstStyle/>
                    <a:p>
                      <a:endParaRPr lang="en-IN"/>
                    </a:p>
                  </a:txBody>
                  <a:tcPr/>
                </a:tc>
                <a:tc hMerge="1" vMerge="1">
                  <a:txBody>
                    <a:bodyPr/>
                    <a:lstStyle/>
                    <a:p>
                      <a:endParaRPr lang="en-IN"/>
                    </a:p>
                  </a:txBody>
                  <a:tcPr/>
                </a:tc>
                <a:tc>
                  <a:txBody>
                    <a:bodyPr/>
                    <a:lstStyle/>
                    <a:p>
                      <a:pPr algn="l" fontAlgn="b"/>
                      <a:r>
                        <a:rPr lang="en-IN" sz="900" b="0" i="0" u="none" strike="noStrike">
                          <a:solidFill>
                            <a:srgbClr val="000000"/>
                          </a:solidFill>
                          <a:effectLst/>
                          <a:latin typeface="Calibri" panose="020F0502020204030204" pitchFamily="34" charset="0"/>
                        </a:rPr>
                        <a:t>0 No Order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900" b="0" i="0" u="none" strike="noStrike">
                          <a:solidFill>
                            <a:srgbClr val="000000"/>
                          </a:solidFill>
                          <a:effectLst/>
                          <a:latin typeface="Calibri" panose="020F0502020204030204" pitchFamily="34" charset="0"/>
                        </a:rPr>
                        <a:t>1 atleast 1 qty</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2718802"/>
                  </a:ext>
                </a:extLst>
              </a:tr>
              <a:tr h="182880">
                <a:tc rowSpan="2">
                  <a:txBody>
                    <a:bodyPr/>
                    <a:lstStyle/>
                    <a:p>
                      <a:pPr algn="ctr" fontAlgn="ctr"/>
                      <a:r>
                        <a:rPr lang="en-IN" sz="900" b="1" i="0" u="none" strike="noStrike">
                          <a:solidFill>
                            <a:srgbClr val="000000"/>
                          </a:solidFill>
                          <a:effectLst/>
                          <a:latin typeface="Calibri" panose="020F0502020204030204" pitchFamily="34" charset="0"/>
                        </a:rPr>
                        <a:t>Actual</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0 No Order</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ctr"/>
                      <a:r>
                        <a:rPr lang="en-IN" sz="900" b="0" i="0" u="none" strike="noStrike">
                          <a:solidFill>
                            <a:srgbClr val="000000"/>
                          </a:solidFill>
                          <a:effectLst/>
                          <a:latin typeface="Arial Unicode MS"/>
                        </a:rPr>
                        <a:t>87924</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152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900" b="1" i="0" u="none" strike="noStrike">
                          <a:solidFill>
                            <a:srgbClr val="000000"/>
                          </a:solidFill>
                          <a:effectLst/>
                          <a:latin typeface="Calibri" panose="020F0502020204030204" pitchFamily="34" charset="0"/>
                        </a:rPr>
                        <a:t>Recall or Sensitivity</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0.9983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5245296"/>
                  </a:ext>
                </a:extLst>
              </a:tr>
              <a:tr h="190500">
                <a:tc vMerge="1">
                  <a:txBody>
                    <a:bodyPr/>
                    <a:lstStyle/>
                    <a:p>
                      <a:endParaRPr lang="en-IN"/>
                    </a:p>
                  </a:txBody>
                  <a:tcPr/>
                </a:tc>
                <a:tc>
                  <a:txBody>
                    <a:bodyPr/>
                    <a:lstStyle/>
                    <a:p>
                      <a:pPr algn="l" fontAlgn="b"/>
                      <a:r>
                        <a:rPr lang="en-IN" sz="900" b="0" i="0" u="none" strike="noStrike">
                          <a:solidFill>
                            <a:srgbClr val="000000"/>
                          </a:solidFill>
                          <a:effectLst/>
                          <a:latin typeface="Calibri" panose="020F0502020204030204" pitchFamily="34" charset="0"/>
                        </a:rPr>
                        <a:t>1 atleast 1 qty</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fontAlgn="ctr"/>
                      <a:r>
                        <a:rPr lang="en-IN" sz="900" b="0" i="0" u="none" strike="noStrike">
                          <a:solidFill>
                            <a:srgbClr val="000000"/>
                          </a:solidFill>
                          <a:effectLst/>
                          <a:latin typeface="Arial Unicode MS"/>
                        </a:rPr>
                        <a:t>159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58558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900" b="1" i="0" u="none" strike="noStrike">
                          <a:solidFill>
                            <a:srgbClr val="000000"/>
                          </a:solidFill>
                          <a:effectLst/>
                          <a:latin typeface="Calibri" panose="020F0502020204030204" pitchFamily="34" charset="0"/>
                        </a:rPr>
                        <a:t>Specificity</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0.9973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6596163"/>
                  </a:ext>
                </a:extLst>
              </a:tr>
              <a:tr h="312420">
                <a:tc>
                  <a:txBody>
                    <a:bodyPr/>
                    <a:lstStyle/>
                    <a:p>
                      <a:pPr algn="l" fontAlgn="b"/>
                      <a:endParaRPr lang="en-IN" sz="9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IN" sz="900" b="1" i="0" u="none" strike="noStrike">
                          <a:solidFill>
                            <a:srgbClr val="000000"/>
                          </a:solidFill>
                          <a:effectLst/>
                          <a:latin typeface="Calibri" panose="020F0502020204030204" pitchFamily="34" charset="0"/>
                        </a:rPr>
                        <a:t>Precision</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Negative Predictive Value</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Accuracy</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0.9979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7577802"/>
                  </a:ext>
                </a:extLst>
              </a:tr>
              <a:tr h="190500">
                <a:tc>
                  <a:txBody>
                    <a:bodyPr/>
                    <a:lstStyle/>
                    <a:p>
                      <a:pPr algn="l" fontAlgn="b"/>
                      <a:endParaRPr lang="en-IN" sz="9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IN" sz="900" b="0" i="0" u="none" strike="noStrike">
                          <a:solidFill>
                            <a:srgbClr val="000000"/>
                          </a:solidFill>
                          <a:effectLst/>
                          <a:latin typeface="Calibri" panose="020F0502020204030204" pitchFamily="34" charset="0"/>
                        </a:rPr>
                        <a:t>0.9982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0.9974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F1 Score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0.99823455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2809282"/>
                  </a:ext>
                </a:extLst>
              </a:tr>
            </a:tbl>
          </a:graphicData>
        </a:graphic>
      </p:graphicFrame>
      <p:sp>
        <p:nvSpPr>
          <p:cNvPr id="9" name="Google Shape;153;p20">
            <a:extLst>
              <a:ext uri="{FF2B5EF4-FFF2-40B4-BE49-F238E27FC236}">
                <a16:creationId xmlns:a16="http://schemas.microsoft.com/office/drawing/2014/main" id="{5817B25A-354D-42B8-9D1C-95B40CDCC654}"/>
              </a:ext>
            </a:extLst>
          </p:cNvPr>
          <p:cNvSpPr txBox="1">
            <a:spLocks/>
          </p:cNvSpPr>
          <p:nvPr/>
        </p:nvSpPr>
        <p:spPr>
          <a:xfrm>
            <a:off x="66378" y="3093510"/>
            <a:ext cx="8688547" cy="2763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lgn="ctr">
              <a:buNone/>
            </a:pPr>
            <a:r>
              <a:rPr lang="en-US" sz="1050" b="1" dirty="0"/>
              <a:t>Sampling to handle Imbalanced Data</a:t>
            </a:r>
          </a:p>
          <a:p>
            <a:pPr marL="171450" indent="-171450">
              <a:buFont typeface="Arial" panose="020B0604020202020204" pitchFamily="34" charset="0"/>
              <a:buChar char="•"/>
            </a:pPr>
            <a:r>
              <a:rPr lang="en-IN" sz="1050" dirty="0"/>
              <a:t>We need to create train data by oversampling the class where customers ordered as we have </a:t>
            </a:r>
            <a:r>
              <a:rPr lang="en-IN" sz="1050" b="1" dirty="0"/>
              <a:t>imbalanced class problem </a:t>
            </a:r>
            <a:r>
              <a:rPr lang="en-IN" sz="1050" dirty="0"/>
              <a:t>where customer does not order </a:t>
            </a:r>
            <a:r>
              <a:rPr lang="en-IN" sz="1050" b="1" dirty="0"/>
              <a:t>in 94% </a:t>
            </a:r>
            <a:r>
              <a:rPr lang="en-IN" sz="1050" dirty="0"/>
              <a:t>of the visits.</a:t>
            </a:r>
          </a:p>
          <a:p>
            <a:pPr marL="171450" indent="-171450">
              <a:buFont typeface="Arial" panose="020B0604020202020204" pitchFamily="34" charset="0"/>
              <a:buChar char="•"/>
            </a:pPr>
            <a:r>
              <a:rPr lang="en-IN" sz="1050" dirty="0"/>
              <a:t>Used all visits data where </a:t>
            </a:r>
            <a:r>
              <a:rPr lang="en-IN" sz="1050" b="1" dirty="0"/>
              <a:t>customer ordered</a:t>
            </a:r>
            <a:r>
              <a:rPr lang="en-IN" sz="1050" dirty="0"/>
              <a:t> as train data. This would constitute </a:t>
            </a:r>
            <a:r>
              <a:rPr lang="en-IN" sz="1050" b="1" dirty="0"/>
              <a:t>40%</a:t>
            </a:r>
            <a:r>
              <a:rPr lang="en-IN" sz="1050" dirty="0"/>
              <a:t> of total train data.</a:t>
            </a:r>
          </a:p>
          <a:p>
            <a:pPr marL="171450" indent="-171450">
              <a:buFont typeface="Arial" panose="020B0604020202020204" pitchFamily="34" charset="0"/>
              <a:buChar char="•"/>
            </a:pPr>
            <a:r>
              <a:rPr lang="en-IN" sz="1050" b="1" dirty="0"/>
              <a:t>60%</a:t>
            </a:r>
            <a:r>
              <a:rPr lang="en-IN" sz="1050" dirty="0"/>
              <a:t> of all train data has visits </a:t>
            </a:r>
            <a:r>
              <a:rPr lang="en-IN" sz="1050" b="1" dirty="0"/>
              <a:t>where no order </a:t>
            </a:r>
            <a:r>
              <a:rPr lang="en-IN" sz="1050" dirty="0"/>
              <a:t>was made.</a:t>
            </a:r>
          </a:p>
          <a:p>
            <a:pPr marL="171450" indent="-171450">
              <a:buFont typeface="Arial" panose="020B0604020202020204" pitchFamily="34" charset="0"/>
              <a:buChar char="•"/>
            </a:pPr>
            <a:r>
              <a:rPr lang="en-IN" sz="1050" b="1" dirty="0"/>
              <a:t>Stratified sampling  </a:t>
            </a:r>
            <a:r>
              <a:rPr lang="en-IN" sz="1050" dirty="0"/>
              <a:t>is used to </a:t>
            </a:r>
            <a:r>
              <a:rPr lang="en-IN" sz="1050" b="1" dirty="0"/>
              <a:t>maintain proportion </a:t>
            </a:r>
            <a:r>
              <a:rPr lang="en-IN" sz="1050" dirty="0"/>
              <a:t>of visits from each </a:t>
            </a:r>
            <a:r>
              <a:rPr lang="en-IN" sz="1050" b="1" dirty="0"/>
              <a:t>month</a:t>
            </a:r>
            <a:r>
              <a:rPr lang="en-IN" sz="1050" dirty="0"/>
              <a:t> and </a:t>
            </a:r>
            <a:r>
              <a:rPr lang="en-IN" sz="1050" b="1" dirty="0"/>
              <a:t>customer cluster </a:t>
            </a:r>
            <a:r>
              <a:rPr lang="en-IN" sz="1050" dirty="0"/>
              <a:t>within the sampled training visits where no order was made.</a:t>
            </a:r>
          </a:p>
          <a:p>
            <a:pPr marL="171450" indent="-171450">
              <a:buFont typeface="Arial" panose="020B0604020202020204" pitchFamily="34" charset="0"/>
              <a:buChar char="•"/>
            </a:pPr>
            <a:endParaRPr lang="en-IN" sz="1050" dirty="0"/>
          </a:p>
          <a:p>
            <a:pPr marL="0" indent="0">
              <a:buNone/>
            </a:pPr>
            <a:endParaRPr lang="en-US" sz="1050" u="sng" dirty="0"/>
          </a:p>
          <a:p>
            <a:pPr marL="0" indent="0">
              <a:buNone/>
            </a:pPr>
            <a:endParaRPr lang="en-US" sz="1050" dirty="0"/>
          </a:p>
          <a:p>
            <a:pPr marL="285750" indent="-285750">
              <a:buFont typeface="Arial" panose="020B0604020202020204" pitchFamily="34" charset="0"/>
              <a:buChar char="•"/>
            </a:pPr>
            <a:endParaRPr lang="en-US" sz="1050" dirty="0"/>
          </a:p>
        </p:txBody>
      </p:sp>
    </p:spTree>
    <p:extLst>
      <p:ext uri="{BB962C8B-B14F-4D97-AF65-F5344CB8AC3E}">
        <p14:creationId xmlns:p14="http://schemas.microsoft.com/office/powerpoint/2010/main" val="1835043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EABE379E-410E-4A4F-8BD8-A57B5E72A840}"/>
              </a:ext>
            </a:extLst>
          </p:cNvPr>
          <p:cNvSpPr>
            <a:spLocks noGrp="1"/>
          </p:cNvSpPr>
          <p:nvPr>
            <p:ph type="sldNum" idx="12"/>
          </p:nvPr>
        </p:nvSpPr>
        <p:spPr>
          <a:xfrm>
            <a:off x="8480575" y="4696933"/>
            <a:ext cx="548700" cy="313500"/>
          </a:xfrm>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7" name="Google Shape;93;p13">
            <a:extLst>
              <a:ext uri="{FF2B5EF4-FFF2-40B4-BE49-F238E27FC236}">
                <a16:creationId xmlns:a16="http://schemas.microsoft.com/office/drawing/2014/main" id="{DE0549A5-F18E-4AD0-8F41-6E6D5AC4A963}"/>
              </a:ext>
            </a:extLst>
          </p:cNvPr>
          <p:cNvSpPr txBox="1">
            <a:spLocks/>
          </p:cNvSpPr>
          <p:nvPr/>
        </p:nvSpPr>
        <p:spPr>
          <a:xfrm>
            <a:off x="2570961" y="57037"/>
            <a:ext cx="4002077" cy="5649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u="sng" dirty="0"/>
              <a:t>Regression Model</a:t>
            </a:r>
          </a:p>
        </p:txBody>
      </p:sp>
      <p:sp>
        <p:nvSpPr>
          <p:cNvPr id="8" name="Google Shape;153;p20">
            <a:extLst>
              <a:ext uri="{FF2B5EF4-FFF2-40B4-BE49-F238E27FC236}">
                <a16:creationId xmlns:a16="http://schemas.microsoft.com/office/drawing/2014/main" id="{5A6D9589-58F1-4EFB-B358-ABD6717A6A41}"/>
              </a:ext>
            </a:extLst>
          </p:cNvPr>
          <p:cNvSpPr txBox="1">
            <a:spLocks/>
          </p:cNvSpPr>
          <p:nvPr/>
        </p:nvSpPr>
        <p:spPr>
          <a:xfrm>
            <a:off x="36733" y="699952"/>
            <a:ext cx="4535267" cy="3996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en-IN" sz="1050" dirty="0"/>
              <a:t>ML model being used</a:t>
            </a:r>
          </a:p>
          <a:p>
            <a:pPr marL="742950" lvl="1" indent="-285750">
              <a:buFont typeface="Arial" panose="020B0604020202020204" pitchFamily="34" charset="0"/>
              <a:buChar char="•"/>
            </a:pPr>
            <a:endParaRPr lang="en-IN" sz="1050" dirty="0"/>
          </a:p>
          <a:p>
            <a:pPr marL="742950" lvl="1" indent="-285750">
              <a:buFont typeface="Arial" panose="020B0604020202020204" pitchFamily="34" charset="0"/>
              <a:buChar char="•"/>
            </a:pPr>
            <a:r>
              <a:rPr lang="en-IN" sz="1050" dirty="0"/>
              <a:t>Random Forest using </a:t>
            </a:r>
            <a:r>
              <a:rPr lang="en-IN" sz="1050" dirty="0" err="1"/>
              <a:t>sklearn</a:t>
            </a:r>
            <a:r>
              <a:rPr lang="en-IN" sz="1050" dirty="0"/>
              <a:t> library</a:t>
            </a:r>
          </a:p>
          <a:p>
            <a:pPr marL="742950" lvl="1" indent="-285750">
              <a:buFont typeface="Arial" panose="020B0604020202020204" pitchFamily="34" charset="0"/>
              <a:buChar char="•"/>
            </a:pPr>
            <a:r>
              <a:rPr lang="en-IN" sz="1050" dirty="0"/>
              <a:t>Parameters: to be tuned using </a:t>
            </a:r>
            <a:r>
              <a:rPr lang="en-IN" sz="1050" dirty="0" err="1"/>
              <a:t>GridSearchCV</a:t>
            </a:r>
            <a:r>
              <a:rPr lang="en-IN" sz="1050" dirty="0"/>
              <a:t> (coded but time did not permit)</a:t>
            </a:r>
          </a:p>
          <a:p>
            <a:pPr marL="742950" lvl="1" indent="-285750">
              <a:buFont typeface="Arial" panose="020B0604020202020204" pitchFamily="34" charset="0"/>
              <a:buChar char="•"/>
            </a:pPr>
            <a:endParaRPr lang="en-IN" sz="1050" dirty="0"/>
          </a:p>
          <a:p>
            <a:pPr marL="457200" lvl="1" indent="0">
              <a:buNone/>
            </a:pPr>
            <a:r>
              <a:rPr lang="pt-BR" sz="1050" dirty="0"/>
              <a:t>	n_jobs=-1,n_estimators=10</a:t>
            </a:r>
            <a:endParaRPr lang="en-IN" sz="1050" dirty="0"/>
          </a:p>
          <a:p>
            <a:pPr marL="0" indent="0">
              <a:buNone/>
            </a:pPr>
            <a:endParaRPr lang="en-IN" sz="1050" dirty="0"/>
          </a:p>
          <a:p>
            <a:pPr marL="0" indent="0">
              <a:buNone/>
            </a:pPr>
            <a:r>
              <a:rPr lang="en-IN" sz="1050" u="sng" dirty="0"/>
              <a:t>Train Data</a:t>
            </a:r>
            <a:endParaRPr lang="en-IN" sz="1050" dirty="0"/>
          </a:p>
          <a:p>
            <a:pPr marL="171450" indent="-171450">
              <a:buFont typeface="Arial" panose="020B0604020202020204" pitchFamily="34" charset="0"/>
              <a:buChar char="•"/>
            </a:pPr>
            <a:r>
              <a:rPr lang="en-IN" sz="1050" dirty="0"/>
              <a:t>We are only considering visits where customers placed an order for training the regression model.</a:t>
            </a:r>
          </a:p>
          <a:p>
            <a:pPr marL="171450" indent="-171450">
              <a:buFont typeface="Arial" panose="020B0604020202020204" pitchFamily="34" charset="0"/>
              <a:buChar char="•"/>
            </a:pPr>
            <a:r>
              <a:rPr lang="en-IN" sz="1050" dirty="0"/>
              <a:t>This fits in our model architecture as we are only going to use this regression model to estimate order quantity for those visits where our classification model predicts an order will be made.</a:t>
            </a:r>
          </a:p>
          <a:p>
            <a:pPr marL="171450" indent="-171450">
              <a:buFont typeface="Arial" panose="020B0604020202020204" pitchFamily="34" charset="0"/>
              <a:buChar char="•"/>
            </a:pPr>
            <a:endParaRPr lang="en-IN" sz="1050" dirty="0"/>
          </a:p>
          <a:p>
            <a:pPr marL="0" indent="0">
              <a:buNone/>
            </a:pPr>
            <a:endParaRPr lang="en-US" sz="1050" u="sng" dirty="0"/>
          </a:p>
          <a:p>
            <a:pPr marL="0" indent="0">
              <a:buNone/>
            </a:pPr>
            <a:endParaRPr lang="en-US" sz="1050" dirty="0"/>
          </a:p>
          <a:p>
            <a:pPr marL="285750" indent="-285750">
              <a:buFont typeface="Arial" panose="020B0604020202020204" pitchFamily="34" charset="0"/>
              <a:buChar char="•"/>
            </a:pPr>
            <a:endParaRPr lang="en-US" sz="1050" dirty="0"/>
          </a:p>
        </p:txBody>
      </p:sp>
      <p:graphicFrame>
        <p:nvGraphicFramePr>
          <p:cNvPr id="2" name="Table 1">
            <a:extLst>
              <a:ext uri="{FF2B5EF4-FFF2-40B4-BE49-F238E27FC236}">
                <a16:creationId xmlns:a16="http://schemas.microsoft.com/office/drawing/2014/main" id="{08FF9E03-4E9C-4250-9D66-0B15A6ADBA82}"/>
              </a:ext>
            </a:extLst>
          </p:cNvPr>
          <p:cNvGraphicFramePr>
            <a:graphicFrameLocks noGrp="1"/>
          </p:cNvGraphicFramePr>
          <p:nvPr>
            <p:extLst>
              <p:ext uri="{D42A27DB-BD31-4B8C-83A1-F6EECF244321}">
                <p14:modId xmlns:p14="http://schemas.microsoft.com/office/powerpoint/2010/main" val="2060246579"/>
              </p:ext>
            </p:extLst>
          </p:nvPr>
        </p:nvGraphicFramePr>
        <p:xfrm>
          <a:off x="5461788" y="1631642"/>
          <a:ext cx="2222500" cy="1066800"/>
        </p:xfrm>
        <a:graphic>
          <a:graphicData uri="http://schemas.openxmlformats.org/drawingml/2006/table">
            <a:tbl>
              <a:tblPr/>
              <a:tblGrid>
                <a:gridCol w="1612900">
                  <a:extLst>
                    <a:ext uri="{9D8B030D-6E8A-4147-A177-3AD203B41FA5}">
                      <a16:colId xmlns:a16="http://schemas.microsoft.com/office/drawing/2014/main" val="1733479717"/>
                    </a:ext>
                  </a:extLst>
                </a:gridCol>
                <a:gridCol w="609600">
                  <a:extLst>
                    <a:ext uri="{9D8B030D-6E8A-4147-A177-3AD203B41FA5}">
                      <a16:colId xmlns:a16="http://schemas.microsoft.com/office/drawing/2014/main" val="1289980362"/>
                    </a:ext>
                  </a:extLst>
                </a:gridCol>
              </a:tblGrid>
              <a:tr h="182880">
                <a:tc>
                  <a:txBody>
                    <a:bodyPr/>
                    <a:lstStyle/>
                    <a:p>
                      <a:pPr algn="l" fontAlgn="ctr"/>
                      <a:r>
                        <a:rPr lang="en-IN" sz="900" b="1" i="0" u="none" strike="noStrike">
                          <a:solidFill>
                            <a:srgbClr val="000000"/>
                          </a:solidFill>
                          <a:effectLst/>
                          <a:latin typeface="Calibri" panose="020F0502020204030204" pitchFamily="34" charset="0"/>
                        </a:rPr>
                        <a:t>Non Zero Accuracy</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900" b="0" i="0" u="none" strike="noStrike">
                          <a:solidFill>
                            <a:srgbClr val="000000"/>
                          </a:solidFill>
                          <a:effectLst/>
                          <a:latin typeface="Calibri" panose="020F0502020204030204" pitchFamily="34" charset="0"/>
                        </a:rPr>
                        <a:t>72%</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3532547"/>
                  </a:ext>
                </a:extLst>
              </a:tr>
              <a:tr h="190500">
                <a:tc>
                  <a:txBody>
                    <a:bodyPr/>
                    <a:lstStyle/>
                    <a:p>
                      <a:pPr algn="l" fontAlgn="ctr"/>
                      <a:r>
                        <a:rPr lang="en-IN" sz="900" b="1" i="0" u="none" strike="noStrike">
                          <a:solidFill>
                            <a:srgbClr val="000000"/>
                          </a:solidFill>
                          <a:effectLst/>
                          <a:latin typeface="Calibri" panose="020F0502020204030204" pitchFamily="34" charset="0"/>
                        </a:rPr>
                        <a:t>R-squared</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4009364"/>
                  </a:ext>
                </a:extLst>
              </a:tr>
              <a:tr h="312420">
                <a:tc>
                  <a:txBody>
                    <a:bodyPr/>
                    <a:lstStyle/>
                    <a:p>
                      <a:pPr algn="l" fontAlgn="ctr"/>
                      <a:r>
                        <a:rPr lang="en-IN" sz="900" b="1" i="0" u="none" strike="noStrike">
                          <a:solidFill>
                            <a:srgbClr val="000000"/>
                          </a:solidFill>
                          <a:effectLst/>
                          <a:latin typeface="Calibri" panose="020F0502020204030204" pitchFamily="34" charset="0"/>
                        </a:rPr>
                        <a:t>Mean Absolute percentage Error</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125%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170053"/>
                  </a:ext>
                </a:extLst>
              </a:tr>
              <a:tr h="190500">
                <a:tc>
                  <a:txBody>
                    <a:bodyPr/>
                    <a:lstStyle/>
                    <a:p>
                      <a:pPr algn="l" fontAlgn="ctr"/>
                      <a:r>
                        <a:rPr lang="en-IN" sz="900" b="1" i="0" u="none" strike="noStrike">
                          <a:solidFill>
                            <a:srgbClr val="000000"/>
                          </a:solidFill>
                          <a:effectLst/>
                          <a:latin typeface="Calibri" panose="020F0502020204030204" pitchFamily="34" charset="0"/>
                        </a:rPr>
                        <a:t>Mean Squared Error</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47%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8861682"/>
                  </a:ext>
                </a:extLst>
              </a:tr>
              <a:tr h="190500">
                <a:tc>
                  <a:txBody>
                    <a:bodyPr/>
                    <a:lstStyle/>
                    <a:p>
                      <a:pPr algn="l" fontAlgn="ctr"/>
                      <a:r>
                        <a:rPr lang="en-IN" sz="900" b="1" i="0" u="none" strike="noStrike">
                          <a:solidFill>
                            <a:srgbClr val="000000"/>
                          </a:solidFill>
                          <a:effectLst/>
                          <a:latin typeface="Calibri" panose="020F0502020204030204" pitchFamily="34" charset="0"/>
                        </a:rPr>
                        <a:t>Root Mean Squared Error</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7912914"/>
                  </a:ext>
                </a:extLst>
              </a:tr>
            </a:tbl>
          </a:graphicData>
        </a:graphic>
      </p:graphicFrame>
    </p:spTree>
    <p:extLst>
      <p:ext uri="{BB962C8B-B14F-4D97-AF65-F5344CB8AC3E}">
        <p14:creationId xmlns:p14="http://schemas.microsoft.com/office/powerpoint/2010/main" val="1445754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18"/>
          <p:cNvSpPr txBox="1">
            <a:spLocks noGrp="1"/>
          </p:cNvSpPr>
          <p:nvPr>
            <p:ph type="ctrTitle" idx="4294967295"/>
          </p:nvPr>
        </p:nvSpPr>
        <p:spPr>
          <a:xfrm>
            <a:off x="1396409" y="-18565"/>
            <a:ext cx="6351181" cy="6514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lt1"/>
                </a:solidFill>
              </a:rPr>
              <a:t>Assumptions and Suggestions</a:t>
            </a:r>
            <a:endParaRPr dirty="0">
              <a:solidFill>
                <a:schemeClr val="lt1"/>
              </a:solidFill>
            </a:endParaRPr>
          </a:p>
        </p:txBody>
      </p:sp>
      <p:sp>
        <p:nvSpPr>
          <p:cNvPr id="133" name="Google Shape;133;p18"/>
          <p:cNvSpPr txBox="1">
            <a:spLocks noGrp="1"/>
          </p:cNvSpPr>
          <p:nvPr>
            <p:ph type="subTitle" idx="4294967295"/>
          </p:nvPr>
        </p:nvSpPr>
        <p:spPr>
          <a:xfrm>
            <a:off x="114724" y="780569"/>
            <a:ext cx="8844977" cy="4073114"/>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600"/>
              </a:spcBef>
              <a:spcAft>
                <a:spcPts val="0"/>
              </a:spcAft>
              <a:buFont typeface="Arial" panose="020B0604020202020204" pitchFamily="34" charset="0"/>
              <a:buChar char="•"/>
            </a:pPr>
            <a:r>
              <a:rPr lang="en-IN" sz="1200" dirty="0">
                <a:solidFill>
                  <a:schemeClr val="lt1"/>
                </a:solidFill>
              </a:rPr>
              <a:t>Reduce granularity and estimate monthly quantity for each customer for more accurate regression and spread it over weeks using an index to distribute monthly quantity within a month.</a:t>
            </a:r>
          </a:p>
          <a:p>
            <a:pPr marL="342900" lvl="0" indent="-342900" algn="l" rtl="0">
              <a:lnSpc>
                <a:spcPct val="150000"/>
              </a:lnSpc>
              <a:spcBef>
                <a:spcPts val="600"/>
              </a:spcBef>
              <a:spcAft>
                <a:spcPts val="0"/>
              </a:spcAft>
              <a:buFont typeface="Arial" panose="020B0604020202020204" pitchFamily="34" charset="0"/>
              <a:buChar char="•"/>
            </a:pPr>
            <a:endParaRPr lang="en-IN" sz="1200" dirty="0">
              <a:solidFill>
                <a:schemeClr val="lt1"/>
              </a:solidFill>
            </a:endParaRPr>
          </a:p>
          <a:p>
            <a:pPr marL="342900" lvl="0" indent="-342900" algn="l" rtl="0">
              <a:lnSpc>
                <a:spcPct val="150000"/>
              </a:lnSpc>
              <a:spcBef>
                <a:spcPts val="600"/>
              </a:spcBef>
              <a:spcAft>
                <a:spcPts val="0"/>
              </a:spcAft>
              <a:buFont typeface="Arial" panose="020B0604020202020204" pitchFamily="34" charset="0"/>
              <a:buChar char="•"/>
            </a:pPr>
            <a:r>
              <a:rPr lang="en-IN" sz="1200" dirty="0">
                <a:solidFill>
                  <a:schemeClr val="lt1"/>
                </a:solidFill>
              </a:rPr>
              <a:t>Since we are using ensemble architecture for estimating order quantities, we can leverage the classifier to create a feature which can be utilized for regression greatly improving regression performance.</a:t>
            </a:r>
          </a:p>
          <a:p>
            <a:pPr marL="342900" lvl="0" indent="-342900" algn="l" rtl="0">
              <a:lnSpc>
                <a:spcPct val="150000"/>
              </a:lnSpc>
              <a:spcBef>
                <a:spcPts val="600"/>
              </a:spcBef>
              <a:spcAft>
                <a:spcPts val="0"/>
              </a:spcAft>
              <a:buFont typeface="Arial" panose="020B0604020202020204" pitchFamily="34" charset="0"/>
              <a:buChar char="•"/>
            </a:pPr>
            <a:endParaRPr lang="en-IN" sz="1200" dirty="0">
              <a:solidFill>
                <a:schemeClr val="lt1"/>
              </a:solidFill>
            </a:endParaRPr>
          </a:p>
          <a:p>
            <a:pPr marL="342900" lvl="0" indent="-342900">
              <a:lnSpc>
                <a:spcPct val="150000"/>
              </a:lnSpc>
              <a:buFont typeface="Arial" panose="020B0604020202020204" pitchFamily="34" charset="0"/>
              <a:buChar char="•"/>
            </a:pPr>
            <a:r>
              <a:rPr lang="en-US" sz="1200" dirty="0">
                <a:solidFill>
                  <a:schemeClr val="lt1"/>
                </a:solidFill>
              </a:rPr>
              <a:t>Since we have no geographical details for a customer, it is assumed that they are all located in same geographical area and cater to same market.</a:t>
            </a:r>
          </a:p>
          <a:p>
            <a:pPr marL="342900" lvl="0" indent="-342900">
              <a:lnSpc>
                <a:spcPct val="150000"/>
              </a:lnSpc>
              <a:buFont typeface="Arial" panose="020B0604020202020204" pitchFamily="34" charset="0"/>
              <a:buChar char="•"/>
            </a:pPr>
            <a:endParaRPr lang="en-US" sz="1200" dirty="0">
              <a:solidFill>
                <a:schemeClr val="lt1"/>
              </a:solidFill>
            </a:endParaRPr>
          </a:p>
          <a:p>
            <a:pPr marL="342900" lvl="0" indent="-342900">
              <a:lnSpc>
                <a:spcPct val="150000"/>
              </a:lnSpc>
              <a:buFont typeface="Arial" panose="020B0604020202020204" pitchFamily="34" charset="0"/>
              <a:buChar char="•"/>
            </a:pPr>
            <a:r>
              <a:rPr lang="en-US" sz="1200" dirty="0">
                <a:solidFill>
                  <a:schemeClr val="lt1"/>
                </a:solidFill>
              </a:rPr>
              <a:t>If we can have information about marketing activities of ABC ltd, we can better estimate order quantity.</a:t>
            </a:r>
            <a:endParaRPr lang="en-IN" sz="1200" dirty="0">
              <a:solidFill>
                <a:schemeClr val="lt1"/>
              </a:solidFill>
            </a:endParaRPr>
          </a:p>
          <a:p>
            <a:pPr marL="342900" lvl="0" indent="-342900" algn="l" rtl="0">
              <a:lnSpc>
                <a:spcPct val="150000"/>
              </a:lnSpc>
              <a:spcBef>
                <a:spcPts val="600"/>
              </a:spcBef>
              <a:spcAft>
                <a:spcPts val="0"/>
              </a:spcAft>
              <a:buFont typeface="Arial" panose="020B0604020202020204" pitchFamily="34" charset="0"/>
              <a:buChar char="•"/>
            </a:pPr>
            <a:endParaRPr sz="1200" dirty="0">
              <a:solidFill>
                <a:schemeClr val="lt1"/>
              </a:solidFill>
            </a:endParaRPr>
          </a:p>
        </p:txBody>
      </p:sp>
      <p:sp>
        <p:nvSpPr>
          <p:cNvPr id="139" name="Google Shape;139;p1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335" name="Google Shape;335;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a:solidFill>
                  <a:schemeClr val="lt1"/>
                </a:solidFill>
              </a:rPr>
              <a:t>Any questions?</a:t>
            </a:r>
            <a:endParaRPr sz="4800" b="1">
              <a:solidFill>
                <a:schemeClr val="lt1"/>
              </a:solidFill>
            </a:endParaRPr>
          </a:p>
        </p:txBody>
      </p:sp>
      <p:sp>
        <p:nvSpPr>
          <p:cNvPr id="336" name="Google Shape;336;p34"/>
          <p:cNvSpPr txBox="1">
            <a:spLocks noGrp="1"/>
          </p:cNvSpPr>
          <p:nvPr>
            <p:ph type="body" idx="4294967295"/>
          </p:nvPr>
        </p:nvSpPr>
        <p:spPr>
          <a:xfrm>
            <a:off x="916025" y="2759006"/>
            <a:ext cx="5561100" cy="199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chemeClr val="bg1"/>
                </a:solidFill>
              </a:rPr>
              <a:t>You can find me at:</a:t>
            </a:r>
          </a:p>
          <a:p>
            <a:pPr marL="0" lvl="0" indent="0" algn="l" rtl="0">
              <a:lnSpc>
                <a:spcPct val="150000"/>
              </a:lnSpc>
              <a:spcBef>
                <a:spcPts val="600"/>
              </a:spcBef>
              <a:spcAft>
                <a:spcPts val="0"/>
              </a:spcAft>
              <a:buNone/>
            </a:pPr>
            <a:r>
              <a:rPr lang="en" sz="1200" dirty="0">
                <a:solidFill>
                  <a:schemeClr val="bg1"/>
                </a:solidFill>
              </a:rPr>
              <a:t>+91 9004201116</a:t>
            </a:r>
            <a:endParaRPr sz="1200" dirty="0">
              <a:solidFill>
                <a:schemeClr val="bg1"/>
              </a:solidFill>
            </a:endParaRPr>
          </a:p>
          <a:p>
            <a:pPr marL="0" lvl="0" indent="0" algn="l" rtl="0">
              <a:lnSpc>
                <a:spcPct val="150000"/>
              </a:lnSpc>
              <a:spcBef>
                <a:spcPts val="600"/>
              </a:spcBef>
              <a:spcAft>
                <a:spcPts val="0"/>
              </a:spcAft>
              <a:buNone/>
            </a:pPr>
            <a:r>
              <a:rPr lang="en-IN" sz="1200" dirty="0">
                <a:solidFill>
                  <a:schemeClr val="bg1"/>
                </a:solidFill>
              </a:rPr>
              <a:t>aviral.agarwal93@gmail.com</a:t>
            </a:r>
            <a:endParaRPr sz="1200" dirty="0">
              <a:solidFill>
                <a:schemeClr val="bg1"/>
              </a:solidFill>
            </a:endParaRPr>
          </a:p>
          <a:p>
            <a:pPr marL="0" lvl="0" indent="0">
              <a:lnSpc>
                <a:spcPct val="150000"/>
              </a:lnSpc>
              <a:buNone/>
            </a:pPr>
            <a:r>
              <a:rPr lang="en-IN" sz="1200" dirty="0">
                <a:solidFill>
                  <a:schemeClr val="bg1"/>
                </a:solidFill>
                <a:hlinkClick r:id="rId3">
                  <a:extLst>
                    <a:ext uri="{A12FA001-AC4F-418D-AE19-62706E023703}">
                      <ahyp:hlinkClr xmlns:ahyp="http://schemas.microsoft.com/office/drawing/2018/hyperlinkcolor" val="tx"/>
                    </a:ext>
                  </a:extLst>
                </a:hlinkClick>
              </a:rPr>
              <a:t>LinkedIn</a:t>
            </a:r>
            <a:r>
              <a:rPr lang="en-IN" sz="1200" dirty="0">
                <a:solidFill>
                  <a:schemeClr val="bg1"/>
                </a:solidFill>
              </a:rPr>
              <a:t> </a:t>
            </a:r>
          </a:p>
          <a:p>
            <a:pPr marL="0" lvl="0" indent="0">
              <a:lnSpc>
                <a:spcPct val="150000"/>
              </a:lnSpc>
              <a:buNone/>
            </a:pPr>
            <a:r>
              <a:rPr lang="en-IN" sz="1200" dirty="0">
                <a:solidFill>
                  <a:schemeClr val="bg1"/>
                </a:solidFill>
                <a:hlinkClick r:id="rId4">
                  <a:extLst>
                    <a:ext uri="{A12FA001-AC4F-418D-AE19-62706E023703}">
                      <ahyp:hlinkClr xmlns:ahyp="http://schemas.microsoft.com/office/drawing/2018/hyperlinkcolor" val="tx"/>
                    </a:ext>
                  </a:extLst>
                </a:hlinkClick>
              </a:rPr>
              <a:t>Medium</a:t>
            </a:r>
            <a:endParaRPr sz="1200" dirty="0">
              <a:solidFill>
                <a:schemeClr val="bg1"/>
              </a:solidFill>
            </a:endParaRPr>
          </a:p>
        </p:txBody>
      </p:sp>
      <p:sp>
        <p:nvSpPr>
          <p:cNvPr id="337" name="Google Shape;337;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050" name="Picture 2" descr="Medium on the App Store">
            <a:extLst>
              <a:ext uri="{FF2B5EF4-FFF2-40B4-BE49-F238E27FC236}">
                <a16:creationId xmlns:a16="http://schemas.microsoft.com/office/drawing/2014/main" id="{AA3F46F8-E493-443C-AFA4-F3783ECD67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4027" y="4479630"/>
            <a:ext cx="217303" cy="2173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inkedin icon">
            <a:extLst>
              <a:ext uri="{FF2B5EF4-FFF2-40B4-BE49-F238E27FC236}">
                <a16:creationId xmlns:a16="http://schemas.microsoft.com/office/drawing/2014/main" id="{E8DE25F5-D974-4CF3-8DBC-DDFAB7F077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8220" y="4100718"/>
            <a:ext cx="268915" cy="268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7150-2D48-48F9-836D-B69674E615E5}"/>
              </a:ext>
            </a:extLst>
          </p:cNvPr>
          <p:cNvSpPr>
            <a:spLocks noGrp="1"/>
          </p:cNvSpPr>
          <p:nvPr>
            <p:ph type="ctrTitle"/>
          </p:nvPr>
        </p:nvSpPr>
        <p:spPr>
          <a:xfrm>
            <a:off x="432266" y="3895422"/>
            <a:ext cx="9144000" cy="1091609"/>
          </a:xfrm>
        </p:spPr>
        <p:txBody>
          <a:bodyPr/>
          <a:lstStyle/>
          <a:p>
            <a:pPr algn="l"/>
            <a:r>
              <a:rPr lang="en-IN" sz="1800" b="1" dirty="0"/>
              <a:t>Forecasting demand </a:t>
            </a:r>
            <a:r>
              <a:rPr lang="en-IN" sz="1800" dirty="0"/>
              <a:t>has been one of the most classic challenge for any business.  Accurate estimation of future demand has proven to have direct positive impact on a businesses efficiency and in turn, its revenues.</a:t>
            </a:r>
          </a:p>
        </p:txBody>
      </p:sp>
      <p:sp>
        <p:nvSpPr>
          <p:cNvPr id="3" name="Subtitle 2">
            <a:extLst>
              <a:ext uri="{FF2B5EF4-FFF2-40B4-BE49-F238E27FC236}">
                <a16:creationId xmlns:a16="http://schemas.microsoft.com/office/drawing/2014/main" id="{38234CC8-0C7D-4CC5-A764-7E6F31666AE4}"/>
              </a:ext>
            </a:extLst>
          </p:cNvPr>
          <p:cNvSpPr>
            <a:spLocks noGrp="1"/>
          </p:cNvSpPr>
          <p:nvPr>
            <p:ph type="subTitle" idx="1"/>
          </p:nvPr>
        </p:nvSpPr>
        <p:spPr>
          <a:xfrm>
            <a:off x="2891045" y="0"/>
            <a:ext cx="3361660" cy="784800"/>
          </a:xfrm>
        </p:spPr>
        <p:txBody>
          <a:bodyPr/>
          <a:lstStyle/>
          <a:p>
            <a:r>
              <a:rPr lang="en-IN" dirty="0"/>
              <a:t>Demand Forecast</a:t>
            </a:r>
          </a:p>
        </p:txBody>
      </p:sp>
      <p:sp>
        <p:nvSpPr>
          <p:cNvPr id="4" name="Slide Number Placeholder 3">
            <a:extLst>
              <a:ext uri="{FF2B5EF4-FFF2-40B4-BE49-F238E27FC236}">
                <a16:creationId xmlns:a16="http://schemas.microsoft.com/office/drawing/2014/main" id="{216D0985-458B-42FC-87B3-239EE17351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graphicFrame>
        <p:nvGraphicFramePr>
          <p:cNvPr id="7" name="Diagram 6">
            <a:extLst>
              <a:ext uri="{FF2B5EF4-FFF2-40B4-BE49-F238E27FC236}">
                <a16:creationId xmlns:a16="http://schemas.microsoft.com/office/drawing/2014/main" id="{10083D89-62B5-4215-86AB-20E9E2FF2B76}"/>
              </a:ext>
            </a:extLst>
          </p:cNvPr>
          <p:cNvGraphicFramePr/>
          <p:nvPr>
            <p:extLst>
              <p:ext uri="{D42A27DB-BD31-4B8C-83A1-F6EECF244321}">
                <p14:modId xmlns:p14="http://schemas.microsoft.com/office/powerpoint/2010/main" val="2163624419"/>
              </p:ext>
            </p:extLst>
          </p:nvPr>
        </p:nvGraphicFramePr>
        <p:xfrm>
          <a:off x="4240899" y="214683"/>
          <a:ext cx="4575163" cy="373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377EE24E-14A2-4F24-A3B3-3C5B35B1A6CB}"/>
              </a:ext>
            </a:extLst>
          </p:cNvPr>
          <p:cNvPicPr>
            <a:picLocks noChangeAspect="1"/>
          </p:cNvPicPr>
          <p:nvPr/>
        </p:nvPicPr>
        <p:blipFill>
          <a:blip r:embed="rId7"/>
          <a:stretch>
            <a:fillRect/>
          </a:stretch>
        </p:blipFill>
        <p:spPr>
          <a:xfrm>
            <a:off x="195819" y="392400"/>
            <a:ext cx="2857500" cy="1600200"/>
          </a:xfrm>
          <a:prstGeom prst="rect">
            <a:avLst/>
          </a:prstGeom>
          <a:effectLst>
            <a:softEdge rad="419100"/>
          </a:effectLst>
        </p:spPr>
      </p:pic>
      <p:pic>
        <p:nvPicPr>
          <p:cNvPr id="12" name="Picture 11">
            <a:extLst>
              <a:ext uri="{FF2B5EF4-FFF2-40B4-BE49-F238E27FC236}">
                <a16:creationId xmlns:a16="http://schemas.microsoft.com/office/drawing/2014/main" id="{C46B6348-EEC4-4263-85EF-D213D65FFD2D}"/>
              </a:ext>
            </a:extLst>
          </p:cNvPr>
          <p:cNvPicPr>
            <a:picLocks noChangeAspect="1"/>
          </p:cNvPicPr>
          <p:nvPr/>
        </p:nvPicPr>
        <p:blipFill>
          <a:blip r:embed="rId8"/>
          <a:stretch>
            <a:fillRect/>
          </a:stretch>
        </p:blipFill>
        <p:spPr>
          <a:xfrm>
            <a:off x="110094" y="2292356"/>
            <a:ext cx="3028950" cy="1514475"/>
          </a:xfrm>
          <a:prstGeom prst="rect">
            <a:avLst/>
          </a:prstGeom>
          <a:effectLst>
            <a:softEdge rad="342900"/>
          </a:effectLst>
        </p:spPr>
      </p:pic>
      <p:grpSp>
        <p:nvGrpSpPr>
          <p:cNvPr id="14" name="Group 13">
            <a:extLst>
              <a:ext uri="{FF2B5EF4-FFF2-40B4-BE49-F238E27FC236}">
                <a16:creationId xmlns:a16="http://schemas.microsoft.com/office/drawing/2014/main" id="{A679D7B5-AB09-4B0A-9B67-F06D5065381A}"/>
              </a:ext>
            </a:extLst>
          </p:cNvPr>
          <p:cNvGrpSpPr/>
          <p:nvPr/>
        </p:nvGrpSpPr>
        <p:grpSpPr>
          <a:xfrm>
            <a:off x="2549690" y="739904"/>
            <a:ext cx="1349854" cy="2688088"/>
            <a:chOff x="3155489" y="540358"/>
            <a:chExt cx="1349854" cy="2688088"/>
          </a:xfrm>
        </p:grpSpPr>
        <p:sp>
          <p:nvSpPr>
            <p:cNvPr id="15" name="Rectangle 14">
              <a:extLst>
                <a:ext uri="{FF2B5EF4-FFF2-40B4-BE49-F238E27FC236}">
                  <a16:creationId xmlns:a16="http://schemas.microsoft.com/office/drawing/2014/main" id="{4EF7F54B-E6BE-48CC-8C7D-3D3270CA3672}"/>
                </a:ext>
              </a:extLst>
            </p:cNvPr>
            <p:cNvSpPr/>
            <p:nvPr/>
          </p:nvSpPr>
          <p:spPr>
            <a:xfrm>
              <a:off x="3155489" y="544862"/>
              <a:ext cx="1098039" cy="7941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695158F6-92CC-4CA2-87D8-CB445BC422E7}"/>
                </a:ext>
              </a:extLst>
            </p:cNvPr>
            <p:cNvSpPr txBox="1"/>
            <p:nvPr/>
          </p:nvSpPr>
          <p:spPr>
            <a:xfrm>
              <a:off x="3344349" y="540358"/>
              <a:ext cx="1098039" cy="79416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10000"/>
                </a:spcAft>
                <a:buNone/>
              </a:pPr>
              <a:r>
                <a:rPr lang="en-IN" sz="1200" b="1" i="0" u="none" strike="noStrike" kern="1200" cap="none" dirty="0">
                  <a:solidFill>
                    <a:schemeClr val="lt1"/>
                  </a:solidFill>
                  <a:latin typeface="Lato"/>
                  <a:ea typeface="Lato"/>
                  <a:cs typeface="Lato"/>
                  <a:sym typeface="Lato"/>
                </a:rPr>
                <a:t>Data</a:t>
              </a:r>
              <a:endParaRPr lang="en-IN" sz="1200" b="1" i="0" u="none" strike="noStrike" kern="1200" cap="none" dirty="0">
                <a:solidFill>
                  <a:srgbClr val="FFFFFF"/>
                </a:solidFill>
                <a:latin typeface="Lato"/>
                <a:ea typeface="Lato"/>
                <a:cs typeface="Lato"/>
              </a:endParaRPr>
            </a:p>
          </p:txBody>
        </p:sp>
        <p:sp>
          <p:nvSpPr>
            <p:cNvPr id="17" name="TextBox 16">
              <a:extLst>
                <a:ext uri="{FF2B5EF4-FFF2-40B4-BE49-F238E27FC236}">
                  <a16:creationId xmlns:a16="http://schemas.microsoft.com/office/drawing/2014/main" id="{D5001710-2A70-404E-A7C8-6A49692448E7}"/>
                </a:ext>
              </a:extLst>
            </p:cNvPr>
            <p:cNvSpPr txBox="1"/>
            <p:nvPr/>
          </p:nvSpPr>
          <p:spPr>
            <a:xfrm>
              <a:off x="3281396" y="2434277"/>
              <a:ext cx="1223947" cy="79416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10000"/>
                </a:spcAft>
                <a:buNone/>
              </a:pPr>
              <a:r>
                <a:rPr lang="en-IN" sz="1200" b="1" kern="1200" dirty="0">
                  <a:solidFill>
                    <a:schemeClr val="lt1"/>
                  </a:solidFill>
                  <a:latin typeface="Lato"/>
                  <a:ea typeface="Lato"/>
                  <a:cs typeface="Lato"/>
                  <a:sym typeface="Lato"/>
                </a:rPr>
                <a:t>Machine Learning</a:t>
              </a:r>
              <a:endParaRPr lang="en-IN" sz="1200" b="1" i="0" u="none" strike="noStrike" kern="1200" cap="none" dirty="0">
                <a:solidFill>
                  <a:srgbClr val="FFFFFF"/>
                </a:solidFill>
                <a:latin typeface="Lato"/>
                <a:ea typeface="Lato"/>
                <a:cs typeface="Lato"/>
              </a:endParaRPr>
            </a:p>
          </p:txBody>
        </p:sp>
      </p:grpSp>
      <p:sp>
        <p:nvSpPr>
          <p:cNvPr id="18" name="Arrow: Right 17">
            <a:extLst>
              <a:ext uri="{FF2B5EF4-FFF2-40B4-BE49-F238E27FC236}">
                <a16:creationId xmlns:a16="http://schemas.microsoft.com/office/drawing/2014/main" id="{7091CA85-BAFF-4ACE-A49E-ECDE4D65A701}"/>
              </a:ext>
            </a:extLst>
          </p:cNvPr>
          <p:cNvSpPr/>
          <p:nvPr/>
        </p:nvSpPr>
        <p:spPr>
          <a:xfrm>
            <a:off x="3014028" y="1842205"/>
            <a:ext cx="2048452" cy="483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1729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976E29-9143-47BD-AA02-6F558F0D892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5" name="Google Shape;102;p14">
            <a:extLst>
              <a:ext uri="{FF2B5EF4-FFF2-40B4-BE49-F238E27FC236}">
                <a16:creationId xmlns:a16="http://schemas.microsoft.com/office/drawing/2014/main" id="{423C72DD-CA3C-4B1F-BE98-9D2C33FFBB0D}"/>
              </a:ext>
            </a:extLst>
          </p:cNvPr>
          <p:cNvSpPr txBox="1">
            <a:spLocks/>
          </p:cNvSpPr>
          <p:nvPr/>
        </p:nvSpPr>
        <p:spPr>
          <a:xfrm>
            <a:off x="1262743" y="1022251"/>
            <a:ext cx="5479143" cy="18718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IN" sz="6000" dirty="0">
                <a:solidFill>
                  <a:schemeClr val="accent2"/>
                </a:solidFill>
              </a:rPr>
              <a:t>Descriptive Analysis</a:t>
            </a:r>
          </a:p>
        </p:txBody>
      </p:sp>
      <p:pic>
        <p:nvPicPr>
          <p:cNvPr id="11" name="Picture 10">
            <a:extLst>
              <a:ext uri="{FF2B5EF4-FFF2-40B4-BE49-F238E27FC236}">
                <a16:creationId xmlns:a16="http://schemas.microsoft.com/office/drawing/2014/main" id="{EB7D2440-11F2-44DD-A0EF-4889DACC4D5F}"/>
              </a:ext>
            </a:extLst>
          </p:cNvPr>
          <p:cNvPicPr>
            <a:picLocks noChangeAspect="1"/>
          </p:cNvPicPr>
          <p:nvPr/>
        </p:nvPicPr>
        <p:blipFill>
          <a:blip r:embed="rId2"/>
          <a:stretch>
            <a:fillRect/>
          </a:stretch>
        </p:blipFill>
        <p:spPr>
          <a:xfrm>
            <a:off x="5750605" y="1022251"/>
            <a:ext cx="2130652" cy="1555457"/>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137889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3585946" y="74336"/>
            <a:ext cx="1972108" cy="5649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u="sng" dirty="0"/>
              <a:t>Trends</a:t>
            </a:r>
            <a:endParaRPr u="sng" dirty="0"/>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4" name="Group 3">
            <a:extLst>
              <a:ext uri="{FF2B5EF4-FFF2-40B4-BE49-F238E27FC236}">
                <a16:creationId xmlns:a16="http://schemas.microsoft.com/office/drawing/2014/main" id="{C519BB71-84E9-4E67-A88C-3249BA2D669F}"/>
              </a:ext>
            </a:extLst>
          </p:cNvPr>
          <p:cNvGrpSpPr/>
          <p:nvPr/>
        </p:nvGrpSpPr>
        <p:grpSpPr>
          <a:xfrm>
            <a:off x="87621" y="696663"/>
            <a:ext cx="4572000" cy="2761629"/>
            <a:chOff x="116114" y="703347"/>
            <a:chExt cx="4572000" cy="2761629"/>
          </a:xfrm>
        </p:grpSpPr>
        <p:graphicFrame>
          <p:nvGraphicFramePr>
            <p:cNvPr id="7" name="Chart 6">
              <a:extLst>
                <a:ext uri="{FF2B5EF4-FFF2-40B4-BE49-F238E27FC236}">
                  <a16:creationId xmlns:a16="http://schemas.microsoft.com/office/drawing/2014/main" id="{EE68EF94-EEBA-463A-A242-A80E42ABD74C}"/>
                </a:ext>
              </a:extLst>
            </p:cNvPr>
            <p:cNvGraphicFramePr>
              <a:graphicFrameLocks/>
            </p:cNvGraphicFramePr>
            <p:nvPr>
              <p:extLst>
                <p:ext uri="{D42A27DB-BD31-4B8C-83A1-F6EECF244321}">
                  <p14:modId xmlns:p14="http://schemas.microsoft.com/office/powerpoint/2010/main" val="3769626277"/>
                </p:ext>
              </p:extLst>
            </p:nvPr>
          </p:nvGraphicFramePr>
          <p:xfrm>
            <a:off x="116114" y="703347"/>
            <a:ext cx="4572000" cy="2380940"/>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a:extLst>
                <a:ext uri="{FF2B5EF4-FFF2-40B4-BE49-F238E27FC236}">
                  <a16:creationId xmlns:a16="http://schemas.microsoft.com/office/drawing/2014/main" id="{EB427301-7D54-408D-B386-F401EE38493A}"/>
                </a:ext>
              </a:extLst>
            </p:cNvPr>
            <p:cNvGrpSpPr/>
            <p:nvPr/>
          </p:nvGrpSpPr>
          <p:grpSpPr>
            <a:xfrm>
              <a:off x="908216" y="1770030"/>
              <a:ext cx="3489612" cy="1694946"/>
              <a:chOff x="908216" y="1770030"/>
              <a:chExt cx="3489612" cy="1694946"/>
            </a:xfrm>
          </p:grpSpPr>
          <p:sp>
            <p:nvSpPr>
              <p:cNvPr id="2" name="TextBox 1">
                <a:extLst>
                  <a:ext uri="{FF2B5EF4-FFF2-40B4-BE49-F238E27FC236}">
                    <a16:creationId xmlns:a16="http://schemas.microsoft.com/office/drawing/2014/main" id="{7669DB4C-CE9D-4CEA-BF7A-949669495FDB}"/>
                  </a:ext>
                </a:extLst>
              </p:cNvPr>
              <p:cNvSpPr txBox="1"/>
              <p:nvPr/>
            </p:nvSpPr>
            <p:spPr>
              <a:xfrm>
                <a:off x="935431" y="3234144"/>
                <a:ext cx="2561770" cy="230832"/>
              </a:xfrm>
              <a:prstGeom prst="rect">
                <a:avLst/>
              </a:prstGeom>
              <a:noFill/>
            </p:spPr>
            <p:txBody>
              <a:bodyPr wrap="square" rtlCol="0">
                <a:spAutoFit/>
              </a:bodyPr>
              <a:lstStyle/>
              <a:p>
                <a:r>
                  <a:rPr lang="en-IN" sz="900" dirty="0"/>
                  <a:t>Total Noodle Packs ordered in 2018: </a:t>
                </a:r>
                <a:r>
                  <a:rPr lang="en-IN" sz="900" b="1" dirty="0"/>
                  <a:t> 5,68,455 </a:t>
                </a:r>
                <a:endParaRPr lang="en-IN" sz="900" dirty="0"/>
              </a:p>
            </p:txBody>
          </p:sp>
          <p:sp>
            <p:nvSpPr>
              <p:cNvPr id="9" name="TextBox 8">
                <a:extLst>
                  <a:ext uri="{FF2B5EF4-FFF2-40B4-BE49-F238E27FC236}">
                    <a16:creationId xmlns:a16="http://schemas.microsoft.com/office/drawing/2014/main" id="{C9D0D734-125D-4573-8016-F6482C22D520}"/>
                  </a:ext>
                </a:extLst>
              </p:cNvPr>
              <p:cNvSpPr txBox="1"/>
              <p:nvPr/>
            </p:nvSpPr>
            <p:spPr>
              <a:xfrm>
                <a:off x="3305443" y="1770030"/>
                <a:ext cx="1092385" cy="369332"/>
              </a:xfrm>
              <a:prstGeom prst="rect">
                <a:avLst/>
              </a:prstGeom>
              <a:noFill/>
            </p:spPr>
            <p:txBody>
              <a:bodyPr wrap="square" rtlCol="0">
                <a:spAutoFit/>
              </a:bodyPr>
              <a:lstStyle/>
              <a:p>
                <a:r>
                  <a:rPr lang="en-IN" sz="900" dirty="0">
                    <a:solidFill>
                      <a:srgbClr val="00B050"/>
                    </a:solidFill>
                  </a:rPr>
                  <a:t>Highest Demand in Q4</a:t>
                </a:r>
              </a:p>
            </p:txBody>
          </p:sp>
          <p:sp>
            <p:nvSpPr>
              <p:cNvPr id="14" name="TextBox 13">
                <a:extLst>
                  <a:ext uri="{FF2B5EF4-FFF2-40B4-BE49-F238E27FC236}">
                    <a16:creationId xmlns:a16="http://schemas.microsoft.com/office/drawing/2014/main" id="{B6164E1D-1D70-4668-8718-286BC6F3A789}"/>
                  </a:ext>
                </a:extLst>
              </p:cNvPr>
              <p:cNvSpPr txBox="1"/>
              <p:nvPr/>
            </p:nvSpPr>
            <p:spPr>
              <a:xfrm>
                <a:off x="908216" y="2209102"/>
                <a:ext cx="1092385" cy="369332"/>
              </a:xfrm>
              <a:prstGeom prst="rect">
                <a:avLst/>
              </a:prstGeom>
              <a:noFill/>
            </p:spPr>
            <p:txBody>
              <a:bodyPr wrap="square" rtlCol="0">
                <a:spAutoFit/>
              </a:bodyPr>
              <a:lstStyle/>
              <a:p>
                <a:r>
                  <a:rPr lang="en-IN" sz="900" dirty="0">
                    <a:solidFill>
                      <a:srgbClr val="FF0000"/>
                    </a:solidFill>
                  </a:rPr>
                  <a:t>Weakest Demand in Q2</a:t>
                </a:r>
              </a:p>
            </p:txBody>
          </p:sp>
        </p:grpSp>
      </p:grpSp>
      <p:graphicFrame>
        <p:nvGraphicFramePr>
          <p:cNvPr id="5" name="Table 4">
            <a:extLst>
              <a:ext uri="{FF2B5EF4-FFF2-40B4-BE49-F238E27FC236}">
                <a16:creationId xmlns:a16="http://schemas.microsoft.com/office/drawing/2014/main" id="{584BC476-B59D-44A7-94CC-D89BA22D1D7D}"/>
              </a:ext>
            </a:extLst>
          </p:cNvPr>
          <p:cNvGraphicFramePr>
            <a:graphicFrameLocks noGrp="1"/>
          </p:cNvGraphicFramePr>
          <p:nvPr>
            <p:extLst>
              <p:ext uri="{D42A27DB-BD31-4B8C-83A1-F6EECF244321}">
                <p14:modId xmlns:p14="http://schemas.microsoft.com/office/powerpoint/2010/main" val="2402240373"/>
              </p:ext>
            </p:extLst>
          </p:nvPr>
        </p:nvGraphicFramePr>
        <p:xfrm>
          <a:off x="879723" y="3608150"/>
          <a:ext cx="2616200" cy="929640"/>
        </p:xfrm>
        <a:graphic>
          <a:graphicData uri="http://schemas.openxmlformats.org/drawingml/2006/table">
            <a:tbl>
              <a:tblPr/>
              <a:tblGrid>
                <a:gridCol w="508000">
                  <a:extLst>
                    <a:ext uri="{9D8B030D-6E8A-4147-A177-3AD203B41FA5}">
                      <a16:colId xmlns:a16="http://schemas.microsoft.com/office/drawing/2014/main" val="3372241305"/>
                    </a:ext>
                  </a:extLst>
                </a:gridCol>
                <a:gridCol w="838200">
                  <a:extLst>
                    <a:ext uri="{9D8B030D-6E8A-4147-A177-3AD203B41FA5}">
                      <a16:colId xmlns:a16="http://schemas.microsoft.com/office/drawing/2014/main" val="296891266"/>
                    </a:ext>
                  </a:extLst>
                </a:gridCol>
                <a:gridCol w="1270000">
                  <a:extLst>
                    <a:ext uri="{9D8B030D-6E8A-4147-A177-3AD203B41FA5}">
                      <a16:colId xmlns:a16="http://schemas.microsoft.com/office/drawing/2014/main" val="2949882228"/>
                    </a:ext>
                  </a:extLst>
                </a:gridCol>
              </a:tblGrid>
              <a:tr h="190500">
                <a:tc>
                  <a:txBody>
                    <a:bodyPr/>
                    <a:lstStyle/>
                    <a:p>
                      <a:pPr algn="ctr" fontAlgn="ctr"/>
                      <a:r>
                        <a:rPr lang="en-IN" sz="1100" b="1" i="0" u="none" strike="noStrike" dirty="0">
                          <a:solidFill>
                            <a:srgbClr val="000000"/>
                          </a:solidFill>
                          <a:effectLst/>
                          <a:latin typeface="Calibri" panose="020F0502020204030204" pitchFamily="34" charset="0"/>
                        </a:rPr>
                        <a:t>Quarter</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c>
                  <a:txBody>
                    <a:bodyPr/>
                    <a:lstStyle/>
                    <a:p>
                      <a:pPr algn="ctr" fontAlgn="ctr"/>
                      <a:r>
                        <a:rPr lang="en-IN" sz="1100" b="1" i="0" u="none" strike="noStrike">
                          <a:solidFill>
                            <a:srgbClr val="000000"/>
                          </a:solidFill>
                          <a:effectLst/>
                          <a:latin typeface="Calibri" panose="020F0502020204030204" pitchFamily="34" charset="0"/>
                        </a:rPr>
                        <a:t>No. of Orders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c>
                  <a:txBody>
                    <a:bodyPr/>
                    <a:lstStyle/>
                    <a:p>
                      <a:pPr algn="ctr" fontAlgn="ctr"/>
                      <a:r>
                        <a:rPr lang="en-IN" sz="1100" b="1" i="0" u="none" strike="noStrike">
                          <a:solidFill>
                            <a:srgbClr val="000000"/>
                          </a:solidFill>
                          <a:effectLst/>
                          <a:latin typeface="Calibri" panose="020F0502020204030204" pitchFamily="34" charset="0"/>
                        </a:rPr>
                        <a:t>%age of Total Orders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241425733"/>
                  </a:ext>
                </a:extLst>
              </a:tr>
              <a:tr h="182880">
                <a:tc>
                  <a:txBody>
                    <a:bodyPr/>
                    <a:lstStyle/>
                    <a:p>
                      <a:pPr algn="l" fontAlgn="b"/>
                      <a:r>
                        <a:rPr lang="en-IN" sz="1100" b="0" i="0" u="none" strike="noStrike">
                          <a:solidFill>
                            <a:srgbClr val="000000"/>
                          </a:solidFill>
                          <a:effectLst/>
                          <a:latin typeface="Calibri" panose="020F0502020204030204" pitchFamily="34" charset="0"/>
                        </a:rPr>
                        <a:t>Qtr1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1,23,603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EAD8"/>
                    </a:solidFill>
                  </a:tcPr>
                </a:tc>
                <a:extLst>
                  <a:ext uri="{0D108BD9-81ED-4DB2-BD59-A6C34878D82A}">
                    <a16:rowId xmlns:a16="http://schemas.microsoft.com/office/drawing/2014/main" val="4021228035"/>
                  </a:ext>
                </a:extLst>
              </a:tr>
              <a:tr h="182880">
                <a:tc>
                  <a:txBody>
                    <a:bodyPr/>
                    <a:lstStyle/>
                    <a:p>
                      <a:pPr algn="l" fontAlgn="b"/>
                      <a:r>
                        <a:rPr lang="en-IN" sz="1100" b="0" i="0" u="none" strike="noStrike">
                          <a:solidFill>
                            <a:srgbClr val="000000"/>
                          </a:solidFill>
                          <a:effectLst/>
                          <a:latin typeface="Calibri" panose="020F0502020204030204" pitchFamily="34" charset="0"/>
                        </a:rPr>
                        <a:t>Qtr2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90,170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2298772992"/>
                  </a:ext>
                </a:extLst>
              </a:tr>
              <a:tr h="182880">
                <a:tc>
                  <a:txBody>
                    <a:bodyPr/>
                    <a:lstStyle/>
                    <a:p>
                      <a:pPr algn="l" fontAlgn="b"/>
                      <a:r>
                        <a:rPr lang="en-IN" sz="1100" b="0" i="0" u="none" strike="noStrike">
                          <a:solidFill>
                            <a:srgbClr val="000000"/>
                          </a:solidFill>
                          <a:effectLst/>
                          <a:latin typeface="Calibri" panose="020F0502020204030204" pitchFamily="34" charset="0"/>
                        </a:rPr>
                        <a:t>Qtr3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1,53,083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9B5"/>
                    </a:solidFill>
                  </a:tcPr>
                </a:tc>
                <a:extLst>
                  <a:ext uri="{0D108BD9-81ED-4DB2-BD59-A6C34878D82A}">
                    <a16:rowId xmlns:a16="http://schemas.microsoft.com/office/drawing/2014/main" val="2667189187"/>
                  </a:ext>
                </a:extLst>
              </a:tr>
              <a:tr h="190500">
                <a:tc>
                  <a:txBody>
                    <a:bodyPr/>
                    <a:lstStyle/>
                    <a:p>
                      <a:pPr algn="l" fontAlgn="b"/>
                      <a:r>
                        <a:rPr lang="en-IN" sz="1100" b="0" i="0" u="none" strike="noStrike">
                          <a:solidFill>
                            <a:srgbClr val="000000"/>
                          </a:solidFill>
                          <a:effectLst/>
                          <a:latin typeface="Calibri" panose="020F0502020204030204" pitchFamily="34" charset="0"/>
                        </a:rPr>
                        <a:t>Qtr4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2,01,600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367018892"/>
                  </a:ext>
                </a:extLst>
              </a:tr>
            </a:tbl>
          </a:graphicData>
        </a:graphic>
      </p:graphicFrame>
      <p:graphicFrame>
        <p:nvGraphicFramePr>
          <p:cNvPr id="15" name="Chart 14">
            <a:extLst>
              <a:ext uri="{FF2B5EF4-FFF2-40B4-BE49-F238E27FC236}">
                <a16:creationId xmlns:a16="http://schemas.microsoft.com/office/drawing/2014/main" id="{8E6223D4-E228-4761-AF6D-DACBA4551F12}"/>
              </a:ext>
            </a:extLst>
          </p:cNvPr>
          <p:cNvGraphicFramePr>
            <a:graphicFrameLocks/>
          </p:cNvGraphicFramePr>
          <p:nvPr>
            <p:extLst>
              <p:ext uri="{D42A27DB-BD31-4B8C-83A1-F6EECF244321}">
                <p14:modId xmlns:p14="http://schemas.microsoft.com/office/powerpoint/2010/main" val="822764473"/>
              </p:ext>
            </p:extLst>
          </p:nvPr>
        </p:nvGraphicFramePr>
        <p:xfrm>
          <a:off x="4572000" y="564919"/>
          <a:ext cx="4570265" cy="2965541"/>
        </p:xfrm>
        <a:graphic>
          <a:graphicData uri="http://schemas.openxmlformats.org/drawingml/2006/chart">
            <c:chart xmlns:c="http://schemas.openxmlformats.org/drawingml/2006/chart" xmlns:r="http://schemas.openxmlformats.org/officeDocument/2006/relationships" r:id="rId4"/>
          </a:graphicData>
        </a:graphic>
      </p:graphicFrame>
      <p:cxnSp>
        <p:nvCxnSpPr>
          <p:cNvPr id="21" name="Straight Arrow Connector 20">
            <a:extLst>
              <a:ext uri="{FF2B5EF4-FFF2-40B4-BE49-F238E27FC236}">
                <a16:creationId xmlns:a16="http://schemas.microsoft.com/office/drawing/2014/main" id="{AA870798-0DDA-46F9-830A-B418D7289CB8}"/>
              </a:ext>
            </a:extLst>
          </p:cNvPr>
          <p:cNvCxnSpPr>
            <a:cxnSpLocks/>
          </p:cNvCxnSpPr>
          <p:nvPr/>
        </p:nvCxnSpPr>
        <p:spPr>
          <a:xfrm flipV="1">
            <a:off x="7525657" y="1560286"/>
            <a:ext cx="0" cy="326847"/>
          </a:xfrm>
          <a:prstGeom prst="straightConnector1">
            <a:avLst/>
          </a:prstGeom>
          <a:ln w="158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Google Shape;153;p20">
            <a:extLst>
              <a:ext uri="{FF2B5EF4-FFF2-40B4-BE49-F238E27FC236}">
                <a16:creationId xmlns:a16="http://schemas.microsoft.com/office/drawing/2014/main" id="{39105363-2846-451E-AA26-E9524DBA5734}"/>
              </a:ext>
            </a:extLst>
          </p:cNvPr>
          <p:cNvSpPr txBox="1">
            <a:spLocks noGrp="1"/>
          </p:cNvSpPr>
          <p:nvPr>
            <p:ph type="body" idx="1"/>
          </p:nvPr>
        </p:nvSpPr>
        <p:spPr>
          <a:xfrm>
            <a:off x="4645106" y="3378020"/>
            <a:ext cx="4128778" cy="13899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IN" sz="1050" b="1" dirty="0"/>
              <a:t>Price</a:t>
            </a:r>
            <a:r>
              <a:rPr lang="en-IN" sz="1050" dirty="0"/>
              <a:t> of a noodle pack has </a:t>
            </a:r>
            <a:r>
              <a:rPr lang="en-IN" sz="1050" b="1" dirty="0"/>
              <a:t>continuous increasing trend</a:t>
            </a:r>
            <a:r>
              <a:rPr lang="en-IN" sz="1050" dirty="0"/>
              <a:t>.</a:t>
            </a:r>
          </a:p>
          <a:p>
            <a:pPr marL="285750" indent="-285750">
              <a:buFont typeface="Arial" panose="020B0604020202020204" pitchFamily="34" charset="0"/>
              <a:buChar char="•"/>
            </a:pPr>
            <a:r>
              <a:rPr lang="en-IN" sz="1050" b="1" dirty="0"/>
              <a:t>Demand</a:t>
            </a:r>
            <a:r>
              <a:rPr lang="en-IN" sz="1050" dirty="0"/>
              <a:t> is </a:t>
            </a:r>
            <a:r>
              <a:rPr lang="en-IN" sz="1050" b="1" dirty="0"/>
              <a:t>mostly stable</a:t>
            </a:r>
            <a:r>
              <a:rPr lang="en-IN" sz="1050" dirty="0"/>
              <a:t> with a few peaks.</a:t>
            </a:r>
          </a:p>
          <a:p>
            <a:pPr marL="285750" indent="-285750">
              <a:buFont typeface="Arial" panose="020B0604020202020204" pitchFamily="34" charset="0"/>
              <a:buChar char="•"/>
            </a:pPr>
            <a:r>
              <a:rPr lang="en-IN" sz="1050" dirty="0"/>
              <a:t>Two dates, where prices see sharper  increase, </a:t>
            </a:r>
            <a:r>
              <a:rPr lang="en-IN" sz="1050" b="1" dirty="0"/>
              <a:t>April ‘18 </a:t>
            </a:r>
            <a:r>
              <a:rPr lang="en-IN" sz="1050" dirty="0"/>
              <a:t>and </a:t>
            </a:r>
            <a:r>
              <a:rPr lang="en-IN" sz="1050" b="1" dirty="0"/>
              <a:t>Dec ’18</a:t>
            </a:r>
            <a:r>
              <a:rPr lang="en-IN" sz="1050" dirty="0"/>
              <a:t>, have sharp rise in demand too. This may indicate towards </a:t>
            </a:r>
            <a:r>
              <a:rPr lang="en-IN" sz="1050" b="1" dirty="0"/>
              <a:t>marketing</a:t>
            </a:r>
            <a:r>
              <a:rPr lang="en-IN" sz="1050" dirty="0"/>
              <a:t> techniques like rebranding or a campaign.</a:t>
            </a:r>
          </a:p>
          <a:p>
            <a:pPr marL="285750" indent="-285750">
              <a:buFont typeface="Arial" panose="020B0604020202020204" pitchFamily="34" charset="0"/>
              <a:buChar char="•"/>
            </a:pPr>
            <a:r>
              <a:rPr lang="en-IN" sz="1050" dirty="0"/>
              <a:t>Highest peak in demand </a:t>
            </a:r>
            <a:r>
              <a:rPr lang="en-IN" sz="1050" b="1" dirty="0"/>
              <a:t>at 30</a:t>
            </a:r>
            <a:r>
              <a:rPr lang="en-IN" sz="1050" b="1" baseline="30000" dirty="0"/>
              <a:t>th</a:t>
            </a:r>
            <a:r>
              <a:rPr lang="en-IN" sz="1050" b="1" dirty="0"/>
              <a:t> Jan ’18 </a:t>
            </a:r>
            <a:r>
              <a:rPr lang="en-IN" sz="1050" dirty="0"/>
              <a:t>seems to be an </a:t>
            </a:r>
            <a:r>
              <a:rPr lang="en-IN" sz="1050" b="1" dirty="0"/>
              <a:t>outlier</a:t>
            </a:r>
            <a:r>
              <a:rPr lang="en-IN" sz="1050" dirty="0"/>
              <a:t>.</a:t>
            </a:r>
            <a:endParaRPr sz="1050" dirty="0"/>
          </a:p>
        </p:txBody>
      </p:sp>
      <p:sp>
        <p:nvSpPr>
          <p:cNvPr id="26" name="Oval 25">
            <a:extLst>
              <a:ext uri="{FF2B5EF4-FFF2-40B4-BE49-F238E27FC236}">
                <a16:creationId xmlns:a16="http://schemas.microsoft.com/office/drawing/2014/main" id="{67465521-6550-4366-8AEE-440A945CE44C}"/>
              </a:ext>
            </a:extLst>
          </p:cNvPr>
          <p:cNvSpPr/>
          <p:nvPr/>
        </p:nvSpPr>
        <p:spPr>
          <a:xfrm>
            <a:off x="5239337" y="1400628"/>
            <a:ext cx="210444" cy="159658"/>
          </a:xfrm>
          <a:prstGeom prst="ellipse">
            <a:avLst/>
          </a:prstGeom>
          <a:solidFill>
            <a:schemeClr val="accent1">
              <a:alpha val="0"/>
            </a:schemeClr>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Arrow Connector 32">
            <a:extLst>
              <a:ext uri="{FF2B5EF4-FFF2-40B4-BE49-F238E27FC236}">
                <a16:creationId xmlns:a16="http://schemas.microsoft.com/office/drawing/2014/main" id="{8E52F918-E4F7-4EC2-BDC1-3DF55DB0880D}"/>
              </a:ext>
            </a:extLst>
          </p:cNvPr>
          <p:cNvCxnSpPr>
            <a:cxnSpLocks/>
          </p:cNvCxnSpPr>
          <p:nvPr/>
        </p:nvCxnSpPr>
        <p:spPr>
          <a:xfrm flipV="1">
            <a:off x="5849258" y="1698448"/>
            <a:ext cx="0" cy="217989"/>
          </a:xfrm>
          <a:prstGeom prst="straightConnector1">
            <a:avLst/>
          </a:prstGeom>
          <a:ln w="158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CD4CD7-3B12-4781-A868-CEB19C3694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aphicFrame>
        <p:nvGraphicFramePr>
          <p:cNvPr id="7" name="Chart 6">
            <a:extLst>
              <a:ext uri="{FF2B5EF4-FFF2-40B4-BE49-F238E27FC236}">
                <a16:creationId xmlns:a16="http://schemas.microsoft.com/office/drawing/2014/main" id="{3D1F7E1E-4300-4056-B7AD-93A3C559DFF4}"/>
              </a:ext>
            </a:extLst>
          </p:cNvPr>
          <p:cNvGraphicFramePr>
            <a:graphicFrameLocks/>
          </p:cNvGraphicFramePr>
          <p:nvPr>
            <p:extLst>
              <p:ext uri="{D42A27DB-BD31-4B8C-83A1-F6EECF244321}">
                <p14:modId xmlns:p14="http://schemas.microsoft.com/office/powerpoint/2010/main" val="2356612833"/>
              </p:ext>
            </p:extLst>
          </p:nvPr>
        </p:nvGraphicFramePr>
        <p:xfrm>
          <a:off x="0" y="728435"/>
          <a:ext cx="3084285" cy="2188936"/>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99DDB3E0-CA6E-444B-932E-EB09CCC08424}"/>
                  </a:ext>
                </a:extLst>
              </p:cNvPr>
              <p:cNvGraphicFramePr/>
              <p:nvPr>
                <p:extLst>
                  <p:ext uri="{D42A27DB-BD31-4B8C-83A1-F6EECF244321}">
                    <p14:modId xmlns:p14="http://schemas.microsoft.com/office/powerpoint/2010/main" val="750867414"/>
                  </p:ext>
                </p:extLst>
              </p:nvPr>
            </p:nvGraphicFramePr>
            <p:xfrm>
              <a:off x="3207657" y="666749"/>
              <a:ext cx="5821618" cy="231230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99DDB3E0-CA6E-444B-932E-EB09CCC08424}"/>
                  </a:ext>
                </a:extLst>
              </p:cNvPr>
              <p:cNvPicPr>
                <a:picLocks noGrp="1" noRot="1" noChangeAspect="1" noMove="1" noResize="1" noEditPoints="1" noAdjustHandles="1" noChangeArrowheads="1" noChangeShapeType="1"/>
              </p:cNvPicPr>
              <p:nvPr/>
            </p:nvPicPr>
            <p:blipFill>
              <a:blip r:embed="rId4"/>
              <a:stretch>
                <a:fillRect/>
              </a:stretch>
            </p:blipFill>
            <p:spPr>
              <a:xfrm>
                <a:off x="3207657" y="666749"/>
                <a:ext cx="5821618" cy="2312307"/>
              </a:xfrm>
              <a:prstGeom prst="rect">
                <a:avLst/>
              </a:prstGeom>
            </p:spPr>
          </p:pic>
        </mc:Fallback>
      </mc:AlternateContent>
      <p:sp>
        <p:nvSpPr>
          <p:cNvPr id="9" name="Google Shape;93;p13">
            <a:extLst>
              <a:ext uri="{FF2B5EF4-FFF2-40B4-BE49-F238E27FC236}">
                <a16:creationId xmlns:a16="http://schemas.microsoft.com/office/drawing/2014/main" id="{A7006AF0-2C7B-4BA7-BFC0-D6419697A52B}"/>
              </a:ext>
            </a:extLst>
          </p:cNvPr>
          <p:cNvSpPr txBox="1">
            <a:spLocks noGrp="1"/>
          </p:cNvSpPr>
          <p:nvPr>
            <p:ph type="title"/>
          </p:nvPr>
        </p:nvSpPr>
        <p:spPr>
          <a:xfrm>
            <a:off x="2406501" y="78278"/>
            <a:ext cx="4330997" cy="5649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u="sng" dirty="0"/>
              <a:t>Visits and Customers </a:t>
            </a:r>
            <a:endParaRPr u="sng" dirty="0"/>
          </a:p>
        </p:txBody>
      </p:sp>
      <p:sp>
        <p:nvSpPr>
          <p:cNvPr id="14" name="TextBox 13">
            <a:extLst>
              <a:ext uri="{FF2B5EF4-FFF2-40B4-BE49-F238E27FC236}">
                <a16:creationId xmlns:a16="http://schemas.microsoft.com/office/drawing/2014/main" id="{916F4E29-BBBB-4D8C-959F-BB92F2BC2A10}"/>
              </a:ext>
            </a:extLst>
          </p:cNvPr>
          <p:cNvSpPr txBox="1"/>
          <p:nvPr/>
        </p:nvSpPr>
        <p:spPr>
          <a:xfrm>
            <a:off x="6216093" y="1705288"/>
            <a:ext cx="1222478" cy="369332"/>
          </a:xfrm>
          <a:prstGeom prst="rect">
            <a:avLst/>
          </a:prstGeom>
          <a:noFill/>
        </p:spPr>
        <p:txBody>
          <a:bodyPr wrap="square" rtlCol="0">
            <a:spAutoFit/>
          </a:bodyPr>
          <a:lstStyle/>
          <a:p>
            <a:r>
              <a:rPr lang="en-IN" sz="900" dirty="0">
                <a:solidFill>
                  <a:srgbClr val="00B050"/>
                </a:solidFill>
              </a:rPr>
              <a:t>Customer Cluster 1</a:t>
            </a:r>
          </a:p>
          <a:p>
            <a:endParaRPr lang="en-IN" sz="900" dirty="0">
              <a:solidFill>
                <a:srgbClr val="00B050"/>
              </a:solidFill>
            </a:endParaRPr>
          </a:p>
        </p:txBody>
      </p:sp>
      <p:sp>
        <p:nvSpPr>
          <p:cNvPr id="15" name="TextBox 14">
            <a:extLst>
              <a:ext uri="{FF2B5EF4-FFF2-40B4-BE49-F238E27FC236}">
                <a16:creationId xmlns:a16="http://schemas.microsoft.com/office/drawing/2014/main" id="{C1AC949C-568D-40CF-BDDF-D4F707B0B235}"/>
              </a:ext>
            </a:extLst>
          </p:cNvPr>
          <p:cNvSpPr txBox="1"/>
          <p:nvPr/>
        </p:nvSpPr>
        <p:spPr>
          <a:xfrm>
            <a:off x="4771077" y="1453570"/>
            <a:ext cx="1222478" cy="369332"/>
          </a:xfrm>
          <a:prstGeom prst="rect">
            <a:avLst/>
          </a:prstGeom>
          <a:noFill/>
        </p:spPr>
        <p:txBody>
          <a:bodyPr wrap="square" rtlCol="0">
            <a:spAutoFit/>
          </a:bodyPr>
          <a:lstStyle/>
          <a:p>
            <a:r>
              <a:rPr lang="en-IN" sz="900" dirty="0">
                <a:solidFill>
                  <a:srgbClr val="00B050"/>
                </a:solidFill>
              </a:rPr>
              <a:t>Customer Cluster 2</a:t>
            </a:r>
          </a:p>
          <a:p>
            <a:endParaRPr lang="en-IN" sz="900" dirty="0">
              <a:solidFill>
                <a:srgbClr val="00B050"/>
              </a:solidFill>
            </a:endParaRPr>
          </a:p>
        </p:txBody>
      </p:sp>
      <p:sp>
        <p:nvSpPr>
          <p:cNvPr id="16" name="TextBox 15">
            <a:extLst>
              <a:ext uri="{FF2B5EF4-FFF2-40B4-BE49-F238E27FC236}">
                <a16:creationId xmlns:a16="http://schemas.microsoft.com/office/drawing/2014/main" id="{5FBA1929-40AE-4B26-9624-4BCC2AD376A8}"/>
              </a:ext>
            </a:extLst>
          </p:cNvPr>
          <p:cNvSpPr txBox="1"/>
          <p:nvPr/>
        </p:nvSpPr>
        <p:spPr>
          <a:xfrm>
            <a:off x="3897181" y="1043495"/>
            <a:ext cx="1222478" cy="369332"/>
          </a:xfrm>
          <a:prstGeom prst="rect">
            <a:avLst/>
          </a:prstGeom>
          <a:noFill/>
        </p:spPr>
        <p:txBody>
          <a:bodyPr wrap="square" rtlCol="0">
            <a:spAutoFit/>
          </a:bodyPr>
          <a:lstStyle/>
          <a:p>
            <a:r>
              <a:rPr lang="en-IN" sz="900" dirty="0">
                <a:solidFill>
                  <a:srgbClr val="00B050"/>
                </a:solidFill>
              </a:rPr>
              <a:t>Customer Cluster 3</a:t>
            </a:r>
          </a:p>
          <a:p>
            <a:endParaRPr lang="en-IN" sz="900" dirty="0">
              <a:solidFill>
                <a:srgbClr val="00B050"/>
              </a:solidFill>
            </a:endParaRPr>
          </a:p>
        </p:txBody>
      </p:sp>
      <p:graphicFrame>
        <p:nvGraphicFramePr>
          <p:cNvPr id="18" name="Table 17">
            <a:extLst>
              <a:ext uri="{FF2B5EF4-FFF2-40B4-BE49-F238E27FC236}">
                <a16:creationId xmlns:a16="http://schemas.microsoft.com/office/drawing/2014/main" id="{29BD860B-D87F-4BF1-B917-054486A34684}"/>
              </a:ext>
            </a:extLst>
          </p:cNvPr>
          <p:cNvGraphicFramePr>
            <a:graphicFrameLocks noGrp="1"/>
          </p:cNvGraphicFramePr>
          <p:nvPr>
            <p:extLst>
              <p:ext uri="{D42A27DB-BD31-4B8C-83A1-F6EECF244321}">
                <p14:modId xmlns:p14="http://schemas.microsoft.com/office/powerpoint/2010/main" val="2536606203"/>
              </p:ext>
            </p:extLst>
          </p:nvPr>
        </p:nvGraphicFramePr>
        <p:xfrm>
          <a:off x="4024992" y="3313261"/>
          <a:ext cx="1689100" cy="1104900"/>
        </p:xfrm>
        <a:graphic>
          <a:graphicData uri="http://schemas.openxmlformats.org/drawingml/2006/table">
            <a:tbl>
              <a:tblPr/>
              <a:tblGrid>
                <a:gridCol w="609600">
                  <a:extLst>
                    <a:ext uri="{9D8B030D-6E8A-4147-A177-3AD203B41FA5}">
                      <a16:colId xmlns:a16="http://schemas.microsoft.com/office/drawing/2014/main" val="2395940742"/>
                    </a:ext>
                  </a:extLst>
                </a:gridCol>
                <a:gridCol w="1079500">
                  <a:extLst>
                    <a:ext uri="{9D8B030D-6E8A-4147-A177-3AD203B41FA5}">
                      <a16:colId xmlns:a16="http://schemas.microsoft.com/office/drawing/2014/main" val="2196481779"/>
                    </a:ext>
                  </a:extLst>
                </a:gridCol>
              </a:tblGrid>
              <a:tr h="548640">
                <a:tc>
                  <a:txBody>
                    <a:bodyPr/>
                    <a:lstStyle/>
                    <a:p>
                      <a:pPr algn="ctr" fontAlgn="ctr"/>
                      <a:r>
                        <a:rPr lang="en-IN" sz="1100" b="1" i="0" u="none" strike="noStrike">
                          <a:solidFill>
                            <a:srgbClr val="000000"/>
                          </a:solidFill>
                          <a:effectLst/>
                          <a:latin typeface="Calibri" panose="020F0502020204030204" pitchFamily="34" charset="0"/>
                        </a:rPr>
                        <a:t>Customer Cluster</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ctr"/>
                      <a:r>
                        <a:rPr lang="en-IN" sz="1100" b="1" i="0" u="none" strike="noStrike">
                          <a:solidFill>
                            <a:srgbClr val="000000"/>
                          </a:solidFill>
                          <a:effectLst/>
                          <a:latin typeface="Calibri" panose="020F0502020204030204" pitchFamily="34" charset="0"/>
                        </a:rPr>
                        <a:t>Average quantity ordered per customer per visit</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4082207452"/>
                  </a:ext>
                </a:extLst>
              </a:tr>
              <a:tr h="182880">
                <a:tc>
                  <a:txBody>
                    <a:bodyPr/>
                    <a:lstStyle/>
                    <a:p>
                      <a:pPr algn="ctr" fontAlgn="ctr"/>
                      <a:r>
                        <a:rPr lang="en-IN" sz="1100" b="1" i="0" u="none" strike="noStrike">
                          <a:solidFill>
                            <a:srgbClr val="000000"/>
                          </a:solidFill>
                          <a:effectLst/>
                          <a:latin typeface="Calibri" panose="020F0502020204030204" pitchFamily="34" charset="0"/>
                        </a:rPr>
                        <a:t>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1100" b="0" i="0" u="none" strike="noStrike">
                          <a:solidFill>
                            <a:srgbClr val="000000"/>
                          </a:solidFill>
                          <a:effectLst/>
                          <a:latin typeface="Calibri" panose="020F0502020204030204" pitchFamily="34" charset="0"/>
                        </a:rPr>
                        <a:t>0.162384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3321552"/>
                  </a:ext>
                </a:extLst>
              </a:tr>
              <a:tr h="182880">
                <a:tc>
                  <a:txBody>
                    <a:bodyPr/>
                    <a:lstStyle/>
                    <a:p>
                      <a:pPr algn="ctr" fontAlgn="ctr"/>
                      <a:r>
                        <a:rPr lang="en-IN" sz="1100" b="1" i="0" u="none" strike="noStrike">
                          <a:solidFill>
                            <a:srgbClr val="000000"/>
                          </a:solidFill>
                          <a:effectLst/>
                          <a:latin typeface="Calibri" panose="020F0502020204030204" pitchFamily="34" charset="0"/>
                        </a:rPr>
                        <a:t>2</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1100" b="0" i="0" u="none" strike="noStrike">
                          <a:solidFill>
                            <a:srgbClr val="000000"/>
                          </a:solidFill>
                          <a:effectLst/>
                          <a:latin typeface="Calibri" panose="020F0502020204030204" pitchFamily="34" charset="0"/>
                        </a:rPr>
                        <a:t>0.182801</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328101"/>
                  </a:ext>
                </a:extLst>
              </a:tr>
              <a:tr h="190500">
                <a:tc>
                  <a:txBody>
                    <a:bodyPr/>
                    <a:lstStyle/>
                    <a:p>
                      <a:pPr algn="ctr" fontAlgn="ctr"/>
                      <a:r>
                        <a:rPr lang="en-IN" sz="1100" b="1" i="0" u="none" strike="noStrike">
                          <a:solidFill>
                            <a:srgbClr val="000000"/>
                          </a:solidFill>
                          <a:effectLst/>
                          <a:latin typeface="Calibri" panose="020F0502020204030204" pitchFamily="34" charset="0"/>
                        </a:rPr>
                        <a:t>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IN" sz="1100" b="0" i="0" u="none" strike="noStrike" dirty="0">
                          <a:solidFill>
                            <a:srgbClr val="000000"/>
                          </a:solidFill>
                          <a:effectLst/>
                          <a:latin typeface="Calibri" panose="020F0502020204030204" pitchFamily="34" charset="0"/>
                        </a:rPr>
                        <a:t>0.261444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1168487"/>
                  </a:ext>
                </a:extLst>
              </a:tr>
            </a:tbl>
          </a:graphicData>
        </a:graphic>
      </p:graphicFrame>
      <p:sp>
        <p:nvSpPr>
          <p:cNvPr id="19" name="Google Shape;153;p20">
            <a:extLst>
              <a:ext uri="{FF2B5EF4-FFF2-40B4-BE49-F238E27FC236}">
                <a16:creationId xmlns:a16="http://schemas.microsoft.com/office/drawing/2014/main" id="{B53B0B2A-528D-4B22-BBF4-9D2321410404}"/>
              </a:ext>
            </a:extLst>
          </p:cNvPr>
          <p:cNvSpPr txBox="1">
            <a:spLocks noGrp="1"/>
          </p:cNvSpPr>
          <p:nvPr>
            <p:ph type="body" idx="1"/>
          </p:nvPr>
        </p:nvSpPr>
        <p:spPr>
          <a:xfrm>
            <a:off x="283564" y="3086851"/>
            <a:ext cx="3450585" cy="155772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IN" sz="1050" dirty="0"/>
              <a:t>Customers do not order in 94% of the visits.</a:t>
            </a:r>
          </a:p>
          <a:p>
            <a:pPr marL="285750" indent="-285750">
              <a:buFont typeface="Arial" panose="020B0604020202020204" pitchFamily="34" charset="0"/>
              <a:buChar char="•"/>
            </a:pPr>
            <a:r>
              <a:rPr lang="en-IN" sz="1050" dirty="0"/>
              <a:t>This makes </a:t>
            </a:r>
            <a:r>
              <a:rPr lang="en-IN" sz="1050" b="1" dirty="0"/>
              <a:t>direct regression difficult </a:t>
            </a:r>
            <a:r>
              <a:rPr lang="en-IN" sz="1050" dirty="0"/>
              <a:t>as the most of the data points have less than one quantity.</a:t>
            </a:r>
          </a:p>
          <a:p>
            <a:pPr marL="285750" indent="-285750">
              <a:buFont typeface="Arial" panose="020B0604020202020204" pitchFamily="34" charset="0"/>
              <a:buChar char="•"/>
            </a:pPr>
            <a:r>
              <a:rPr lang="en-IN" sz="1050" dirty="0"/>
              <a:t>Hence we will have </a:t>
            </a:r>
            <a:r>
              <a:rPr lang="en-IN" sz="1050" b="1" dirty="0"/>
              <a:t>to implement two step approach to predict quantity </a:t>
            </a:r>
            <a:r>
              <a:rPr lang="en-IN" sz="1050" dirty="0"/>
              <a:t>that a customer will order in future. </a:t>
            </a:r>
            <a:r>
              <a:rPr lang="en-IN" sz="1050" b="1" dirty="0"/>
              <a:t>First</a:t>
            </a:r>
            <a:r>
              <a:rPr lang="en-IN" sz="1050" dirty="0"/>
              <a:t> we need to </a:t>
            </a:r>
            <a:r>
              <a:rPr lang="en-IN" sz="1050" b="1" dirty="0"/>
              <a:t>classify</a:t>
            </a:r>
            <a:r>
              <a:rPr lang="en-IN" sz="1050" dirty="0"/>
              <a:t> whether a customer will order in a visit. If yes, </a:t>
            </a:r>
            <a:r>
              <a:rPr lang="en-IN" sz="1050" b="1" dirty="0"/>
              <a:t>then</a:t>
            </a:r>
            <a:r>
              <a:rPr lang="en-IN" sz="1050" dirty="0"/>
              <a:t> we need to </a:t>
            </a:r>
            <a:r>
              <a:rPr lang="en-IN" sz="1050" b="1" dirty="0"/>
              <a:t>estimate</a:t>
            </a:r>
            <a:r>
              <a:rPr lang="en-IN" sz="1050" dirty="0"/>
              <a:t> the order quantity.</a:t>
            </a:r>
            <a:endParaRPr sz="1050" dirty="0"/>
          </a:p>
        </p:txBody>
      </p:sp>
      <p:sp>
        <p:nvSpPr>
          <p:cNvPr id="20" name="Google Shape;153;p20">
            <a:extLst>
              <a:ext uri="{FF2B5EF4-FFF2-40B4-BE49-F238E27FC236}">
                <a16:creationId xmlns:a16="http://schemas.microsoft.com/office/drawing/2014/main" id="{F1175972-E56D-4FC3-81BD-BE9D11276BBA}"/>
              </a:ext>
            </a:extLst>
          </p:cNvPr>
          <p:cNvSpPr txBox="1">
            <a:spLocks/>
          </p:cNvSpPr>
          <p:nvPr/>
        </p:nvSpPr>
        <p:spPr>
          <a:xfrm>
            <a:off x="5824403" y="2936139"/>
            <a:ext cx="3228336" cy="15577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en-US" sz="1050" b="1" dirty="0"/>
              <a:t>Based on frequency </a:t>
            </a:r>
            <a:r>
              <a:rPr lang="en-US" sz="1050" dirty="0"/>
              <a:t>of visit of sales representatives, customer can be divided into </a:t>
            </a:r>
            <a:r>
              <a:rPr lang="en-US" sz="1050" b="1" dirty="0"/>
              <a:t>3 clusters.</a:t>
            </a:r>
          </a:p>
          <a:p>
            <a:pPr marL="285750" indent="-285750">
              <a:buFont typeface="Arial" panose="020B0604020202020204" pitchFamily="34" charset="0"/>
              <a:buChar char="•"/>
            </a:pPr>
            <a:r>
              <a:rPr lang="en-US" sz="1050" b="1" dirty="0"/>
              <a:t>Cluster 3</a:t>
            </a:r>
            <a:r>
              <a:rPr lang="en-US" sz="1050" dirty="0"/>
              <a:t> for customers who are visited the most.</a:t>
            </a:r>
          </a:p>
          <a:p>
            <a:pPr marL="285750" indent="-285750">
              <a:buFont typeface="Arial" panose="020B0604020202020204" pitchFamily="34" charset="0"/>
              <a:buChar char="•"/>
            </a:pPr>
            <a:r>
              <a:rPr lang="en-US" sz="1050" b="1" dirty="0"/>
              <a:t>Cluster 1</a:t>
            </a:r>
            <a:r>
              <a:rPr lang="en-US" sz="1050" dirty="0"/>
              <a:t> for least visited customers.</a:t>
            </a:r>
          </a:p>
        </p:txBody>
      </p:sp>
    </p:spTree>
    <p:extLst>
      <p:ext uri="{BB962C8B-B14F-4D97-AF65-F5344CB8AC3E}">
        <p14:creationId xmlns:p14="http://schemas.microsoft.com/office/powerpoint/2010/main" val="177433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13104" y="1496088"/>
            <a:ext cx="453175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6000" dirty="0">
                <a:solidFill>
                  <a:schemeClr val="accent2"/>
                </a:solidFill>
              </a:rPr>
              <a:t>Feature Engineering</a:t>
            </a:r>
            <a:endParaRPr sz="6000"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246BC97A-B58F-46BA-B3BE-4721FFD6DD26}"/>
              </a:ext>
            </a:extLst>
          </p:cNvPr>
          <p:cNvPicPr>
            <a:picLocks noChangeAspect="1"/>
          </p:cNvPicPr>
          <p:nvPr/>
        </p:nvPicPr>
        <p:blipFill>
          <a:blip r:embed="rId3"/>
          <a:stretch>
            <a:fillRect/>
          </a:stretch>
        </p:blipFill>
        <p:spPr>
          <a:xfrm>
            <a:off x="5355318" y="984930"/>
            <a:ext cx="2990850" cy="1533525"/>
          </a:xfrm>
          <a:prstGeom prst="rect">
            <a:avLst/>
          </a:prstGeom>
          <a:effectLst>
            <a:softEdge rad="1270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32F5C2F-C791-4BF3-AB81-0BE522D21F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aphicFrame>
        <p:nvGraphicFramePr>
          <p:cNvPr id="8" name="Diagram 7">
            <a:extLst>
              <a:ext uri="{FF2B5EF4-FFF2-40B4-BE49-F238E27FC236}">
                <a16:creationId xmlns:a16="http://schemas.microsoft.com/office/drawing/2014/main" id="{7E574572-86D1-4FAF-A0F3-813E27B0003B}"/>
              </a:ext>
            </a:extLst>
          </p:cNvPr>
          <p:cNvGraphicFramePr/>
          <p:nvPr>
            <p:extLst>
              <p:ext uri="{D42A27DB-BD31-4B8C-83A1-F6EECF244321}">
                <p14:modId xmlns:p14="http://schemas.microsoft.com/office/powerpoint/2010/main" val="4169314481"/>
              </p:ext>
            </p:extLst>
          </p:nvPr>
        </p:nvGraphicFramePr>
        <p:xfrm>
          <a:off x="113525" y="982821"/>
          <a:ext cx="4697960" cy="2097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Google Shape;93;p13">
            <a:extLst>
              <a:ext uri="{FF2B5EF4-FFF2-40B4-BE49-F238E27FC236}">
                <a16:creationId xmlns:a16="http://schemas.microsoft.com/office/drawing/2014/main" id="{F19159AB-8052-4212-B587-943A3E8027C7}"/>
              </a:ext>
            </a:extLst>
          </p:cNvPr>
          <p:cNvSpPr txBox="1">
            <a:spLocks noGrp="1"/>
          </p:cNvSpPr>
          <p:nvPr>
            <p:ph type="title"/>
          </p:nvPr>
        </p:nvSpPr>
        <p:spPr>
          <a:xfrm>
            <a:off x="3108250" y="88051"/>
            <a:ext cx="2927500" cy="5649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u="sng" dirty="0"/>
              <a:t>Date Features</a:t>
            </a:r>
            <a:endParaRPr u="sng" dirty="0"/>
          </a:p>
        </p:txBody>
      </p:sp>
      <p:sp>
        <p:nvSpPr>
          <p:cNvPr id="10" name="Google Shape;153;p20">
            <a:extLst>
              <a:ext uri="{FF2B5EF4-FFF2-40B4-BE49-F238E27FC236}">
                <a16:creationId xmlns:a16="http://schemas.microsoft.com/office/drawing/2014/main" id="{B215A6F5-F585-42B2-86A6-1463B8C36694}"/>
              </a:ext>
            </a:extLst>
          </p:cNvPr>
          <p:cNvSpPr txBox="1">
            <a:spLocks/>
          </p:cNvSpPr>
          <p:nvPr/>
        </p:nvSpPr>
        <p:spPr>
          <a:xfrm>
            <a:off x="5460483" y="888037"/>
            <a:ext cx="3251199" cy="2745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en-US" sz="1050" dirty="0"/>
              <a:t>These are </a:t>
            </a:r>
            <a:r>
              <a:rPr lang="en-US" sz="1050" b="1" dirty="0"/>
              <a:t>cyclic in nature </a:t>
            </a:r>
            <a:r>
              <a:rPr lang="en-US" sz="1050" dirty="0"/>
              <a:t>such that</a:t>
            </a:r>
            <a:r>
              <a:rPr lang="en-US" sz="1050" b="1" dirty="0"/>
              <a:t> </a:t>
            </a:r>
            <a:r>
              <a:rPr lang="en-US" sz="1050" dirty="0"/>
              <a:t>each cyclic element </a:t>
            </a:r>
            <a:r>
              <a:rPr lang="en-US" sz="1050" b="1" dirty="0"/>
              <a:t>are equal </a:t>
            </a:r>
            <a:r>
              <a:rPr lang="en-US" sz="1050" dirty="0"/>
              <a:t>yet they follow </a:t>
            </a:r>
            <a:r>
              <a:rPr lang="en-US" sz="1050" b="1" dirty="0"/>
              <a:t>cyclic sequence</a:t>
            </a:r>
            <a:r>
              <a:rPr lang="en-US" sz="1050" dirty="0"/>
              <a:t>.</a:t>
            </a:r>
          </a:p>
          <a:p>
            <a:pPr marL="285750" indent="-285750">
              <a:buFont typeface="Arial" panose="020B0604020202020204" pitchFamily="34" charset="0"/>
              <a:buChar char="•"/>
            </a:pPr>
            <a:r>
              <a:rPr lang="en-US" sz="1050" dirty="0"/>
              <a:t>But they cannot be encoded as 1,2,3 etc. as that would mean, in case of months, </a:t>
            </a:r>
          </a:p>
          <a:p>
            <a:pPr marL="0" indent="0">
              <a:buNone/>
            </a:pPr>
            <a:r>
              <a:rPr lang="en-US" sz="1050" dirty="0"/>
              <a:t>	Feb (2) &gt; Jan (1)</a:t>
            </a:r>
            <a:endParaRPr lang="en-US" sz="1050" b="1" dirty="0"/>
          </a:p>
          <a:p>
            <a:pPr marL="285750" indent="-285750">
              <a:buFont typeface="Arial" panose="020B0604020202020204" pitchFamily="34" charset="0"/>
              <a:buChar char="•"/>
            </a:pPr>
            <a:r>
              <a:rPr lang="en-US" sz="1050" dirty="0"/>
              <a:t>Hence each element is considered like a point on a circle like hours on a clock and represented as </a:t>
            </a:r>
            <a:r>
              <a:rPr lang="en-US" sz="1050" b="1" dirty="0"/>
              <a:t>sin and cos components</a:t>
            </a:r>
            <a:r>
              <a:rPr lang="en-US" sz="1050" dirty="0"/>
              <a:t>.</a:t>
            </a:r>
          </a:p>
          <a:p>
            <a:pPr marL="285750" indent="-285750">
              <a:buFont typeface="Arial" panose="020B0604020202020204" pitchFamily="34" charset="0"/>
              <a:buChar char="•"/>
            </a:pPr>
            <a:r>
              <a:rPr lang="en-US" sz="1050" dirty="0"/>
              <a:t>This makes them numeric and retains their cyclic property without assigning greater value to anyone.</a:t>
            </a:r>
          </a:p>
        </p:txBody>
      </p:sp>
      <p:pic>
        <p:nvPicPr>
          <p:cNvPr id="12" name="Picture 11">
            <a:extLst>
              <a:ext uri="{FF2B5EF4-FFF2-40B4-BE49-F238E27FC236}">
                <a16:creationId xmlns:a16="http://schemas.microsoft.com/office/drawing/2014/main" id="{8BEECC09-8863-40C3-A5D9-423BC145DDF6}"/>
              </a:ext>
            </a:extLst>
          </p:cNvPr>
          <p:cNvPicPr>
            <a:picLocks noChangeAspect="1"/>
          </p:cNvPicPr>
          <p:nvPr/>
        </p:nvPicPr>
        <p:blipFill>
          <a:blip r:embed="rId7"/>
          <a:stretch>
            <a:fillRect/>
          </a:stretch>
        </p:blipFill>
        <p:spPr>
          <a:xfrm>
            <a:off x="7181846" y="3269719"/>
            <a:ext cx="1668842" cy="1668842"/>
          </a:xfrm>
          <a:prstGeom prst="rect">
            <a:avLst/>
          </a:prstGeom>
        </p:spPr>
      </p:pic>
      <p:pic>
        <p:nvPicPr>
          <p:cNvPr id="14" name="Picture 13">
            <a:extLst>
              <a:ext uri="{FF2B5EF4-FFF2-40B4-BE49-F238E27FC236}">
                <a16:creationId xmlns:a16="http://schemas.microsoft.com/office/drawing/2014/main" id="{8F2BB9C2-E2C9-4944-80D3-3921D895662C}"/>
              </a:ext>
            </a:extLst>
          </p:cNvPr>
          <p:cNvPicPr>
            <a:picLocks noChangeAspect="1"/>
          </p:cNvPicPr>
          <p:nvPr/>
        </p:nvPicPr>
        <p:blipFill>
          <a:blip r:embed="rId8"/>
          <a:stretch>
            <a:fillRect/>
          </a:stretch>
        </p:blipFill>
        <p:spPr>
          <a:xfrm>
            <a:off x="5650397" y="3498485"/>
            <a:ext cx="1341536" cy="1333969"/>
          </a:xfrm>
          <a:prstGeom prst="rect">
            <a:avLst/>
          </a:prstGeom>
        </p:spPr>
      </p:pic>
      <p:sp>
        <p:nvSpPr>
          <p:cNvPr id="16" name="Google Shape;93;p13">
            <a:extLst>
              <a:ext uri="{FF2B5EF4-FFF2-40B4-BE49-F238E27FC236}">
                <a16:creationId xmlns:a16="http://schemas.microsoft.com/office/drawing/2014/main" id="{4DF4A045-AED1-4308-9E39-1048A5263B6C}"/>
              </a:ext>
            </a:extLst>
          </p:cNvPr>
          <p:cNvSpPr txBox="1">
            <a:spLocks/>
          </p:cNvSpPr>
          <p:nvPr/>
        </p:nvSpPr>
        <p:spPr>
          <a:xfrm>
            <a:off x="6400802" y="417903"/>
            <a:ext cx="2815773" cy="5649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IN" sz="2400" u="sng" dirty="0"/>
              <a:t>Encoding</a:t>
            </a:r>
          </a:p>
        </p:txBody>
      </p:sp>
      <p:sp>
        <p:nvSpPr>
          <p:cNvPr id="17" name="Google Shape;153;p20">
            <a:extLst>
              <a:ext uri="{FF2B5EF4-FFF2-40B4-BE49-F238E27FC236}">
                <a16:creationId xmlns:a16="http://schemas.microsoft.com/office/drawing/2014/main" id="{0916F5D1-3C2C-4A7A-A8F0-94D6B7DF4839}"/>
              </a:ext>
            </a:extLst>
          </p:cNvPr>
          <p:cNvSpPr txBox="1">
            <a:spLocks/>
          </p:cNvSpPr>
          <p:nvPr/>
        </p:nvSpPr>
        <p:spPr>
          <a:xfrm>
            <a:off x="293312" y="2737070"/>
            <a:ext cx="4518173" cy="761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en-US" sz="1050" dirty="0"/>
              <a:t>Breaking down of date of visit in these components enables us to capture </a:t>
            </a:r>
            <a:r>
              <a:rPr lang="en-US" sz="1050" b="1" dirty="0"/>
              <a:t>seasonality</a:t>
            </a:r>
            <a:r>
              <a:rPr lang="en-US" sz="1050" dirty="0"/>
              <a:t> effects.</a:t>
            </a:r>
          </a:p>
          <a:p>
            <a:pPr marL="285750" indent="-285750">
              <a:buFont typeface="Arial" panose="020B0604020202020204" pitchFamily="34" charset="0"/>
              <a:buChar char="•"/>
            </a:pPr>
            <a:r>
              <a:rPr lang="en-US" sz="1050" dirty="0"/>
              <a:t>Seasonality can be within an year or a month or any given period.</a:t>
            </a:r>
          </a:p>
        </p:txBody>
      </p:sp>
    </p:spTree>
    <p:extLst>
      <p:ext uri="{BB962C8B-B14F-4D97-AF65-F5344CB8AC3E}">
        <p14:creationId xmlns:p14="http://schemas.microsoft.com/office/powerpoint/2010/main" val="121695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3;p13">
            <a:extLst>
              <a:ext uri="{FF2B5EF4-FFF2-40B4-BE49-F238E27FC236}">
                <a16:creationId xmlns:a16="http://schemas.microsoft.com/office/drawing/2014/main" id="{355BD230-2CB2-4383-A926-A4CC758A863C}"/>
              </a:ext>
            </a:extLst>
          </p:cNvPr>
          <p:cNvSpPr txBox="1">
            <a:spLocks noGrp="1"/>
          </p:cNvSpPr>
          <p:nvPr>
            <p:ph type="title"/>
          </p:nvPr>
        </p:nvSpPr>
        <p:spPr>
          <a:xfrm>
            <a:off x="1698628" y="107075"/>
            <a:ext cx="1240972" cy="5649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u="sng" dirty="0"/>
              <a:t>Price</a:t>
            </a:r>
            <a:endParaRPr u="sng" dirty="0"/>
          </a:p>
        </p:txBody>
      </p:sp>
      <mc:AlternateContent xmlns:mc="http://schemas.openxmlformats.org/markup-compatibility/2006" xmlns:a14="http://schemas.microsoft.com/office/drawing/2010/main">
        <mc:Choice Requires="a14">
          <p:sp>
            <p:nvSpPr>
              <p:cNvPr id="7" name="Google Shape;153;p20">
                <a:extLst>
                  <a:ext uri="{FF2B5EF4-FFF2-40B4-BE49-F238E27FC236}">
                    <a16:creationId xmlns:a16="http://schemas.microsoft.com/office/drawing/2014/main" id="{EC47A092-0601-421A-8EF7-36EC5CA6E093}"/>
                  </a:ext>
                </a:extLst>
              </p:cNvPr>
              <p:cNvSpPr txBox="1">
                <a:spLocks/>
              </p:cNvSpPr>
              <p:nvPr/>
            </p:nvSpPr>
            <p:spPr>
              <a:xfrm>
                <a:off x="160570" y="671994"/>
                <a:ext cx="4317088" cy="45604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buNone/>
                </a:pPr>
                <a:r>
                  <a:rPr lang="en-US" sz="1050" b="1" i="1" dirty="0"/>
                  <a:t>Price</a:t>
                </a:r>
                <a:r>
                  <a:rPr lang="en-US" sz="1050" dirty="0"/>
                  <a:t> of a pack of noodle for each visit = </a:t>
                </a:r>
                <a14:m>
                  <m:oMath xmlns:m="http://schemas.openxmlformats.org/officeDocument/2006/math">
                    <m:f>
                      <m:fPr>
                        <m:ctrlPr>
                          <a:rPr lang="en-US" sz="1400" i="1" smtClean="0">
                            <a:latin typeface="Cambria Math" panose="02040503050406030204" pitchFamily="18" charset="0"/>
                          </a:rPr>
                        </m:ctrlPr>
                      </m:fPr>
                      <m:num>
                        <m:r>
                          <a:rPr lang="en-IN" sz="1400" b="0" i="1" smtClean="0">
                            <a:latin typeface="Cambria Math" panose="02040503050406030204" pitchFamily="18" charset="0"/>
                          </a:rPr>
                          <m:t>𝐼𝑛𝑣𝑜𝑖𝑐𝑒</m:t>
                        </m:r>
                        <m:r>
                          <a:rPr lang="en-IN" sz="1400" b="0" i="1" smtClean="0">
                            <a:latin typeface="Cambria Math" panose="02040503050406030204" pitchFamily="18" charset="0"/>
                          </a:rPr>
                          <m:t> </m:t>
                        </m:r>
                        <m:r>
                          <a:rPr lang="en-IN" sz="1400" b="0" i="1" smtClean="0">
                            <a:latin typeface="Cambria Math" panose="02040503050406030204" pitchFamily="18" charset="0"/>
                          </a:rPr>
                          <m:t>𝑉𝑎𝑙𝑢𝑒</m:t>
                        </m:r>
                      </m:num>
                      <m:den>
                        <m:r>
                          <a:rPr lang="en-IN" sz="1400" b="0" i="1" smtClean="0">
                            <a:latin typeface="Cambria Math" panose="02040503050406030204" pitchFamily="18" charset="0"/>
                          </a:rPr>
                          <m:t>𝑄𝑢𝑎𝑛𝑡𝑖𝑡𝑦</m:t>
                        </m:r>
                        <m:r>
                          <a:rPr lang="en-IN" sz="1400" b="0" i="1" smtClean="0">
                            <a:latin typeface="Cambria Math" panose="02040503050406030204" pitchFamily="18" charset="0"/>
                          </a:rPr>
                          <m:t> </m:t>
                        </m:r>
                        <m:r>
                          <a:rPr lang="en-IN" sz="1400" b="0" i="1" smtClean="0">
                            <a:latin typeface="Cambria Math" panose="02040503050406030204" pitchFamily="18" charset="0"/>
                          </a:rPr>
                          <m:t>𝑂𝑟𝑑𝑒𝑟𝑒𝑑</m:t>
                        </m:r>
                      </m:den>
                    </m:f>
                  </m:oMath>
                </a14:m>
                <a:endParaRPr lang="en-US" sz="1400" dirty="0"/>
              </a:p>
              <a:p>
                <a:pPr marL="285750" indent="-285750">
                  <a:buFont typeface="Arial" panose="020B0604020202020204" pitchFamily="34" charset="0"/>
                  <a:buChar char="•"/>
                </a:pPr>
                <a:endParaRPr lang="en-US" sz="1400" dirty="0"/>
              </a:p>
              <a:p>
                <a:pPr marL="0" indent="0">
                  <a:buNone/>
                </a:pPr>
                <a:r>
                  <a:rPr lang="en-US" sz="1050" u="sng" dirty="0"/>
                  <a:t>What about visits where customer did place any order i.e. Quantity = 0?</a:t>
                </a:r>
              </a:p>
              <a:p>
                <a:pPr marL="171450" indent="-171450">
                  <a:buFont typeface="Arial" panose="020B0604020202020204" pitchFamily="34" charset="0"/>
                  <a:buChar char="•"/>
                </a:pPr>
                <a:r>
                  <a:rPr lang="en-US" sz="1050" dirty="0"/>
                  <a:t>Mathematically, price becomes infinite. But that is not correct business scenario.</a:t>
                </a:r>
              </a:p>
              <a:p>
                <a:pPr marL="171450" indent="-171450">
                  <a:buFont typeface="Arial" panose="020B0604020202020204" pitchFamily="34" charset="0"/>
                  <a:buChar char="•"/>
                </a:pPr>
                <a:r>
                  <a:rPr lang="en-US" sz="1050" dirty="0"/>
                  <a:t>After looking at visits where order were placed, it evident that price is a function of date time and does not vary much for customer. This follows logical business sense.</a:t>
                </a:r>
              </a:p>
              <a:p>
                <a:pPr marL="171450" indent="-171450">
                  <a:buFont typeface="Arial" panose="020B0604020202020204" pitchFamily="34" charset="0"/>
                  <a:buChar char="•"/>
                </a:pPr>
                <a:r>
                  <a:rPr lang="en-US" sz="1050" dirty="0"/>
                  <a:t>Hence in zero order visits, price is </a:t>
                </a:r>
                <a:r>
                  <a:rPr lang="en-US" sz="1050" i="1" dirty="0"/>
                  <a:t>imputed</a:t>
                </a:r>
                <a:r>
                  <a:rPr lang="en-US" sz="1050" dirty="0"/>
                  <a:t> with</a:t>
                </a:r>
              </a:p>
              <a:p>
                <a:pPr marL="457200" lvl="1" indent="0">
                  <a:buNone/>
                </a:pPr>
                <a:endParaRPr lang="en-US" sz="1000" i="1" dirty="0">
                  <a:latin typeface="Cambria Math" panose="02040503050406030204" pitchFamily="18" charset="0"/>
                </a:endParaRPr>
              </a:p>
              <a:p>
                <a:pPr marL="457200" lvl="1" indent="0">
                  <a:buNone/>
                </a:pPr>
                <a:r>
                  <a:rPr lang="en-US" sz="1000" i="1" dirty="0">
                    <a:latin typeface="Cambria Math" panose="02040503050406030204" pitchFamily="18" charset="0"/>
                  </a:rPr>
                  <a:t>Average Price of a Noodle Pack per visit per customer in that month</a:t>
                </a:r>
              </a:p>
              <a:p>
                <a:pPr marL="457200" lvl="1" indent="0">
                  <a:buNone/>
                </a:pPr>
                <a:endParaRPr lang="en-US" sz="1000" i="1" dirty="0">
                  <a:latin typeface="Cambria Math" panose="02040503050406030204" pitchFamily="18" charset="0"/>
                </a:endParaRPr>
              </a:p>
              <a:p>
                <a:pPr marL="457200" lvl="1" indent="0">
                  <a:buNone/>
                </a:pPr>
                <a:r>
                  <a:rPr lang="en-US" sz="1050" dirty="0"/>
                  <a:t>Calculated only from visits where order was placed.</a:t>
                </a:r>
              </a:p>
              <a:p>
                <a:pPr marL="457200" lvl="1" indent="0">
                  <a:buNone/>
                </a:pPr>
                <a:endParaRPr lang="en-US" sz="1050" dirty="0"/>
              </a:p>
              <a:p>
                <a:pPr marL="0" indent="0">
                  <a:buNone/>
                </a:pPr>
                <a:r>
                  <a:rPr lang="en-US" sz="1050" u="sng" dirty="0"/>
                  <a:t>Price in test data</a:t>
                </a:r>
              </a:p>
              <a:p>
                <a:pPr marL="171450" indent="-171450">
                  <a:buFont typeface="Arial" panose="020B0604020202020204" pitchFamily="34" charset="0"/>
                  <a:buChar char="•"/>
                </a:pPr>
                <a:r>
                  <a:rPr lang="en-US" sz="1050" dirty="0"/>
                  <a:t>Calculated similarly. </a:t>
                </a:r>
              </a:p>
              <a:p>
                <a:pPr marL="171450" indent="-171450">
                  <a:buFont typeface="Arial" panose="020B0604020202020204" pitchFamily="34" charset="0"/>
                  <a:buChar char="•"/>
                </a:pPr>
                <a:r>
                  <a:rPr lang="en-US" sz="1050" dirty="0"/>
                  <a:t>This is inline with business sense that ABC ltd will know price of noodle pack prior to visit and hence will be able to utilize this information in modelling estimated quantity to be ordered. </a:t>
                </a:r>
              </a:p>
              <a:p>
                <a:pPr marL="171450" indent="-171450">
                  <a:buFont typeface="Arial" panose="020B0604020202020204" pitchFamily="34" charset="0"/>
                  <a:buChar char="•"/>
                </a:pPr>
                <a:endParaRPr lang="en-US" sz="1050" dirty="0"/>
              </a:p>
              <a:p>
                <a:pPr marL="0" indent="0">
                  <a:buNone/>
                </a:pPr>
                <a:endParaRPr lang="en-US" sz="1400" dirty="0"/>
              </a:p>
            </p:txBody>
          </p:sp>
        </mc:Choice>
        <mc:Fallback xmlns="">
          <p:sp>
            <p:nvSpPr>
              <p:cNvPr id="7" name="Google Shape;153;p20">
                <a:extLst>
                  <a:ext uri="{FF2B5EF4-FFF2-40B4-BE49-F238E27FC236}">
                    <a16:creationId xmlns:a16="http://schemas.microsoft.com/office/drawing/2014/main" id="{EC47A092-0601-421A-8EF7-36EC5CA6E093}"/>
                  </a:ext>
                </a:extLst>
              </p:cNvPr>
              <p:cNvSpPr txBox="1">
                <a:spLocks noRot="1" noChangeAspect="1" noMove="1" noResize="1" noEditPoints="1" noAdjustHandles="1" noChangeArrowheads="1" noChangeShapeType="1" noTextEdit="1"/>
              </p:cNvSpPr>
              <p:nvPr/>
            </p:nvSpPr>
            <p:spPr>
              <a:xfrm>
                <a:off x="160570" y="671994"/>
                <a:ext cx="4317088" cy="4560406"/>
              </a:xfrm>
              <a:prstGeom prst="rect">
                <a:avLst/>
              </a:prstGeom>
              <a:blipFill>
                <a:blip r:embed="rId2"/>
                <a:stretch>
                  <a:fillRect l="-1269"/>
                </a:stretch>
              </a:blipFill>
              <a:ln>
                <a:noFill/>
              </a:ln>
            </p:spPr>
            <p:txBody>
              <a:bodyPr/>
              <a:lstStyle/>
              <a:p>
                <a:r>
                  <a:rPr lang="en-IN">
                    <a:noFill/>
                  </a:rPr>
                  <a:t> </a:t>
                </a:r>
              </a:p>
            </p:txBody>
          </p:sp>
        </mc:Fallback>
      </mc:AlternateContent>
      <p:sp>
        <p:nvSpPr>
          <p:cNvPr id="8" name="Google Shape;93;p13">
            <a:extLst>
              <a:ext uri="{FF2B5EF4-FFF2-40B4-BE49-F238E27FC236}">
                <a16:creationId xmlns:a16="http://schemas.microsoft.com/office/drawing/2014/main" id="{B0CC103F-C03A-4224-8070-0B6D0AABB75E}"/>
              </a:ext>
            </a:extLst>
          </p:cNvPr>
          <p:cNvSpPr txBox="1">
            <a:spLocks/>
          </p:cNvSpPr>
          <p:nvPr/>
        </p:nvSpPr>
        <p:spPr>
          <a:xfrm>
            <a:off x="5210628" y="107075"/>
            <a:ext cx="3531202" cy="5649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IN" u="sng" dirty="0"/>
              <a:t>Customer Cluster</a:t>
            </a:r>
          </a:p>
        </p:txBody>
      </p:sp>
      <p:sp>
        <p:nvSpPr>
          <p:cNvPr id="9" name="Google Shape;153;p20">
            <a:extLst>
              <a:ext uri="{FF2B5EF4-FFF2-40B4-BE49-F238E27FC236}">
                <a16:creationId xmlns:a16="http://schemas.microsoft.com/office/drawing/2014/main" id="{C16E8DD4-948D-40D8-BD97-09272E04A36B}"/>
              </a:ext>
            </a:extLst>
          </p:cNvPr>
          <p:cNvSpPr txBox="1">
            <a:spLocks/>
          </p:cNvSpPr>
          <p:nvPr/>
        </p:nvSpPr>
        <p:spPr>
          <a:xfrm>
            <a:off x="4862286" y="671993"/>
            <a:ext cx="4227887" cy="4471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en-US" sz="1050" dirty="0"/>
              <a:t>Based on frequency of visit to customers </a:t>
            </a:r>
            <a:r>
              <a:rPr lang="en-US" sz="800" i="1" dirty="0"/>
              <a:t>(slide </a:t>
            </a:r>
            <a:r>
              <a:rPr lang="en-IN" sz="800" i="1" dirty="0"/>
              <a:t>Visits and Customers)</a:t>
            </a:r>
            <a:r>
              <a:rPr lang="en-IN" sz="1050" dirty="0"/>
              <a:t>,</a:t>
            </a:r>
            <a:r>
              <a:rPr lang="en-US" sz="1050" dirty="0"/>
              <a:t> customers can be classified in to 3 major categories</a:t>
            </a:r>
          </a:p>
          <a:p>
            <a:pPr marL="742950" lvl="1" indent="-285750">
              <a:buFont typeface="Arial" panose="020B0604020202020204" pitchFamily="34" charset="0"/>
              <a:buChar char="•"/>
            </a:pPr>
            <a:endParaRPr lang="en-US" sz="1050" dirty="0"/>
          </a:p>
          <a:p>
            <a:pPr marL="742950" lvl="1" indent="-285750">
              <a:buFont typeface="Arial" panose="020B0604020202020204" pitchFamily="34" charset="0"/>
              <a:buChar char="•"/>
            </a:pPr>
            <a:r>
              <a:rPr lang="en-US" sz="1050" b="1" dirty="0"/>
              <a:t>Highly visited </a:t>
            </a:r>
            <a:r>
              <a:rPr lang="en-US" sz="1050" dirty="0"/>
              <a:t>customers, encoded as </a:t>
            </a:r>
            <a:r>
              <a:rPr lang="en-US" sz="1050" b="1" dirty="0"/>
              <a:t>3</a:t>
            </a:r>
          </a:p>
          <a:p>
            <a:pPr marL="742950" lvl="1" indent="-285750">
              <a:buFont typeface="Arial" panose="020B0604020202020204" pitchFamily="34" charset="0"/>
              <a:buChar char="•"/>
            </a:pPr>
            <a:r>
              <a:rPr lang="en-US" sz="1050" b="1" dirty="0"/>
              <a:t>Medium visited </a:t>
            </a:r>
            <a:r>
              <a:rPr lang="en-US" sz="1050" dirty="0"/>
              <a:t>customers, encoded as </a:t>
            </a:r>
            <a:r>
              <a:rPr lang="en-US" sz="1050" b="1" dirty="0"/>
              <a:t>2</a:t>
            </a:r>
          </a:p>
          <a:p>
            <a:pPr marL="742950" lvl="1" indent="-285750">
              <a:buFont typeface="Arial" panose="020B0604020202020204" pitchFamily="34" charset="0"/>
              <a:buChar char="•"/>
            </a:pPr>
            <a:r>
              <a:rPr lang="en-US" sz="1050" b="1" dirty="0"/>
              <a:t>Least visited </a:t>
            </a:r>
            <a:r>
              <a:rPr lang="en-US" sz="1050" dirty="0"/>
              <a:t>customers, encoded as </a:t>
            </a:r>
            <a:r>
              <a:rPr lang="en-US" sz="1050" b="1" dirty="0"/>
              <a:t>1</a:t>
            </a:r>
          </a:p>
          <a:p>
            <a:pPr marL="742950" lvl="1"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1050" dirty="0"/>
              <a:t>Ordinal Encoding logic comes out of fact that average quantity ordered per customer per visit also follows same order.</a:t>
            </a:r>
          </a:p>
          <a:p>
            <a:pPr marL="0" indent="0">
              <a:buNone/>
            </a:pPr>
            <a:r>
              <a:rPr lang="en-US" sz="1050" dirty="0"/>
              <a:t>	                              </a:t>
            </a:r>
            <a:r>
              <a:rPr lang="en-US" sz="1000" i="1" dirty="0">
                <a:latin typeface="Cambria Math" panose="02040503050406030204" pitchFamily="18" charset="0"/>
              </a:rPr>
              <a:t>3 &gt; 2 &gt; 1</a:t>
            </a:r>
          </a:p>
          <a:p>
            <a:pPr marL="0" indent="0">
              <a:buNone/>
            </a:pPr>
            <a:r>
              <a:rPr lang="en-US" sz="1050" u="sng" dirty="0"/>
              <a:t>How were clusters created?</a:t>
            </a:r>
          </a:p>
          <a:p>
            <a:pPr marL="171450" indent="-171450">
              <a:buFont typeface="Arial" panose="020B0604020202020204" pitchFamily="34" charset="0"/>
              <a:buChar char="•"/>
            </a:pPr>
            <a:r>
              <a:rPr lang="en-US" sz="1050" dirty="0"/>
              <a:t>K-Means algorithm was used with number of visits as numerical variable.</a:t>
            </a:r>
          </a:p>
          <a:p>
            <a:pPr marL="171450" indent="-171450">
              <a:buFont typeface="Arial" panose="020B0604020202020204" pitchFamily="34" charset="0"/>
              <a:buChar char="•"/>
            </a:pPr>
            <a:r>
              <a:rPr lang="en-US" sz="1050" dirty="0"/>
              <a:t>The number of optimum clusters was also verified using elbow method.</a:t>
            </a:r>
          </a:p>
          <a:p>
            <a:pPr marL="0" indent="0">
              <a:buNone/>
            </a:pPr>
            <a:endParaRPr lang="en-US" sz="1050" dirty="0"/>
          </a:p>
          <a:p>
            <a:pPr marL="0" indent="0">
              <a:buNone/>
            </a:pPr>
            <a:r>
              <a:rPr lang="en-US" sz="1050" u="sng" dirty="0"/>
              <a:t>Customer Cluster in test Data</a:t>
            </a:r>
          </a:p>
          <a:p>
            <a:pPr marL="171450" indent="-171450">
              <a:buFont typeface="Arial" panose="020B0604020202020204" pitchFamily="34" charset="0"/>
              <a:buChar char="•"/>
            </a:pPr>
            <a:r>
              <a:rPr lang="en-US" sz="1050" dirty="0"/>
              <a:t>Customers in each cluster were identified from train data.</a:t>
            </a:r>
          </a:p>
          <a:p>
            <a:pPr marL="171450" indent="-171450">
              <a:buFont typeface="Arial" panose="020B0604020202020204" pitchFamily="34" charset="0"/>
              <a:buChar char="•"/>
            </a:pPr>
            <a:r>
              <a:rPr lang="en-US" sz="1050" dirty="0"/>
              <a:t>Any new customer is assigned to cluster with minimum average quantity i.e. 1.</a:t>
            </a:r>
          </a:p>
          <a:p>
            <a:pPr marL="285750" indent="-285750">
              <a:buFont typeface="Arial" panose="020B0604020202020204" pitchFamily="34" charset="0"/>
              <a:buChar char="•"/>
            </a:pPr>
            <a:endParaRPr lang="en-US" sz="1050" dirty="0"/>
          </a:p>
        </p:txBody>
      </p:sp>
    </p:spTree>
    <p:extLst>
      <p:ext uri="{BB962C8B-B14F-4D97-AF65-F5344CB8AC3E}">
        <p14:creationId xmlns:p14="http://schemas.microsoft.com/office/powerpoint/2010/main" val="242117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D2F951B-53B1-466C-8217-B522CA8491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Google Shape;93;p13">
            <a:extLst>
              <a:ext uri="{FF2B5EF4-FFF2-40B4-BE49-F238E27FC236}">
                <a16:creationId xmlns:a16="http://schemas.microsoft.com/office/drawing/2014/main" id="{B5D8D694-9A8D-4DA2-9ACD-037C9866EBD3}"/>
              </a:ext>
            </a:extLst>
          </p:cNvPr>
          <p:cNvSpPr txBox="1">
            <a:spLocks noGrp="1"/>
          </p:cNvSpPr>
          <p:nvPr>
            <p:ph type="title"/>
          </p:nvPr>
        </p:nvSpPr>
        <p:spPr>
          <a:xfrm>
            <a:off x="1344044" y="135033"/>
            <a:ext cx="6705602" cy="5649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u="sng" dirty="0"/>
              <a:t>Lag and Moving Average Features</a:t>
            </a:r>
            <a:endParaRPr u="sng" dirty="0"/>
          </a:p>
        </p:txBody>
      </p:sp>
      <p:sp>
        <p:nvSpPr>
          <p:cNvPr id="12" name="Arrow: Bent 11">
            <a:extLst>
              <a:ext uri="{FF2B5EF4-FFF2-40B4-BE49-F238E27FC236}">
                <a16:creationId xmlns:a16="http://schemas.microsoft.com/office/drawing/2014/main" id="{204B2A7B-9915-4BC3-85FF-CBF76E504729}"/>
              </a:ext>
            </a:extLst>
          </p:cNvPr>
          <p:cNvSpPr/>
          <p:nvPr/>
        </p:nvSpPr>
        <p:spPr>
          <a:xfrm rot="5400000">
            <a:off x="5330768" y="2032182"/>
            <a:ext cx="185962" cy="522513"/>
          </a:xfrm>
          <a:prstGeom prst="ben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solidFill>
                <a:schemeClr val="tx1"/>
              </a:solidFill>
            </a:endParaRPr>
          </a:p>
        </p:txBody>
      </p:sp>
      <p:sp>
        <p:nvSpPr>
          <p:cNvPr id="16" name="Arrow: Bent 15">
            <a:extLst>
              <a:ext uri="{FF2B5EF4-FFF2-40B4-BE49-F238E27FC236}">
                <a16:creationId xmlns:a16="http://schemas.microsoft.com/office/drawing/2014/main" id="{4C8B4699-0637-4521-B883-5E1214B2B1C4}"/>
              </a:ext>
            </a:extLst>
          </p:cNvPr>
          <p:cNvSpPr/>
          <p:nvPr/>
        </p:nvSpPr>
        <p:spPr>
          <a:xfrm rot="5400000">
            <a:off x="4865121" y="1815192"/>
            <a:ext cx="185962" cy="522513"/>
          </a:xfrm>
          <a:prstGeom prst="ben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solidFill>
                <a:schemeClr val="tx1"/>
              </a:solidFill>
            </a:endParaRPr>
          </a:p>
        </p:txBody>
      </p:sp>
      <p:sp>
        <p:nvSpPr>
          <p:cNvPr id="17" name="Arrow: Bent 16">
            <a:extLst>
              <a:ext uri="{FF2B5EF4-FFF2-40B4-BE49-F238E27FC236}">
                <a16:creationId xmlns:a16="http://schemas.microsoft.com/office/drawing/2014/main" id="{5216711A-A8FA-45FD-BDDE-4052DC0F6229}"/>
              </a:ext>
            </a:extLst>
          </p:cNvPr>
          <p:cNvSpPr/>
          <p:nvPr/>
        </p:nvSpPr>
        <p:spPr>
          <a:xfrm rot="5400000">
            <a:off x="5785303" y="2249172"/>
            <a:ext cx="185962" cy="522513"/>
          </a:xfrm>
          <a:prstGeom prst="ben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solidFill>
                <a:schemeClr val="tx1"/>
              </a:solidFill>
            </a:endParaRPr>
          </a:p>
        </p:txBody>
      </p:sp>
      <p:graphicFrame>
        <p:nvGraphicFramePr>
          <p:cNvPr id="26" name="Table 25">
            <a:extLst>
              <a:ext uri="{FF2B5EF4-FFF2-40B4-BE49-F238E27FC236}">
                <a16:creationId xmlns:a16="http://schemas.microsoft.com/office/drawing/2014/main" id="{C1B2F17C-D507-45A1-A46D-412937B203A1}"/>
              </a:ext>
            </a:extLst>
          </p:cNvPr>
          <p:cNvGraphicFramePr>
            <a:graphicFrameLocks noGrp="1"/>
          </p:cNvGraphicFramePr>
          <p:nvPr>
            <p:extLst>
              <p:ext uri="{D42A27DB-BD31-4B8C-83A1-F6EECF244321}">
                <p14:modId xmlns:p14="http://schemas.microsoft.com/office/powerpoint/2010/main" val="1321862096"/>
              </p:ext>
            </p:extLst>
          </p:nvPr>
        </p:nvGraphicFramePr>
        <p:xfrm>
          <a:off x="4385128" y="1744980"/>
          <a:ext cx="4521200" cy="1653540"/>
        </p:xfrm>
        <a:graphic>
          <a:graphicData uri="http://schemas.openxmlformats.org/drawingml/2006/table">
            <a:tbl>
              <a:tblPr/>
              <a:tblGrid>
                <a:gridCol w="457200">
                  <a:extLst>
                    <a:ext uri="{9D8B030D-6E8A-4147-A177-3AD203B41FA5}">
                      <a16:colId xmlns:a16="http://schemas.microsoft.com/office/drawing/2014/main" val="899744661"/>
                    </a:ext>
                  </a:extLst>
                </a:gridCol>
                <a:gridCol w="457200">
                  <a:extLst>
                    <a:ext uri="{9D8B030D-6E8A-4147-A177-3AD203B41FA5}">
                      <a16:colId xmlns:a16="http://schemas.microsoft.com/office/drawing/2014/main" val="372203843"/>
                    </a:ext>
                  </a:extLst>
                </a:gridCol>
                <a:gridCol w="457200">
                  <a:extLst>
                    <a:ext uri="{9D8B030D-6E8A-4147-A177-3AD203B41FA5}">
                      <a16:colId xmlns:a16="http://schemas.microsoft.com/office/drawing/2014/main" val="1744885145"/>
                    </a:ext>
                  </a:extLst>
                </a:gridCol>
                <a:gridCol w="457200">
                  <a:extLst>
                    <a:ext uri="{9D8B030D-6E8A-4147-A177-3AD203B41FA5}">
                      <a16:colId xmlns:a16="http://schemas.microsoft.com/office/drawing/2014/main" val="1791870797"/>
                    </a:ext>
                  </a:extLst>
                </a:gridCol>
                <a:gridCol w="1206500">
                  <a:extLst>
                    <a:ext uri="{9D8B030D-6E8A-4147-A177-3AD203B41FA5}">
                      <a16:colId xmlns:a16="http://schemas.microsoft.com/office/drawing/2014/main" val="633116456"/>
                    </a:ext>
                  </a:extLst>
                </a:gridCol>
                <a:gridCol w="1485900">
                  <a:extLst>
                    <a:ext uri="{9D8B030D-6E8A-4147-A177-3AD203B41FA5}">
                      <a16:colId xmlns:a16="http://schemas.microsoft.com/office/drawing/2014/main" val="1086161256"/>
                    </a:ext>
                  </a:extLst>
                </a:gridCol>
              </a:tblGrid>
              <a:tr h="182880">
                <a:tc>
                  <a:txBody>
                    <a:bodyPr/>
                    <a:lstStyle/>
                    <a:p>
                      <a:pPr algn="ctr" fontAlgn="b"/>
                      <a:r>
                        <a:rPr lang="en-IN" sz="1100" b="1" i="0" u="none" strike="noStrike">
                          <a:solidFill>
                            <a:srgbClr val="000000"/>
                          </a:solidFill>
                          <a:effectLst/>
                          <a:latin typeface="Calibri" panose="020F0502020204030204" pitchFamily="34" charset="0"/>
                        </a:rPr>
                        <a:t>Series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IN" sz="1100" b="1" i="0" u="none" strike="noStrike">
                          <a:solidFill>
                            <a:srgbClr val="000000"/>
                          </a:solidFill>
                          <a:effectLst/>
                          <a:latin typeface="Calibri" panose="020F0502020204030204" pitchFamily="34" charset="0"/>
                        </a:rPr>
                        <a:t>lag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IN" sz="1100" b="1" i="0" u="none" strike="noStrike">
                          <a:solidFill>
                            <a:srgbClr val="000000"/>
                          </a:solidFill>
                          <a:effectLst/>
                          <a:latin typeface="Calibri" panose="020F0502020204030204" pitchFamily="34" charset="0"/>
                        </a:rPr>
                        <a:t>lag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IN" sz="1100" b="1" i="0" u="none" strike="noStrike">
                          <a:solidFill>
                            <a:srgbClr val="000000"/>
                          </a:solidFill>
                          <a:effectLst/>
                          <a:latin typeface="Calibri" panose="020F0502020204030204" pitchFamily="34" charset="0"/>
                        </a:rPr>
                        <a:t>lag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IN" sz="1100" b="1" i="0" u="none" strike="noStrike">
                          <a:solidFill>
                            <a:srgbClr val="000000"/>
                          </a:solidFill>
                          <a:effectLst/>
                          <a:latin typeface="Calibri" panose="020F0502020204030204" pitchFamily="34" charset="0"/>
                        </a:rPr>
                        <a:t>Moving Average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IN" sz="1100" b="1" i="0" u="none" strike="noStrike">
                          <a:solidFill>
                            <a:srgbClr val="000000"/>
                          </a:solidFill>
                          <a:effectLst/>
                          <a:latin typeface="Calibri" panose="020F0502020204030204" pitchFamily="34" charset="0"/>
                        </a:rPr>
                        <a:t>Moving Average 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21553167"/>
                  </a:ext>
                </a:extLst>
              </a:tr>
              <a:tr h="182880">
                <a:tc>
                  <a:txBody>
                    <a:bodyPr/>
                    <a:lstStyle/>
                    <a:p>
                      <a:pPr algn="ctr" fontAlgn="b"/>
                      <a:r>
                        <a:rPr lang="en-IN" sz="1100" b="0" i="0" u="none" strike="noStrike" dirty="0">
                          <a:solidFill>
                            <a:srgbClr val="000000"/>
                          </a:solidFill>
                          <a:effectLst/>
                          <a:latin typeface="Calibri" panose="020F0502020204030204" pitchFamily="34" charset="0"/>
                        </a:rPr>
                        <a:t>t</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AVERAGE( 0 , 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AVERAGE( 0 , 0 , 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2681221"/>
                  </a:ext>
                </a:extLst>
              </a:tr>
              <a:tr h="182880">
                <a:tc>
                  <a:txBody>
                    <a:bodyPr/>
                    <a:lstStyle/>
                    <a:p>
                      <a:pPr algn="ctr" fontAlgn="b"/>
                      <a:r>
                        <a:rPr lang="en-IN" sz="1100" b="0" i="0" u="none" strike="noStrike">
                          <a:solidFill>
                            <a:srgbClr val="000000"/>
                          </a:solidFill>
                          <a:effectLst/>
                          <a:latin typeface="Calibri" panose="020F0502020204030204" pitchFamily="34" charset="0"/>
                        </a:rPr>
                        <a:t>t+1</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AVERAGE( 0 , 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AVERAGE( 0 , 0 , 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2309960"/>
                  </a:ext>
                </a:extLst>
              </a:tr>
              <a:tr h="182880">
                <a:tc>
                  <a:txBody>
                    <a:bodyPr/>
                    <a:lstStyle/>
                    <a:p>
                      <a:pPr algn="ctr" fontAlgn="b"/>
                      <a:r>
                        <a:rPr lang="en-IN" sz="1100" b="0" i="0" u="none" strike="noStrike">
                          <a:solidFill>
                            <a:srgbClr val="000000"/>
                          </a:solidFill>
                          <a:effectLst/>
                          <a:latin typeface="Calibri" panose="020F0502020204030204" pitchFamily="34" charset="0"/>
                        </a:rPr>
                        <a:t>t+2</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AVERAGE( t+1 , 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AVERAGE( t+1 , t , 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8875663"/>
                  </a:ext>
                </a:extLst>
              </a:tr>
              <a:tr h="182880">
                <a:tc>
                  <a:txBody>
                    <a:bodyPr/>
                    <a:lstStyle/>
                    <a:p>
                      <a:pPr algn="ctr" fontAlgn="b"/>
                      <a:r>
                        <a:rPr lang="en-IN" sz="1100" b="0" i="0" u="none" strike="noStrike">
                          <a:solidFill>
                            <a:srgbClr val="000000"/>
                          </a:solidFill>
                          <a:effectLst/>
                          <a:latin typeface="Calibri" panose="020F0502020204030204" pitchFamily="34" charset="0"/>
                        </a:rPr>
                        <a:t>t+3</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AVERAGE( t+2 , t+1 )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AVERAGE( t+2 , t+1 , 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9614275"/>
                  </a:ext>
                </a:extLst>
              </a:tr>
              <a:tr h="182880">
                <a:tc>
                  <a:txBody>
                    <a:bodyPr/>
                    <a:lstStyle/>
                    <a:p>
                      <a:pPr algn="ctr" fontAlgn="b"/>
                      <a:r>
                        <a:rPr lang="en-IN" sz="1100" b="0" i="0" u="none" strike="noStrike">
                          <a:solidFill>
                            <a:srgbClr val="000000"/>
                          </a:solidFill>
                          <a:effectLst/>
                          <a:latin typeface="Calibri" panose="020F0502020204030204" pitchFamily="34" charset="0"/>
                        </a:rPr>
                        <a:t>t+4</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AVERAGE( t+3 , t+2 )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AVERAGE( t+3 , t+2 , t+1 )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1540085"/>
                  </a:ext>
                </a:extLst>
              </a:tr>
              <a:tr h="182880">
                <a:tc>
                  <a:txBody>
                    <a:bodyPr/>
                    <a:lstStyle/>
                    <a:p>
                      <a:pPr algn="ctr" fontAlgn="b"/>
                      <a:r>
                        <a:rPr lang="en-IN" sz="1100" b="0" i="0" u="none" strike="noStrike">
                          <a:solidFill>
                            <a:srgbClr val="000000"/>
                          </a:solidFill>
                          <a:effectLst/>
                          <a:latin typeface="Calibri" panose="020F0502020204030204" pitchFamily="34" charset="0"/>
                        </a:rPr>
                        <a:t>t+5</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AVERAGE( t+4 , t+3 )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AVERAGE( t+4 , t+3 , t+2 )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369464"/>
                  </a:ext>
                </a:extLst>
              </a:tr>
              <a:tr h="182880">
                <a:tc>
                  <a:txBody>
                    <a:bodyPr/>
                    <a:lstStyle/>
                    <a:p>
                      <a:pPr algn="ctr" fontAlgn="b"/>
                      <a:r>
                        <a:rPr lang="en-IN" sz="1100" b="0" i="0" u="none" strike="noStrike">
                          <a:solidFill>
                            <a:srgbClr val="000000"/>
                          </a:solidFill>
                          <a:effectLst/>
                          <a:latin typeface="Calibri" panose="020F0502020204030204" pitchFamily="34" charset="0"/>
                        </a:rPr>
                        <a:t>t+6</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AVERAGE( t+5 , t+4 )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AVERAGE( t+5 , t+4 , t+3 )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7144080"/>
                  </a:ext>
                </a:extLst>
              </a:tr>
              <a:tr h="190500">
                <a:tc>
                  <a:txBody>
                    <a:bodyPr/>
                    <a:lstStyle/>
                    <a:p>
                      <a:pPr algn="ctr" fontAlgn="b"/>
                      <a:r>
                        <a:rPr lang="en-IN" sz="1100" b="0" i="0" u="none" strike="noStrike">
                          <a:solidFill>
                            <a:srgbClr val="000000"/>
                          </a:solidFill>
                          <a:effectLst/>
                          <a:latin typeface="Calibri" panose="020F0502020204030204" pitchFamily="34" charset="0"/>
                        </a:rPr>
                        <a:t>t+7</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AVERAGE( t+6 , t+5 )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AVERAGE( t+6 , t+5 , t+4 )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4114613"/>
                  </a:ext>
                </a:extLst>
              </a:tr>
            </a:tbl>
          </a:graphicData>
        </a:graphic>
      </p:graphicFrame>
      <p:sp>
        <p:nvSpPr>
          <p:cNvPr id="30" name="Google Shape;153;p20">
            <a:extLst>
              <a:ext uri="{FF2B5EF4-FFF2-40B4-BE49-F238E27FC236}">
                <a16:creationId xmlns:a16="http://schemas.microsoft.com/office/drawing/2014/main" id="{D2C0C65D-8A2C-45D1-B2F5-99A78F576A00}"/>
              </a:ext>
            </a:extLst>
          </p:cNvPr>
          <p:cNvSpPr txBox="1">
            <a:spLocks/>
          </p:cNvSpPr>
          <p:nvPr/>
        </p:nvSpPr>
        <p:spPr>
          <a:xfrm>
            <a:off x="36733" y="949842"/>
            <a:ext cx="4227887" cy="42216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en-IN" sz="1050" dirty="0"/>
              <a:t>Lag and Moving Average terms are also created to consider recent buying behaviour of a customer.</a:t>
            </a:r>
          </a:p>
          <a:p>
            <a:pPr marL="285750" indent="-285750">
              <a:buFont typeface="Arial" panose="020B0604020202020204" pitchFamily="34" charset="0"/>
              <a:buChar char="•"/>
            </a:pPr>
            <a:r>
              <a:rPr lang="en-IN" sz="1050" dirty="0"/>
              <a:t>This is similar to Auto Correlation AR and Moving Average MA terms in ARIMA models.</a:t>
            </a:r>
          </a:p>
          <a:p>
            <a:pPr marL="285750" indent="-285750">
              <a:buFont typeface="Arial" panose="020B0604020202020204" pitchFamily="34" charset="0"/>
              <a:buChar char="•"/>
            </a:pPr>
            <a:r>
              <a:rPr lang="en-IN" sz="1050" dirty="0"/>
              <a:t>We can use ACF and PACF to determine when lag and MA terms stop  being corelated to each other and only use those terms.</a:t>
            </a:r>
          </a:p>
          <a:p>
            <a:pPr marL="285750" indent="-285750">
              <a:buFont typeface="Arial" panose="020B0604020202020204" pitchFamily="34" charset="0"/>
              <a:buChar char="•"/>
            </a:pPr>
            <a:endParaRPr lang="en-IN" sz="1050" dirty="0"/>
          </a:p>
          <a:p>
            <a:pPr marL="0" indent="0">
              <a:buNone/>
            </a:pPr>
            <a:endParaRPr lang="en-IN" sz="1050" dirty="0"/>
          </a:p>
          <a:p>
            <a:pPr marL="0" indent="0">
              <a:buNone/>
            </a:pPr>
            <a:r>
              <a:rPr lang="en-US" sz="1050" u="sng" dirty="0"/>
              <a:t>Lag and MA features in test data</a:t>
            </a:r>
          </a:p>
          <a:p>
            <a:pPr marL="0" indent="0">
              <a:buNone/>
            </a:pPr>
            <a:endParaRPr lang="en-US" sz="1050" u="sng" dirty="0"/>
          </a:p>
          <a:p>
            <a:pPr marL="171450" indent="-171450">
              <a:buFont typeface="Arial" panose="020B0604020202020204" pitchFamily="34" charset="0"/>
              <a:buChar char="•"/>
            </a:pPr>
            <a:r>
              <a:rPr lang="en-IN" sz="1050" dirty="0"/>
              <a:t>Earliest entry of a customer is picked up from test data.</a:t>
            </a:r>
          </a:p>
          <a:p>
            <a:pPr marL="171450" indent="-171450">
              <a:buFont typeface="Arial" panose="020B0604020202020204" pitchFamily="34" charset="0"/>
              <a:buChar char="•"/>
            </a:pPr>
            <a:r>
              <a:rPr lang="en-IN" sz="1050" dirty="0"/>
              <a:t>Calculate Lag and MA terms using order history of the same customer from training data</a:t>
            </a:r>
          </a:p>
          <a:p>
            <a:pPr marL="171450" indent="-171450">
              <a:buFont typeface="Arial" panose="020B0604020202020204" pitchFamily="34" charset="0"/>
              <a:buChar char="•"/>
            </a:pPr>
            <a:r>
              <a:rPr lang="en-IN" sz="1050" dirty="0"/>
              <a:t>Estimate order quantity for the earliest entry from test data using ML model.</a:t>
            </a:r>
          </a:p>
          <a:p>
            <a:pPr marL="171450" indent="-171450">
              <a:buFont typeface="Arial" panose="020B0604020202020204" pitchFamily="34" charset="0"/>
              <a:buChar char="•"/>
            </a:pPr>
            <a:r>
              <a:rPr lang="en-IN" sz="1050" dirty="0"/>
              <a:t>Use the estimated order quantity for the earliest entry and use it to create lag and MA features for the next earliest entry in test data.</a:t>
            </a:r>
          </a:p>
          <a:p>
            <a:pPr marL="171450" indent="-171450">
              <a:buFont typeface="Arial" panose="020B0604020202020204" pitchFamily="34" charset="0"/>
              <a:buChar char="•"/>
            </a:pPr>
            <a:r>
              <a:rPr lang="en-IN" sz="1050" dirty="0"/>
              <a:t>Continue this for all entries for all customers in Test data.</a:t>
            </a:r>
          </a:p>
          <a:p>
            <a:pPr marL="0" indent="0">
              <a:buNone/>
            </a:pPr>
            <a:endParaRPr lang="en-US" sz="1050" u="sng" dirty="0"/>
          </a:p>
          <a:p>
            <a:pPr marL="0" indent="0">
              <a:buNone/>
            </a:pPr>
            <a:endParaRPr lang="en-US" sz="1050" dirty="0"/>
          </a:p>
          <a:p>
            <a:pPr marL="285750" indent="-285750">
              <a:buFont typeface="Arial" panose="020B0604020202020204" pitchFamily="34" charset="0"/>
              <a:buChar char="•"/>
            </a:pPr>
            <a:endParaRPr lang="en-US" sz="1050" dirty="0"/>
          </a:p>
        </p:txBody>
      </p:sp>
    </p:spTree>
    <p:extLst>
      <p:ext uri="{BB962C8B-B14F-4D97-AF65-F5344CB8AC3E}">
        <p14:creationId xmlns:p14="http://schemas.microsoft.com/office/powerpoint/2010/main" val="430641674"/>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1163</TotalTime>
  <Words>1800</Words>
  <Application>Microsoft Office PowerPoint</Application>
  <PresentationFormat>On-screen Show (16:9)</PresentationFormat>
  <Paragraphs>288</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Unicode MS</vt:lpstr>
      <vt:lpstr>Lato</vt:lpstr>
      <vt:lpstr>Arial</vt:lpstr>
      <vt:lpstr>Raleway</vt:lpstr>
      <vt:lpstr>Cambria Math</vt:lpstr>
      <vt:lpstr>Calibri</vt:lpstr>
      <vt:lpstr>Antonio template</vt:lpstr>
      <vt:lpstr>Demand Forecast for ABC Ltd.</vt:lpstr>
      <vt:lpstr>Forecasting demand has been one of the most classic challenge for any business.  Accurate estimation of future demand has proven to have direct positive impact on a businesses efficiency and in turn, its revenues.</vt:lpstr>
      <vt:lpstr>PowerPoint Presentation</vt:lpstr>
      <vt:lpstr>Trends</vt:lpstr>
      <vt:lpstr>Visits and Customers </vt:lpstr>
      <vt:lpstr>Feature Engineering</vt:lpstr>
      <vt:lpstr>Date Features</vt:lpstr>
      <vt:lpstr>Price</vt:lpstr>
      <vt:lpstr>Lag and Moving Average Features</vt:lpstr>
      <vt:lpstr>Modelling</vt:lpstr>
      <vt:lpstr>PowerPoint Presentation</vt:lpstr>
      <vt:lpstr>PowerPoint Presentation</vt:lpstr>
      <vt:lpstr>PowerPoint Presentation</vt:lpstr>
      <vt:lpstr>PowerPoint Presentation</vt:lpstr>
      <vt:lpstr>Assumptions and Suggestions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Aviral Agarwal</dc:creator>
  <cp:lastModifiedBy>Aviral Agarwal</cp:lastModifiedBy>
  <cp:revision>110</cp:revision>
  <dcterms:modified xsi:type="dcterms:W3CDTF">2020-05-19T08:40:08Z</dcterms:modified>
</cp:coreProperties>
</file>