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C5C3C3"/>
    <a:srgbClr val="A5AAF1"/>
    <a:srgbClr val="F7C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CED174-FAF7-4A85-89E2-7E0A33F3C5AF}" v="2" dt="2022-08-08T15:13:50.0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iral Rana" userId="48d41bb6-ef1a-451a-8500-a5079c6bd9f6" providerId="ADAL" clId="{4CC044FA-C96B-45B6-88C5-EBCA63A5CFD2}"/>
    <pc:docChg chg="undo custSel modSld">
      <pc:chgData name="Aviral Rana" userId="48d41bb6-ef1a-451a-8500-a5079c6bd9f6" providerId="ADAL" clId="{4CC044FA-C96B-45B6-88C5-EBCA63A5CFD2}" dt="2022-07-18T11:57:04.716" v="105"/>
      <pc:docMkLst>
        <pc:docMk/>
      </pc:docMkLst>
      <pc:sldChg chg="addSp delSp modSp">
        <pc:chgData name="Aviral Rana" userId="48d41bb6-ef1a-451a-8500-a5079c6bd9f6" providerId="ADAL" clId="{4CC044FA-C96B-45B6-88C5-EBCA63A5CFD2}" dt="2022-07-18T11:45:26.447" v="102"/>
        <pc:sldMkLst>
          <pc:docMk/>
          <pc:sldMk cId="1527831667" sldId="276"/>
        </pc:sldMkLst>
        <pc:spChg chg="add del mod">
          <ac:chgData name="Aviral Rana" userId="48d41bb6-ef1a-451a-8500-a5079c6bd9f6" providerId="ADAL" clId="{4CC044FA-C96B-45B6-88C5-EBCA63A5CFD2}" dt="2022-07-18T11:45:26.447" v="102"/>
          <ac:spMkLst>
            <pc:docMk/>
            <pc:sldMk cId="1527831667" sldId="276"/>
            <ac:spMk id="2" creationId="{B4B5E572-FEF7-E9E5-C04E-9AC6B6D60B68}"/>
          </ac:spMkLst>
        </pc:spChg>
        <pc:spChg chg="add del mod">
          <ac:chgData name="Aviral Rana" userId="48d41bb6-ef1a-451a-8500-a5079c6bd9f6" providerId="ADAL" clId="{4CC044FA-C96B-45B6-88C5-EBCA63A5CFD2}" dt="2022-07-18T11:45:26.447" v="102"/>
          <ac:spMkLst>
            <pc:docMk/>
            <pc:sldMk cId="1527831667" sldId="276"/>
            <ac:spMk id="3" creationId="{B688928B-4CBC-7C8E-A22A-2B5ADA0AA37F}"/>
          </ac:spMkLst>
        </pc:spChg>
        <pc:spChg chg="mod">
          <ac:chgData name="Aviral Rana" userId="48d41bb6-ef1a-451a-8500-a5079c6bd9f6" providerId="ADAL" clId="{4CC044FA-C96B-45B6-88C5-EBCA63A5CFD2}" dt="2022-07-18T11:45:26.447" v="102"/>
          <ac:spMkLst>
            <pc:docMk/>
            <pc:sldMk cId="1527831667" sldId="276"/>
            <ac:spMk id="4" creationId="{00000000-0000-0000-0000-000000000000}"/>
          </ac:spMkLst>
        </pc:spChg>
        <pc:spChg chg="mod">
          <ac:chgData name="Aviral Rana" userId="48d41bb6-ef1a-451a-8500-a5079c6bd9f6" providerId="ADAL" clId="{4CC044FA-C96B-45B6-88C5-EBCA63A5CFD2}" dt="2022-07-18T11:45:26.447" v="102"/>
          <ac:spMkLst>
            <pc:docMk/>
            <pc:sldMk cId="1527831667" sldId="276"/>
            <ac:spMk id="5" creationId="{D7BF3FF1-5D49-A84C-9497-DAF4071F73D0}"/>
          </ac:spMkLst>
        </pc:spChg>
      </pc:sldChg>
      <pc:sldChg chg="addSp delSp modSp mod">
        <pc:chgData name="Aviral Rana" userId="48d41bb6-ef1a-451a-8500-a5079c6bd9f6" providerId="ADAL" clId="{4CC044FA-C96B-45B6-88C5-EBCA63A5CFD2}" dt="2022-07-18T11:57:01.933" v="104" actId="21"/>
        <pc:sldMkLst>
          <pc:docMk/>
          <pc:sldMk cId="1192519239" sldId="302"/>
        </pc:sldMkLst>
        <pc:graphicFrameChg chg="add del mod modGraphic">
          <ac:chgData name="Aviral Rana" userId="48d41bb6-ef1a-451a-8500-a5079c6bd9f6" providerId="ADAL" clId="{4CC044FA-C96B-45B6-88C5-EBCA63A5CFD2}" dt="2022-07-18T11:57:01.933" v="104" actId="21"/>
          <ac:graphicFrameMkLst>
            <pc:docMk/>
            <pc:sldMk cId="1192519239" sldId="302"/>
            <ac:graphicFrameMk id="3" creationId="{0557AD34-9C80-66FC-6001-ABE18DFED170}"/>
          </ac:graphicFrameMkLst>
        </pc:graphicFrameChg>
        <pc:graphicFrameChg chg="modGraphic">
          <ac:chgData name="Aviral Rana" userId="48d41bb6-ef1a-451a-8500-a5079c6bd9f6" providerId="ADAL" clId="{4CC044FA-C96B-45B6-88C5-EBCA63A5CFD2}" dt="2022-07-15T14:06:40.356" v="1" actId="14734"/>
          <ac:graphicFrameMkLst>
            <pc:docMk/>
            <pc:sldMk cId="1192519239" sldId="302"/>
            <ac:graphicFrameMk id="5" creationId="{EB6F75AB-1D4E-9129-ADDF-C9D7A9CF9D85}"/>
          </ac:graphicFrameMkLst>
        </pc:graphicFrameChg>
      </pc:sldChg>
      <pc:sldChg chg="addSp delSp modSp mod">
        <pc:chgData name="Aviral Rana" userId="48d41bb6-ef1a-451a-8500-a5079c6bd9f6" providerId="ADAL" clId="{4CC044FA-C96B-45B6-88C5-EBCA63A5CFD2}" dt="2022-07-15T14:19:15.314" v="49" actId="1076"/>
        <pc:sldMkLst>
          <pc:docMk/>
          <pc:sldMk cId="1530818895" sldId="303"/>
        </pc:sldMkLst>
        <pc:graphicFrameChg chg="add del mod modGraphic">
          <ac:chgData name="Aviral Rana" userId="48d41bb6-ef1a-451a-8500-a5079c6bd9f6" providerId="ADAL" clId="{4CC044FA-C96B-45B6-88C5-EBCA63A5CFD2}" dt="2022-07-15T14:14:37.631" v="16" actId="478"/>
          <ac:graphicFrameMkLst>
            <pc:docMk/>
            <pc:sldMk cId="1530818895" sldId="303"/>
            <ac:graphicFrameMk id="3" creationId="{70F2B361-8C51-C579-5751-622CEF3D6315}"/>
          </ac:graphicFrameMkLst>
        </pc:graphicFrameChg>
        <pc:graphicFrameChg chg="mod modGraphic">
          <ac:chgData name="Aviral Rana" userId="48d41bb6-ef1a-451a-8500-a5079c6bd9f6" providerId="ADAL" clId="{4CC044FA-C96B-45B6-88C5-EBCA63A5CFD2}" dt="2022-07-15T14:17:15.866" v="38"/>
          <ac:graphicFrameMkLst>
            <pc:docMk/>
            <pc:sldMk cId="1530818895" sldId="303"/>
            <ac:graphicFrameMk id="4" creationId="{5DAD3334-A5F4-4EF8-B02B-DEA0508028D1}"/>
          </ac:graphicFrameMkLst>
        </pc:graphicFrameChg>
        <pc:graphicFrameChg chg="add del">
          <ac:chgData name="Aviral Rana" userId="48d41bb6-ef1a-451a-8500-a5079c6bd9f6" providerId="ADAL" clId="{4CC044FA-C96B-45B6-88C5-EBCA63A5CFD2}" dt="2022-07-15T14:15:09.304" v="18" actId="478"/>
          <ac:graphicFrameMkLst>
            <pc:docMk/>
            <pc:sldMk cId="1530818895" sldId="303"/>
            <ac:graphicFrameMk id="6" creationId="{6DF8C473-273D-6183-1A80-5997371070F9}"/>
          </ac:graphicFrameMkLst>
        </pc:graphicFrameChg>
        <pc:graphicFrameChg chg="add mod modGraphic">
          <ac:chgData name="Aviral Rana" userId="48d41bb6-ef1a-451a-8500-a5079c6bd9f6" providerId="ADAL" clId="{4CC044FA-C96B-45B6-88C5-EBCA63A5CFD2}" dt="2022-07-15T14:19:15.314" v="49" actId="1076"/>
          <ac:graphicFrameMkLst>
            <pc:docMk/>
            <pc:sldMk cId="1530818895" sldId="303"/>
            <ac:graphicFrameMk id="8" creationId="{FEAF463B-C80E-F692-259E-C1275A4670F5}"/>
          </ac:graphicFrameMkLst>
        </pc:graphicFrameChg>
      </pc:sldChg>
      <pc:sldChg chg="addSp delSp modSp mod">
        <pc:chgData name="Aviral Rana" userId="48d41bb6-ef1a-451a-8500-a5079c6bd9f6" providerId="ADAL" clId="{4CC044FA-C96B-45B6-88C5-EBCA63A5CFD2}" dt="2022-07-18T11:57:04.716" v="105"/>
        <pc:sldMkLst>
          <pc:docMk/>
          <pc:sldMk cId="3628978314" sldId="304"/>
        </pc:sldMkLst>
        <pc:graphicFrameChg chg="add del mod modGraphic">
          <ac:chgData name="Aviral Rana" userId="48d41bb6-ef1a-451a-8500-a5079c6bd9f6" providerId="ADAL" clId="{4CC044FA-C96B-45B6-88C5-EBCA63A5CFD2}" dt="2022-07-15T14:14:06.786" v="15" actId="478"/>
          <ac:graphicFrameMkLst>
            <pc:docMk/>
            <pc:sldMk cId="3628978314" sldId="304"/>
            <ac:graphicFrameMk id="3" creationId="{4FD52EEB-ED59-F523-0D28-05AC883E2F8F}"/>
          </ac:graphicFrameMkLst>
        </pc:graphicFrameChg>
        <pc:graphicFrameChg chg="add mod">
          <ac:chgData name="Aviral Rana" userId="48d41bb6-ef1a-451a-8500-a5079c6bd9f6" providerId="ADAL" clId="{4CC044FA-C96B-45B6-88C5-EBCA63A5CFD2}" dt="2022-07-18T11:57:04.716" v="105"/>
          <ac:graphicFrameMkLst>
            <pc:docMk/>
            <pc:sldMk cId="3628978314" sldId="304"/>
            <ac:graphicFrameMk id="6" creationId="{6407A7B4-CAB0-08B3-8635-4A84CAD4C6F2}"/>
          </ac:graphicFrameMkLst>
        </pc:graphicFrameChg>
      </pc:sldChg>
    </pc:docChg>
  </pc:docChgLst>
  <pc:docChgLst>
    <pc:chgData name="Aviral Rana" userId="48d41bb6-ef1a-451a-8500-a5079c6bd9f6" providerId="ADAL" clId="{D2DAA98B-4A86-4E75-ACDF-ED45FD2D6C6C}"/>
    <pc:docChg chg="undo custSel addSld delSld modSld">
      <pc:chgData name="Aviral Rana" userId="48d41bb6-ef1a-451a-8500-a5079c6bd9f6" providerId="ADAL" clId="{D2DAA98B-4A86-4E75-ACDF-ED45FD2D6C6C}" dt="2022-07-19T07:42:14.426" v="50" actId="2696"/>
      <pc:docMkLst>
        <pc:docMk/>
      </pc:docMkLst>
      <pc:sldChg chg="delSp modSp mod">
        <pc:chgData name="Aviral Rana" userId="48d41bb6-ef1a-451a-8500-a5079c6bd9f6" providerId="ADAL" clId="{D2DAA98B-4A86-4E75-ACDF-ED45FD2D6C6C}" dt="2022-07-19T06:41:04.035" v="26" actId="20577"/>
        <pc:sldMkLst>
          <pc:docMk/>
          <pc:sldMk cId="1527831667" sldId="276"/>
        </pc:sldMkLst>
        <pc:spChg chg="mod">
          <ac:chgData name="Aviral Rana" userId="48d41bb6-ef1a-451a-8500-a5079c6bd9f6" providerId="ADAL" clId="{D2DAA98B-4A86-4E75-ACDF-ED45FD2D6C6C}" dt="2022-07-19T06:41:04.035" v="26" actId="20577"/>
          <ac:spMkLst>
            <pc:docMk/>
            <pc:sldMk cId="1527831667" sldId="276"/>
            <ac:spMk id="4" creationId="{00000000-0000-0000-0000-000000000000}"/>
          </ac:spMkLst>
        </pc:spChg>
        <pc:picChg chg="del">
          <ac:chgData name="Aviral Rana" userId="48d41bb6-ef1a-451a-8500-a5079c6bd9f6" providerId="ADAL" clId="{D2DAA98B-4A86-4E75-ACDF-ED45FD2D6C6C}" dt="2022-07-19T06:40:08.407" v="0" actId="478"/>
          <ac:picMkLst>
            <pc:docMk/>
            <pc:sldMk cId="1527831667" sldId="276"/>
            <ac:picMk id="6" creationId="{B4D8E602-998F-43F6-98C2-57A9486A5183}"/>
          </ac:picMkLst>
        </pc:picChg>
      </pc:sldChg>
      <pc:sldChg chg="del">
        <pc:chgData name="Aviral Rana" userId="48d41bb6-ef1a-451a-8500-a5079c6bd9f6" providerId="ADAL" clId="{D2DAA98B-4A86-4E75-ACDF-ED45FD2D6C6C}" dt="2022-07-19T07:42:14.426" v="50" actId="2696"/>
        <pc:sldMkLst>
          <pc:docMk/>
          <pc:sldMk cId="308443873" sldId="285"/>
        </pc:sldMkLst>
      </pc:sldChg>
      <pc:sldChg chg="del">
        <pc:chgData name="Aviral Rana" userId="48d41bb6-ef1a-451a-8500-a5079c6bd9f6" providerId="ADAL" clId="{D2DAA98B-4A86-4E75-ACDF-ED45FD2D6C6C}" dt="2022-07-19T06:41:53.560" v="45" actId="47"/>
        <pc:sldMkLst>
          <pc:docMk/>
          <pc:sldMk cId="2083373520" sldId="298"/>
        </pc:sldMkLst>
      </pc:sldChg>
      <pc:sldChg chg="addSp delSp modSp del mod">
        <pc:chgData name="Aviral Rana" userId="48d41bb6-ef1a-451a-8500-a5079c6bd9f6" providerId="ADAL" clId="{D2DAA98B-4A86-4E75-ACDF-ED45FD2D6C6C}" dt="2022-07-19T06:42:02.510" v="46" actId="47"/>
        <pc:sldMkLst>
          <pc:docMk/>
          <pc:sldMk cId="4202440462" sldId="301"/>
        </pc:sldMkLst>
        <pc:spChg chg="add del mod">
          <ac:chgData name="Aviral Rana" userId="48d41bb6-ef1a-451a-8500-a5079c6bd9f6" providerId="ADAL" clId="{D2DAA98B-4A86-4E75-ACDF-ED45FD2D6C6C}" dt="2022-07-19T06:40:50.011" v="13" actId="6549"/>
          <ac:spMkLst>
            <pc:docMk/>
            <pc:sldMk cId="4202440462" sldId="301"/>
            <ac:spMk id="2" creationId="{ED087DAC-A758-0A64-56AD-0FB91B9F6A3E}"/>
          </ac:spMkLst>
        </pc:spChg>
        <pc:graphicFrameChg chg="add del">
          <ac:chgData name="Aviral Rana" userId="48d41bb6-ef1a-451a-8500-a5079c6bd9f6" providerId="ADAL" clId="{D2DAA98B-4A86-4E75-ACDF-ED45FD2D6C6C}" dt="2022-07-19T06:40:50.534" v="15" actId="478"/>
          <ac:graphicFrameMkLst>
            <pc:docMk/>
            <pc:sldMk cId="4202440462" sldId="301"/>
            <ac:graphicFrameMk id="4" creationId="{747889A9-40BF-E972-4193-856C8FDB4A5E}"/>
          </ac:graphicFrameMkLst>
        </pc:graphicFrameChg>
        <pc:graphicFrameChg chg="add del">
          <ac:chgData name="Aviral Rana" userId="48d41bb6-ef1a-451a-8500-a5079c6bd9f6" providerId="ADAL" clId="{D2DAA98B-4A86-4E75-ACDF-ED45FD2D6C6C}" dt="2022-07-19T06:40:50.300" v="14" actId="478"/>
          <ac:graphicFrameMkLst>
            <pc:docMk/>
            <pc:sldMk cId="4202440462" sldId="301"/>
            <ac:graphicFrameMk id="9" creationId="{02C67571-2BEF-2D12-6E84-C1BE99844BA9}"/>
          </ac:graphicFrameMkLst>
        </pc:graphicFrameChg>
      </pc:sldChg>
      <pc:sldChg chg="addSp delSp modSp del mod">
        <pc:chgData name="Aviral Rana" userId="48d41bb6-ef1a-451a-8500-a5079c6bd9f6" providerId="ADAL" clId="{D2DAA98B-4A86-4E75-ACDF-ED45FD2D6C6C}" dt="2022-07-19T07:34:03.772" v="49" actId="47"/>
        <pc:sldMkLst>
          <pc:docMk/>
          <pc:sldMk cId="1192519239" sldId="302"/>
        </pc:sldMkLst>
        <pc:spChg chg="del">
          <ac:chgData name="Aviral Rana" userId="48d41bb6-ef1a-451a-8500-a5079c6bd9f6" providerId="ADAL" clId="{D2DAA98B-4A86-4E75-ACDF-ED45FD2D6C6C}" dt="2022-07-19T06:41:15.178" v="28" actId="478"/>
          <ac:spMkLst>
            <pc:docMk/>
            <pc:sldMk cId="1192519239" sldId="302"/>
            <ac:spMk id="2" creationId="{015F5E69-23A5-40EF-A850-89C6D03B337A}"/>
          </ac:spMkLst>
        </pc:spChg>
        <pc:spChg chg="add del mod">
          <ac:chgData name="Aviral Rana" userId="48d41bb6-ef1a-451a-8500-a5079c6bd9f6" providerId="ADAL" clId="{D2DAA98B-4A86-4E75-ACDF-ED45FD2D6C6C}" dt="2022-07-19T06:41:18.028" v="30" actId="478"/>
          <ac:spMkLst>
            <pc:docMk/>
            <pc:sldMk cId="1192519239" sldId="302"/>
            <ac:spMk id="4" creationId="{439D07A7-9910-E247-0313-AC48EFD6B77F}"/>
          </ac:spMkLst>
        </pc:spChg>
        <pc:spChg chg="mod">
          <ac:chgData name="Aviral Rana" userId="48d41bb6-ef1a-451a-8500-a5079c6bd9f6" providerId="ADAL" clId="{D2DAA98B-4A86-4E75-ACDF-ED45FD2D6C6C}" dt="2022-07-19T06:41:43.178" v="44" actId="20577"/>
          <ac:spMkLst>
            <pc:docMk/>
            <pc:sldMk cId="1192519239" sldId="302"/>
            <ac:spMk id="6" creationId="{16AABA09-B74A-11A1-19AF-E4FCE52AF37E}"/>
          </ac:spMkLst>
        </pc:spChg>
        <pc:graphicFrameChg chg="del">
          <ac:chgData name="Aviral Rana" userId="48d41bb6-ef1a-451a-8500-a5079c6bd9f6" providerId="ADAL" clId="{D2DAA98B-4A86-4E75-ACDF-ED45FD2D6C6C}" dt="2022-07-19T06:41:12.514" v="27" actId="478"/>
          <ac:graphicFrameMkLst>
            <pc:docMk/>
            <pc:sldMk cId="1192519239" sldId="302"/>
            <ac:graphicFrameMk id="5" creationId="{EB6F75AB-1D4E-9129-ADDF-C9D7A9CF9D85}"/>
          </ac:graphicFrameMkLst>
        </pc:graphicFrameChg>
      </pc:sldChg>
      <pc:sldChg chg="del">
        <pc:chgData name="Aviral Rana" userId="48d41bb6-ef1a-451a-8500-a5079c6bd9f6" providerId="ADAL" clId="{D2DAA98B-4A86-4E75-ACDF-ED45FD2D6C6C}" dt="2022-07-19T06:41:53.560" v="45" actId="47"/>
        <pc:sldMkLst>
          <pc:docMk/>
          <pc:sldMk cId="1530818895" sldId="303"/>
        </pc:sldMkLst>
      </pc:sldChg>
      <pc:sldChg chg="new del">
        <pc:chgData name="Aviral Rana" userId="48d41bb6-ef1a-451a-8500-a5079c6bd9f6" providerId="ADAL" clId="{D2DAA98B-4A86-4E75-ACDF-ED45FD2D6C6C}" dt="2022-07-19T06:45:22.039" v="48" actId="2696"/>
        <pc:sldMkLst>
          <pc:docMk/>
          <pc:sldMk cId="3099616625" sldId="303"/>
        </pc:sldMkLst>
      </pc:sldChg>
      <pc:sldChg chg="del">
        <pc:chgData name="Aviral Rana" userId="48d41bb6-ef1a-451a-8500-a5079c6bd9f6" providerId="ADAL" clId="{D2DAA98B-4A86-4E75-ACDF-ED45FD2D6C6C}" dt="2022-07-19T06:41:53.560" v="45" actId="47"/>
        <pc:sldMkLst>
          <pc:docMk/>
          <pc:sldMk cId="3628978314" sldId="304"/>
        </pc:sldMkLst>
      </pc:sldChg>
      <pc:sldChg chg="del">
        <pc:chgData name="Aviral Rana" userId="48d41bb6-ef1a-451a-8500-a5079c6bd9f6" providerId="ADAL" clId="{D2DAA98B-4A86-4E75-ACDF-ED45FD2D6C6C}" dt="2022-07-19T06:41:53.560" v="45" actId="47"/>
        <pc:sldMkLst>
          <pc:docMk/>
          <pc:sldMk cId="3028938853" sldId="305"/>
        </pc:sldMkLst>
      </pc:sldChg>
      <pc:sldMasterChg chg="delSldLayout">
        <pc:chgData name="Aviral Rana" userId="48d41bb6-ef1a-451a-8500-a5079c6bd9f6" providerId="ADAL" clId="{D2DAA98B-4A86-4E75-ACDF-ED45FD2D6C6C}" dt="2022-07-19T07:42:14.426" v="50" actId="2696"/>
        <pc:sldMasterMkLst>
          <pc:docMk/>
          <pc:sldMasterMk cId="3309213723" sldId="2147483648"/>
        </pc:sldMasterMkLst>
        <pc:sldLayoutChg chg="del">
          <pc:chgData name="Aviral Rana" userId="48d41bb6-ef1a-451a-8500-a5079c6bd9f6" providerId="ADAL" clId="{D2DAA98B-4A86-4E75-ACDF-ED45FD2D6C6C}" dt="2022-07-19T07:42:14.426" v="50" actId="2696"/>
          <pc:sldLayoutMkLst>
            <pc:docMk/>
            <pc:sldMasterMk cId="3309213723" sldId="2147483648"/>
            <pc:sldLayoutMk cId="991049212" sldId="2147483662"/>
          </pc:sldLayoutMkLst>
        </pc:sldLayoutChg>
        <pc:sldLayoutChg chg="del">
          <pc:chgData name="Aviral Rana" userId="48d41bb6-ef1a-451a-8500-a5079c6bd9f6" providerId="ADAL" clId="{D2DAA98B-4A86-4E75-ACDF-ED45FD2D6C6C}" dt="2022-07-19T07:34:03.772" v="49" actId="47"/>
          <pc:sldLayoutMkLst>
            <pc:docMk/>
            <pc:sldMasterMk cId="3309213723" sldId="2147483648"/>
            <pc:sldLayoutMk cId="240657956" sldId="2147483664"/>
          </pc:sldLayoutMkLst>
        </pc:sldLayoutChg>
      </pc:sldMasterChg>
    </pc:docChg>
  </pc:docChgLst>
  <pc:docChgLst>
    <pc:chgData name="Aviral Rana" userId="48d41bb6-ef1a-451a-8500-a5079c6bd9f6" providerId="ADAL" clId="{45CED174-FAF7-4A85-89E2-7E0A33F3C5AF}"/>
    <pc:docChg chg="addSld delSld modSld">
      <pc:chgData name="Aviral Rana" userId="48d41bb6-ef1a-451a-8500-a5079c6bd9f6" providerId="ADAL" clId="{45CED174-FAF7-4A85-89E2-7E0A33F3C5AF}" dt="2022-08-08T15:13:50.007" v="38"/>
      <pc:docMkLst>
        <pc:docMk/>
      </pc:docMkLst>
      <pc:sldChg chg="modSp new mod">
        <pc:chgData name="Aviral Rana" userId="48d41bb6-ef1a-451a-8500-a5079c6bd9f6" providerId="ADAL" clId="{45CED174-FAF7-4A85-89E2-7E0A33F3C5AF}" dt="2022-08-08T15:13:50.007" v="38"/>
        <pc:sldMkLst>
          <pc:docMk/>
          <pc:sldMk cId="2522444621" sldId="256"/>
        </pc:sldMkLst>
        <pc:spChg chg="mod">
          <ac:chgData name="Aviral Rana" userId="48d41bb6-ef1a-451a-8500-a5079c6bd9f6" providerId="ADAL" clId="{45CED174-FAF7-4A85-89E2-7E0A33F3C5AF}" dt="2022-08-08T15:13:50.007" v="38"/>
          <ac:spMkLst>
            <pc:docMk/>
            <pc:sldMk cId="2522444621" sldId="256"/>
            <ac:spMk id="2" creationId="{B6B38141-2A7B-E33D-DF6E-2C93A5BE6CB3}"/>
          </ac:spMkLst>
        </pc:spChg>
        <pc:spChg chg="mod">
          <ac:chgData name="Aviral Rana" userId="48d41bb6-ef1a-451a-8500-a5079c6bd9f6" providerId="ADAL" clId="{45CED174-FAF7-4A85-89E2-7E0A33F3C5AF}" dt="2022-08-08T15:13:50.007" v="38"/>
          <ac:spMkLst>
            <pc:docMk/>
            <pc:sldMk cId="2522444621" sldId="256"/>
            <ac:spMk id="3" creationId="{FFC0B13F-A732-2504-9444-45D0F355EC4E}"/>
          </ac:spMkLst>
        </pc:spChg>
      </pc:sldChg>
      <pc:sldChg chg="modSp new mod">
        <pc:chgData name="Aviral Rana" userId="48d41bb6-ef1a-451a-8500-a5079c6bd9f6" providerId="ADAL" clId="{45CED174-FAF7-4A85-89E2-7E0A33F3C5AF}" dt="2022-08-08T15:13:50.007" v="38"/>
        <pc:sldMkLst>
          <pc:docMk/>
          <pc:sldMk cId="1005834358" sldId="257"/>
        </pc:sldMkLst>
        <pc:spChg chg="mod">
          <ac:chgData name="Aviral Rana" userId="48d41bb6-ef1a-451a-8500-a5079c6bd9f6" providerId="ADAL" clId="{45CED174-FAF7-4A85-89E2-7E0A33F3C5AF}" dt="2022-08-08T15:13:50.007" v="38"/>
          <ac:spMkLst>
            <pc:docMk/>
            <pc:sldMk cId="1005834358" sldId="257"/>
            <ac:spMk id="2" creationId="{9B4A2CB0-A928-DDD6-9B29-7B8C77EBE201}"/>
          </ac:spMkLst>
        </pc:spChg>
        <pc:spChg chg="mod">
          <ac:chgData name="Aviral Rana" userId="48d41bb6-ef1a-451a-8500-a5079c6bd9f6" providerId="ADAL" clId="{45CED174-FAF7-4A85-89E2-7E0A33F3C5AF}" dt="2022-08-08T15:13:50.007" v="38"/>
          <ac:spMkLst>
            <pc:docMk/>
            <pc:sldMk cId="1005834358" sldId="257"/>
            <ac:spMk id="3" creationId="{5A0961D0-94BD-AE1E-EC8B-979C4ED96112}"/>
          </ac:spMkLst>
        </pc:spChg>
      </pc:sldChg>
      <pc:sldChg chg="del">
        <pc:chgData name="Aviral Rana" userId="48d41bb6-ef1a-451a-8500-a5079c6bd9f6" providerId="ADAL" clId="{45CED174-FAF7-4A85-89E2-7E0A33F3C5AF}" dt="2022-08-08T10:15:15.758" v="0" actId="2696"/>
        <pc:sldMkLst>
          <pc:docMk/>
          <pc:sldMk cId="1527831667" sldId="276"/>
        </pc:sldMkLst>
      </pc:sldChg>
      <pc:sldChg chg="del">
        <pc:chgData name="Aviral Rana" userId="48d41bb6-ef1a-451a-8500-a5079c6bd9f6" providerId="ADAL" clId="{45CED174-FAF7-4A85-89E2-7E0A33F3C5AF}" dt="2022-08-08T10:15:16.722" v="1" actId="47"/>
        <pc:sldMkLst>
          <pc:docMk/>
          <pc:sldMk cId="646096779" sldId="297"/>
        </pc:sldMkLst>
      </pc:sldChg>
      <pc:sldMasterChg chg="delSldLayout">
        <pc:chgData name="Aviral Rana" userId="48d41bb6-ef1a-451a-8500-a5079c6bd9f6" providerId="ADAL" clId="{45CED174-FAF7-4A85-89E2-7E0A33F3C5AF}" dt="2022-08-08T10:15:16.722" v="1" actId="47"/>
        <pc:sldMasterMkLst>
          <pc:docMk/>
          <pc:sldMasterMk cId="3309213723" sldId="2147483648"/>
        </pc:sldMasterMkLst>
        <pc:sldLayoutChg chg="del">
          <pc:chgData name="Aviral Rana" userId="48d41bb6-ef1a-451a-8500-a5079c6bd9f6" providerId="ADAL" clId="{45CED174-FAF7-4A85-89E2-7E0A33F3C5AF}" dt="2022-08-08T10:15:15.758" v="0" actId="2696"/>
          <pc:sldLayoutMkLst>
            <pc:docMk/>
            <pc:sldMasterMk cId="3309213723" sldId="2147483648"/>
            <pc:sldLayoutMk cId="1062711474" sldId="2147483660"/>
          </pc:sldLayoutMkLst>
        </pc:sldLayoutChg>
        <pc:sldLayoutChg chg="del">
          <pc:chgData name="Aviral Rana" userId="48d41bb6-ef1a-451a-8500-a5079c6bd9f6" providerId="ADAL" clId="{45CED174-FAF7-4A85-89E2-7E0A33F3C5AF}" dt="2022-08-08T10:15:16.722" v="1" actId="47"/>
          <pc:sldLayoutMkLst>
            <pc:docMk/>
            <pc:sldMasterMk cId="3309213723" sldId="2147483648"/>
            <pc:sldLayoutMk cId="2124756945" sldId="2147483661"/>
          </pc:sldLayoutMkLst>
        </pc:sldLayoutChg>
      </pc:sldMasterChg>
    </pc:docChg>
  </pc:docChgLst>
  <pc:docChgLst>
    <pc:chgData name="Aviral Rana" userId="48d41bb6-ef1a-451a-8500-a5079c6bd9f6" providerId="ADAL" clId="{BED0E56A-CFFE-413F-9E96-D94A1ACA6EEE}"/>
    <pc:docChg chg="addSld delSld">
      <pc:chgData name="Aviral Rana" userId="48d41bb6-ef1a-451a-8500-a5079c6bd9f6" providerId="ADAL" clId="{BED0E56A-CFFE-413F-9E96-D94A1ACA6EEE}" dt="2022-08-01T11:29:35.511" v="1" actId="47"/>
      <pc:docMkLst>
        <pc:docMk/>
      </pc:docMkLst>
      <pc:sldChg chg="new del">
        <pc:chgData name="Aviral Rana" userId="48d41bb6-ef1a-451a-8500-a5079c6bd9f6" providerId="ADAL" clId="{BED0E56A-CFFE-413F-9E96-D94A1ACA6EEE}" dt="2022-08-01T11:29:35.511" v="1" actId="47"/>
        <pc:sldMkLst>
          <pc:docMk/>
          <pc:sldMk cId="1816649073" sldId="2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40118-3A81-43F1-96AB-31AFB00D0FA7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3A51B-FF42-4C98-AF08-8A41777B41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127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2F81-6A56-4AA9-A2A0-3AD7B59BB69B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0B01-DC86-410C-8EE4-09DBF96BA50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9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2F81-6A56-4AA9-A2A0-3AD7B59BB69B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0B01-DC86-410C-8EE4-09DBF96BA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61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2F81-6A56-4AA9-A2A0-3AD7B59BB69B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0B01-DC86-410C-8EE4-09DBF96BA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04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2F81-6A56-4AA9-A2A0-3AD7B59BB69B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0B01-DC86-410C-8EE4-09DBF96BA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60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2F81-6A56-4AA9-A2A0-3AD7B59BB69B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0B01-DC86-410C-8EE4-09DBF96BA50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87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2F81-6A56-4AA9-A2A0-3AD7B59BB69B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0B01-DC86-410C-8EE4-09DBF96BA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22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2F81-6A56-4AA9-A2A0-3AD7B59BB69B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0B01-DC86-410C-8EE4-09DBF96BA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15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2F81-6A56-4AA9-A2A0-3AD7B59BB69B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0B01-DC86-410C-8EE4-09DBF96BA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62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2F81-6A56-4AA9-A2A0-3AD7B59BB69B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0B01-DC86-410C-8EE4-09DBF96BA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83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C922F81-6A56-4AA9-A2A0-3AD7B59BB69B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690B01-DC86-410C-8EE4-09DBF96BA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98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2F81-6A56-4AA9-A2A0-3AD7B59BB69B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0B01-DC86-410C-8EE4-09DBF96BA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91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C922F81-6A56-4AA9-A2A0-3AD7B59BB69B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F690B01-DC86-410C-8EE4-09DBF96BA50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45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8141-2A7B-E33D-DF6E-2C93A5BE6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0B13F-A732-2504-9444-45D0F355EC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244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2CB0-A928-DDD6-9B29-7B8C77EBE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Index</a:t>
            </a:r>
            <a:br>
              <a:rPr lang="en-IN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961D0-94BD-AE1E-EC8B-979C4ED96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8343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1255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Sample</vt:lpstr>
      <vt:lpstr>Index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Cupid Media Premier Support Case Review 17/06/2022</dc:title>
  <dc:creator>Shradhir Sagar</dc:creator>
  <cp:lastModifiedBy>Aviral Rana</cp:lastModifiedBy>
  <cp:revision>31</cp:revision>
  <dcterms:created xsi:type="dcterms:W3CDTF">2022-06-17T09:12:16Z</dcterms:created>
  <dcterms:modified xsi:type="dcterms:W3CDTF">2022-08-08T15:13:54Z</dcterms:modified>
</cp:coreProperties>
</file>