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C5C3C3"/>
    <a:srgbClr val="A5AAF1"/>
    <a:srgbClr val="F7C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ral Rana" userId="48d41bb6-ef1a-451a-8500-a5079c6bd9f6" providerId="ADAL" clId="{4CC044FA-C96B-45B6-88C5-EBCA63A5CFD2}"/>
    <pc:docChg chg="undo custSel modSld">
      <pc:chgData name="Aviral Rana" userId="48d41bb6-ef1a-451a-8500-a5079c6bd9f6" providerId="ADAL" clId="{4CC044FA-C96B-45B6-88C5-EBCA63A5CFD2}" dt="2022-07-18T11:57:04.716" v="105"/>
      <pc:docMkLst>
        <pc:docMk/>
      </pc:docMkLst>
      <pc:sldChg chg="addSp delSp modSp">
        <pc:chgData name="Aviral Rana" userId="48d41bb6-ef1a-451a-8500-a5079c6bd9f6" providerId="ADAL" clId="{4CC044FA-C96B-45B6-88C5-EBCA63A5CFD2}" dt="2022-07-18T11:45:26.447" v="102"/>
        <pc:sldMkLst>
          <pc:docMk/>
          <pc:sldMk cId="1527831667" sldId="276"/>
        </pc:sldMkLst>
        <pc:spChg chg="add del mod">
          <ac:chgData name="Aviral Rana" userId="48d41bb6-ef1a-451a-8500-a5079c6bd9f6" providerId="ADAL" clId="{4CC044FA-C96B-45B6-88C5-EBCA63A5CFD2}" dt="2022-07-18T11:45:26.447" v="102"/>
          <ac:spMkLst>
            <pc:docMk/>
            <pc:sldMk cId="1527831667" sldId="276"/>
            <ac:spMk id="2" creationId="{B4B5E572-FEF7-E9E5-C04E-9AC6B6D60B68}"/>
          </ac:spMkLst>
        </pc:spChg>
        <pc:spChg chg="add del mod">
          <ac:chgData name="Aviral Rana" userId="48d41bb6-ef1a-451a-8500-a5079c6bd9f6" providerId="ADAL" clId="{4CC044FA-C96B-45B6-88C5-EBCA63A5CFD2}" dt="2022-07-18T11:45:26.447" v="102"/>
          <ac:spMkLst>
            <pc:docMk/>
            <pc:sldMk cId="1527831667" sldId="276"/>
            <ac:spMk id="3" creationId="{B688928B-4CBC-7C8E-A22A-2B5ADA0AA37F}"/>
          </ac:spMkLst>
        </pc:spChg>
        <pc:spChg chg="mod">
          <ac:chgData name="Aviral Rana" userId="48d41bb6-ef1a-451a-8500-a5079c6bd9f6" providerId="ADAL" clId="{4CC044FA-C96B-45B6-88C5-EBCA63A5CFD2}" dt="2022-07-18T11:45:26.447" v="102"/>
          <ac:spMkLst>
            <pc:docMk/>
            <pc:sldMk cId="1527831667" sldId="276"/>
            <ac:spMk id="4" creationId="{00000000-0000-0000-0000-000000000000}"/>
          </ac:spMkLst>
        </pc:spChg>
        <pc:spChg chg="mod">
          <ac:chgData name="Aviral Rana" userId="48d41bb6-ef1a-451a-8500-a5079c6bd9f6" providerId="ADAL" clId="{4CC044FA-C96B-45B6-88C5-EBCA63A5CFD2}" dt="2022-07-18T11:45:26.447" v="102"/>
          <ac:spMkLst>
            <pc:docMk/>
            <pc:sldMk cId="1527831667" sldId="276"/>
            <ac:spMk id="5" creationId="{D7BF3FF1-5D49-A84C-9497-DAF4071F73D0}"/>
          </ac:spMkLst>
        </pc:spChg>
      </pc:sldChg>
      <pc:sldChg chg="addSp delSp modSp mod">
        <pc:chgData name="Aviral Rana" userId="48d41bb6-ef1a-451a-8500-a5079c6bd9f6" providerId="ADAL" clId="{4CC044FA-C96B-45B6-88C5-EBCA63A5CFD2}" dt="2022-07-18T11:57:01.933" v="104" actId="21"/>
        <pc:sldMkLst>
          <pc:docMk/>
          <pc:sldMk cId="1192519239" sldId="302"/>
        </pc:sldMkLst>
        <pc:graphicFrameChg chg="add del mod modGraphic">
          <ac:chgData name="Aviral Rana" userId="48d41bb6-ef1a-451a-8500-a5079c6bd9f6" providerId="ADAL" clId="{4CC044FA-C96B-45B6-88C5-EBCA63A5CFD2}" dt="2022-07-18T11:57:01.933" v="104" actId="21"/>
          <ac:graphicFrameMkLst>
            <pc:docMk/>
            <pc:sldMk cId="1192519239" sldId="302"/>
            <ac:graphicFrameMk id="3" creationId="{0557AD34-9C80-66FC-6001-ABE18DFED170}"/>
          </ac:graphicFrameMkLst>
        </pc:graphicFrameChg>
        <pc:graphicFrameChg chg="modGraphic">
          <ac:chgData name="Aviral Rana" userId="48d41bb6-ef1a-451a-8500-a5079c6bd9f6" providerId="ADAL" clId="{4CC044FA-C96B-45B6-88C5-EBCA63A5CFD2}" dt="2022-07-15T14:06:40.356" v="1" actId="14734"/>
          <ac:graphicFrameMkLst>
            <pc:docMk/>
            <pc:sldMk cId="1192519239" sldId="302"/>
            <ac:graphicFrameMk id="5" creationId="{EB6F75AB-1D4E-9129-ADDF-C9D7A9CF9D85}"/>
          </ac:graphicFrameMkLst>
        </pc:graphicFrameChg>
      </pc:sldChg>
      <pc:sldChg chg="addSp delSp modSp mod">
        <pc:chgData name="Aviral Rana" userId="48d41bb6-ef1a-451a-8500-a5079c6bd9f6" providerId="ADAL" clId="{4CC044FA-C96B-45B6-88C5-EBCA63A5CFD2}" dt="2022-07-15T14:19:15.314" v="49" actId="1076"/>
        <pc:sldMkLst>
          <pc:docMk/>
          <pc:sldMk cId="1530818895" sldId="303"/>
        </pc:sldMkLst>
        <pc:graphicFrameChg chg="add del mod modGraphic">
          <ac:chgData name="Aviral Rana" userId="48d41bb6-ef1a-451a-8500-a5079c6bd9f6" providerId="ADAL" clId="{4CC044FA-C96B-45B6-88C5-EBCA63A5CFD2}" dt="2022-07-15T14:14:37.631" v="16" actId="478"/>
          <ac:graphicFrameMkLst>
            <pc:docMk/>
            <pc:sldMk cId="1530818895" sldId="303"/>
            <ac:graphicFrameMk id="3" creationId="{70F2B361-8C51-C579-5751-622CEF3D6315}"/>
          </ac:graphicFrameMkLst>
        </pc:graphicFrameChg>
        <pc:graphicFrameChg chg="mod modGraphic">
          <ac:chgData name="Aviral Rana" userId="48d41bb6-ef1a-451a-8500-a5079c6bd9f6" providerId="ADAL" clId="{4CC044FA-C96B-45B6-88C5-EBCA63A5CFD2}" dt="2022-07-15T14:17:15.866" v="38"/>
          <ac:graphicFrameMkLst>
            <pc:docMk/>
            <pc:sldMk cId="1530818895" sldId="303"/>
            <ac:graphicFrameMk id="4" creationId="{5DAD3334-A5F4-4EF8-B02B-DEA0508028D1}"/>
          </ac:graphicFrameMkLst>
        </pc:graphicFrameChg>
        <pc:graphicFrameChg chg="add del">
          <ac:chgData name="Aviral Rana" userId="48d41bb6-ef1a-451a-8500-a5079c6bd9f6" providerId="ADAL" clId="{4CC044FA-C96B-45B6-88C5-EBCA63A5CFD2}" dt="2022-07-15T14:15:09.304" v="18" actId="478"/>
          <ac:graphicFrameMkLst>
            <pc:docMk/>
            <pc:sldMk cId="1530818895" sldId="303"/>
            <ac:graphicFrameMk id="6" creationId="{6DF8C473-273D-6183-1A80-5997371070F9}"/>
          </ac:graphicFrameMkLst>
        </pc:graphicFrameChg>
        <pc:graphicFrameChg chg="add mod modGraphic">
          <ac:chgData name="Aviral Rana" userId="48d41bb6-ef1a-451a-8500-a5079c6bd9f6" providerId="ADAL" clId="{4CC044FA-C96B-45B6-88C5-EBCA63A5CFD2}" dt="2022-07-15T14:19:15.314" v="49" actId="1076"/>
          <ac:graphicFrameMkLst>
            <pc:docMk/>
            <pc:sldMk cId="1530818895" sldId="303"/>
            <ac:graphicFrameMk id="8" creationId="{FEAF463B-C80E-F692-259E-C1275A4670F5}"/>
          </ac:graphicFrameMkLst>
        </pc:graphicFrameChg>
      </pc:sldChg>
      <pc:sldChg chg="addSp delSp modSp mod">
        <pc:chgData name="Aviral Rana" userId="48d41bb6-ef1a-451a-8500-a5079c6bd9f6" providerId="ADAL" clId="{4CC044FA-C96B-45B6-88C5-EBCA63A5CFD2}" dt="2022-07-18T11:57:04.716" v="105"/>
        <pc:sldMkLst>
          <pc:docMk/>
          <pc:sldMk cId="3628978314" sldId="304"/>
        </pc:sldMkLst>
        <pc:graphicFrameChg chg="add del mod modGraphic">
          <ac:chgData name="Aviral Rana" userId="48d41bb6-ef1a-451a-8500-a5079c6bd9f6" providerId="ADAL" clId="{4CC044FA-C96B-45B6-88C5-EBCA63A5CFD2}" dt="2022-07-15T14:14:06.786" v="15" actId="478"/>
          <ac:graphicFrameMkLst>
            <pc:docMk/>
            <pc:sldMk cId="3628978314" sldId="304"/>
            <ac:graphicFrameMk id="3" creationId="{4FD52EEB-ED59-F523-0D28-05AC883E2F8F}"/>
          </ac:graphicFrameMkLst>
        </pc:graphicFrameChg>
        <pc:graphicFrameChg chg="add mod">
          <ac:chgData name="Aviral Rana" userId="48d41bb6-ef1a-451a-8500-a5079c6bd9f6" providerId="ADAL" clId="{4CC044FA-C96B-45B6-88C5-EBCA63A5CFD2}" dt="2022-07-18T11:57:04.716" v="105"/>
          <ac:graphicFrameMkLst>
            <pc:docMk/>
            <pc:sldMk cId="3628978314" sldId="304"/>
            <ac:graphicFrameMk id="6" creationId="{6407A7B4-CAB0-08B3-8635-4A84CAD4C6F2}"/>
          </ac:graphicFrameMkLst>
        </pc:graphicFrameChg>
      </pc:sldChg>
    </pc:docChg>
  </pc:docChgLst>
  <pc:docChgLst>
    <pc:chgData name="Aviral Rana" userId="48d41bb6-ef1a-451a-8500-a5079c6bd9f6" providerId="ADAL" clId="{D2DAA98B-4A86-4E75-ACDF-ED45FD2D6C6C}"/>
    <pc:docChg chg="undo custSel addSld delSld modSld">
      <pc:chgData name="Aviral Rana" userId="48d41bb6-ef1a-451a-8500-a5079c6bd9f6" providerId="ADAL" clId="{D2DAA98B-4A86-4E75-ACDF-ED45FD2D6C6C}" dt="2022-07-19T07:42:14.426" v="50" actId="2696"/>
      <pc:docMkLst>
        <pc:docMk/>
      </pc:docMkLst>
      <pc:sldChg chg="delSp modSp mod">
        <pc:chgData name="Aviral Rana" userId="48d41bb6-ef1a-451a-8500-a5079c6bd9f6" providerId="ADAL" clId="{D2DAA98B-4A86-4E75-ACDF-ED45FD2D6C6C}" dt="2022-07-19T06:41:04.035" v="26" actId="20577"/>
        <pc:sldMkLst>
          <pc:docMk/>
          <pc:sldMk cId="1527831667" sldId="276"/>
        </pc:sldMkLst>
        <pc:spChg chg="mod">
          <ac:chgData name="Aviral Rana" userId="48d41bb6-ef1a-451a-8500-a5079c6bd9f6" providerId="ADAL" clId="{D2DAA98B-4A86-4E75-ACDF-ED45FD2D6C6C}" dt="2022-07-19T06:41:04.035" v="26" actId="20577"/>
          <ac:spMkLst>
            <pc:docMk/>
            <pc:sldMk cId="1527831667" sldId="276"/>
            <ac:spMk id="4" creationId="{00000000-0000-0000-0000-000000000000}"/>
          </ac:spMkLst>
        </pc:spChg>
        <pc:picChg chg="del">
          <ac:chgData name="Aviral Rana" userId="48d41bb6-ef1a-451a-8500-a5079c6bd9f6" providerId="ADAL" clId="{D2DAA98B-4A86-4E75-ACDF-ED45FD2D6C6C}" dt="2022-07-19T06:40:08.407" v="0" actId="478"/>
          <ac:picMkLst>
            <pc:docMk/>
            <pc:sldMk cId="1527831667" sldId="276"/>
            <ac:picMk id="6" creationId="{B4D8E602-998F-43F6-98C2-57A9486A5183}"/>
          </ac:picMkLst>
        </pc:picChg>
      </pc:sldChg>
      <pc:sldChg chg="del">
        <pc:chgData name="Aviral Rana" userId="48d41bb6-ef1a-451a-8500-a5079c6bd9f6" providerId="ADAL" clId="{D2DAA98B-4A86-4E75-ACDF-ED45FD2D6C6C}" dt="2022-07-19T07:42:14.426" v="50" actId="2696"/>
        <pc:sldMkLst>
          <pc:docMk/>
          <pc:sldMk cId="308443873" sldId="285"/>
        </pc:sldMkLst>
      </pc:sldChg>
      <pc:sldChg chg="del">
        <pc:chgData name="Aviral Rana" userId="48d41bb6-ef1a-451a-8500-a5079c6bd9f6" providerId="ADAL" clId="{D2DAA98B-4A86-4E75-ACDF-ED45FD2D6C6C}" dt="2022-07-19T06:41:53.560" v="45" actId="47"/>
        <pc:sldMkLst>
          <pc:docMk/>
          <pc:sldMk cId="2083373520" sldId="298"/>
        </pc:sldMkLst>
      </pc:sldChg>
      <pc:sldChg chg="addSp delSp modSp del mod">
        <pc:chgData name="Aviral Rana" userId="48d41bb6-ef1a-451a-8500-a5079c6bd9f6" providerId="ADAL" clId="{D2DAA98B-4A86-4E75-ACDF-ED45FD2D6C6C}" dt="2022-07-19T06:42:02.510" v="46" actId="47"/>
        <pc:sldMkLst>
          <pc:docMk/>
          <pc:sldMk cId="4202440462" sldId="301"/>
        </pc:sldMkLst>
        <pc:spChg chg="add del mod">
          <ac:chgData name="Aviral Rana" userId="48d41bb6-ef1a-451a-8500-a5079c6bd9f6" providerId="ADAL" clId="{D2DAA98B-4A86-4E75-ACDF-ED45FD2D6C6C}" dt="2022-07-19T06:40:50.011" v="13" actId="6549"/>
          <ac:spMkLst>
            <pc:docMk/>
            <pc:sldMk cId="4202440462" sldId="301"/>
            <ac:spMk id="2" creationId="{ED087DAC-A758-0A64-56AD-0FB91B9F6A3E}"/>
          </ac:spMkLst>
        </pc:spChg>
        <pc:graphicFrameChg chg="add del">
          <ac:chgData name="Aviral Rana" userId="48d41bb6-ef1a-451a-8500-a5079c6bd9f6" providerId="ADAL" clId="{D2DAA98B-4A86-4E75-ACDF-ED45FD2D6C6C}" dt="2022-07-19T06:40:50.534" v="15" actId="478"/>
          <ac:graphicFrameMkLst>
            <pc:docMk/>
            <pc:sldMk cId="4202440462" sldId="301"/>
            <ac:graphicFrameMk id="4" creationId="{747889A9-40BF-E972-4193-856C8FDB4A5E}"/>
          </ac:graphicFrameMkLst>
        </pc:graphicFrameChg>
        <pc:graphicFrameChg chg="add del">
          <ac:chgData name="Aviral Rana" userId="48d41bb6-ef1a-451a-8500-a5079c6bd9f6" providerId="ADAL" clId="{D2DAA98B-4A86-4E75-ACDF-ED45FD2D6C6C}" dt="2022-07-19T06:40:50.300" v="14" actId="478"/>
          <ac:graphicFrameMkLst>
            <pc:docMk/>
            <pc:sldMk cId="4202440462" sldId="301"/>
            <ac:graphicFrameMk id="9" creationId="{02C67571-2BEF-2D12-6E84-C1BE99844BA9}"/>
          </ac:graphicFrameMkLst>
        </pc:graphicFrameChg>
      </pc:sldChg>
      <pc:sldChg chg="addSp delSp modSp del mod">
        <pc:chgData name="Aviral Rana" userId="48d41bb6-ef1a-451a-8500-a5079c6bd9f6" providerId="ADAL" clId="{D2DAA98B-4A86-4E75-ACDF-ED45FD2D6C6C}" dt="2022-07-19T07:34:03.772" v="49" actId="47"/>
        <pc:sldMkLst>
          <pc:docMk/>
          <pc:sldMk cId="1192519239" sldId="302"/>
        </pc:sldMkLst>
        <pc:spChg chg="del">
          <ac:chgData name="Aviral Rana" userId="48d41bb6-ef1a-451a-8500-a5079c6bd9f6" providerId="ADAL" clId="{D2DAA98B-4A86-4E75-ACDF-ED45FD2D6C6C}" dt="2022-07-19T06:41:15.178" v="28" actId="478"/>
          <ac:spMkLst>
            <pc:docMk/>
            <pc:sldMk cId="1192519239" sldId="302"/>
            <ac:spMk id="2" creationId="{015F5E69-23A5-40EF-A850-89C6D03B337A}"/>
          </ac:spMkLst>
        </pc:spChg>
        <pc:spChg chg="add del mod">
          <ac:chgData name="Aviral Rana" userId="48d41bb6-ef1a-451a-8500-a5079c6bd9f6" providerId="ADAL" clId="{D2DAA98B-4A86-4E75-ACDF-ED45FD2D6C6C}" dt="2022-07-19T06:41:18.028" v="30" actId="478"/>
          <ac:spMkLst>
            <pc:docMk/>
            <pc:sldMk cId="1192519239" sldId="302"/>
            <ac:spMk id="4" creationId="{439D07A7-9910-E247-0313-AC48EFD6B77F}"/>
          </ac:spMkLst>
        </pc:spChg>
        <pc:spChg chg="mod">
          <ac:chgData name="Aviral Rana" userId="48d41bb6-ef1a-451a-8500-a5079c6bd9f6" providerId="ADAL" clId="{D2DAA98B-4A86-4E75-ACDF-ED45FD2D6C6C}" dt="2022-07-19T06:41:43.178" v="44" actId="20577"/>
          <ac:spMkLst>
            <pc:docMk/>
            <pc:sldMk cId="1192519239" sldId="302"/>
            <ac:spMk id="6" creationId="{16AABA09-B74A-11A1-19AF-E4FCE52AF37E}"/>
          </ac:spMkLst>
        </pc:spChg>
        <pc:graphicFrameChg chg="del">
          <ac:chgData name="Aviral Rana" userId="48d41bb6-ef1a-451a-8500-a5079c6bd9f6" providerId="ADAL" clId="{D2DAA98B-4A86-4E75-ACDF-ED45FD2D6C6C}" dt="2022-07-19T06:41:12.514" v="27" actId="478"/>
          <ac:graphicFrameMkLst>
            <pc:docMk/>
            <pc:sldMk cId="1192519239" sldId="302"/>
            <ac:graphicFrameMk id="5" creationId="{EB6F75AB-1D4E-9129-ADDF-C9D7A9CF9D85}"/>
          </ac:graphicFrameMkLst>
        </pc:graphicFrameChg>
      </pc:sldChg>
      <pc:sldChg chg="del">
        <pc:chgData name="Aviral Rana" userId="48d41bb6-ef1a-451a-8500-a5079c6bd9f6" providerId="ADAL" clId="{D2DAA98B-4A86-4E75-ACDF-ED45FD2D6C6C}" dt="2022-07-19T06:41:53.560" v="45" actId="47"/>
        <pc:sldMkLst>
          <pc:docMk/>
          <pc:sldMk cId="1530818895" sldId="303"/>
        </pc:sldMkLst>
      </pc:sldChg>
      <pc:sldChg chg="new del">
        <pc:chgData name="Aviral Rana" userId="48d41bb6-ef1a-451a-8500-a5079c6bd9f6" providerId="ADAL" clId="{D2DAA98B-4A86-4E75-ACDF-ED45FD2D6C6C}" dt="2022-07-19T06:45:22.039" v="48" actId="2696"/>
        <pc:sldMkLst>
          <pc:docMk/>
          <pc:sldMk cId="3099616625" sldId="303"/>
        </pc:sldMkLst>
      </pc:sldChg>
      <pc:sldChg chg="del">
        <pc:chgData name="Aviral Rana" userId="48d41bb6-ef1a-451a-8500-a5079c6bd9f6" providerId="ADAL" clId="{D2DAA98B-4A86-4E75-ACDF-ED45FD2D6C6C}" dt="2022-07-19T06:41:53.560" v="45" actId="47"/>
        <pc:sldMkLst>
          <pc:docMk/>
          <pc:sldMk cId="3628978314" sldId="304"/>
        </pc:sldMkLst>
      </pc:sldChg>
      <pc:sldChg chg="del">
        <pc:chgData name="Aviral Rana" userId="48d41bb6-ef1a-451a-8500-a5079c6bd9f6" providerId="ADAL" clId="{D2DAA98B-4A86-4E75-ACDF-ED45FD2D6C6C}" dt="2022-07-19T06:41:53.560" v="45" actId="47"/>
        <pc:sldMkLst>
          <pc:docMk/>
          <pc:sldMk cId="3028938853" sldId="305"/>
        </pc:sldMkLst>
      </pc:sldChg>
      <pc:sldMasterChg chg="delSldLayout">
        <pc:chgData name="Aviral Rana" userId="48d41bb6-ef1a-451a-8500-a5079c6bd9f6" providerId="ADAL" clId="{D2DAA98B-4A86-4E75-ACDF-ED45FD2D6C6C}" dt="2022-07-19T07:42:14.426" v="50" actId="2696"/>
        <pc:sldMasterMkLst>
          <pc:docMk/>
          <pc:sldMasterMk cId="3309213723" sldId="2147483648"/>
        </pc:sldMasterMkLst>
        <pc:sldLayoutChg chg="del">
          <pc:chgData name="Aviral Rana" userId="48d41bb6-ef1a-451a-8500-a5079c6bd9f6" providerId="ADAL" clId="{D2DAA98B-4A86-4E75-ACDF-ED45FD2D6C6C}" dt="2022-07-19T07:42:14.426" v="50" actId="2696"/>
          <pc:sldLayoutMkLst>
            <pc:docMk/>
            <pc:sldMasterMk cId="3309213723" sldId="2147483648"/>
            <pc:sldLayoutMk cId="991049212" sldId="2147483662"/>
          </pc:sldLayoutMkLst>
        </pc:sldLayoutChg>
        <pc:sldLayoutChg chg="del">
          <pc:chgData name="Aviral Rana" userId="48d41bb6-ef1a-451a-8500-a5079c6bd9f6" providerId="ADAL" clId="{D2DAA98B-4A86-4E75-ACDF-ED45FD2D6C6C}" dt="2022-07-19T07:34:03.772" v="49" actId="47"/>
          <pc:sldLayoutMkLst>
            <pc:docMk/>
            <pc:sldMasterMk cId="3309213723" sldId="2147483648"/>
            <pc:sldLayoutMk cId="240657956" sldId="2147483664"/>
          </pc:sldLayoutMkLst>
        </pc:sldLayoutChg>
      </pc:sldMasterChg>
    </pc:docChg>
  </pc:docChgLst>
  <pc:docChgLst>
    <pc:chgData name="Aviral Rana" userId="48d41bb6-ef1a-451a-8500-a5079c6bd9f6" providerId="ADAL" clId="{45CED174-FAF7-4A85-89E2-7E0A33F3C5AF}"/>
    <pc:docChg chg="addSld delSld modSld">
      <pc:chgData name="Aviral Rana" userId="48d41bb6-ef1a-451a-8500-a5079c6bd9f6" providerId="ADAL" clId="{45CED174-FAF7-4A85-89E2-7E0A33F3C5AF}" dt="2022-08-08T10:15:33.199" v="29" actId="20577"/>
      <pc:docMkLst>
        <pc:docMk/>
      </pc:docMkLst>
      <pc:sldChg chg="modSp new mod">
        <pc:chgData name="Aviral Rana" userId="48d41bb6-ef1a-451a-8500-a5079c6bd9f6" providerId="ADAL" clId="{45CED174-FAF7-4A85-89E2-7E0A33F3C5AF}" dt="2022-08-08T10:15:21.866" v="8" actId="20577"/>
        <pc:sldMkLst>
          <pc:docMk/>
          <pc:sldMk cId="2522444621" sldId="256"/>
        </pc:sldMkLst>
        <pc:spChg chg="mod">
          <ac:chgData name="Aviral Rana" userId="48d41bb6-ef1a-451a-8500-a5079c6bd9f6" providerId="ADAL" clId="{45CED174-FAF7-4A85-89E2-7E0A33F3C5AF}" dt="2022-08-08T10:15:21.866" v="8" actId="20577"/>
          <ac:spMkLst>
            <pc:docMk/>
            <pc:sldMk cId="2522444621" sldId="256"/>
            <ac:spMk id="2" creationId="{B6B38141-2A7B-E33D-DF6E-2C93A5BE6CB3}"/>
          </ac:spMkLst>
        </pc:spChg>
      </pc:sldChg>
      <pc:sldChg chg="modSp new mod">
        <pc:chgData name="Aviral Rana" userId="48d41bb6-ef1a-451a-8500-a5079c6bd9f6" providerId="ADAL" clId="{45CED174-FAF7-4A85-89E2-7E0A33F3C5AF}" dt="2022-08-08T10:15:33.199" v="29" actId="20577"/>
        <pc:sldMkLst>
          <pc:docMk/>
          <pc:sldMk cId="1005834358" sldId="257"/>
        </pc:sldMkLst>
        <pc:spChg chg="mod">
          <ac:chgData name="Aviral Rana" userId="48d41bb6-ef1a-451a-8500-a5079c6bd9f6" providerId="ADAL" clId="{45CED174-FAF7-4A85-89E2-7E0A33F3C5AF}" dt="2022-08-08T10:15:33.199" v="29" actId="20577"/>
          <ac:spMkLst>
            <pc:docMk/>
            <pc:sldMk cId="1005834358" sldId="257"/>
            <ac:spMk id="2" creationId="{9B4A2CB0-A928-DDD6-9B29-7B8C77EBE201}"/>
          </ac:spMkLst>
        </pc:spChg>
      </pc:sldChg>
      <pc:sldChg chg="del">
        <pc:chgData name="Aviral Rana" userId="48d41bb6-ef1a-451a-8500-a5079c6bd9f6" providerId="ADAL" clId="{45CED174-FAF7-4A85-89E2-7E0A33F3C5AF}" dt="2022-08-08T10:15:15.758" v="0" actId="2696"/>
        <pc:sldMkLst>
          <pc:docMk/>
          <pc:sldMk cId="1527831667" sldId="276"/>
        </pc:sldMkLst>
      </pc:sldChg>
      <pc:sldChg chg="del">
        <pc:chgData name="Aviral Rana" userId="48d41bb6-ef1a-451a-8500-a5079c6bd9f6" providerId="ADAL" clId="{45CED174-FAF7-4A85-89E2-7E0A33F3C5AF}" dt="2022-08-08T10:15:16.722" v="1" actId="47"/>
        <pc:sldMkLst>
          <pc:docMk/>
          <pc:sldMk cId="646096779" sldId="297"/>
        </pc:sldMkLst>
      </pc:sldChg>
      <pc:sldMasterChg chg="delSldLayout">
        <pc:chgData name="Aviral Rana" userId="48d41bb6-ef1a-451a-8500-a5079c6bd9f6" providerId="ADAL" clId="{45CED174-FAF7-4A85-89E2-7E0A33F3C5AF}" dt="2022-08-08T10:15:16.722" v="1" actId="47"/>
        <pc:sldMasterMkLst>
          <pc:docMk/>
          <pc:sldMasterMk cId="3309213723" sldId="2147483648"/>
        </pc:sldMasterMkLst>
        <pc:sldLayoutChg chg="del">
          <pc:chgData name="Aviral Rana" userId="48d41bb6-ef1a-451a-8500-a5079c6bd9f6" providerId="ADAL" clId="{45CED174-FAF7-4A85-89E2-7E0A33F3C5AF}" dt="2022-08-08T10:15:15.758" v="0" actId="2696"/>
          <pc:sldLayoutMkLst>
            <pc:docMk/>
            <pc:sldMasterMk cId="3309213723" sldId="2147483648"/>
            <pc:sldLayoutMk cId="1062711474" sldId="2147483660"/>
          </pc:sldLayoutMkLst>
        </pc:sldLayoutChg>
        <pc:sldLayoutChg chg="del">
          <pc:chgData name="Aviral Rana" userId="48d41bb6-ef1a-451a-8500-a5079c6bd9f6" providerId="ADAL" clId="{45CED174-FAF7-4A85-89E2-7E0A33F3C5AF}" dt="2022-08-08T10:15:16.722" v="1" actId="47"/>
          <pc:sldLayoutMkLst>
            <pc:docMk/>
            <pc:sldMasterMk cId="3309213723" sldId="2147483648"/>
            <pc:sldLayoutMk cId="2124756945" sldId="2147483661"/>
          </pc:sldLayoutMkLst>
        </pc:sldLayoutChg>
      </pc:sldMasterChg>
    </pc:docChg>
  </pc:docChgLst>
  <pc:docChgLst>
    <pc:chgData name="Aviral Rana" userId="48d41bb6-ef1a-451a-8500-a5079c6bd9f6" providerId="ADAL" clId="{BED0E56A-CFFE-413F-9E96-D94A1ACA6EEE}"/>
    <pc:docChg chg="addSld delSld">
      <pc:chgData name="Aviral Rana" userId="48d41bb6-ef1a-451a-8500-a5079c6bd9f6" providerId="ADAL" clId="{BED0E56A-CFFE-413F-9E96-D94A1ACA6EEE}" dt="2022-08-01T11:29:35.511" v="1" actId="47"/>
      <pc:docMkLst>
        <pc:docMk/>
      </pc:docMkLst>
      <pc:sldChg chg="new del">
        <pc:chgData name="Aviral Rana" userId="48d41bb6-ef1a-451a-8500-a5079c6bd9f6" providerId="ADAL" clId="{BED0E56A-CFFE-413F-9E96-D94A1ACA6EEE}" dt="2022-08-01T11:29:35.511" v="1" actId="47"/>
        <pc:sldMkLst>
          <pc:docMk/>
          <pc:sldMk cId="1816649073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40118-3A81-43F1-96AB-31AFB00D0FA7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3A51B-FF42-4C98-AF08-8A41777B4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2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A441-1AAC-4E3A-B63B-20AA0575D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D426E-3F59-4891-8E5E-CEB857961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6FA3-8B15-431C-AEF9-31E91D23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220A-5D00-43B8-936D-DC92D9CD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3D97-B3EB-4A0F-8758-7A555561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85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F443-C8E4-404E-B433-9EFB446A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91DEA-3016-46F0-A912-A37E4EF67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C3C6-81C1-4676-A02B-FDF8BADF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EA39-B213-4B38-9943-BD240F00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1007-DAA4-489A-8221-0E574F22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6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8F422-D0AE-4759-BD3C-5CDC42454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E2774-3CE9-480E-8722-7040B625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1608-1F62-4E42-92B3-2593894B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CFA8E-9E85-47BE-B81B-92C06112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8C3C-AB89-43F6-B292-3D4EB368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8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1ED0-DD5F-4017-807F-19D64B93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05F6-F4F0-4726-B962-6AA4E183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6270A-87FF-4B85-9F8A-8033B90D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CFB0-F27F-41DD-B5BB-13F7F1F0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BE90-4EF2-4555-B28D-DC2FE49A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81FC-12AF-4D01-B91B-351F6D1F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F1BD-3604-4512-81E7-D2C99244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DB68-8403-4C86-89F4-F34AF0FB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D38F7-9F61-4F5F-B22E-950E09CA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5E0A-6582-41A9-9039-C0F70044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1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459E-9898-4509-8F9A-FF2ACD45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32DB-B592-42D9-942A-4985A9471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92EDC-0FD6-4BF6-A90A-F5FCA1DA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E44B5-2DD3-4503-9C72-C1F26BD7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89A2-AB4C-463E-B9C9-7730D828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18E9-C73A-4DEB-82AA-011C619C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6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584D-74D4-43BE-9F9C-37B9A796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2A6D6-80B2-4D46-8FCA-1D850E37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DA3C5-BE00-450D-95E2-69A15FCA3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0EBC5-B3FD-425D-A3A5-8FAE9C763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8DFDA-364C-4239-A172-21CCA628E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9561-A1FC-4F78-B72B-C32A522C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75CB6-AD0A-4AC6-9661-696641C9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7BD6E-7F9D-47E1-B348-4616B192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99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8AAF-5C69-4566-AFE5-FD282203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A5B72-A719-4AA5-BD22-7F8614C2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29829-2504-4F58-940E-FC320FE8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CDF74-1D9E-432D-BFEB-C528EED4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40E83-FBAD-422C-8639-6FDF2F0F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05180-3EF8-40CF-9BF7-410F0B69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771FE-CBD6-41D2-8C6E-ABC28B20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81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8DF8-2431-42E9-879B-00A39A25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549F7-09AC-4BF4-9D94-B1505894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E5E88-432E-4875-AAF0-9EFADF77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936E0-BC04-44BD-A9E3-11AAA122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8FA47-DE9F-471A-98C4-163F4A69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5B03-BDC2-4EF9-8060-E395F1D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42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694C-9F0A-44DF-A4CE-BB088585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A1526-A952-4458-9212-015F5B934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22D5B-9707-43D7-9BDA-26E55B1FE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A9CB-5465-46A6-B2EC-9BD49B22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22C9F-B03C-4D1A-A373-5196B230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2DFA5-229A-46DF-AE6B-2001F426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5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A7438-A8A8-42AD-9790-7CC8F156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27F9-1040-4FE5-8B49-6E7EA0C93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2538-061D-4677-B3E7-68952F57E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22F81-6A56-4AA9-A2A0-3AD7B59BB69B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F054-6433-4174-82E6-2B1B0B0BF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544E-8A31-4842-9EC1-AB9B723B0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0B01-DC86-410C-8EE4-09DBF96BA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21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8141-2A7B-E33D-DF6E-2C93A5BE6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0B13F-A732-2504-9444-45D0F355E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4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2CB0-A928-DDD6-9B29-7B8C77EB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Saumya</a:t>
            </a:r>
            <a:r>
              <a:rPr lang="en-IN" dirty="0"/>
              <a:t> is Stupid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961D0-94BD-AE1E-EC8B-979C4ED9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3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Sample</vt:lpstr>
      <vt:lpstr>Saumya is Stupid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Cupid Media Premier Support Case Review 17/06/2022</dc:title>
  <dc:creator>Shradhir Sagar</dc:creator>
  <cp:lastModifiedBy>Aviral Rana</cp:lastModifiedBy>
  <cp:revision>31</cp:revision>
  <dcterms:created xsi:type="dcterms:W3CDTF">2022-06-17T09:12:16Z</dcterms:created>
  <dcterms:modified xsi:type="dcterms:W3CDTF">2022-08-08T10:15:35Z</dcterms:modified>
</cp:coreProperties>
</file>