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E5EC-341B-4817-B67B-D75073254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76EC-6191-455A-8CD5-37C1248F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4681-E6A2-4225-9913-7771422B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C27E-8E7E-4464-AA0D-A5E3DDDA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F278-23EC-4304-8EF3-74226BA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5705"/>
      </p:ext>
    </p:extLst>
  </p:cSld>
  <p:clrMapOvr>
    <a:masterClrMapping/>
  </p:clrMapOvr>
  <p:transition spd="slow" advClick="0" advTm="250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3F84-245A-4AE2-8CDD-FB379750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5485C-C884-4712-85F8-99B247A6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12EF-343F-4026-9256-B04576A3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97D6-7292-449E-B237-016A60C5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D952-8DA6-4E7D-AA28-31FA41FA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3370"/>
      </p:ext>
    </p:extLst>
  </p:cSld>
  <p:clrMapOvr>
    <a:masterClrMapping/>
  </p:clrMapOvr>
  <p:transition spd="slow" advClick="0" advTm="25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27B4B-47D8-4AE0-987C-C653F3F55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48423-27ED-4C6E-9C9D-C6661EDB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7118-4EB8-4FBD-9BB0-3AF1B0CB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F581-2449-462A-8C3F-37B94F39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4980-607B-4E1C-9CFE-42CF6534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7146"/>
      </p:ext>
    </p:extLst>
  </p:cSld>
  <p:clrMapOvr>
    <a:masterClrMapping/>
  </p:clrMapOvr>
  <p:transition spd="slow" advClick="0" advTm="25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D55-B85D-4C8E-8EE6-32A29AD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B481-4A3E-4919-B031-476CCCFC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4316-B1D5-40A0-824B-311F935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1D80-246A-42B4-9E2B-756BA6EC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BD92-6927-4FB7-BBBD-08548267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6363"/>
      </p:ext>
    </p:extLst>
  </p:cSld>
  <p:clrMapOvr>
    <a:masterClrMapping/>
  </p:clrMapOvr>
  <p:transition spd="slow" advClick="0" advTm="25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C56F-16A5-4F30-8CDA-559D4929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938F-B20C-406E-AEC5-2C59E824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DDC1-B3FC-415F-B6ED-5D712869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9A61-4F99-4E7D-8533-F6C09432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4688-9945-4517-9B02-5894A95F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91186"/>
      </p:ext>
    </p:extLst>
  </p:cSld>
  <p:clrMapOvr>
    <a:masterClrMapping/>
  </p:clrMapOvr>
  <p:transition spd="slow" advClick="0" advTm="25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8FD1-898D-482C-9AB0-26C14639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8B5F-6E71-4484-9271-36CA66A2F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A2F8-FBCE-46AF-8D1C-2B28DE77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4003-4F93-4079-ABBD-FE618E86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72A2-9773-425D-B19A-46D608BA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BF80-5D79-4D32-B12A-08F7494B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4056"/>
      </p:ext>
    </p:extLst>
  </p:cSld>
  <p:clrMapOvr>
    <a:masterClrMapping/>
  </p:clrMapOvr>
  <p:transition spd="slow" advClick="0" advTm="25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E82D-23A7-4E4B-BCBA-4418301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FB20-AD2A-4225-BB5C-7B5D7941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1313-429B-4123-91B7-E760E8E1B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FB2C8-F4DB-4EA3-B36F-EB140FA1E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9D5E1-2596-4890-ACFD-A50BBF399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16DEE-123F-4B00-97A3-9B727E2B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FD06-3315-453F-9832-5864C91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7E1F8-3976-41D3-9002-0C1C66A3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0191"/>
      </p:ext>
    </p:extLst>
  </p:cSld>
  <p:clrMapOvr>
    <a:masterClrMapping/>
  </p:clrMapOvr>
  <p:transition spd="slow" advClick="0" advTm="25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1569-9C02-47C8-B52C-E7D408AC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78EF8-9F5C-48DD-849C-F174D63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8E8E-D224-46DB-875D-DA7DE532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037A-A950-4B5B-A063-559B50E2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6952"/>
      </p:ext>
    </p:extLst>
  </p:cSld>
  <p:clrMapOvr>
    <a:masterClrMapping/>
  </p:clrMapOvr>
  <p:transition spd="slow" advClick="0" advTm="25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5415B-C73C-4166-9DCD-2764FE82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C325-4CC5-4932-9DFE-3C930FBD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9539B-85F7-4F8A-B8EA-693856F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4404"/>
      </p:ext>
    </p:extLst>
  </p:cSld>
  <p:clrMapOvr>
    <a:masterClrMapping/>
  </p:clrMapOvr>
  <p:transition spd="slow" advClick="0" advTm="25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B9C-869A-4343-89C9-FC5EA5EE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214C-6956-4627-82AC-036D1152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E0590-67F8-4904-83B9-F6393CF0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5016-9208-43C2-A22A-E4C6F0C5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118F-4F17-4C99-BC92-57816CAD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B9B2-1988-46B9-9ED6-F94B33E5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678"/>
      </p:ext>
    </p:extLst>
  </p:cSld>
  <p:clrMapOvr>
    <a:masterClrMapping/>
  </p:clrMapOvr>
  <p:transition spd="slow" advClick="0" advTm="25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63D3-441B-4766-AE1C-D595ABE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32091-7535-4AC1-A08C-9CF9957A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B6E84-5AEE-4836-8655-91585615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B59A5-F186-4D5F-B05C-63D28887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ED43-7FAD-4340-B463-A206CB12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1E23F-477D-419B-B110-082E0CC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8320"/>
      </p:ext>
    </p:extLst>
  </p:cSld>
  <p:clrMapOvr>
    <a:masterClrMapping/>
  </p:clrMapOvr>
  <p:transition spd="slow" advClick="0" advTm="25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9E67A-2755-4103-B40A-667E8B9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77D4-E1AC-4E5D-B727-6BA3E536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6BDC-1C09-4CFF-84BB-02507D38F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0BE-E9A1-4D68-B0B6-D646B29E316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7E1B-F7B3-4C7C-A254-2E9076601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5E3F-8411-44BE-9009-957000349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483C-8A23-4690-A9A4-F4DFCCB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500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8D9212-1A08-4B9F-A5E8-DD7F3577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A07A4EA-9C81-43B2-9746-CF95D9116377}"/>
              </a:ext>
            </a:extLst>
          </p:cNvPr>
          <p:cNvSpPr/>
          <p:nvPr/>
        </p:nvSpPr>
        <p:spPr>
          <a:xfrm>
            <a:off x="217714" y="3766458"/>
            <a:ext cx="6781800" cy="246017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Initially we are in the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524843275"/>
      </p:ext>
    </p:extLst>
  </p:cSld>
  <p:clrMapOvr>
    <a:masterClrMapping/>
  </p:clrMapOvr>
  <p:transition spd="slow" advClick="0" advTm="25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8D593-7B1E-4D06-9CF8-7F1FE9AA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9FBFEB7-6C01-4F1C-B2FA-B4688F816109}"/>
              </a:ext>
            </a:extLst>
          </p:cNvPr>
          <p:cNvSpPr/>
          <p:nvPr/>
        </p:nvSpPr>
        <p:spPr>
          <a:xfrm>
            <a:off x="936173" y="2264228"/>
            <a:ext cx="5366656" cy="149134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Files added. Ready to move to staging index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543342D8-C1EF-47F0-BF09-C9B5C22DA8F3}"/>
              </a:ext>
            </a:extLst>
          </p:cNvPr>
          <p:cNvSpPr/>
          <p:nvPr/>
        </p:nvSpPr>
        <p:spPr>
          <a:xfrm>
            <a:off x="6302829" y="4724401"/>
            <a:ext cx="2100943" cy="576943"/>
          </a:xfrm>
          <a:prstGeom prst="stripedRightArrow">
            <a:avLst/>
          </a:prstGeom>
          <a:solidFill>
            <a:srgbClr val="C0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1703"/>
      </p:ext>
    </p:extLst>
  </p:cSld>
  <p:clrMapOvr>
    <a:masterClrMapping/>
  </p:clrMapOvr>
  <p:transition spd="slow" advClick="0" advTm="25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C896B-E28A-4A52-B580-842E18AE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1C97DA3-4E96-481D-9865-ED1EB72D246C}"/>
              </a:ext>
            </a:extLst>
          </p:cNvPr>
          <p:cNvSpPr/>
          <p:nvPr/>
        </p:nvSpPr>
        <p:spPr>
          <a:xfrm>
            <a:off x="7957458" y="2275114"/>
            <a:ext cx="3646714" cy="115388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From staging index files are moved to the Repository</a:t>
            </a: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735301C7-F151-4C4A-B919-91CB04FCF382}"/>
              </a:ext>
            </a:extLst>
          </p:cNvPr>
          <p:cNvSpPr/>
          <p:nvPr/>
        </p:nvSpPr>
        <p:spPr>
          <a:xfrm rot="15580872">
            <a:off x="10441653" y="2173068"/>
            <a:ext cx="1875004" cy="713543"/>
          </a:xfrm>
          <a:prstGeom prst="curvedUpArrow">
            <a:avLst>
              <a:gd name="adj1" fmla="val 10360"/>
              <a:gd name="adj2" fmla="val 50000"/>
              <a:gd name="adj3" fmla="val 5068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08630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C8C14-1F61-4FB1-B994-B011B8FD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D6B844-3A9C-4B58-A69C-8D7CF367B152}"/>
              </a:ext>
            </a:extLst>
          </p:cNvPr>
          <p:cNvSpPr/>
          <p:nvPr/>
        </p:nvSpPr>
        <p:spPr>
          <a:xfrm>
            <a:off x="2184858" y="1306286"/>
            <a:ext cx="52609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 are now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279684672"/>
      </p:ext>
    </p:extLst>
  </p:cSld>
  <p:clrMapOvr>
    <a:masterClrMapping/>
  </p:clrMapOvr>
  <p:transition spd="slow" advClick="0" advTm="25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Aviral Budhani</dc:creator>
  <cp:lastModifiedBy>Aviral Budhani</cp:lastModifiedBy>
  <cp:revision>4</cp:revision>
  <dcterms:created xsi:type="dcterms:W3CDTF">2020-06-16T10:26:22Z</dcterms:created>
  <dcterms:modified xsi:type="dcterms:W3CDTF">2020-06-16T10:57:39Z</dcterms:modified>
</cp:coreProperties>
</file>