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all" dirty="0" err="1" smtClean="0"/>
              <a:t>OLDBookS</a:t>
            </a:r>
            <a:r>
              <a:rPr lang="en-US" cap="all" dirty="0" smtClean="0"/>
              <a:t> </a:t>
            </a:r>
            <a:r>
              <a:rPr lang="en-US" cap="all" dirty="0"/>
              <a:t>Shop</a:t>
            </a:r>
            <a:r>
              <a:rPr lang="en-IN" cap="all" dirty="0"/>
              <a:t/>
            </a:r>
            <a:br>
              <a:rPr lang="en-IN" cap="all" dirty="0"/>
            </a:br>
            <a:endParaRPr lang="en-IN" dirty="0"/>
          </a:p>
        </p:txBody>
      </p:sp>
      <p:sp>
        <p:nvSpPr>
          <p:cNvPr id="3" name="Subtitle 2"/>
          <p:cNvSpPr>
            <a:spLocks noGrp="1"/>
          </p:cNvSpPr>
          <p:nvPr>
            <p:ph type="subTitle" idx="1"/>
          </p:nvPr>
        </p:nvSpPr>
        <p:spPr/>
        <p:txBody>
          <a:bodyPr/>
          <a:lstStyle/>
          <a:p>
            <a:r>
              <a:rPr lang="en-US" dirty="0"/>
              <a:t>Idea and </a:t>
            </a:r>
            <a:r>
              <a:rPr lang="en-US" dirty="0" smtClean="0"/>
              <a:t>OUTLINE</a:t>
            </a:r>
            <a:endParaRPr lang="en-IN" dirty="0"/>
          </a:p>
        </p:txBody>
      </p:sp>
      <p:sp>
        <p:nvSpPr>
          <p:cNvPr id="4" name="TextBox 3"/>
          <p:cNvSpPr txBox="1"/>
          <p:nvPr/>
        </p:nvSpPr>
        <p:spPr>
          <a:xfrm>
            <a:off x="2362200" y="5029200"/>
            <a:ext cx="4876800" cy="646331"/>
          </a:xfrm>
          <a:prstGeom prst="rect">
            <a:avLst/>
          </a:prstGeom>
          <a:noFill/>
        </p:spPr>
        <p:txBody>
          <a:bodyPr wrap="square" rtlCol="0">
            <a:spAutoFit/>
          </a:bodyPr>
          <a:lstStyle/>
          <a:p>
            <a:pPr algn="ctr"/>
            <a:r>
              <a:rPr lang="en-IN" dirty="0" smtClean="0"/>
              <a:t>Aviral </a:t>
            </a:r>
            <a:r>
              <a:rPr lang="en-IN" dirty="0" err="1" smtClean="0"/>
              <a:t>Takkar</a:t>
            </a:r>
            <a:r>
              <a:rPr lang="en-IN" dirty="0" smtClean="0"/>
              <a:t> </a:t>
            </a:r>
          </a:p>
          <a:p>
            <a:pPr algn="ctr"/>
            <a:r>
              <a:rPr lang="en-IN" dirty="0" smtClean="0"/>
              <a:t>Delhi Technological University</a:t>
            </a:r>
            <a:endParaRPr lang="en-IN" dirty="0"/>
          </a:p>
        </p:txBody>
      </p:sp>
    </p:spTree>
    <p:extLst>
      <p:ext uri="{BB962C8B-B14F-4D97-AF65-F5344CB8AC3E}">
        <p14:creationId xmlns:p14="http://schemas.microsoft.com/office/powerpoint/2010/main" val="4171995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IN" dirty="0" smtClean="0"/>
              <a:t>Category Selector</a:t>
            </a:r>
            <a:endParaRPr lang="en-IN"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3539407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 selecting a category</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11" y="1600200"/>
            <a:ext cx="3034189" cy="5056983"/>
          </a:xfrm>
        </p:spPr>
      </p:pic>
    </p:spTree>
    <p:extLst>
      <p:ext uri="{BB962C8B-B14F-4D97-AF65-F5344CB8AC3E}">
        <p14:creationId xmlns:p14="http://schemas.microsoft.com/office/powerpoint/2010/main" val="3652151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On viewing ‘My Books’ without logging in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3934736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On selecting a book (skeleton design, image excluded)</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11" y="1600200"/>
            <a:ext cx="2881789" cy="4802983"/>
          </a:xfrm>
        </p:spPr>
      </p:pic>
    </p:spTree>
    <p:extLst>
      <p:ext uri="{BB962C8B-B14F-4D97-AF65-F5344CB8AC3E}">
        <p14:creationId xmlns:p14="http://schemas.microsoft.com/office/powerpoint/2010/main" val="737724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On clicking ‘Bid’ button, popup is shown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580391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On logging in, action bar subtitle modified</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11" y="1600200"/>
            <a:ext cx="2881789" cy="4802983"/>
          </a:xfrm>
        </p:spPr>
      </p:pic>
    </p:spTree>
    <p:extLst>
      <p:ext uri="{BB962C8B-B14F-4D97-AF65-F5344CB8AC3E}">
        <p14:creationId xmlns:p14="http://schemas.microsoft.com/office/powerpoint/2010/main" val="1567521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On logging in, context menu entries modified</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1301703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Aspects</a:t>
            </a:r>
            <a:endParaRPr lang="en-IN" dirty="0"/>
          </a:p>
        </p:txBody>
      </p:sp>
      <p:sp>
        <p:nvSpPr>
          <p:cNvPr id="3" name="Content Placeholder 2"/>
          <p:cNvSpPr>
            <a:spLocks noGrp="1"/>
          </p:cNvSpPr>
          <p:nvPr>
            <p:ph idx="1"/>
          </p:nvPr>
        </p:nvSpPr>
        <p:spPr/>
        <p:txBody>
          <a:bodyPr>
            <a:normAutofit lnSpcReduction="10000"/>
          </a:bodyPr>
          <a:lstStyle/>
          <a:p>
            <a:r>
              <a:rPr lang="en-IN" dirty="0" smtClean="0"/>
              <a:t>The categories are updated through android system service, and cached in a database in the device. They will be updated in intervals as selected by the user (daily, hourly, weekly, </a:t>
            </a:r>
            <a:r>
              <a:rPr lang="en-IN" dirty="0" err="1" smtClean="0"/>
              <a:t>etc</a:t>
            </a:r>
            <a:r>
              <a:rPr lang="en-IN" dirty="0" smtClean="0"/>
              <a:t>)</a:t>
            </a:r>
          </a:p>
          <a:p>
            <a:r>
              <a:rPr lang="en-IN" dirty="0" smtClean="0"/>
              <a:t>A user on logging in stays logged in till he logs out by clicking ‘log-out’ in the context menu. Only one user is logged in at a time.</a:t>
            </a:r>
          </a:p>
          <a:p>
            <a:r>
              <a:rPr lang="en-IN" dirty="0" smtClean="0"/>
              <a:t>‘Sell book’ and ‘my books’ pages are yet to be implemented.</a:t>
            </a:r>
            <a:endParaRPr lang="en-IN" dirty="0"/>
          </a:p>
        </p:txBody>
      </p:sp>
    </p:spTree>
    <p:extLst>
      <p:ext uri="{BB962C8B-B14F-4D97-AF65-F5344CB8AC3E}">
        <p14:creationId xmlns:p14="http://schemas.microsoft.com/office/powerpoint/2010/main" val="803645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Sell a book</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1919208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 selecting Sign-up</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285289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Basic Plan</a:t>
            </a:r>
            <a:r>
              <a:rPr lang="en-IN" b="1" cap="all" dirty="0"/>
              <a:t/>
            </a:r>
            <a:br>
              <a:rPr lang="en-IN" b="1" cap="all" dirty="0"/>
            </a:br>
            <a:endParaRPr lang="en-IN" dirty="0"/>
          </a:p>
        </p:txBody>
      </p:sp>
      <p:sp>
        <p:nvSpPr>
          <p:cNvPr id="3" name="Content Placeholder 2"/>
          <p:cNvSpPr>
            <a:spLocks noGrp="1"/>
          </p:cNvSpPr>
          <p:nvPr>
            <p:ph idx="1"/>
          </p:nvPr>
        </p:nvSpPr>
        <p:spPr/>
        <p:txBody>
          <a:bodyPr/>
          <a:lstStyle/>
          <a:p>
            <a:pPr marL="0" indent="0">
              <a:buNone/>
            </a:pPr>
            <a:r>
              <a:rPr lang="en-US" dirty="0"/>
              <a:t>This app is going to serve as a digital platform to enable users to purchase ‘available’ listed books by directly contacting the seller. In addition, the user may himself upload meta-data about books he wishes to sell</a:t>
            </a:r>
            <a:r>
              <a:rPr lang="en-US" dirty="0" smtClean="0"/>
              <a:t>. The idea is to build this app along the lines of digital classifieds such as OLX, restricted to used books. </a:t>
            </a:r>
            <a:endParaRPr lang="en-IN" dirty="0"/>
          </a:p>
          <a:p>
            <a:pPr marL="0" indent="0">
              <a:buNone/>
            </a:pPr>
            <a:endParaRPr lang="en-IN" dirty="0"/>
          </a:p>
        </p:txBody>
      </p:sp>
    </p:spTree>
    <p:extLst>
      <p:ext uri="{BB962C8B-B14F-4D97-AF65-F5344CB8AC3E}">
        <p14:creationId xmlns:p14="http://schemas.microsoft.com/office/powerpoint/2010/main" val="1372955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Components</a:t>
            </a:r>
            <a:endParaRPr lang="en-IN" dirty="0"/>
          </a:p>
        </p:txBody>
      </p:sp>
      <p:sp>
        <p:nvSpPr>
          <p:cNvPr id="3" name="Content Placeholder 2"/>
          <p:cNvSpPr>
            <a:spLocks noGrp="1"/>
          </p:cNvSpPr>
          <p:nvPr>
            <p:ph idx="1"/>
          </p:nvPr>
        </p:nvSpPr>
        <p:spPr/>
        <p:txBody>
          <a:bodyPr/>
          <a:lstStyle/>
          <a:p>
            <a:pPr lvl="0"/>
            <a:r>
              <a:rPr lang="en-US" i="1" dirty="0" smtClean="0"/>
              <a:t>Catalogue</a:t>
            </a:r>
            <a:endParaRPr lang="en-IN" i="1" dirty="0"/>
          </a:p>
          <a:p>
            <a:pPr lvl="0"/>
            <a:r>
              <a:rPr lang="en-US" i="1" dirty="0"/>
              <a:t>User Account</a:t>
            </a:r>
            <a:endParaRPr lang="en-IN" i="1" dirty="0"/>
          </a:p>
          <a:p>
            <a:pPr lvl="0"/>
            <a:r>
              <a:rPr lang="en-US" i="1" dirty="0"/>
              <a:t>Books uploaded for sale by user</a:t>
            </a:r>
            <a:endParaRPr lang="en-IN" i="1" dirty="0"/>
          </a:p>
          <a:p>
            <a:endParaRPr lang="en-IN" dirty="0"/>
          </a:p>
        </p:txBody>
      </p:sp>
    </p:spTree>
    <p:extLst>
      <p:ext uri="{BB962C8B-B14F-4D97-AF65-F5344CB8AC3E}">
        <p14:creationId xmlns:p14="http://schemas.microsoft.com/office/powerpoint/2010/main" val="3138005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smtClean="0"/>
              <a:t>Catalogue</a:t>
            </a:r>
            <a:endParaRPr lang="en-IN"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This </a:t>
            </a:r>
            <a:r>
              <a:rPr lang="en-US" dirty="0"/>
              <a:t>would be the home page of the app, where the user would be able to view all books available for purchase that have been uploaded by all other users using the app. For this purpose, server space would be required to create and maintain a database of users and the information about the books they have to sell. A search tab would be provided to look for specific books in the </a:t>
            </a:r>
            <a:r>
              <a:rPr lang="en-US" dirty="0" smtClean="0"/>
              <a:t>catalogue.</a:t>
            </a:r>
            <a:endParaRPr lang="en-IN" dirty="0"/>
          </a:p>
          <a:p>
            <a:endParaRPr lang="en-IN" dirty="0"/>
          </a:p>
        </p:txBody>
      </p:sp>
    </p:spTree>
    <p:extLst>
      <p:ext uri="{BB962C8B-B14F-4D97-AF65-F5344CB8AC3E}">
        <p14:creationId xmlns:p14="http://schemas.microsoft.com/office/powerpoint/2010/main" val="246770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Account</a:t>
            </a:r>
            <a:endParaRPr lang="en-IN"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a:t>To upload books to the market, a user must first create an account. The user must choose a username and password and provide his contact number and email ID (which would serve as primary key). After confirming the email address, the user’s account would be created. Once the user logs in and returns to the market, the user would not be able to view those books that have been uploaded by him, in the market.</a:t>
            </a:r>
            <a:endParaRPr lang="en-IN" dirty="0"/>
          </a:p>
          <a:p>
            <a:endParaRPr lang="en-IN" dirty="0"/>
          </a:p>
        </p:txBody>
      </p:sp>
    </p:spTree>
    <p:extLst>
      <p:ext uri="{BB962C8B-B14F-4D97-AF65-F5344CB8AC3E}">
        <p14:creationId xmlns:p14="http://schemas.microsoft.com/office/powerpoint/2010/main" val="3549882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Books Uploaded for sale</a:t>
            </a:r>
            <a:endParaRPr lang="en-IN" dirty="0"/>
          </a:p>
        </p:txBody>
      </p:sp>
      <p:sp>
        <p:nvSpPr>
          <p:cNvPr id="3" name="Content Placeholder 2"/>
          <p:cNvSpPr>
            <a:spLocks noGrp="1"/>
          </p:cNvSpPr>
          <p:nvPr>
            <p:ph idx="1"/>
          </p:nvPr>
        </p:nvSpPr>
        <p:spPr/>
        <p:txBody>
          <a:bodyPr/>
          <a:lstStyle/>
          <a:p>
            <a:pPr lvl="1"/>
            <a:r>
              <a:rPr lang="en-US" dirty="0"/>
              <a:t>To upload books, the following information would be need from the user </a:t>
            </a:r>
            <a:endParaRPr lang="en-IN" dirty="0"/>
          </a:p>
          <a:p>
            <a:pPr lvl="2"/>
            <a:r>
              <a:rPr lang="en-US" dirty="0"/>
              <a:t>A recent photograph of the book to be sold.</a:t>
            </a:r>
            <a:endParaRPr lang="en-IN" dirty="0"/>
          </a:p>
          <a:p>
            <a:pPr lvl="2"/>
            <a:r>
              <a:rPr lang="en-US" dirty="0"/>
              <a:t>The name and author of the book.</a:t>
            </a:r>
            <a:endParaRPr lang="en-IN" dirty="0"/>
          </a:p>
          <a:p>
            <a:pPr lvl="2"/>
            <a:r>
              <a:rPr lang="en-US" dirty="0"/>
              <a:t>Duration for which the book has been owned</a:t>
            </a:r>
            <a:endParaRPr lang="en-IN" dirty="0"/>
          </a:p>
          <a:p>
            <a:pPr lvl="2"/>
            <a:r>
              <a:rPr lang="en-US" dirty="0"/>
              <a:t>Rate condition of book</a:t>
            </a:r>
            <a:endParaRPr lang="en-IN" dirty="0"/>
          </a:p>
          <a:p>
            <a:pPr lvl="2"/>
            <a:r>
              <a:rPr lang="en-US" dirty="0"/>
              <a:t>Other comments</a:t>
            </a:r>
            <a:endParaRPr lang="en-IN" dirty="0"/>
          </a:p>
          <a:p>
            <a:endParaRPr lang="en-IN" dirty="0"/>
          </a:p>
        </p:txBody>
      </p:sp>
    </p:spTree>
    <p:extLst>
      <p:ext uri="{BB962C8B-B14F-4D97-AF65-F5344CB8AC3E}">
        <p14:creationId xmlns:p14="http://schemas.microsoft.com/office/powerpoint/2010/main" val="3352230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user must provide the following additional information about the book</a:t>
            </a:r>
            <a:endParaRPr lang="en-IN" dirty="0"/>
          </a:p>
          <a:p>
            <a:pPr lvl="1"/>
            <a:r>
              <a:rPr lang="en-US" dirty="0"/>
              <a:t>Publisher</a:t>
            </a:r>
            <a:endParaRPr lang="en-IN" dirty="0"/>
          </a:p>
          <a:p>
            <a:pPr lvl="1"/>
            <a:r>
              <a:rPr lang="en-US" dirty="0"/>
              <a:t>Retail Price</a:t>
            </a:r>
            <a:endParaRPr lang="en-IN" dirty="0"/>
          </a:p>
          <a:p>
            <a:r>
              <a:rPr lang="en-US" dirty="0"/>
              <a:t>The user will then quote a price to the sell the book at. </a:t>
            </a:r>
            <a:endParaRPr lang="en-IN" dirty="0"/>
          </a:p>
          <a:p>
            <a:r>
              <a:rPr lang="en-US" dirty="0"/>
              <a:t>On completing this process, the book would be linked to the user’s account and uploaded to the server. The uploaded books would appear in the “My Books” tab to the user, and would appear in the global market to others.</a:t>
            </a:r>
            <a:endParaRPr lang="en-IN" dirty="0"/>
          </a:p>
          <a:p>
            <a:pPr marL="0" indent="0">
              <a:buNone/>
            </a:pPr>
            <a:endParaRPr lang="en-IN" dirty="0"/>
          </a:p>
        </p:txBody>
      </p:sp>
    </p:spTree>
    <p:extLst>
      <p:ext uri="{BB962C8B-B14F-4D97-AF65-F5344CB8AC3E}">
        <p14:creationId xmlns:p14="http://schemas.microsoft.com/office/powerpoint/2010/main" val="1976250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a:t>
            </a:r>
            <a:endParaRPr lang="en-IN" dirty="0"/>
          </a:p>
        </p:txBody>
      </p:sp>
      <p:sp>
        <p:nvSpPr>
          <p:cNvPr id="3" name="Content Placeholder 2"/>
          <p:cNvSpPr>
            <a:spLocks noGrp="1"/>
          </p:cNvSpPr>
          <p:nvPr>
            <p:ph idx="1"/>
          </p:nvPr>
        </p:nvSpPr>
        <p:spPr/>
        <p:txBody>
          <a:bodyPr>
            <a:normAutofit lnSpcReduction="10000"/>
          </a:bodyPr>
          <a:lstStyle/>
          <a:p>
            <a:r>
              <a:rPr lang="en-US" cap="all" dirty="0"/>
              <a:t>When a user wishes to purchase a book</a:t>
            </a:r>
            <a:endParaRPr lang="en-IN" dirty="0"/>
          </a:p>
          <a:p>
            <a:pPr lvl="1"/>
            <a:r>
              <a:rPr lang="en-US" dirty="0"/>
              <a:t>He may browse </a:t>
            </a:r>
            <a:r>
              <a:rPr lang="en-US" dirty="0" smtClean="0"/>
              <a:t>the catalogue </a:t>
            </a:r>
            <a:r>
              <a:rPr lang="en-US" dirty="0"/>
              <a:t>and select a book he wants to purchase.</a:t>
            </a:r>
            <a:endParaRPr lang="en-IN" dirty="0"/>
          </a:p>
          <a:p>
            <a:pPr lvl="1"/>
            <a:r>
              <a:rPr lang="en-US" dirty="0"/>
              <a:t>He may use the ‘search </a:t>
            </a:r>
            <a:r>
              <a:rPr lang="en-US" dirty="0" smtClean="0"/>
              <a:t>catalogue’ </a:t>
            </a:r>
            <a:r>
              <a:rPr lang="en-US" dirty="0"/>
              <a:t>option to look for the desired book.</a:t>
            </a:r>
            <a:endParaRPr lang="en-IN" dirty="0"/>
          </a:p>
          <a:p>
            <a:pPr lvl="1"/>
            <a:r>
              <a:rPr lang="en-US" dirty="0"/>
              <a:t>Once the book has been selected, the contact information of the seller of that book would be provided to the user. It is an open choice whether to provide this information through email or make it openly </a:t>
            </a:r>
            <a:r>
              <a:rPr lang="en-US" dirty="0" smtClean="0"/>
              <a:t>available.</a:t>
            </a:r>
            <a:endParaRPr lang="en-IN" dirty="0"/>
          </a:p>
          <a:p>
            <a:endParaRPr lang="en-IN" dirty="0"/>
          </a:p>
        </p:txBody>
      </p:sp>
    </p:spTree>
    <p:extLst>
      <p:ext uri="{BB962C8B-B14F-4D97-AF65-F5344CB8AC3E}">
        <p14:creationId xmlns:p14="http://schemas.microsoft.com/office/powerpoint/2010/main" val="757144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IN" i="1" dirty="0" smtClean="0"/>
              <a:t>Home </a:t>
            </a:r>
            <a:r>
              <a:rPr lang="en-IN" i="1" dirty="0" smtClean="0"/>
              <a:t>Page</a:t>
            </a:r>
            <a:br>
              <a:rPr lang="en-IN" i="1" dirty="0" smtClean="0"/>
            </a:br>
            <a:endParaRPr lang="en-IN"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1069182"/>
            <a:ext cx="3352799" cy="5587999"/>
          </a:xfrm>
        </p:spPr>
      </p:pic>
    </p:spTree>
    <p:extLst>
      <p:ext uri="{BB962C8B-B14F-4D97-AF65-F5344CB8AC3E}">
        <p14:creationId xmlns:p14="http://schemas.microsoft.com/office/powerpoint/2010/main" val="2912194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605</Words>
  <Application>Microsoft Office PowerPoint</Application>
  <PresentationFormat>On-screen Show (4:3)</PresentationFormat>
  <Paragraphs>46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OLDBookS Shop </vt:lpstr>
      <vt:lpstr>Basic Plan </vt:lpstr>
      <vt:lpstr>Main Components</vt:lpstr>
      <vt:lpstr>The Catalogue</vt:lpstr>
      <vt:lpstr>User Account</vt:lpstr>
      <vt:lpstr>Books Uploaded for sale</vt:lpstr>
      <vt:lpstr>Operation</vt:lpstr>
      <vt:lpstr>Operation</vt:lpstr>
      <vt:lpstr>Home Page </vt:lpstr>
      <vt:lpstr>Category Selector</vt:lpstr>
      <vt:lpstr>On selecting a category</vt:lpstr>
      <vt:lpstr>On viewing ‘My Books’ without logging in</vt:lpstr>
      <vt:lpstr>On selecting a book (skeleton design, image excluded)</vt:lpstr>
      <vt:lpstr>On clicking ‘Bid’ button, popup is shown</vt:lpstr>
      <vt:lpstr>On logging in, action bar subtitle modified</vt:lpstr>
      <vt:lpstr>On logging in, context menu entries modified</vt:lpstr>
      <vt:lpstr>Additional Aspects</vt:lpstr>
      <vt:lpstr>Sell a book</vt:lpstr>
      <vt:lpstr>On selecting Sign-up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OLDBookS Shop</dc:title>
  <dc:creator>Aviral</dc:creator>
  <cp:lastModifiedBy>Aviral</cp:lastModifiedBy>
  <cp:revision>23</cp:revision>
  <dcterms:created xsi:type="dcterms:W3CDTF">2006-08-16T00:00:00Z</dcterms:created>
  <dcterms:modified xsi:type="dcterms:W3CDTF">2014-07-24T09:51:15Z</dcterms:modified>
</cp:coreProperties>
</file>