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66" r:id="rId6"/>
    <p:sldId id="267" r:id="rId7"/>
    <p:sldId id="268" r:id="rId8"/>
    <p:sldId id="269" r:id="rId9"/>
    <p:sldId id="270" r:id="rId10"/>
    <p:sldId id="259" r:id="rId11"/>
    <p:sldId id="260" r:id="rId12"/>
    <p:sldId id="261" r:id="rId13"/>
    <p:sldId id="262" r:id="rId14"/>
    <p:sldId id="263"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A407-3671-45C9-A6DC-FC1D62AAAF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82B1E9-BFA0-43E3-930D-E839FE5126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856D83-D61B-40C0-A94B-616996EE9AD2}"/>
              </a:ext>
            </a:extLst>
          </p:cNvPr>
          <p:cNvSpPr>
            <a:spLocks noGrp="1"/>
          </p:cNvSpPr>
          <p:nvPr>
            <p:ph type="dt" sz="half" idx="10"/>
          </p:nvPr>
        </p:nvSpPr>
        <p:spPr/>
        <p:txBody>
          <a:bodyPr/>
          <a:lstStyle/>
          <a:p>
            <a:fld id="{28EAD601-5085-4C9C-BB15-71F478E4D494}" type="datetimeFigureOut">
              <a:rPr lang="en-IN" smtClean="0"/>
              <a:t>20-08-2020</a:t>
            </a:fld>
            <a:endParaRPr lang="en-IN"/>
          </a:p>
        </p:txBody>
      </p:sp>
      <p:sp>
        <p:nvSpPr>
          <p:cNvPr id="5" name="Footer Placeholder 4">
            <a:extLst>
              <a:ext uri="{FF2B5EF4-FFF2-40B4-BE49-F238E27FC236}">
                <a16:creationId xmlns:a16="http://schemas.microsoft.com/office/drawing/2014/main" id="{FBB068D0-C2D6-4CFB-AA14-A623DD4372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0BDD12-6545-4B42-9FA5-A90777735A36}"/>
              </a:ext>
            </a:extLst>
          </p:cNvPr>
          <p:cNvSpPr>
            <a:spLocks noGrp="1"/>
          </p:cNvSpPr>
          <p:nvPr>
            <p:ph type="sldNum" sz="quarter" idx="12"/>
          </p:nvPr>
        </p:nvSpPr>
        <p:spPr/>
        <p:txBody>
          <a:bodyPr/>
          <a:lstStyle/>
          <a:p>
            <a:fld id="{EED03422-14A2-49DA-B36E-BE32E31D72D6}" type="slidenum">
              <a:rPr lang="en-IN" smtClean="0"/>
              <a:t>‹#›</a:t>
            </a:fld>
            <a:endParaRPr lang="en-IN"/>
          </a:p>
        </p:txBody>
      </p:sp>
    </p:spTree>
    <p:extLst>
      <p:ext uri="{BB962C8B-B14F-4D97-AF65-F5344CB8AC3E}">
        <p14:creationId xmlns:p14="http://schemas.microsoft.com/office/powerpoint/2010/main" val="2314059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504FD-3281-45A6-9335-32C05BE49A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AB3510-D114-44F5-9EDF-72A2E01245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E7B631-6432-452B-A0BC-D12AEBDB9E95}"/>
              </a:ext>
            </a:extLst>
          </p:cNvPr>
          <p:cNvSpPr>
            <a:spLocks noGrp="1"/>
          </p:cNvSpPr>
          <p:nvPr>
            <p:ph type="dt" sz="half" idx="10"/>
          </p:nvPr>
        </p:nvSpPr>
        <p:spPr/>
        <p:txBody>
          <a:bodyPr/>
          <a:lstStyle/>
          <a:p>
            <a:fld id="{28EAD601-5085-4C9C-BB15-71F478E4D494}" type="datetimeFigureOut">
              <a:rPr lang="en-IN" smtClean="0"/>
              <a:t>20-08-2020</a:t>
            </a:fld>
            <a:endParaRPr lang="en-IN"/>
          </a:p>
        </p:txBody>
      </p:sp>
      <p:sp>
        <p:nvSpPr>
          <p:cNvPr id="5" name="Footer Placeholder 4">
            <a:extLst>
              <a:ext uri="{FF2B5EF4-FFF2-40B4-BE49-F238E27FC236}">
                <a16:creationId xmlns:a16="http://schemas.microsoft.com/office/drawing/2014/main" id="{B5CBB5EB-CCDC-4744-8856-5E2F43C063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66AFD2-9A8E-4903-A998-552916EDC838}"/>
              </a:ext>
            </a:extLst>
          </p:cNvPr>
          <p:cNvSpPr>
            <a:spLocks noGrp="1"/>
          </p:cNvSpPr>
          <p:nvPr>
            <p:ph type="sldNum" sz="quarter" idx="12"/>
          </p:nvPr>
        </p:nvSpPr>
        <p:spPr/>
        <p:txBody>
          <a:bodyPr/>
          <a:lstStyle/>
          <a:p>
            <a:fld id="{EED03422-14A2-49DA-B36E-BE32E31D72D6}" type="slidenum">
              <a:rPr lang="en-IN" smtClean="0"/>
              <a:t>‹#›</a:t>
            </a:fld>
            <a:endParaRPr lang="en-IN"/>
          </a:p>
        </p:txBody>
      </p:sp>
    </p:spTree>
    <p:extLst>
      <p:ext uri="{BB962C8B-B14F-4D97-AF65-F5344CB8AC3E}">
        <p14:creationId xmlns:p14="http://schemas.microsoft.com/office/powerpoint/2010/main" val="1983895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E86D06-F0B6-4B68-881F-B2D33BECEF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62ED49-144B-468A-90FF-24576B55C7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1B884C-887B-4795-A4FE-A09D7E6470C3}"/>
              </a:ext>
            </a:extLst>
          </p:cNvPr>
          <p:cNvSpPr>
            <a:spLocks noGrp="1"/>
          </p:cNvSpPr>
          <p:nvPr>
            <p:ph type="dt" sz="half" idx="10"/>
          </p:nvPr>
        </p:nvSpPr>
        <p:spPr/>
        <p:txBody>
          <a:bodyPr/>
          <a:lstStyle/>
          <a:p>
            <a:fld id="{28EAD601-5085-4C9C-BB15-71F478E4D494}" type="datetimeFigureOut">
              <a:rPr lang="en-IN" smtClean="0"/>
              <a:t>20-08-2020</a:t>
            </a:fld>
            <a:endParaRPr lang="en-IN"/>
          </a:p>
        </p:txBody>
      </p:sp>
      <p:sp>
        <p:nvSpPr>
          <p:cNvPr id="5" name="Footer Placeholder 4">
            <a:extLst>
              <a:ext uri="{FF2B5EF4-FFF2-40B4-BE49-F238E27FC236}">
                <a16:creationId xmlns:a16="http://schemas.microsoft.com/office/drawing/2014/main" id="{67B3BEDC-B28A-49F9-AE21-EE92B73E3C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FACF11-4B4C-4C99-8371-B491C025E566}"/>
              </a:ext>
            </a:extLst>
          </p:cNvPr>
          <p:cNvSpPr>
            <a:spLocks noGrp="1"/>
          </p:cNvSpPr>
          <p:nvPr>
            <p:ph type="sldNum" sz="quarter" idx="12"/>
          </p:nvPr>
        </p:nvSpPr>
        <p:spPr/>
        <p:txBody>
          <a:bodyPr/>
          <a:lstStyle/>
          <a:p>
            <a:fld id="{EED03422-14A2-49DA-B36E-BE32E31D72D6}" type="slidenum">
              <a:rPr lang="en-IN" smtClean="0"/>
              <a:t>‹#›</a:t>
            </a:fld>
            <a:endParaRPr lang="en-IN"/>
          </a:p>
        </p:txBody>
      </p:sp>
    </p:spTree>
    <p:extLst>
      <p:ext uri="{BB962C8B-B14F-4D97-AF65-F5344CB8AC3E}">
        <p14:creationId xmlns:p14="http://schemas.microsoft.com/office/powerpoint/2010/main" val="3606341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832E3-B41A-45C0-AE7C-416E742958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DBCCA1-355E-4A39-A85D-4E2C187C43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26EFB7-82A9-4C44-B627-0E001EAB6555}"/>
              </a:ext>
            </a:extLst>
          </p:cNvPr>
          <p:cNvSpPr>
            <a:spLocks noGrp="1"/>
          </p:cNvSpPr>
          <p:nvPr>
            <p:ph type="dt" sz="half" idx="10"/>
          </p:nvPr>
        </p:nvSpPr>
        <p:spPr/>
        <p:txBody>
          <a:bodyPr/>
          <a:lstStyle/>
          <a:p>
            <a:fld id="{28EAD601-5085-4C9C-BB15-71F478E4D494}" type="datetimeFigureOut">
              <a:rPr lang="en-IN" smtClean="0"/>
              <a:t>20-08-2020</a:t>
            </a:fld>
            <a:endParaRPr lang="en-IN"/>
          </a:p>
        </p:txBody>
      </p:sp>
      <p:sp>
        <p:nvSpPr>
          <p:cNvPr id="5" name="Footer Placeholder 4">
            <a:extLst>
              <a:ext uri="{FF2B5EF4-FFF2-40B4-BE49-F238E27FC236}">
                <a16:creationId xmlns:a16="http://schemas.microsoft.com/office/drawing/2014/main" id="{CDF29C69-A0EA-434E-B0E9-0EAF4D4469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A7E21D-F592-4966-99CE-CEC2CE8289C0}"/>
              </a:ext>
            </a:extLst>
          </p:cNvPr>
          <p:cNvSpPr>
            <a:spLocks noGrp="1"/>
          </p:cNvSpPr>
          <p:nvPr>
            <p:ph type="sldNum" sz="quarter" idx="12"/>
          </p:nvPr>
        </p:nvSpPr>
        <p:spPr/>
        <p:txBody>
          <a:bodyPr/>
          <a:lstStyle/>
          <a:p>
            <a:fld id="{EED03422-14A2-49DA-B36E-BE32E31D72D6}" type="slidenum">
              <a:rPr lang="en-IN" smtClean="0"/>
              <a:t>‹#›</a:t>
            </a:fld>
            <a:endParaRPr lang="en-IN"/>
          </a:p>
        </p:txBody>
      </p:sp>
    </p:spTree>
    <p:extLst>
      <p:ext uri="{BB962C8B-B14F-4D97-AF65-F5344CB8AC3E}">
        <p14:creationId xmlns:p14="http://schemas.microsoft.com/office/powerpoint/2010/main" val="2781948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1273F-4565-4FB0-A6BE-01318CC5E1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5B9997-73A7-478C-8514-C5DE9DD4A7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D18236-1C94-4437-8F49-300DC4DB7A51}"/>
              </a:ext>
            </a:extLst>
          </p:cNvPr>
          <p:cNvSpPr>
            <a:spLocks noGrp="1"/>
          </p:cNvSpPr>
          <p:nvPr>
            <p:ph type="dt" sz="half" idx="10"/>
          </p:nvPr>
        </p:nvSpPr>
        <p:spPr/>
        <p:txBody>
          <a:bodyPr/>
          <a:lstStyle/>
          <a:p>
            <a:fld id="{28EAD601-5085-4C9C-BB15-71F478E4D494}" type="datetimeFigureOut">
              <a:rPr lang="en-IN" smtClean="0"/>
              <a:t>20-08-2020</a:t>
            </a:fld>
            <a:endParaRPr lang="en-IN"/>
          </a:p>
        </p:txBody>
      </p:sp>
      <p:sp>
        <p:nvSpPr>
          <p:cNvPr id="5" name="Footer Placeholder 4">
            <a:extLst>
              <a:ext uri="{FF2B5EF4-FFF2-40B4-BE49-F238E27FC236}">
                <a16:creationId xmlns:a16="http://schemas.microsoft.com/office/drawing/2014/main" id="{AC2B0D8E-8C59-44AC-8A3F-2958B56987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360A64-3D85-4652-9351-AF2E0BECE2B5}"/>
              </a:ext>
            </a:extLst>
          </p:cNvPr>
          <p:cNvSpPr>
            <a:spLocks noGrp="1"/>
          </p:cNvSpPr>
          <p:nvPr>
            <p:ph type="sldNum" sz="quarter" idx="12"/>
          </p:nvPr>
        </p:nvSpPr>
        <p:spPr/>
        <p:txBody>
          <a:bodyPr/>
          <a:lstStyle/>
          <a:p>
            <a:fld id="{EED03422-14A2-49DA-B36E-BE32E31D72D6}" type="slidenum">
              <a:rPr lang="en-IN" smtClean="0"/>
              <a:t>‹#›</a:t>
            </a:fld>
            <a:endParaRPr lang="en-IN"/>
          </a:p>
        </p:txBody>
      </p:sp>
    </p:spTree>
    <p:extLst>
      <p:ext uri="{BB962C8B-B14F-4D97-AF65-F5344CB8AC3E}">
        <p14:creationId xmlns:p14="http://schemas.microsoft.com/office/powerpoint/2010/main" val="1341760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8D202-AABD-49B6-8020-83EE9CDD7C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0E0E19-1892-4B8D-B820-0120299A58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B39ECB-1994-40C9-BBAF-2DCB1DC73D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AD22E4-665A-4454-81CB-3766193F287C}"/>
              </a:ext>
            </a:extLst>
          </p:cNvPr>
          <p:cNvSpPr>
            <a:spLocks noGrp="1"/>
          </p:cNvSpPr>
          <p:nvPr>
            <p:ph type="dt" sz="half" idx="10"/>
          </p:nvPr>
        </p:nvSpPr>
        <p:spPr/>
        <p:txBody>
          <a:bodyPr/>
          <a:lstStyle/>
          <a:p>
            <a:fld id="{28EAD601-5085-4C9C-BB15-71F478E4D494}" type="datetimeFigureOut">
              <a:rPr lang="en-IN" smtClean="0"/>
              <a:t>20-08-2020</a:t>
            </a:fld>
            <a:endParaRPr lang="en-IN"/>
          </a:p>
        </p:txBody>
      </p:sp>
      <p:sp>
        <p:nvSpPr>
          <p:cNvPr id="6" name="Footer Placeholder 5">
            <a:extLst>
              <a:ext uri="{FF2B5EF4-FFF2-40B4-BE49-F238E27FC236}">
                <a16:creationId xmlns:a16="http://schemas.microsoft.com/office/drawing/2014/main" id="{E29D0A78-0EA7-4426-941C-CD11792A7E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CDB17C-BD39-4D29-B0B1-6DE5A7977A4F}"/>
              </a:ext>
            </a:extLst>
          </p:cNvPr>
          <p:cNvSpPr>
            <a:spLocks noGrp="1"/>
          </p:cNvSpPr>
          <p:nvPr>
            <p:ph type="sldNum" sz="quarter" idx="12"/>
          </p:nvPr>
        </p:nvSpPr>
        <p:spPr/>
        <p:txBody>
          <a:bodyPr/>
          <a:lstStyle/>
          <a:p>
            <a:fld id="{EED03422-14A2-49DA-B36E-BE32E31D72D6}" type="slidenum">
              <a:rPr lang="en-IN" smtClean="0"/>
              <a:t>‹#›</a:t>
            </a:fld>
            <a:endParaRPr lang="en-IN"/>
          </a:p>
        </p:txBody>
      </p:sp>
    </p:spTree>
    <p:extLst>
      <p:ext uri="{BB962C8B-B14F-4D97-AF65-F5344CB8AC3E}">
        <p14:creationId xmlns:p14="http://schemas.microsoft.com/office/powerpoint/2010/main" val="175840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34361-DC78-4416-813E-A86DC9FFA5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64FABB-D829-4637-8B56-5766ACA389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3ED1BF-D78B-4609-A4E1-3970D493A9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DFD77A-2C9B-4448-9A46-25DF0B7149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EDAE63-0D2A-4D3F-A889-BAAFC49429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61BADB-7D8F-4C3A-8A50-892F0D218606}"/>
              </a:ext>
            </a:extLst>
          </p:cNvPr>
          <p:cNvSpPr>
            <a:spLocks noGrp="1"/>
          </p:cNvSpPr>
          <p:nvPr>
            <p:ph type="dt" sz="half" idx="10"/>
          </p:nvPr>
        </p:nvSpPr>
        <p:spPr/>
        <p:txBody>
          <a:bodyPr/>
          <a:lstStyle/>
          <a:p>
            <a:fld id="{28EAD601-5085-4C9C-BB15-71F478E4D494}" type="datetimeFigureOut">
              <a:rPr lang="en-IN" smtClean="0"/>
              <a:t>20-08-2020</a:t>
            </a:fld>
            <a:endParaRPr lang="en-IN"/>
          </a:p>
        </p:txBody>
      </p:sp>
      <p:sp>
        <p:nvSpPr>
          <p:cNvPr id="8" name="Footer Placeholder 7">
            <a:extLst>
              <a:ext uri="{FF2B5EF4-FFF2-40B4-BE49-F238E27FC236}">
                <a16:creationId xmlns:a16="http://schemas.microsoft.com/office/drawing/2014/main" id="{DE3B85D6-834D-4809-9D67-BFEAC6F9A4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23A4FD-150F-4E8E-9F98-28CD4BE32083}"/>
              </a:ext>
            </a:extLst>
          </p:cNvPr>
          <p:cNvSpPr>
            <a:spLocks noGrp="1"/>
          </p:cNvSpPr>
          <p:nvPr>
            <p:ph type="sldNum" sz="quarter" idx="12"/>
          </p:nvPr>
        </p:nvSpPr>
        <p:spPr/>
        <p:txBody>
          <a:bodyPr/>
          <a:lstStyle/>
          <a:p>
            <a:fld id="{EED03422-14A2-49DA-B36E-BE32E31D72D6}" type="slidenum">
              <a:rPr lang="en-IN" smtClean="0"/>
              <a:t>‹#›</a:t>
            </a:fld>
            <a:endParaRPr lang="en-IN"/>
          </a:p>
        </p:txBody>
      </p:sp>
    </p:spTree>
    <p:extLst>
      <p:ext uri="{BB962C8B-B14F-4D97-AF65-F5344CB8AC3E}">
        <p14:creationId xmlns:p14="http://schemas.microsoft.com/office/powerpoint/2010/main" val="3186955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7CE12-E786-4A33-A575-8B6D82A3E1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CEE5BF-09B6-4280-A623-E0230EA75288}"/>
              </a:ext>
            </a:extLst>
          </p:cNvPr>
          <p:cNvSpPr>
            <a:spLocks noGrp="1"/>
          </p:cNvSpPr>
          <p:nvPr>
            <p:ph type="dt" sz="half" idx="10"/>
          </p:nvPr>
        </p:nvSpPr>
        <p:spPr/>
        <p:txBody>
          <a:bodyPr/>
          <a:lstStyle/>
          <a:p>
            <a:fld id="{28EAD601-5085-4C9C-BB15-71F478E4D494}" type="datetimeFigureOut">
              <a:rPr lang="en-IN" smtClean="0"/>
              <a:t>20-08-2020</a:t>
            </a:fld>
            <a:endParaRPr lang="en-IN"/>
          </a:p>
        </p:txBody>
      </p:sp>
      <p:sp>
        <p:nvSpPr>
          <p:cNvPr id="4" name="Footer Placeholder 3">
            <a:extLst>
              <a:ext uri="{FF2B5EF4-FFF2-40B4-BE49-F238E27FC236}">
                <a16:creationId xmlns:a16="http://schemas.microsoft.com/office/drawing/2014/main" id="{4556513E-4F91-4975-8866-17648C4B2D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315DBCE-EEFE-4CC5-AEF9-0A0FCC2D789E}"/>
              </a:ext>
            </a:extLst>
          </p:cNvPr>
          <p:cNvSpPr>
            <a:spLocks noGrp="1"/>
          </p:cNvSpPr>
          <p:nvPr>
            <p:ph type="sldNum" sz="quarter" idx="12"/>
          </p:nvPr>
        </p:nvSpPr>
        <p:spPr/>
        <p:txBody>
          <a:bodyPr/>
          <a:lstStyle/>
          <a:p>
            <a:fld id="{EED03422-14A2-49DA-B36E-BE32E31D72D6}" type="slidenum">
              <a:rPr lang="en-IN" smtClean="0"/>
              <a:t>‹#›</a:t>
            </a:fld>
            <a:endParaRPr lang="en-IN"/>
          </a:p>
        </p:txBody>
      </p:sp>
    </p:spTree>
    <p:extLst>
      <p:ext uri="{BB962C8B-B14F-4D97-AF65-F5344CB8AC3E}">
        <p14:creationId xmlns:p14="http://schemas.microsoft.com/office/powerpoint/2010/main" val="3193844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4A4200-4DFF-41E6-A583-5E1CE8AD2806}"/>
              </a:ext>
            </a:extLst>
          </p:cNvPr>
          <p:cNvSpPr>
            <a:spLocks noGrp="1"/>
          </p:cNvSpPr>
          <p:nvPr>
            <p:ph type="dt" sz="half" idx="10"/>
          </p:nvPr>
        </p:nvSpPr>
        <p:spPr/>
        <p:txBody>
          <a:bodyPr/>
          <a:lstStyle/>
          <a:p>
            <a:fld id="{28EAD601-5085-4C9C-BB15-71F478E4D494}" type="datetimeFigureOut">
              <a:rPr lang="en-IN" smtClean="0"/>
              <a:t>20-08-2020</a:t>
            </a:fld>
            <a:endParaRPr lang="en-IN"/>
          </a:p>
        </p:txBody>
      </p:sp>
      <p:sp>
        <p:nvSpPr>
          <p:cNvPr id="3" name="Footer Placeholder 2">
            <a:extLst>
              <a:ext uri="{FF2B5EF4-FFF2-40B4-BE49-F238E27FC236}">
                <a16:creationId xmlns:a16="http://schemas.microsoft.com/office/drawing/2014/main" id="{1396B7A6-1BA3-4B00-8845-E205057A9E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0C7936A-39C4-45D3-B8BA-F368FF7A2AAD}"/>
              </a:ext>
            </a:extLst>
          </p:cNvPr>
          <p:cNvSpPr>
            <a:spLocks noGrp="1"/>
          </p:cNvSpPr>
          <p:nvPr>
            <p:ph type="sldNum" sz="quarter" idx="12"/>
          </p:nvPr>
        </p:nvSpPr>
        <p:spPr/>
        <p:txBody>
          <a:bodyPr/>
          <a:lstStyle/>
          <a:p>
            <a:fld id="{EED03422-14A2-49DA-B36E-BE32E31D72D6}" type="slidenum">
              <a:rPr lang="en-IN" smtClean="0"/>
              <a:t>‹#›</a:t>
            </a:fld>
            <a:endParaRPr lang="en-IN"/>
          </a:p>
        </p:txBody>
      </p:sp>
    </p:spTree>
    <p:extLst>
      <p:ext uri="{BB962C8B-B14F-4D97-AF65-F5344CB8AC3E}">
        <p14:creationId xmlns:p14="http://schemas.microsoft.com/office/powerpoint/2010/main" val="2454210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BAED1-8C23-431B-A66F-9F4E30998A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281B3A-46CC-4192-B2A3-5B17ABF6D5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0A2965-368D-4745-9796-97B829D9A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08230-FA35-4975-BB86-95896B4D8B17}"/>
              </a:ext>
            </a:extLst>
          </p:cNvPr>
          <p:cNvSpPr>
            <a:spLocks noGrp="1"/>
          </p:cNvSpPr>
          <p:nvPr>
            <p:ph type="dt" sz="half" idx="10"/>
          </p:nvPr>
        </p:nvSpPr>
        <p:spPr/>
        <p:txBody>
          <a:bodyPr/>
          <a:lstStyle/>
          <a:p>
            <a:fld id="{28EAD601-5085-4C9C-BB15-71F478E4D494}" type="datetimeFigureOut">
              <a:rPr lang="en-IN" smtClean="0"/>
              <a:t>20-08-2020</a:t>
            </a:fld>
            <a:endParaRPr lang="en-IN"/>
          </a:p>
        </p:txBody>
      </p:sp>
      <p:sp>
        <p:nvSpPr>
          <p:cNvPr id="6" name="Footer Placeholder 5">
            <a:extLst>
              <a:ext uri="{FF2B5EF4-FFF2-40B4-BE49-F238E27FC236}">
                <a16:creationId xmlns:a16="http://schemas.microsoft.com/office/drawing/2014/main" id="{284FC812-1F6F-4BE3-AB75-B6F0D9C292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4C7D74-BA8D-423D-BC3D-4D702FC4840A}"/>
              </a:ext>
            </a:extLst>
          </p:cNvPr>
          <p:cNvSpPr>
            <a:spLocks noGrp="1"/>
          </p:cNvSpPr>
          <p:nvPr>
            <p:ph type="sldNum" sz="quarter" idx="12"/>
          </p:nvPr>
        </p:nvSpPr>
        <p:spPr/>
        <p:txBody>
          <a:bodyPr/>
          <a:lstStyle/>
          <a:p>
            <a:fld id="{EED03422-14A2-49DA-B36E-BE32E31D72D6}" type="slidenum">
              <a:rPr lang="en-IN" smtClean="0"/>
              <a:t>‹#›</a:t>
            </a:fld>
            <a:endParaRPr lang="en-IN"/>
          </a:p>
        </p:txBody>
      </p:sp>
    </p:spTree>
    <p:extLst>
      <p:ext uri="{BB962C8B-B14F-4D97-AF65-F5344CB8AC3E}">
        <p14:creationId xmlns:p14="http://schemas.microsoft.com/office/powerpoint/2010/main" val="29660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A988-A797-477B-A5BC-65F9E65921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8B1E4A-401A-40F1-A527-8D84EF8FE8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6CCA6F-28B2-4E3C-A0F9-104B4D9D1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542F2E-5C13-4A65-824F-94584AF95728}"/>
              </a:ext>
            </a:extLst>
          </p:cNvPr>
          <p:cNvSpPr>
            <a:spLocks noGrp="1"/>
          </p:cNvSpPr>
          <p:nvPr>
            <p:ph type="dt" sz="half" idx="10"/>
          </p:nvPr>
        </p:nvSpPr>
        <p:spPr/>
        <p:txBody>
          <a:bodyPr/>
          <a:lstStyle/>
          <a:p>
            <a:fld id="{28EAD601-5085-4C9C-BB15-71F478E4D494}" type="datetimeFigureOut">
              <a:rPr lang="en-IN" smtClean="0"/>
              <a:t>20-08-2020</a:t>
            </a:fld>
            <a:endParaRPr lang="en-IN"/>
          </a:p>
        </p:txBody>
      </p:sp>
      <p:sp>
        <p:nvSpPr>
          <p:cNvPr id="6" name="Footer Placeholder 5">
            <a:extLst>
              <a:ext uri="{FF2B5EF4-FFF2-40B4-BE49-F238E27FC236}">
                <a16:creationId xmlns:a16="http://schemas.microsoft.com/office/drawing/2014/main" id="{ECB26C1E-A970-4FC1-B08A-2A7328BEC8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CB0F25-9E1C-485D-89CC-1AB9A55FECA9}"/>
              </a:ext>
            </a:extLst>
          </p:cNvPr>
          <p:cNvSpPr>
            <a:spLocks noGrp="1"/>
          </p:cNvSpPr>
          <p:nvPr>
            <p:ph type="sldNum" sz="quarter" idx="12"/>
          </p:nvPr>
        </p:nvSpPr>
        <p:spPr/>
        <p:txBody>
          <a:bodyPr/>
          <a:lstStyle/>
          <a:p>
            <a:fld id="{EED03422-14A2-49DA-B36E-BE32E31D72D6}" type="slidenum">
              <a:rPr lang="en-IN" smtClean="0"/>
              <a:t>‹#›</a:t>
            </a:fld>
            <a:endParaRPr lang="en-IN"/>
          </a:p>
        </p:txBody>
      </p:sp>
    </p:spTree>
    <p:extLst>
      <p:ext uri="{BB962C8B-B14F-4D97-AF65-F5344CB8AC3E}">
        <p14:creationId xmlns:p14="http://schemas.microsoft.com/office/powerpoint/2010/main" val="2062613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3930F5-3BCE-4CC5-BBE0-7D2F827D07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A76E9F-FD15-4961-9307-FE21F84B24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ADF3F9-BD75-4F8F-A1EC-69603DC4B2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AD601-5085-4C9C-BB15-71F478E4D494}" type="datetimeFigureOut">
              <a:rPr lang="en-IN" smtClean="0"/>
              <a:t>20-08-2020</a:t>
            </a:fld>
            <a:endParaRPr lang="en-IN"/>
          </a:p>
        </p:txBody>
      </p:sp>
      <p:sp>
        <p:nvSpPr>
          <p:cNvPr id="5" name="Footer Placeholder 4">
            <a:extLst>
              <a:ext uri="{FF2B5EF4-FFF2-40B4-BE49-F238E27FC236}">
                <a16:creationId xmlns:a16="http://schemas.microsoft.com/office/drawing/2014/main" id="{226FBAC1-7259-4518-80DF-B8253188E7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8F51AF4-FD14-4539-9A9B-780491E1B5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03422-14A2-49DA-B36E-BE32E31D72D6}" type="slidenum">
              <a:rPr lang="en-IN" smtClean="0"/>
              <a:t>‹#›</a:t>
            </a:fld>
            <a:endParaRPr lang="en-IN"/>
          </a:p>
        </p:txBody>
      </p:sp>
    </p:spTree>
    <p:extLst>
      <p:ext uri="{BB962C8B-B14F-4D97-AF65-F5344CB8AC3E}">
        <p14:creationId xmlns:p14="http://schemas.microsoft.com/office/powerpoint/2010/main" val="3195903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endujatt.net/hindi-songs/song/hairat-hai-hairat-hai-lucky-ali-lmw.html" TargetMode="External"/><Relationship Id="rId2" Type="http://schemas.openxmlformats.org/officeDocument/2006/relationships/hyperlink" Target="http://www.lyricsoff.com/songs/hairat.html" TargetMode="External"/><Relationship Id="rId1" Type="http://schemas.openxmlformats.org/officeDocument/2006/relationships/slideLayout" Target="../slideLayouts/slideLayout2.xml"/><Relationship Id="rId5" Type="http://schemas.openxmlformats.org/officeDocument/2006/relationships/hyperlink" Target="https://www.pendujatt.net/hindi-songs/song/aas-pass-hai-khuda-rahat-fateh-ali-khan-lmr.html" TargetMode="External"/><Relationship Id="rId4" Type="http://schemas.openxmlformats.org/officeDocument/2006/relationships/hyperlink" Target="http://www.lyricsoff.com/songs/aas-paas-hai-khuda-anjaana-anjaani.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mr-jatt.im/latest-music/song/61827/Tumse-Hi-Tumse-Anjaana-Anjaani-Various-mp3-song.html" TargetMode="External"/><Relationship Id="rId2" Type="http://schemas.openxmlformats.org/officeDocument/2006/relationships/hyperlink" Target="http://www.lyricsgram.com/song/tumse-hi-tumse-2708" TargetMode="External"/><Relationship Id="rId1" Type="http://schemas.openxmlformats.org/officeDocument/2006/relationships/slideLayout" Target="../slideLayouts/slideLayout7.xml"/><Relationship Id="rId5" Type="http://schemas.openxmlformats.org/officeDocument/2006/relationships/hyperlink" Target="https://www.pendujatt.net/hindi-songs/song/tujhe-bhula-diya-mohit-chauhan-shekhar-ravjiani-shruti-pathak-ajmvx.html" TargetMode="External"/><Relationship Id="rId4" Type="http://schemas.openxmlformats.org/officeDocument/2006/relationships/hyperlink" Target="http://www.lyricsoff.com/songs/tujhe-bhula-diya.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pendujatt.net/hindi-songs/song/i-feel-good-teri-meri-vishal-dadlani-shilpa-rao-lnm.html" TargetMode="External"/><Relationship Id="rId7" Type="http://schemas.openxmlformats.org/officeDocument/2006/relationships/hyperlink" Target="https://www.pendujatt.net/hindi-songs/song/haanikaarak-bapu-sarwar-khan-sartaz-khan-barna-amiva.html" TargetMode="External"/><Relationship Id="rId2" Type="http://schemas.openxmlformats.org/officeDocument/2006/relationships/hyperlink" Target="https://www.lyricsbogie.com/i-feel-good/" TargetMode="External"/><Relationship Id="rId1" Type="http://schemas.openxmlformats.org/officeDocument/2006/relationships/slideLayout" Target="../slideLayouts/slideLayout7.xml"/><Relationship Id="rId6" Type="http://schemas.openxmlformats.org/officeDocument/2006/relationships/hyperlink" Target="https://lyricsily.com/lyrics/hanikarak-bapu-lyrics-dangal-aamir-khan" TargetMode="External"/><Relationship Id="rId5" Type="http://schemas.openxmlformats.org/officeDocument/2006/relationships/hyperlink" Target="https://www.pendujatt.net/hindi-songs/song/anjaana-anjaani-ki-kahani-monali-thakur-nikhil-d-souza-lmt.html" TargetMode="External"/><Relationship Id="rId4" Type="http://schemas.openxmlformats.org/officeDocument/2006/relationships/hyperlink" Target="http://www.lyricsoff.com/songs/anjaana-anjaani.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pendujatt.net/hindi-songs/song/dhaakad-raftaar-amorj.html" TargetMode="External"/><Relationship Id="rId7" Type="http://schemas.openxmlformats.org/officeDocument/2006/relationships/hyperlink" Target="https://www.pendujatt.net/hindi-songs/song/dangal-daler-mehndi-dshfq.html" TargetMode="External"/><Relationship Id="rId2" Type="http://schemas.openxmlformats.org/officeDocument/2006/relationships/hyperlink" Target="https://www.lyricsmint.com/dangal/dhaakad" TargetMode="External"/><Relationship Id="rId1" Type="http://schemas.openxmlformats.org/officeDocument/2006/relationships/slideLayout" Target="../slideLayouts/slideLayout7.xml"/><Relationship Id="rId6" Type="http://schemas.openxmlformats.org/officeDocument/2006/relationships/hyperlink" Target="https://www.lyricsmint.com/dangal/dangal-title-track" TargetMode="External"/><Relationship Id="rId5" Type="http://schemas.openxmlformats.org/officeDocument/2006/relationships/hyperlink" Target="https://www.pendujatt.net/hindi-songs/song/gilehriyaan-jonita-gandhi-ammxt.html" TargetMode="External"/><Relationship Id="rId4" Type="http://schemas.openxmlformats.org/officeDocument/2006/relationships/hyperlink" Target="https://www.lyricsmint.com/dangal/gilehriyaan"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lyricsgoal.com/afreeda-raja-kumari-dil-bechara/" TargetMode="External"/><Relationship Id="rId3" Type="http://schemas.openxmlformats.org/officeDocument/2006/relationships/hyperlink" Target="https://www.pendujatt.net/hindi-songs/song/idiot-banna-jyoti-nooran-sultana-nooran-dskgn.html" TargetMode="External"/><Relationship Id="rId7" Type="http://schemas.openxmlformats.org/officeDocument/2006/relationships/hyperlink" Target="https://paglasongs.com/main-tumhara-mp3-songs.html" TargetMode="External"/><Relationship Id="rId2" Type="http://schemas.openxmlformats.org/officeDocument/2006/relationships/hyperlink" Target="https://www.lyricsted.com/idiot-banna-lyrics-dangal/" TargetMode="External"/><Relationship Id="rId1" Type="http://schemas.openxmlformats.org/officeDocument/2006/relationships/slideLayout" Target="../slideLayouts/slideLayout7.xml"/><Relationship Id="rId6" Type="http://schemas.openxmlformats.org/officeDocument/2006/relationships/hyperlink" Target="https://www.ilyricshub.com/main-tumhara-dil-bechara/" TargetMode="External"/><Relationship Id="rId5" Type="http://schemas.openxmlformats.org/officeDocument/2006/relationships/hyperlink" Target="https://mr-jatt.im/latest-music/song/458374/Naina-Arijit-Singh-mp3-song.html" TargetMode="External"/><Relationship Id="rId4" Type="http://schemas.openxmlformats.org/officeDocument/2006/relationships/hyperlink" Target="https://www.lyricsted.com/naina-lyrics-dangal-arijit-singh/" TargetMode="External"/><Relationship Id="rId9" Type="http://schemas.openxmlformats.org/officeDocument/2006/relationships/hyperlink" Target="https://pagalworld.us/26068/afreeda-mp3-songs.htm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ilyricshub.com/maskhari-dil-bechara/" TargetMode="External"/><Relationship Id="rId3" Type="http://schemas.openxmlformats.org/officeDocument/2006/relationships/hyperlink" Target="https://pagalworld.us/26063/dil-bechara-mp3-songs.html" TargetMode="External"/><Relationship Id="rId7" Type="http://schemas.openxmlformats.org/officeDocument/2006/relationships/hyperlink" Target="https://pagalworld.us/26065/khulke-jeene-ka-mp3-songs.html" TargetMode="External"/><Relationship Id="rId2" Type="http://schemas.openxmlformats.org/officeDocument/2006/relationships/hyperlink" Target="https://www.lyricsmint.com/dil-bechara/dil-bechara-title-track" TargetMode="External"/><Relationship Id="rId1" Type="http://schemas.openxmlformats.org/officeDocument/2006/relationships/slideLayout" Target="../slideLayouts/slideLayout7.xml"/><Relationship Id="rId6" Type="http://schemas.openxmlformats.org/officeDocument/2006/relationships/hyperlink" Target="https://www.ilyricshub.com/khulke-jeene-ka-dil-bechara-arijit-singh/" TargetMode="External"/><Relationship Id="rId11" Type="http://schemas.openxmlformats.org/officeDocument/2006/relationships/hyperlink" Target="https://paglasongs.com/mera-naam-kizie-mp3-songs.html" TargetMode="External"/><Relationship Id="rId5" Type="http://schemas.openxmlformats.org/officeDocument/2006/relationships/hyperlink" Target="https://paglasongs.com/tare-gin-mp3-songs.html" TargetMode="External"/><Relationship Id="rId10" Type="http://schemas.openxmlformats.org/officeDocument/2006/relationships/hyperlink" Target="https://www.ilyricshub.com/mera-naam-kizie-dil-bechara/" TargetMode="External"/><Relationship Id="rId4" Type="http://schemas.openxmlformats.org/officeDocument/2006/relationships/hyperlink" Target="https://www.ilyricshub.com/taare-ginn-dil-bechara/" TargetMode="External"/><Relationship Id="rId9" Type="http://schemas.openxmlformats.org/officeDocument/2006/relationships/hyperlink" Target="https://pagalworld.us/26067/maskhari-mp3-song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CC6B1-4051-47E5-BAB9-F3C9F80E9AD5}"/>
              </a:ext>
            </a:extLst>
          </p:cNvPr>
          <p:cNvSpPr>
            <a:spLocks noGrp="1"/>
          </p:cNvSpPr>
          <p:nvPr>
            <p:ph type="ctrTitle"/>
          </p:nvPr>
        </p:nvSpPr>
        <p:spPr/>
        <p:txBody>
          <a:bodyPr/>
          <a:lstStyle/>
          <a:p>
            <a:r>
              <a:rPr lang="en-US" dirty="0"/>
              <a:t>MUSIC RECORD DATABASE</a:t>
            </a:r>
            <a:endParaRPr lang="en-IN" dirty="0"/>
          </a:p>
        </p:txBody>
      </p:sp>
      <p:sp>
        <p:nvSpPr>
          <p:cNvPr id="3" name="Subtitle 2">
            <a:extLst>
              <a:ext uri="{FF2B5EF4-FFF2-40B4-BE49-F238E27FC236}">
                <a16:creationId xmlns:a16="http://schemas.microsoft.com/office/drawing/2014/main" id="{C35FB07A-6F76-4BC7-831F-64F9736C5237}"/>
              </a:ext>
            </a:extLst>
          </p:cNvPr>
          <p:cNvSpPr>
            <a:spLocks noGrp="1"/>
          </p:cNvSpPr>
          <p:nvPr>
            <p:ph type="subTitle" idx="1"/>
          </p:nvPr>
        </p:nvSpPr>
        <p:spPr/>
        <p:txBody>
          <a:bodyPr>
            <a:normAutofit lnSpcReduction="10000"/>
          </a:bodyPr>
          <a:lstStyle/>
          <a:p>
            <a:r>
              <a:rPr lang="en-US" dirty="0"/>
              <a:t>SUBMITTED BY-</a:t>
            </a:r>
          </a:p>
          <a:p>
            <a:r>
              <a:rPr lang="en-US" dirty="0"/>
              <a:t>SARTHAK BAJAJ-19BCE0710</a:t>
            </a:r>
          </a:p>
          <a:p>
            <a:r>
              <a:rPr lang="en-US" dirty="0"/>
              <a:t>KHUSHI AGRAWAL-19BCE0418</a:t>
            </a:r>
          </a:p>
          <a:p>
            <a:r>
              <a:rPr lang="en-US" dirty="0"/>
              <a:t>AVIRAL GOYAL-19BCE0883</a:t>
            </a:r>
            <a:endParaRPr lang="en-IN" dirty="0"/>
          </a:p>
        </p:txBody>
      </p:sp>
    </p:spTree>
    <p:extLst>
      <p:ext uri="{BB962C8B-B14F-4D97-AF65-F5344CB8AC3E}">
        <p14:creationId xmlns:p14="http://schemas.microsoft.com/office/powerpoint/2010/main" val="4269274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D2A55-FAA9-493E-8954-76AFA788FC34}"/>
              </a:ext>
            </a:extLst>
          </p:cNvPr>
          <p:cNvSpPr>
            <a:spLocks noGrp="1"/>
          </p:cNvSpPr>
          <p:nvPr>
            <p:ph type="title"/>
          </p:nvPr>
        </p:nvSpPr>
        <p:spPr/>
        <p:txBody>
          <a:bodyPr/>
          <a:lstStyle/>
          <a:p>
            <a:r>
              <a:rPr lang="en-US" dirty="0"/>
              <a:t>DATA COLLECTION</a:t>
            </a:r>
            <a:endParaRPr lang="en-IN" dirty="0"/>
          </a:p>
        </p:txBody>
      </p:sp>
      <p:graphicFrame>
        <p:nvGraphicFramePr>
          <p:cNvPr id="4" name="Table 4">
            <a:extLst>
              <a:ext uri="{FF2B5EF4-FFF2-40B4-BE49-F238E27FC236}">
                <a16:creationId xmlns:a16="http://schemas.microsoft.com/office/drawing/2014/main" id="{9F55F505-3081-4A65-BC74-89C6538ABDE6}"/>
              </a:ext>
            </a:extLst>
          </p:cNvPr>
          <p:cNvGraphicFramePr>
            <a:graphicFrameLocks noGrp="1"/>
          </p:cNvGraphicFramePr>
          <p:nvPr>
            <p:ph idx="1"/>
            <p:extLst>
              <p:ext uri="{D42A27DB-BD31-4B8C-83A1-F6EECF244321}">
                <p14:modId xmlns:p14="http://schemas.microsoft.com/office/powerpoint/2010/main" val="476475950"/>
              </p:ext>
            </p:extLst>
          </p:nvPr>
        </p:nvGraphicFramePr>
        <p:xfrm>
          <a:off x="405519" y="1229278"/>
          <a:ext cx="11131827" cy="5214781"/>
        </p:xfrm>
        <a:graphic>
          <a:graphicData uri="http://schemas.openxmlformats.org/drawingml/2006/table">
            <a:tbl>
              <a:tblPr firstRow="1" bandRow="1">
                <a:tableStyleId>{5C22544A-7EE6-4342-B048-85BDC9FD1C3A}</a:tableStyleId>
              </a:tblPr>
              <a:tblGrid>
                <a:gridCol w="1590261">
                  <a:extLst>
                    <a:ext uri="{9D8B030D-6E8A-4147-A177-3AD203B41FA5}">
                      <a16:colId xmlns:a16="http://schemas.microsoft.com/office/drawing/2014/main" val="3792333384"/>
                    </a:ext>
                  </a:extLst>
                </a:gridCol>
                <a:gridCol w="1590261">
                  <a:extLst>
                    <a:ext uri="{9D8B030D-6E8A-4147-A177-3AD203B41FA5}">
                      <a16:colId xmlns:a16="http://schemas.microsoft.com/office/drawing/2014/main" val="3269166843"/>
                    </a:ext>
                  </a:extLst>
                </a:gridCol>
                <a:gridCol w="1590261">
                  <a:extLst>
                    <a:ext uri="{9D8B030D-6E8A-4147-A177-3AD203B41FA5}">
                      <a16:colId xmlns:a16="http://schemas.microsoft.com/office/drawing/2014/main" val="950258880"/>
                    </a:ext>
                  </a:extLst>
                </a:gridCol>
                <a:gridCol w="1590261">
                  <a:extLst>
                    <a:ext uri="{9D8B030D-6E8A-4147-A177-3AD203B41FA5}">
                      <a16:colId xmlns:a16="http://schemas.microsoft.com/office/drawing/2014/main" val="2038203073"/>
                    </a:ext>
                  </a:extLst>
                </a:gridCol>
                <a:gridCol w="1590261">
                  <a:extLst>
                    <a:ext uri="{9D8B030D-6E8A-4147-A177-3AD203B41FA5}">
                      <a16:colId xmlns:a16="http://schemas.microsoft.com/office/drawing/2014/main" val="966207876"/>
                    </a:ext>
                  </a:extLst>
                </a:gridCol>
                <a:gridCol w="1590261">
                  <a:extLst>
                    <a:ext uri="{9D8B030D-6E8A-4147-A177-3AD203B41FA5}">
                      <a16:colId xmlns:a16="http://schemas.microsoft.com/office/drawing/2014/main" val="4139130597"/>
                    </a:ext>
                  </a:extLst>
                </a:gridCol>
                <a:gridCol w="1590261">
                  <a:extLst>
                    <a:ext uri="{9D8B030D-6E8A-4147-A177-3AD203B41FA5}">
                      <a16:colId xmlns:a16="http://schemas.microsoft.com/office/drawing/2014/main" val="4063474604"/>
                    </a:ext>
                  </a:extLst>
                </a:gridCol>
              </a:tblGrid>
              <a:tr h="572175">
                <a:tc>
                  <a:txBody>
                    <a:bodyPr/>
                    <a:lstStyle/>
                    <a:p>
                      <a:r>
                        <a:rPr lang="en-US" dirty="0"/>
                        <a:t>ALBUM</a:t>
                      </a:r>
                      <a:endParaRPr lang="en-IN" dirty="0"/>
                    </a:p>
                  </a:txBody>
                  <a:tcPr/>
                </a:tc>
                <a:tc>
                  <a:txBody>
                    <a:bodyPr/>
                    <a:lstStyle/>
                    <a:p>
                      <a:r>
                        <a:rPr lang="en-US" dirty="0"/>
                        <a:t>SONG</a:t>
                      </a:r>
                      <a:endParaRPr lang="en-IN" dirty="0"/>
                    </a:p>
                  </a:txBody>
                  <a:tcPr/>
                </a:tc>
                <a:tc>
                  <a:txBody>
                    <a:bodyPr/>
                    <a:lstStyle/>
                    <a:p>
                      <a:r>
                        <a:rPr lang="en-US" dirty="0"/>
                        <a:t>LYRICIST</a:t>
                      </a:r>
                      <a:endParaRPr lang="en-IN" dirty="0"/>
                    </a:p>
                  </a:txBody>
                  <a:tcPr/>
                </a:tc>
                <a:tc>
                  <a:txBody>
                    <a:bodyPr/>
                    <a:lstStyle/>
                    <a:p>
                      <a:r>
                        <a:rPr lang="en-US" dirty="0"/>
                        <a:t>SINGER</a:t>
                      </a:r>
                      <a:endParaRPr lang="en-IN" dirty="0"/>
                    </a:p>
                  </a:txBody>
                  <a:tcPr/>
                </a:tc>
                <a:tc>
                  <a:txBody>
                    <a:bodyPr/>
                    <a:lstStyle/>
                    <a:p>
                      <a:r>
                        <a:rPr lang="en-US" dirty="0"/>
                        <a:t>GENRE</a:t>
                      </a:r>
                      <a:endParaRPr lang="en-IN" dirty="0"/>
                    </a:p>
                  </a:txBody>
                  <a:tcPr/>
                </a:tc>
                <a:tc>
                  <a:txBody>
                    <a:bodyPr/>
                    <a:lstStyle/>
                    <a:p>
                      <a:r>
                        <a:rPr lang="en-US" dirty="0"/>
                        <a:t>LYRIC LINK</a:t>
                      </a:r>
                      <a:endParaRPr lang="en-IN" dirty="0"/>
                    </a:p>
                  </a:txBody>
                  <a:tcPr/>
                </a:tc>
                <a:tc>
                  <a:txBody>
                    <a:bodyPr/>
                    <a:lstStyle/>
                    <a:p>
                      <a:r>
                        <a:rPr lang="en-US" dirty="0"/>
                        <a:t>DOWNLOAD LINK</a:t>
                      </a:r>
                      <a:endParaRPr lang="en-IN" dirty="0"/>
                    </a:p>
                  </a:txBody>
                  <a:tcPr/>
                </a:tc>
                <a:extLst>
                  <a:ext uri="{0D108BD9-81ED-4DB2-BD59-A6C34878D82A}">
                    <a16:rowId xmlns:a16="http://schemas.microsoft.com/office/drawing/2014/main" val="3508846385"/>
                  </a:ext>
                </a:extLst>
              </a:tr>
              <a:tr h="2288701">
                <a:tc>
                  <a:txBody>
                    <a:bodyPr/>
                    <a:lstStyle/>
                    <a:p>
                      <a:r>
                        <a:rPr lang="en-US" dirty="0" err="1"/>
                        <a:t>Anjaana</a:t>
                      </a:r>
                      <a:r>
                        <a:rPr lang="en-US" dirty="0"/>
                        <a:t> </a:t>
                      </a:r>
                      <a:r>
                        <a:rPr lang="en-US" dirty="0" err="1"/>
                        <a:t>Anjaani</a:t>
                      </a:r>
                      <a:endParaRPr lang="en-IN" dirty="0"/>
                    </a:p>
                  </a:txBody>
                  <a:tcPr/>
                </a:tc>
                <a:tc>
                  <a:txBody>
                    <a:bodyPr/>
                    <a:lstStyle/>
                    <a:p>
                      <a:r>
                        <a:rPr lang="en-US" dirty="0" err="1"/>
                        <a:t>Hairat</a:t>
                      </a:r>
                      <a:endParaRPr lang="en-IN" dirty="0"/>
                    </a:p>
                  </a:txBody>
                  <a:tcPr/>
                </a:tc>
                <a:tc>
                  <a:txBody>
                    <a:bodyPr/>
                    <a:lstStyle/>
                    <a:p>
                      <a:r>
                        <a:rPr lang="en-US" sz="1800" kern="1200" dirty="0">
                          <a:solidFill>
                            <a:schemeClr val="dk1"/>
                          </a:solidFill>
                          <a:effectLst/>
                          <a:latin typeface="+mn-lt"/>
                          <a:ea typeface="+mn-ea"/>
                          <a:cs typeface="+mn-cs"/>
                        </a:rPr>
                        <a:t>Vishal </a:t>
                      </a:r>
                      <a:r>
                        <a:rPr lang="en-US" sz="1800" kern="1200" dirty="0" err="1">
                          <a:solidFill>
                            <a:schemeClr val="dk1"/>
                          </a:solidFill>
                          <a:effectLst/>
                          <a:latin typeface="+mn-lt"/>
                          <a:ea typeface="+mn-ea"/>
                          <a:cs typeface="+mn-cs"/>
                        </a:rPr>
                        <a:t>Dadlani</a:t>
                      </a:r>
                      <a:endParaRPr lang="en-IN" dirty="0"/>
                    </a:p>
                  </a:txBody>
                  <a:tcPr/>
                </a:tc>
                <a:tc>
                  <a:txBody>
                    <a:bodyPr/>
                    <a:lstStyle/>
                    <a:p>
                      <a:r>
                        <a:rPr lang="en-US" sz="1800" kern="1200" dirty="0">
                          <a:solidFill>
                            <a:schemeClr val="dk1"/>
                          </a:solidFill>
                          <a:effectLst/>
                          <a:latin typeface="+mn-lt"/>
                          <a:ea typeface="+mn-ea"/>
                          <a:cs typeface="+mn-cs"/>
                        </a:rPr>
                        <a:t>Lucky Ali</a:t>
                      </a:r>
                      <a:endParaRPr lang="en-IN" dirty="0"/>
                    </a:p>
                  </a:txBody>
                  <a:tcPr/>
                </a:tc>
                <a:tc>
                  <a:txBody>
                    <a:bodyPr/>
                    <a:lstStyle/>
                    <a:p>
                      <a:endParaRPr lang="en-IN" dirty="0"/>
                    </a:p>
                  </a:txBody>
                  <a:tcPr/>
                </a:tc>
                <a:tc>
                  <a:txBody>
                    <a:bodyPr/>
                    <a:lstStyle/>
                    <a:p>
                      <a:r>
                        <a:rPr lang="en-US" sz="1800" u="sng" kern="1200" dirty="0">
                          <a:solidFill>
                            <a:schemeClr val="dk1"/>
                          </a:solidFill>
                          <a:effectLst/>
                          <a:latin typeface="+mn-lt"/>
                          <a:ea typeface="+mn-ea"/>
                          <a:cs typeface="+mn-cs"/>
                          <a:hlinkClick r:id="rId2"/>
                        </a:rPr>
                        <a:t>http://www.lyricsoff.com/songs/hairat.html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sng" kern="1200" dirty="0">
                          <a:solidFill>
                            <a:schemeClr val="dk1"/>
                          </a:solidFill>
                          <a:effectLst/>
                          <a:latin typeface="+mn-lt"/>
                          <a:ea typeface="+mn-ea"/>
                          <a:cs typeface="+mn-cs"/>
                          <a:hlinkClick r:id="rId3"/>
                        </a:rPr>
                        <a:t>https://www.pendujatt.net/hindi-songs/song/hairat-hai-hairat-hai-lucky-ali-lmw.html</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2659937962"/>
                  </a:ext>
                </a:extLst>
              </a:tr>
              <a:tr h="326957">
                <a:tc>
                  <a:txBody>
                    <a:bodyPr/>
                    <a:lstStyle/>
                    <a:p>
                      <a:endParaRPr lang="en-IN"/>
                    </a:p>
                  </a:txBody>
                  <a:tcPr/>
                </a:tc>
                <a:tc>
                  <a:txBody>
                    <a:bodyPr/>
                    <a:lstStyle/>
                    <a:p>
                      <a:r>
                        <a:rPr lang="en-US" dirty="0" err="1"/>
                        <a:t>Aas</a:t>
                      </a:r>
                      <a:r>
                        <a:rPr lang="en-US" dirty="0"/>
                        <a:t> </a:t>
                      </a:r>
                      <a:r>
                        <a:rPr lang="en-US" dirty="0" err="1"/>
                        <a:t>Paas</a:t>
                      </a:r>
                      <a:r>
                        <a:rPr lang="en-US" dirty="0"/>
                        <a:t> </a:t>
                      </a:r>
                      <a:r>
                        <a:rPr lang="en-US" dirty="0" err="1"/>
                        <a:t>Khuda</a:t>
                      </a:r>
                      <a:endParaRPr lang="en-IN" dirty="0"/>
                    </a:p>
                  </a:txBody>
                  <a:tcPr/>
                </a:tc>
                <a:tc>
                  <a:txBody>
                    <a:bodyPr/>
                    <a:lstStyle/>
                    <a:p>
                      <a:r>
                        <a:rPr lang="en-US" sz="1800" kern="1200" dirty="0">
                          <a:solidFill>
                            <a:schemeClr val="dk1"/>
                          </a:solidFill>
                          <a:effectLst/>
                          <a:latin typeface="+mn-lt"/>
                          <a:ea typeface="+mn-ea"/>
                          <a:cs typeface="+mn-cs"/>
                        </a:rPr>
                        <a:t>Vishal </a:t>
                      </a:r>
                      <a:r>
                        <a:rPr lang="en-US" sz="1800" kern="1200" dirty="0" err="1">
                          <a:solidFill>
                            <a:schemeClr val="dk1"/>
                          </a:solidFill>
                          <a:effectLst/>
                          <a:latin typeface="+mn-lt"/>
                          <a:ea typeface="+mn-ea"/>
                          <a:cs typeface="+mn-cs"/>
                        </a:rPr>
                        <a:t>Dadlani</a:t>
                      </a:r>
                      <a:r>
                        <a:rPr lang="en-US" sz="1800" kern="1200" dirty="0">
                          <a:solidFill>
                            <a:schemeClr val="dk1"/>
                          </a:solidFill>
                          <a:effectLst/>
                          <a:latin typeface="+mn-lt"/>
                          <a:ea typeface="+mn-ea"/>
                          <a:cs typeface="+mn-cs"/>
                        </a:rPr>
                        <a:t> and Shekhar </a:t>
                      </a:r>
                      <a:r>
                        <a:rPr lang="en-US" sz="1800" kern="1200" dirty="0" err="1">
                          <a:solidFill>
                            <a:schemeClr val="dk1"/>
                          </a:solidFill>
                          <a:effectLst/>
                          <a:latin typeface="+mn-lt"/>
                          <a:ea typeface="+mn-ea"/>
                          <a:cs typeface="+mn-cs"/>
                        </a:rPr>
                        <a:t>Ravjiani</a:t>
                      </a:r>
                      <a:endParaRPr lang="en-IN" dirty="0"/>
                    </a:p>
                  </a:txBody>
                  <a:tcPr/>
                </a:tc>
                <a:tc>
                  <a:txBody>
                    <a:bodyPr/>
                    <a:lstStyle/>
                    <a:p>
                      <a:r>
                        <a:rPr lang="en-US" sz="1800" kern="1200" dirty="0" err="1">
                          <a:solidFill>
                            <a:schemeClr val="dk1"/>
                          </a:solidFill>
                          <a:effectLst/>
                          <a:latin typeface="+mn-lt"/>
                          <a:ea typeface="+mn-ea"/>
                          <a:cs typeface="+mn-cs"/>
                        </a:rPr>
                        <a:t>Rahat</a:t>
                      </a:r>
                      <a:r>
                        <a:rPr lang="en-US" sz="1800" kern="1200" dirty="0">
                          <a:solidFill>
                            <a:schemeClr val="dk1"/>
                          </a:solidFill>
                          <a:effectLst/>
                          <a:latin typeface="+mn-lt"/>
                          <a:ea typeface="+mn-ea"/>
                          <a:cs typeface="+mn-cs"/>
                        </a:rPr>
                        <a:t> Fateh Ali Khan</a:t>
                      </a:r>
                      <a:endParaRPr lang="en-IN" dirty="0"/>
                    </a:p>
                  </a:txBody>
                  <a:tcPr/>
                </a:tc>
                <a:tc>
                  <a:txBody>
                    <a:bodyPr/>
                    <a:lstStyle/>
                    <a:p>
                      <a:endParaRPr lang="en-IN"/>
                    </a:p>
                  </a:txBody>
                  <a:tcPr/>
                </a:tc>
                <a:tc>
                  <a:txBody>
                    <a:bodyPr/>
                    <a:lstStyle/>
                    <a:p>
                      <a:r>
                        <a:rPr lang="en-US" sz="1800" u="sng" kern="1200" dirty="0">
                          <a:solidFill>
                            <a:schemeClr val="dk1"/>
                          </a:solidFill>
                          <a:effectLst/>
                          <a:latin typeface="+mn-lt"/>
                          <a:ea typeface="+mn-ea"/>
                          <a:cs typeface="+mn-cs"/>
                          <a:hlinkClick r:id="rId4"/>
                        </a:rPr>
                        <a:t>http://www.lyricsoff.com/songs/aas-paas-hai-khuda-anjaana-anjaani.html</a:t>
                      </a:r>
                      <a:endParaRPr lang="en-IN" dirty="0"/>
                    </a:p>
                  </a:txBody>
                  <a:tcPr/>
                </a:tc>
                <a:tc>
                  <a:txBody>
                    <a:bodyPr/>
                    <a:lstStyle/>
                    <a:p>
                      <a:r>
                        <a:rPr lang="en-US" sz="1800" u="sng" kern="1200" dirty="0">
                          <a:solidFill>
                            <a:schemeClr val="dk1"/>
                          </a:solidFill>
                          <a:effectLst/>
                          <a:latin typeface="+mn-lt"/>
                          <a:ea typeface="+mn-ea"/>
                          <a:cs typeface="+mn-cs"/>
                          <a:hlinkClick r:id="rId5"/>
                        </a:rPr>
                        <a:t>https://www.pendujatt.net/hindi-songs/song/aas-pass-hai-khuda-rahat-fateh-ali-khan-lmr.html</a:t>
                      </a:r>
                      <a:endParaRPr lang="en-IN" dirty="0"/>
                    </a:p>
                  </a:txBody>
                  <a:tcPr/>
                </a:tc>
                <a:extLst>
                  <a:ext uri="{0D108BD9-81ED-4DB2-BD59-A6C34878D82A}">
                    <a16:rowId xmlns:a16="http://schemas.microsoft.com/office/drawing/2014/main" val="509876343"/>
                  </a:ext>
                </a:extLst>
              </a:tr>
            </a:tbl>
          </a:graphicData>
        </a:graphic>
      </p:graphicFrame>
    </p:spTree>
    <p:extLst>
      <p:ext uri="{BB962C8B-B14F-4D97-AF65-F5344CB8AC3E}">
        <p14:creationId xmlns:p14="http://schemas.microsoft.com/office/powerpoint/2010/main" val="4022324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9F7F873-0D3E-4A1D-A135-B30177F1F82F}"/>
              </a:ext>
            </a:extLst>
          </p:cNvPr>
          <p:cNvGraphicFramePr>
            <a:graphicFrameLocks noGrp="1"/>
          </p:cNvGraphicFramePr>
          <p:nvPr>
            <p:extLst>
              <p:ext uri="{D42A27DB-BD31-4B8C-83A1-F6EECF244321}">
                <p14:modId xmlns:p14="http://schemas.microsoft.com/office/powerpoint/2010/main" val="136963983"/>
              </p:ext>
            </p:extLst>
          </p:nvPr>
        </p:nvGraphicFramePr>
        <p:xfrm>
          <a:off x="739472" y="71562"/>
          <a:ext cx="11020506" cy="6601282"/>
        </p:xfrm>
        <a:graphic>
          <a:graphicData uri="http://schemas.openxmlformats.org/drawingml/2006/table">
            <a:tbl>
              <a:tblPr firstRow="1" bandRow="1">
                <a:tableStyleId>{5C22544A-7EE6-4342-B048-85BDC9FD1C3A}</a:tableStyleId>
              </a:tblPr>
              <a:tblGrid>
                <a:gridCol w="1574358">
                  <a:extLst>
                    <a:ext uri="{9D8B030D-6E8A-4147-A177-3AD203B41FA5}">
                      <a16:colId xmlns:a16="http://schemas.microsoft.com/office/drawing/2014/main" val="746126935"/>
                    </a:ext>
                  </a:extLst>
                </a:gridCol>
                <a:gridCol w="1574358">
                  <a:extLst>
                    <a:ext uri="{9D8B030D-6E8A-4147-A177-3AD203B41FA5}">
                      <a16:colId xmlns:a16="http://schemas.microsoft.com/office/drawing/2014/main" val="1888476742"/>
                    </a:ext>
                  </a:extLst>
                </a:gridCol>
                <a:gridCol w="1574358">
                  <a:extLst>
                    <a:ext uri="{9D8B030D-6E8A-4147-A177-3AD203B41FA5}">
                      <a16:colId xmlns:a16="http://schemas.microsoft.com/office/drawing/2014/main" val="1040252926"/>
                    </a:ext>
                  </a:extLst>
                </a:gridCol>
                <a:gridCol w="1574358">
                  <a:extLst>
                    <a:ext uri="{9D8B030D-6E8A-4147-A177-3AD203B41FA5}">
                      <a16:colId xmlns:a16="http://schemas.microsoft.com/office/drawing/2014/main" val="2574061344"/>
                    </a:ext>
                  </a:extLst>
                </a:gridCol>
                <a:gridCol w="1574358">
                  <a:extLst>
                    <a:ext uri="{9D8B030D-6E8A-4147-A177-3AD203B41FA5}">
                      <a16:colId xmlns:a16="http://schemas.microsoft.com/office/drawing/2014/main" val="3626124678"/>
                    </a:ext>
                  </a:extLst>
                </a:gridCol>
                <a:gridCol w="1574358">
                  <a:extLst>
                    <a:ext uri="{9D8B030D-6E8A-4147-A177-3AD203B41FA5}">
                      <a16:colId xmlns:a16="http://schemas.microsoft.com/office/drawing/2014/main" val="639382626"/>
                    </a:ext>
                  </a:extLst>
                </a:gridCol>
                <a:gridCol w="1574358">
                  <a:extLst>
                    <a:ext uri="{9D8B030D-6E8A-4147-A177-3AD203B41FA5}">
                      <a16:colId xmlns:a16="http://schemas.microsoft.com/office/drawing/2014/main" val="2358204913"/>
                    </a:ext>
                  </a:extLst>
                </a:gridCol>
              </a:tblGrid>
              <a:tr h="383362">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788517844"/>
                  </a:ext>
                </a:extLst>
              </a:tr>
              <a:tr h="2949084">
                <a:tc>
                  <a:txBody>
                    <a:bodyPr/>
                    <a:lstStyle/>
                    <a:p>
                      <a:endParaRPr lang="en-IN" dirty="0"/>
                    </a:p>
                  </a:txBody>
                  <a:tcPr/>
                </a:tc>
                <a:tc>
                  <a:txBody>
                    <a:bodyPr/>
                    <a:lstStyle/>
                    <a:p>
                      <a:r>
                        <a:rPr lang="en-US" dirty="0" err="1"/>
                        <a:t>Tumse</a:t>
                      </a:r>
                      <a:r>
                        <a:rPr lang="en-US" dirty="0"/>
                        <a:t> Hi </a:t>
                      </a:r>
                      <a:r>
                        <a:rPr lang="en-US" dirty="0" err="1"/>
                        <a:t>Tumse</a:t>
                      </a:r>
                      <a:endParaRPr lang="en-IN" dirty="0"/>
                    </a:p>
                  </a:txBody>
                  <a:tcPr/>
                </a:tc>
                <a:tc>
                  <a:txBody>
                    <a:bodyPr/>
                    <a:lstStyle/>
                    <a:p>
                      <a:r>
                        <a:rPr lang="en-US" sz="1800" kern="1200" dirty="0">
                          <a:solidFill>
                            <a:schemeClr val="dk1"/>
                          </a:solidFill>
                          <a:effectLst/>
                          <a:latin typeface="+mn-lt"/>
                          <a:ea typeface="+mn-ea"/>
                          <a:cs typeface="+mn-cs"/>
                        </a:rPr>
                        <a:t>Amitabh Bhattacharya and </a:t>
                      </a:r>
                      <a:r>
                        <a:rPr lang="en-US" sz="1800" kern="1200" dirty="0" err="1">
                          <a:solidFill>
                            <a:schemeClr val="dk1"/>
                          </a:solidFill>
                          <a:effectLst/>
                          <a:latin typeface="+mn-lt"/>
                          <a:ea typeface="+mn-ea"/>
                          <a:cs typeface="+mn-cs"/>
                        </a:rPr>
                        <a:t>Anvita</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Dutt</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Guptan</a:t>
                      </a:r>
                      <a:endParaRPr lang="en-IN" dirty="0"/>
                    </a:p>
                  </a:txBody>
                  <a:tcPr/>
                </a:tc>
                <a:tc>
                  <a:txBody>
                    <a:bodyPr/>
                    <a:lstStyle/>
                    <a:p>
                      <a:r>
                        <a:rPr lang="en-US" sz="1800" kern="1200" dirty="0">
                          <a:solidFill>
                            <a:schemeClr val="dk1"/>
                          </a:solidFill>
                          <a:effectLst/>
                          <a:latin typeface="+mn-lt"/>
                          <a:ea typeface="+mn-ea"/>
                          <a:cs typeface="+mn-cs"/>
                        </a:rPr>
                        <a:t>Shekhar </a:t>
                      </a:r>
                      <a:r>
                        <a:rPr lang="en-US" sz="1800" kern="1200" dirty="0" err="1">
                          <a:solidFill>
                            <a:schemeClr val="dk1"/>
                          </a:solidFill>
                          <a:effectLst/>
                          <a:latin typeface="+mn-lt"/>
                          <a:ea typeface="+mn-ea"/>
                          <a:cs typeface="+mn-cs"/>
                        </a:rPr>
                        <a:t>Ravjiani</a:t>
                      </a:r>
                      <a:r>
                        <a:rPr lang="en-US" sz="1800" kern="1200" dirty="0">
                          <a:solidFill>
                            <a:schemeClr val="dk1"/>
                          </a:solidFill>
                          <a:effectLst/>
                          <a:latin typeface="+mn-lt"/>
                          <a:ea typeface="+mn-ea"/>
                          <a:cs typeface="+mn-cs"/>
                        </a:rPr>
                        <a:t> and </a:t>
                      </a:r>
                      <a:r>
                        <a:rPr lang="en-US" sz="1800" kern="1200" dirty="0" err="1">
                          <a:solidFill>
                            <a:schemeClr val="dk1"/>
                          </a:solidFill>
                          <a:effectLst/>
                          <a:latin typeface="+mn-lt"/>
                          <a:ea typeface="+mn-ea"/>
                          <a:cs typeface="+mn-cs"/>
                        </a:rPr>
                        <a:t>Caralisa</a:t>
                      </a:r>
                      <a:r>
                        <a:rPr lang="en-US" sz="1800" kern="1200" dirty="0">
                          <a:solidFill>
                            <a:schemeClr val="dk1"/>
                          </a:solidFill>
                          <a:effectLst/>
                          <a:latin typeface="+mn-lt"/>
                          <a:ea typeface="+mn-ea"/>
                          <a:cs typeface="+mn-cs"/>
                        </a:rPr>
                        <a:t> Monteiro</a:t>
                      </a:r>
                      <a:endParaRPr lang="en-IN" dirty="0"/>
                    </a:p>
                  </a:txBody>
                  <a:tcPr/>
                </a:tc>
                <a:tc>
                  <a:txBody>
                    <a:bodyPr/>
                    <a:lstStyle/>
                    <a:p>
                      <a:endParaRPr lang="en-IN" dirty="0"/>
                    </a:p>
                  </a:txBody>
                  <a:tcPr/>
                </a:tc>
                <a:tc>
                  <a:txBody>
                    <a:bodyPr/>
                    <a:lstStyle/>
                    <a:p>
                      <a:r>
                        <a:rPr lang="en-US" sz="1800" u="sng" kern="1200" dirty="0">
                          <a:solidFill>
                            <a:schemeClr val="dk1"/>
                          </a:solidFill>
                          <a:effectLst/>
                          <a:latin typeface="+mn-lt"/>
                          <a:ea typeface="+mn-ea"/>
                          <a:cs typeface="+mn-cs"/>
                          <a:hlinkClick r:id="rId2"/>
                        </a:rPr>
                        <a:t>http://www.lyricsgram.com/song/tumse-hi-tumse-2708</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sng" kern="1200" dirty="0">
                          <a:solidFill>
                            <a:schemeClr val="dk1"/>
                          </a:solidFill>
                          <a:effectLst/>
                          <a:latin typeface="+mn-lt"/>
                          <a:ea typeface="+mn-ea"/>
                          <a:cs typeface="+mn-cs"/>
                          <a:hlinkClick r:id="rId3"/>
                        </a:rPr>
                        <a:t>https://www.mr-jatt.im/latest-music/song/61827/Tumse-Hi-Tumse-Anjaana-Anjaani-Various-mp3-song.html</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993746503"/>
                  </a:ext>
                </a:extLst>
              </a:tr>
              <a:tr h="2949084">
                <a:tc>
                  <a:txBody>
                    <a:bodyPr/>
                    <a:lstStyle/>
                    <a:p>
                      <a:endParaRPr lang="en-IN"/>
                    </a:p>
                  </a:txBody>
                  <a:tcPr/>
                </a:tc>
                <a:tc>
                  <a:txBody>
                    <a:bodyPr/>
                    <a:lstStyle/>
                    <a:p>
                      <a:r>
                        <a:rPr lang="en-US" dirty="0" err="1"/>
                        <a:t>Tujhe</a:t>
                      </a:r>
                      <a:r>
                        <a:rPr lang="en-US" dirty="0"/>
                        <a:t> </a:t>
                      </a:r>
                      <a:r>
                        <a:rPr lang="en-US" dirty="0" err="1"/>
                        <a:t>Bhoola</a:t>
                      </a:r>
                      <a:r>
                        <a:rPr lang="en-US" dirty="0"/>
                        <a:t> Diya</a:t>
                      </a:r>
                      <a:endParaRPr lang="en-IN" dirty="0"/>
                    </a:p>
                  </a:txBody>
                  <a:tcPr/>
                </a:tc>
                <a:tc>
                  <a:txBody>
                    <a:bodyPr/>
                    <a:lstStyle/>
                    <a:p>
                      <a:r>
                        <a:rPr lang="en-US" sz="1800" kern="1200" dirty="0" err="1">
                          <a:solidFill>
                            <a:schemeClr val="dk1"/>
                          </a:solidFill>
                          <a:effectLst/>
                          <a:latin typeface="+mn-lt"/>
                          <a:ea typeface="+mn-ea"/>
                          <a:cs typeface="+mn-cs"/>
                        </a:rPr>
                        <a:t>Kumaar</a:t>
                      </a:r>
                      <a:r>
                        <a:rPr lang="en-US" sz="1800" kern="1200" dirty="0">
                          <a:solidFill>
                            <a:schemeClr val="dk1"/>
                          </a:solidFill>
                          <a:effectLst/>
                          <a:latin typeface="+mn-lt"/>
                          <a:ea typeface="+mn-ea"/>
                          <a:cs typeface="+mn-cs"/>
                        </a:rPr>
                        <a:t> and Vishal </a:t>
                      </a:r>
                      <a:r>
                        <a:rPr lang="en-US" sz="1800" kern="1200" dirty="0" err="1">
                          <a:solidFill>
                            <a:schemeClr val="dk1"/>
                          </a:solidFill>
                          <a:effectLst/>
                          <a:latin typeface="+mn-lt"/>
                          <a:ea typeface="+mn-ea"/>
                          <a:cs typeface="+mn-cs"/>
                        </a:rPr>
                        <a:t>Dadlani</a:t>
                      </a:r>
                      <a:endParaRPr lang="en-IN" dirty="0"/>
                    </a:p>
                  </a:txBody>
                  <a:tcPr/>
                </a:tc>
                <a:tc>
                  <a:txBody>
                    <a:bodyPr/>
                    <a:lstStyle/>
                    <a:p>
                      <a:r>
                        <a:rPr lang="en-US" sz="1800" kern="1200" dirty="0">
                          <a:solidFill>
                            <a:schemeClr val="dk1"/>
                          </a:solidFill>
                          <a:effectLst/>
                          <a:latin typeface="+mn-lt"/>
                          <a:ea typeface="+mn-ea"/>
                          <a:cs typeface="+mn-cs"/>
                        </a:rPr>
                        <a:t>Mohit Chauhan, Shekhar </a:t>
                      </a:r>
                      <a:r>
                        <a:rPr lang="en-US" sz="1800" kern="1200" dirty="0" err="1">
                          <a:solidFill>
                            <a:schemeClr val="dk1"/>
                          </a:solidFill>
                          <a:effectLst/>
                          <a:latin typeface="+mn-lt"/>
                          <a:ea typeface="+mn-ea"/>
                          <a:cs typeface="+mn-cs"/>
                        </a:rPr>
                        <a:t>Ravjiani</a:t>
                      </a:r>
                      <a:r>
                        <a:rPr lang="en-US" sz="1800" kern="1200" dirty="0">
                          <a:solidFill>
                            <a:schemeClr val="dk1"/>
                          </a:solidFill>
                          <a:effectLst/>
                          <a:latin typeface="+mn-lt"/>
                          <a:ea typeface="+mn-ea"/>
                          <a:cs typeface="+mn-cs"/>
                        </a:rPr>
                        <a:t> and Shruti Pathak</a:t>
                      </a:r>
                      <a:endParaRPr lang="en-IN" dirty="0"/>
                    </a:p>
                  </a:txBody>
                  <a:tcPr/>
                </a:tc>
                <a:tc>
                  <a:txBody>
                    <a:bodyPr/>
                    <a:lstStyle/>
                    <a:p>
                      <a:r>
                        <a:rPr lang="en-US" sz="1800" kern="1200" dirty="0">
                          <a:solidFill>
                            <a:schemeClr val="dk1"/>
                          </a:solidFill>
                          <a:effectLst/>
                          <a:latin typeface="+mn-lt"/>
                          <a:ea typeface="+mn-ea"/>
                          <a:cs typeface="+mn-cs"/>
                        </a:rPr>
                        <a:t>Romantic, sad</a:t>
                      </a:r>
                      <a:endParaRPr lang="en-IN" dirty="0"/>
                    </a:p>
                  </a:txBody>
                  <a:tcPr/>
                </a:tc>
                <a:tc>
                  <a:txBody>
                    <a:bodyPr/>
                    <a:lstStyle/>
                    <a:p>
                      <a:r>
                        <a:rPr lang="en-US" sz="1800" u="sng" kern="1200" dirty="0">
                          <a:solidFill>
                            <a:schemeClr val="dk1"/>
                          </a:solidFill>
                          <a:effectLst/>
                          <a:latin typeface="+mn-lt"/>
                          <a:ea typeface="+mn-ea"/>
                          <a:cs typeface="+mn-cs"/>
                          <a:hlinkClick r:id="rId4"/>
                        </a:rPr>
                        <a:t>http://www.lyricsoff.com/songs/tujhe-bhula-diya.html</a:t>
                      </a:r>
                      <a:endParaRPr lang="en-IN" dirty="0"/>
                    </a:p>
                  </a:txBody>
                  <a:tcPr/>
                </a:tc>
                <a:tc>
                  <a:txBody>
                    <a:bodyPr/>
                    <a:lstStyle/>
                    <a:p>
                      <a:r>
                        <a:rPr lang="en-US" sz="1800" u="sng" kern="1200" dirty="0">
                          <a:solidFill>
                            <a:schemeClr val="dk1"/>
                          </a:solidFill>
                          <a:effectLst/>
                          <a:latin typeface="+mn-lt"/>
                          <a:ea typeface="+mn-ea"/>
                          <a:cs typeface="+mn-cs"/>
                          <a:hlinkClick r:id="rId5"/>
                        </a:rPr>
                        <a:t>https://www.pendujatt.net/hindi-songs/song/tujhe-bhula-diya-mohit-chauhan-shekhar-ravjiani-shruti-pathak-ajmvx.html</a:t>
                      </a:r>
                      <a:endParaRPr lang="en-IN" dirty="0"/>
                    </a:p>
                  </a:txBody>
                  <a:tcPr/>
                </a:tc>
                <a:extLst>
                  <a:ext uri="{0D108BD9-81ED-4DB2-BD59-A6C34878D82A}">
                    <a16:rowId xmlns:a16="http://schemas.microsoft.com/office/drawing/2014/main" val="3194443372"/>
                  </a:ext>
                </a:extLst>
              </a:tr>
            </a:tbl>
          </a:graphicData>
        </a:graphic>
      </p:graphicFrame>
    </p:spTree>
    <p:extLst>
      <p:ext uri="{BB962C8B-B14F-4D97-AF65-F5344CB8AC3E}">
        <p14:creationId xmlns:p14="http://schemas.microsoft.com/office/powerpoint/2010/main" val="4098871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DBA4E83-480C-4467-9903-CEC247A922CA}"/>
              </a:ext>
            </a:extLst>
          </p:cNvPr>
          <p:cNvGraphicFramePr>
            <a:graphicFrameLocks noGrp="1"/>
          </p:cNvGraphicFramePr>
          <p:nvPr>
            <p:extLst>
              <p:ext uri="{D42A27DB-BD31-4B8C-83A1-F6EECF244321}">
                <p14:modId xmlns:p14="http://schemas.microsoft.com/office/powerpoint/2010/main" val="2411096209"/>
              </p:ext>
            </p:extLst>
          </p:nvPr>
        </p:nvGraphicFramePr>
        <p:xfrm>
          <a:off x="238538" y="115367"/>
          <a:ext cx="11831540" cy="6741160"/>
        </p:xfrm>
        <a:graphic>
          <a:graphicData uri="http://schemas.openxmlformats.org/drawingml/2006/table">
            <a:tbl>
              <a:tblPr firstRow="1" bandRow="1">
                <a:tableStyleId>{5C22544A-7EE6-4342-B048-85BDC9FD1C3A}</a:tableStyleId>
              </a:tblPr>
              <a:tblGrid>
                <a:gridCol w="1690220">
                  <a:extLst>
                    <a:ext uri="{9D8B030D-6E8A-4147-A177-3AD203B41FA5}">
                      <a16:colId xmlns:a16="http://schemas.microsoft.com/office/drawing/2014/main" val="660688788"/>
                    </a:ext>
                  </a:extLst>
                </a:gridCol>
                <a:gridCol w="1690220">
                  <a:extLst>
                    <a:ext uri="{9D8B030D-6E8A-4147-A177-3AD203B41FA5}">
                      <a16:colId xmlns:a16="http://schemas.microsoft.com/office/drawing/2014/main" val="896085861"/>
                    </a:ext>
                  </a:extLst>
                </a:gridCol>
                <a:gridCol w="1690220">
                  <a:extLst>
                    <a:ext uri="{9D8B030D-6E8A-4147-A177-3AD203B41FA5}">
                      <a16:colId xmlns:a16="http://schemas.microsoft.com/office/drawing/2014/main" val="125263985"/>
                    </a:ext>
                  </a:extLst>
                </a:gridCol>
                <a:gridCol w="1690220">
                  <a:extLst>
                    <a:ext uri="{9D8B030D-6E8A-4147-A177-3AD203B41FA5}">
                      <a16:colId xmlns:a16="http://schemas.microsoft.com/office/drawing/2014/main" val="1853388141"/>
                    </a:ext>
                  </a:extLst>
                </a:gridCol>
                <a:gridCol w="1690220">
                  <a:extLst>
                    <a:ext uri="{9D8B030D-6E8A-4147-A177-3AD203B41FA5}">
                      <a16:colId xmlns:a16="http://schemas.microsoft.com/office/drawing/2014/main" val="1626984539"/>
                    </a:ext>
                  </a:extLst>
                </a:gridCol>
                <a:gridCol w="1690220">
                  <a:extLst>
                    <a:ext uri="{9D8B030D-6E8A-4147-A177-3AD203B41FA5}">
                      <a16:colId xmlns:a16="http://schemas.microsoft.com/office/drawing/2014/main" val="1970670421"/>
                    </a:ext>
                  </a:extLst>
                </a:gridCol>
                <a:gridCol w="1690220">
                  <a:extLst>
                    <a:ext uri="{9D8B030D-6E8A-4147-A177-3AD203B41FA5}">
                      <a16:colId xmlns:a16="http://schemas.microsoft.com/office/drawing/2014/main" val="3223994322"/>
                    </a:ext>
                  </a:extLst>
                </a:gridCol>
              </a:tblGrid>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161018829"/>
                  </a:ext>
                </a:extLst>
              </a:tr>
              <a:tr h="370840">
                <a:tc>
                  <a:txBody>
                    <a:bodyPr/>
                    <a:lstStyle/>
                    <a:p>
                      <a:endParaRPr lang="en-IN"/>
                    </a:p>
                  </a:txBody>
                  <a:tcPr/>
                </a:tc>
                <a:tc>
                  <a:txBody>
                    <a:bodyPr/>
                    <a:lstStyle/>
                    <a:p>
                      <a:r>
                        <a:rPr lang="en-US" dirty="0"/>
                        <a:t>I Feel Good</a:t>
                      </a:r>
                      <a:endParaRPr lang="en-IN" dirty="0"/>
                    </a:p>
                  </a:txBody>
                  <a:tcPr/>
                </a:tc>
                <a:tc>
                  <a:txBody>
                    <a:bodyPr/>
                    <a:lstStyle/>
                    <a:p>
                      <a:r>
                        <a:rPr lang="en-US" sz="1800" kern="1200" dirty="0">
                          <a:solidFill>
                            <a:schemeClr val="dk1"/>
                          </a:solidFill>
                          <a:effectLst/>
                          <a:latin typeface="+mn-lt"/>
                          <a:ea typeface="+mn-ea"/>
                          <a:cs typeface="+mn-cs"/>
                        </a:rPr>
                        <a:t>Vishal </a:t>
                      </a:r>
                      <a:r>
                        <a:rPr lang="en-US" sz="1800" kern="1200" dirty="0" err="1">
                          <a:solidFill>
                            <a:schemeClr val="dk1"/>
                          </a:solidFill>
                          <a:effectLst/>
                          <a:latin typeface="+mn-lt"/>
                          <a:ea typeface="+mn-ea"/>
                          <a:cs typeface="+mn-cs"/>
                        </a:rPr>
                        <a:t>Dadlani</a:t>
                      </a:r>
                      <a:endParaRPr lang="en-IN" dirty="0"/>
                    </a:p>
                  </a:txBody>
                  <a:tcPr/>
                </a:tc>
                <a:tc>
                  <a:txBody>
                    <a:bodyPr/>
                    <a:lstStyle/>
                    <a:p>
                      <a:r>
                        <a:rPr lang="en-US" sz="1800" kern="1200" dirty="0">
                          <a:solidFill>
                            <a:schemeClr val="dk1"/>
                          </a:solidFill>
                          <a:effectLst/>
                          <a:latin typeface="+mn-lt"/>
                          <a:ea typeface="+mn-ea"/>
                          <a:cs typeface="+mn-cs"/>
                        </a:rPr>
                        <a:t>Vishal </a:t>
                      </a:r>
                      <a:r>
                        <a:rPr lang="en-US" sz="1800" kern="1200" dirty="0" err="1">
                          <a:solidFill>
                            <a:schemeClr val="dk1"/>
                          </a:solidFill>
                          <a:effectLst/>
                          <a:latin typeface="+mn-lt"/>
                          <a:ea typeface="+mn-ea"/>
                          <a:cs typeface="+mn-cs"/>
                        </a:rPr>
                        <a:t>Dadlani</a:t>
                      </a:r>
                      <a:r>
                        <a:rPr lang="en-US" sz="1800" kern="1200" dirty="0">
                          <a:solidFill>
                            <a:schemeClr val="dk1"/>
                          </a:solidFill>
                          <a:effectLst/>
                          <a:latin typeface="+mn-lt"/>
                          <a:ea typeface="+mn-ea"/>
                          <a:cs typeface="+mn-cs"/>
                        </a:rPr>
                        <a:t> and Shilpa Rao</a:t>
                      </a:r>
                      <a:endParaRPr lang="en-IN" dirty="0"/>
                    </a:p>
                  </a:txBody>
                  <a:tcPr/>
                </a:tc>
                <a:tc>
                  <a:txBody>
                    <a:bodyPr/>
                    <a:lstStyle/>
                    <a:p>
                      <a:r>
                        <a:rPr lang="en-US" sz="1800" kern="1200" dirty="0">
                          <a:solidFill>
                            <a:schemeClr val="dk1"/>
                          </a:solidFill>
                          <a:effectLst/>
                          <a:latin typeface="+mn-lt"/>
                          <a:ea typeface="+mn-ea"/>
                          <a:cs typeface="+mn-cs"/>
                        </a:rPr>
                        <a:t>Love</a:t>
                      </a:r>
                      <a:endParaRPr lang="en-IN" dirty="0"/>
                    </a:p>
                  </a:txBody>
                  <a:tcPr/>
                </a:tc>
                <a:tc>
                  <a:txBody>
                    <a:bodyPr/>
                    <a:lstStyle/>
                    <a:p>
                      <a:r>
                        <a:rPr lang="en-US" sz="1800" u="sng" kern="1200" dirty="0">
                          <a:solidFill>
                            <a:schemeClr val="dk1"/>
                          </a:solidFill>
                          <a:effectLst/>
                          <a:latin typeface="+mn-lt"/>
                          <a:ea typeface="+mn-ea"/>
                          <a:cs typeface="+mn-cs"/>
                          <a:hlinkClick r:id="rId2"/>
                        </a:rPr>
                        <a:t>https://www.lyricsbogie.com/i-feel-good/</a:t>
                      </a:r>
                      <a:endParaRPr lang="en-IN" dirty="0"/>
                    </a:p>
                  </a:txBody>
                  <a:tcPr/>
                </a:tc>
                <a:tc>
                  <a:txBody>
                    <a:bodyPr/>
                    <a:lstStyle/>
                    <a:p>
                      <a:r>
                        <a:rPr lang="en-US" sz="1800" u="sng" kern="1200" dirty="0">
                          <a:solidFill>
                            <a:schemeClr val="dk1"/>
                          </a:solidFill>
                          <a:effectLst/>
                          <a:latin typeface="+mn-lt"/>
                          <a:ea typeface="+mn-ea"/>
                          <a:cs typeface="+mn-cs"/>
                          <a:hlinkClick r:id="rId3"/>
                        </a:rPr>
                        <a:t>https://www.pendujatt.net/hindi-songs/song/i-feel-good-teri-meri-vishal-dadlani-shilpa-rao-lnm.html</a:t>
                      </a:r>
                      <a:r>
                        <a:rPr lang="en-US" sz="1800" kern="1200" dirty="0">
                          <a:solidFill>
                            <a:schemeClr val="dk1"/>
                          </a:solidFill>
                          <a:effectLst/>
                          <a:latin typeface="+mn-lt"/>
                          <a:ea typeface="+mn-ea"/>
                          <a:cs typeface="+mn-cs"/>
                        </a:rPr>
                        <a:t> </a:t>
                      </a:r>
                      <a:endParaRPr lang="en-IN" dirty="0"/>
                    </a:p>
                  </a:txBody>
                  <a:tcPr/>
                </a:tc>
                <a:extLst>
                  <a:ext uri="{0D108BD9-81ED-4DB2-BD59-A6C34878D82A}">
                    <a16:rowId xmlns:a16="http://schemas.microsoft.com/office/drawing/2014/main" val="744245259"/>
                  </a:ext>
                </a:extLst>
              </a:tr>
              <a:tr h="370840">
                <a:tc>
                  <a:txBody>
                    <a:bodyPr/>
                    <a:lstStyle/>
                    <a:p>
                      <a:endParaRPr lang="en-IN"/>
                    </a:p>
                  </a:txBody>
                  <a:tcPr/>
                </a:tc>
                <a:tc>
                  <a:txBody>
                    <a:bodyPr/>
                    <a:lstStyle/>
                    <a:p>
                      <a:r>
                        <a:rPr lang="en-US" dirty="0" err="1"/>
                        <a:t>Anjaana</a:t>
                      </a:r>
                      <a:r>
                        <a:rPr lang="en-US" dirty="0"/>
                        <a:t> </a:t>
                      </a:r>
                      <a:r>
                        <a:rPr lang="en-US" dirty="0" err="1"/>
                        <a:t>Anjaani</a:t>
                      </a:r>
                      <a:r>
                        <a:rPr lang="en-US" dirty="0"/>
                        <a:t> Ki Kahaani</a:t>
                      </a:r>
                      <a:endParaRPr lang="en-IN" dirty="0"/>
                    </a:p>
                  </a:txBody>
                  <a:tcPr/>
                </a:tc>
                <a:tc>
                  <a:txBody>
                    <a:bodyPr/>
                    <a:lstStyle/>
                    <a:p>
                      <a:r>
                        <a:rPr lang="en-US" sz="1800" kern="1200" dirty="0" err="1">
                          <a:solidFill>
                            <a:schemeClr val="dk1"/>
                          </a:solidFill>
                          <a:effectLst/>
                          <a:latin typeface="+mn-lt"/>
                          <a:ea typeface="+mn-ea"/>
                          <a:cs typeface="+mn-cs"/>
                        </a:rPr>
                        <a:t>Neelash</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Misra</a:t>
                      </a:r>
                      <a:endParaRPr lang="en-IN" dirty="0"/>
                    </a:p>
                  </a:txBody>
                  <a:tcPr/>
                </a:tc>
                <a:tc>
                  <a:txBody>
                    <a:bodyPr/>
                    <a:lstStyle/>
                    <a:p>
                      <a:r>
                        <a:rPr lang="en-US" sz="1800" kern="1200" dirty="0">
                          <a:solidFill>
                            <a:schemeClr val="dk1"/>
                          </a:solidFill>
                          <a:effectLst/>
                          <a:latin typeface="+mn-lt"/>
                          <a:ea typeface="+mn-ea"/>
                          <a:cs typeface="+mn-cs"/>
                        </a:rPr>
                        <a:t>Nikhil D’Souza and </a:t>
                      </a:r>
                      <a:r>
                        <a:rPr lang="en-US" sz="1800" kern="1200" dirty="0" err="1">
                          <a:solidFill>
                            <a:schemeClr val="dk1"/>
                          </a:solidFill>
                          <a:effectLst/>
                          <a:latin typeface="+mn-lt"/>
                          <a:ea typeface="+mn-ea"/>
                          <a:cs typeface="+mn-cs"/>
                        </a:rPr>
                        <a:t>Monali</a:t>
                      </a:r>
                      <a:r>
                        <a:rPr lang="en-US" sz="1800" kern="1200" dirty="0">
                          <a:solidFill>
                            <a:schemeClr val="dk1"/>
                          </a:solidFill>
                          <a:effectLst/>
                          <a:latin typeface="+mn-lt"/>
                          <a:ea typeface="+mn-ea"/>
                          <a:cs typeface="+mn-cs"/>
                        </a:rPr>
                        <a:t> Thakur</a:t>
                      </a:r>
                      <a:endParaRPr lang="en-IN" dirty="0"/>
                    </a:p>
                  </a:txBody>
                  <a:tcPr/>
                </a:tc>
                <a:tc>
                  <a:txBody>
                    <a:bodyPr/>
                    <a:lstStyle/>
                    <a:p>
                      <a:r>
                        <a:rPr lang="en-US" sz="1800" u="none" kern="1200" dirty="0">
                          <a:solidFill>
                            <a:schemeClr val="dk1"/>
                          </a:solidFill>
                          <a:effectLst/>
                          <a:latin typeface="+mn-lt"/>
                          <a:ea typeface="+mn-ea"/>
                          <a:cs typeface="+mn-cs"/>
                        </a:rPr>
                        <a:t>Romantic,</a:t>
                      </a:r>
                    </a:p>
                    <a:p>
                      <a:r>
                        <a:rPr lang="en-US" sz="1800" u="none" kern="1200" dirty="0" err="1">
                          <a:solidFill>
                            <a:schemeClr val="dk1"/>
                          </a:solidFill>
                          <a:effectLst/>
                          <a:latin typeface="+mn-lt"/>
                          <a:ea typeface="+mn-ea"/>
                          <a:cs typeface="+mn-cs"/>
                        </a:rPr>
                        <a:t>Happy,Dance</a:t>
                      </a:r>
                      <a:r>
                        <a:rPr lang="en-US" sz="1800" u="none" kern="1200" dirty="0">
                          <a:solidFill>
                            <a:schemeClr val="dk1"/>
                          </a:solidFill>
                          <a:effectLst/>
                          <a:latin typeface="+mn-lt"/>
                          <a:ea typeface="+mn-ea"/>
                          <a:cs typeface="+mn-cs"/>
                        </a:rPr>
                        <a:t>,</a:t>
                      </a:r>
                    </a:p>
                    <a:p>
                      <a:r>
                        <a:rPr lang="en-US" sz="1800" u="none" kern="1200" dirty="0">
                          <a:solidFill>
                            <a:schemeClr val="dk1"/>
                          </a:solidFill>
                          <a:effectLst/>
                          <a:latin typeface="+mn-lt"/>
                          <a:ea typeface="+mn-ea"/>
                          <a:cs typeface="+mn-cs"/>
                        </a:rPr>
                        <a:t>Party</a:t>
                      </a:r>
                      <a:endParaRPr lang="en-IN" u="none" dirty="0"/>
                    </a:p>
                  </a:txBody>
                  <a:tcPr/>
                </a:tc>
                <a:tc>
                  <a:txBody>
                    <a:bodyPr/>
                    <a:lstStyle/>
                    <a:p>
                      <a:r>
                        <a:rPr lang="en-US" sz="1800" u="sng" kern="1200" dirty="0">
                          <a:solidFill>
                            <a:schemeClr val="dk1"/>
                          </a:solidFill>
                          <a:effectLst/>
                          <a:latin typeface="+mn-lt"/>
                          <a:ea typeface="+mn-ea"/>
                          <a:cs typeface="+mn-cs"/>
                          <a:hlinkClick r:id="rId4"/>
                        </a:rPr>
                        <a:t>http://www.lyricsoff.com/songs/anjaana-anjaani.html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sng" kern="1200" dirty="0">
                          <a:solidFill>
                            <a:schemeClr val="dk1"/>
                          </a:solidFill>
                          <a:effectLst/>
                          <a:latin typeface="+mn-lt"/>
                          <a:ea typeface="+mn-ea"/>
                          <a:cs typeface="+mn-cs"/>
                          <a:hlinkClick r:id="rId5"/>
                        </a:rPr>
                        <a:t>https://www.pendujatt.net/hindi-songs/song/anjaana-anjaani-ki-kahani-monali-thakur-nikhil-d-souza-lmt.html</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2153606168"/>
                  </a:ext>
                </a:extLst>
              </a:tr>
              <a:tr h="370840">
                <a:tc>
                  <a:txBody>
                    <a:bodyPr/>
                    <a:lstStyle/>
                    <a:p>
                      <a:r>
                        <a:rPr lang="en-US" dirty="0"/>
                        <a:t>Dangal</a:t>
                      </a:r>
                      <a:endParaRPr lang="en-IN" dirty="0"/>
                    </a:p>
                  </a:txBody>
                  <a:tcPr/>
                </a:tc>
                <a:tc>
                  <a:txBody>
                    <a:bodyPr/>
                    <a:lstStyle/>
                    <a:p>
                      <a:r>
                        <a:rPr lang="en-US" dirty="0" err="1"/>
                        <a:t>Haanikarak</a:t>
                      </a:r>
                      <a:r>
                        <a:rPr lang="en-US" dirty="0"/>
                        <a:t> </a:t>
                      </a:r>
                      <a:r>
                        <a:rPr lang="en-US" dirty="0" err="1"/>
                        <a:t>Bapu</a:t>
                      </a:r>
                      <a:endParaRPr lang="en-IN" dirty="0"/>
                    </a:p>
                  </a:txBody>
                  <a:tcPr/>
                </a:tc>
                <a:tc>
                  <a:txBody>
                    <a:bodyPr/>
                    <a:lstStyle/>
                    <a:p>
                      <a:r>
                        <a:rPr lang="en-US" sz="1800" u="none" kern="1200" dirty="0">
                          <a:solidFill>
                            <a:schemeClr val="dk1"/>
                          </a:solidFill>
                          <a:effectLst/>
                          <a:latin typeface="+mn-lt"/>
                          <a:ea typeface="+mn-ea"/>
                          <a:cs typeface="+mn-cs"/>
                        </a:rPr>
                        <a:t>Amitabh Bhattacharya</a:t>
                      </a:r>
                      <a:endParaRPr lang="en-IN" u="none" dirty="0"/>
                    </a:p>
                  </a:txBody>
                  <a:tcPr/>
                </a:tc>
                <a:tc>
                  <a:txBody>
                    <a:bodyPr/>
                    <a:lstStyle/>
                    <a:p>
                      <a:r>
                        <a:rPr lang="en-US" sz="1800" kern="1200" dirty="0">
                          <a:solidFill>
                            <a:schemeClr val="dk1"/>
                          </a:solidFill>
                          <a:effectLst/>
                          <a:latin typeface="+mn-lt"/>
                          <a:ea typeface="+mn-ea"/>
                          <a:cs typeface="+mn-cs"/>
                        </a:rPr>
                        <a:t>Sarwar Khan, </a:t>
                      </a:r>
                      <a:r>
                        <a:rPr lang="en-US" sz="1800" kern="1200" dirty="0" err="1">
                          <a:solidFill>
                            <a:schemeClr val="dk1"/>
                          </a:solidFill>
                          <a:effectLst/>
                          <a:latin typeface="+mn-lt"/>
                          <a:ea typeface="+mn-ea"/>
                          <a:cs typeface="+mn-cs"/>
                        </a:rPr>
                        <a:t>Sartaz</a:t>
                      </a:r>
                      <a:r>
                        <a:rPr lang="en-US" sz="1800" kern="1200" dirty="0">
                          <a:solidFill>
                            <a:schemeClr val="dk1"/>
                          </a:solidFill>
                          <a:effectLst/>
                          <a:latin typeface="+mn-lt"/>
                          <a:ea typeface="+mn-ea"/>
                          <a:cs typeface="+mn-cs"/>
                        </a:rPr>
                        <a:t> Khan </a:t>
                      </a:r>
                      <a:r>
                        <a:rPr lang="en-US" sz="1800" kern="1200" dirty="0" err="1">
                          <a:solidFill>
                            <a:schemeClr val="dk1"/>
                          </a:solidFill>
                          <a:effectLst/>
                          <a:latin typeface="+mn-lt"/>
                          <a:ea typeface="+mn-ea"/>
                          <a:cs typeface="+mn-cs"/>
                        </a:rPr>
                        <a:t>Barna</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Saddy</a:t>
                      </a:r>
                      <a:r>
                        <a:rPr lang="en-US" sz="1800" kern="1200" dirty="0">
                          <a:solidFill>
                            <a:schemeClr val="dk1"/>
                          </a:solidFill>
                          <a:effectLst/>
                          <a:latin typeface="+mn-lt"/>
                          <a:ea typeface="+mn-ea"/>
                          <a:cs typeface="+mn-cs"/>
                        </a:rPr>
                        <a:t> Ahmad</a:t>
                      </a:r>
                      <a:endParaRPr lang="en-IN" dirty="0"/>
                    </a:p>
                  </a:txBody>
                  <a:tcPr/>
                </a:tc>
                <a:tc>
                  <a:txBody>
                    <a:bodyPr/>
                    <a:lstStyle/>
                    <a:p>
                      <a:endParaRPr lang="en-IN" dirty="0"/>
                    </a:p>
                  </a:txBody>
                  <a:tcPr/>
                </a:tc>
                <a:tc>
                  <a:txBody>
                    <a:bodyPr/>
                    <a:lstStyle/>
                    <a:p>
                      <a:r>
                        <a:rPr lang="en-US" sz="1800" u="sng" kern="1200" dirty="0">
                          <a:solidFill>
                            <a:schemeClr val="dk1"/>
                          </a:solidFill>
                          <a:effectLst/>
                          <a:latin typeface="+mn-lt"/>
                          <a:ea typeface="+mn-ea"/>
                          <a:cs typeface="+mn-cs"/>
                          <a:hlinkClick r:id="rId6"/>
                        </a:rPr>
                        <a:t>https://lyricsily.com/lyrics/hanikarak-bapu-lyrics-dangal-aamir-khan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sng" kern="1200" dirty="0">
                          <a:solidFill>
                            <a:schemeClr val="dk1"/>
                          </a:solidFill>
                          <a:effectLst/>
                          <a:latin typeface="+mn-lt"/>
                          <a:ea typeface="+mn-ea"/>
                          <a:cs typeface="+mn-cs"/>
                          <a:hlinkClick r:id="rId7"/>
                        </a:rPr>
                        <a:t>https://www.pendujatt.net/hindi-songs/song/haanikaarak-bapu-sarwar-khan-sartaz-khan-barna-amiva.html</a:t>
                      </a:r>
                      <a:endParaRPr lang="en-IN" sz="1600" kern="1200" dirty="0">
                        <a:solidFill>
                          <a:schemeClr val="dk1"/>
                        </a:solidFill>
                        <a:effectLst/>
                        <a:latin typeface="+mn-lt"/>
                        <a:ea typeface="+mn-ea"/>
                        <a:cs typeface="+mn-cs"/>
                      </a:endParaRPr>
                    </a:p>
                  </a:txBody>
                  <a:tcPr/>
                </a:tc>
                <a:extLst>
                  <a:ext uri="{0D108BD9-81ED-4DB2-BD59-A6C34878D82A}">
                    <a16:rowId xmlns:a16="http://schemas.microsoft.com/office/drawing/2014/main" val="1339413811"/>
                  </a:ext>
                </a:extLst>
              </a:tr>
            </a:tbl>
          </a:graphicData>
        </a:graphic>
      </p:graphicFrame>
    </p:spTree>
    <p:extLst>
      <p:ext uri="{BB962C8B-B14F-4D97-AF65-F5344CB8AC3E}">
        <p14:creationId xmlns:p14="http://schemas.microsoft.com/office/powerpoint/2010/main" val="3085368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A11DD87-9D8A-4555-9FA5-566A2AA5F17E}"/>
              </a:ext>
            </a:extLst>
          </p:cNvPr>
          <p:cNvGraphicFramePr>
            <a:graphicFrameLocks noGrp="1"/>
          </p:cNvGraphicFramePr>
          <p:nvPr>
            <p:extLst>
              <p:ext uri="{D42A27DB-BD31-4B8C-83A1-F6EECF244321}">
                <p14:modId xmlns:p14="http://schemas.microsoft.com/office/powerpoint/2010/main" val="4010809190"/>
              </p:ext>
            </p:extLst>
          </p:nvPr>
        </p:nvGraphicFramePr>
        <p:xfrm>
          <a:off x="95417" y="0"/>
          <a:ext cx="11934909" cy="6131560"/>
        </p:xfrm>
        <a:graphic>
          <a:graphicData uri="http://schemas.openxmlformats.org/drawingml/2006/table">
            <a:tbl>
              <a:tblPr firstRow="1" bandRow="1">
                <a:tableStyleId>{5C22544A-7EE6-4342-B048-85BDC9FD1C3A}</a:tableStyleId>
              </a:tblPr>
              <a:tblGrid>
                <a:gridCol w="1704987">
                  <a:extLst>
                    <a:ext uri="{9D8B030D-6E8A-4147-A177-3AD203B41FA5}">
                      <a16:colId xmlns:a16="http://schemas.microsoft.com/office/drawing/2014/main" val="1056570320"/>
                    </a:ext>
                  </a:extLst>
                </a:gridCol>
                <a:gridCol w="1704987">
                  <a:extLst>
                    <a:ext uri="{9D8B030D-6E8A-4147-A177-3AD203B41FA5}">
                      <a16:colId xmlns:a16="http://schemas.microsoft.com/office/drawing/2014/main" val="1419160962"/>
                    </a:ext>
                  </a:extLst>
                </a:gridCol>
                <a:gridCol w="1704987">
                  <a:extLst>
                    <a:ext uri="{9D8B030D-6E8A-4147-A177-3AD203B41FA5}">
                      <a16:colId xmlns:a16="http://schemas.microsoft.com/office/drawing/2014/main" val="3130067684"/>
                    </a:ext>
                  </a:extLst>
                </a:gridCol>
                <a:gridCol w="1704987">
                  <a:extLst>
                    <a:ext uri="{9D8B030D-6E8A-4147-A177-3AD203B41FA5}">
                      <a16:colId xmlns:a16="http://schemas.microsoft.com/office/drawing/2014/main" val="3016542479"/>
                    </a:ext>
                  </a:extLst>
                </a:gridCol>
                <a:gridCol w="1704987">
                  <a:extLst>
                    <a:ext uri="{9D8B030D-6E8A-4147-A177-3AD203B41FA5}">
                      <a16:colId xmlns:a16="http://schemas.microsoft.com/office/drawing/2014/main" val="2571485831"/>
                    </a:ext>
                  </a:extLst>
                </a:gridCol>
                <a:gridCol w="1704987">
                  <a:extLst>
                    <a:ext uri="{9D8B030D-6E8A-4147-A177-3AD203B41FA5}">
                      <a16:colId xmlns:a16="http://schemas.microsoft.com/office/drawing/2014/main" val="610846352"/>
                    </a:ext>
                  </a:extLst>
                </a:gridCol>
                <a:gridCol w="1704987">
                  <a:extLst>
                    <a:ext uri="{9D8B030D-6E8A-4147-A177-3AD203B41FA5}">
                      <a16:colId xmlns:a16="http://schemas.microsoft.com/office/drawing/2014/main" val="3991829083"/>
                    </a:ext>
                  </a:extLst>
                </a:gridCol>
              </a:tblGrid>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224682027"/>
                  </a:ext>
                </a:extLst>
              </a:tr>
              <a:tr h="370840">
                <a:tc>
                  <a:txBody>
                    <a:bodyPr/>
                    <a:lstStyle/>
                    <a:p>
                      <a:endParaRPr lang="en-IN"/>
                    </a:p>
                  </a:txBody>
                  <a:tcPr/>
                </a:tc>
                <a:tc>
                  <a:txBody>
                    <a:bodyPr/>
                    <a:lstStyle/>
                    <a:p>
                      <a:r>
                        <a:rPr lang="en-US" dirty="0" err="1"/>
                        <a:t>Dhaakad</a:t>
                      </a:r>
                      <a:endParaRPr lang="en-IN" dirty="0"/>
                    </a:p>
                  </a:txBody>
                  <a:tcPr/>
                </a:tc>
                <a:tc>
                  <a:txBody>
                    <a:bodyPr/>
                    <a:lstStyle/>
                    <a:p>
                      <a:r>
                        <a:rPr lang="en-US" dirty="0"/>
                        <a:t>Amitabh Bhattacharya</a:t>
                      </a:r>
                      <a:endParaRPr lang="en-IN" dirty="0"/>
                    </a:p>
                  </a:txBody>
                  <a:tcPr/>
                </a:tc>
                <a:tc>
                  <a:txBody>
                    <a:bodyPr/>
                    <a:lstStyle/>
                    <a:p>
                      <a:r>
                        <a:rPr lang="en-US" dirty="0" err="1"/>
                        <a:t>Raftaar</a:t>
                      </a:r>
                      <a:endParaRPr lang="en-IN" dirty="0"/>
                    </a:p>
                  </a:txBody>
                  <a:tcPr/>
                </a:tc>
                <a:tc>
                  <a:txBody>
                    <a:bodyPr/>
                    <a:lstStyle/>
                    <a:p>
                      <a:r>
                        <a:rPr lang="en-US" sz="1800" kern="1200" dirty="0">
                          <a:solidFill>
                            <a:schemeClr val="dk1"/>
                          </a:solidFill>
                          <a:effectLst/>
                          <a:latin typeface="+mn-lt"/>
                          <a:ea typeface="+mn-ea"/>
                          <a:cs typeface="+mn-cs"/>
                        </a:rPr>
                        <a:t>Hip-Hop, Rap</a:t>
                      </a:r>
                      <a:endParaRPr lang="en-IN" dirty="0"/>
                    </a:p>
                  </a:txBody>
                  <a:tcPr/>
                </a:tc>
                <a:tc>
                  <a:txBody>
                    <a:bodyPr/>
                    <a:lstStyle/>
                    <a:p>
                      <a:r>
                        <a:rPr lang="en-US" sz="1800" u="sng" kern="1200" dirty="0">
                          <a:solidFill>
                            <a:schemeClr val="dk1"/>
                          </a:solidFill>
                          <a:effectLst/>
                          <a:latin typeface="+mn-lt"/>
                          <a:ea typeface="+mn-ea"/>
                          <a:cs typeface="+mn-cs"/>
                          <a:hlinkClick r:id="rId2"/>
                        </a:rPr>
                        <a:t>https://www.lyricsmint.com/dangal/dhaakad</a:t>
                      </a:r>
                      <a:endParaRPr lang="en-IN" dirty="0"/>
                    </a:p>
                  </a:txBody>
                  <a:tcPr/>
                </a:tc>
                <a:tc>
                  <a:txBody>
                    <a:bodyPr/>
                    <a:lstStyle/>
                    <a:p>
                      <a:r>
                        <a:rPr lang="en-US" sz="1800" u="sng" kern="1200" dirty="0">
                          <a:solidFill>
                            <a:schemeClr val="dk1"/>
                          </a:solidFill>
                          <a:effectLst/>
                          <a:latin typeface="+mn-lt"/>
                          <a:ea typeface="+mn-ea"/>
                          <a:cs typeface="+mn-cs"/>
                          <a:hlinkClick r:id="rId3"/>
                        </a:rPr>
                        <a:t>https://www.pendujatt.net/hindi-songs/song/dhaakad-raftaar-amorj.html</a:t>
                      </a:r>
                      <a:endParaRPr lang="en-IN" dirty="0"/>
                    </a:p>
                  </a:txBody>
                  <a:tcPr/>
                </a:tc>
                <a:extLst>
                  <a:ext uri="{0D108BD9-81ED-4DB2-BD59-A6C34878D82A}">
                    <a16:rowId xmlns:a16="http://schemas.microsoft.com/office/drawing/2014/main" val="2647742231"/>
                  </a:ext>
                </a:extLst>
              </a:tr>
              <a:tr h="370840">
                <a:tc>
                  <a:txBody>
                    <a:bodyPr/>
                    <a:lstStyle/>
                    <a:p>
                      <a:endParaRPr lang="en-IN"/>
                    </a:p>
                  </a:txBody>
                  <a:tcPr/>
                </a:tc>
                <a:tc>
                  <a:txBody>
                    <a:bodyPr/>
                    <a:lstStyle/>
                    <a:p>
                      <a:r>
                        <a:rPr lang="en-US" dirty="0" err="1"/>
                        <a:t>Gilehriyaan</a:t>
                      </a:r>
                      <a:endParaRPr lang="en-IN" dirty="0"/>
                    </a:p>
                  </a:txBody>
                  <a:tcPr/>
                </a:tc>
                <a:tc>
                  <a:txBody>
                    <a:bodyPr/>
                    <a:lstStyle/>
                    <a:p>
                      <a:r>
                        <a:rPr lang="en-US" sz="1800" kern="1200" dirty="0">
                          <a:solidFill>
                            <a:schemeClr val="dk1"/>
                          </a:solidFill>
                          <a:effectLst/>
                          <a:latin typeface="+mn-lt"/>
                          <a:ea typeface="+mn-ea"/>
                          <a:cs typeface="+mn-cs"/>
                        </a:rPr>
                        <a:t>Amitabh Bhattacharya</a:t>
                      </a:r>
                      <a:endParaRPr lang="en-IN" dirty="0"/>
                    </a:p>
                  </a:txBody>
                  <a:tcPr/>
                </a:tc>
                <a:tc>
                  <a:txBody>
                    <a:bodyPr/>
                    <a:lstStyle/>
                    <a:p>
                      <a:r>
                        <a:rPr lang="en-US" sz="1800" kern="1200" dirty="0" err="1">
                          <a:solidFill>
                            <a:schemeClr val="dk1"/>
                          </a:solidFill>
                          <a:effectLst/>
                          <a:latin typeface="+mn-lt"/>
                          <a:ea typeface="+mn-ea"/>
                          <a:cs typeface="+mn-cs"/>
                        </a:rPr>
                        <a:t>Jonita</a:t>
                      </a:r>
                      <a:r>
                        <a:rPr lang="en-US" sz="1800" kern="1200" dirty="0">
                          <a:solidFill>
                            <a:schemeClr val="dk1"/>
                          </a:solidFill>
                          <a:effectLst/>
                          <a:latin typeface="+mn-lt"/>
                          <a:ea typeface="+mn-ea"/>
                          <a:cs typeface="+mn-cs"/>
                        </a:rPr>
                        <a:t> Gandhi</a:t>
                      </a:r>
                      <a:endParaRPr lang="en-IN" dirty="0"/>
                    </a:p>
                  </a:txBody>
                  <a:tcPr/>
                </a:tc>
                <a:tc>
                  <a:txBody>
                    <a:bodyPr/>
                    <a:lstStyle/>
                    <a:p>
                      <a:endParaRPr lang="en-IN" dirty="0"/>
                    </a:p>
                  </a:txBody>
                  <a:tcPr/>
                </a:tc>
                <a:tc>
                  <a:txBody>
                    <a:bodyPr/>
                    <a:lstStyle/>
                    <a:p>
                      <a:r>
                        <a:rPr lang="en-US" sz="1800" u="sng" kern="1200" dirty="0">
                          <a:solidFill>
                            <a:schemeClr val="dk1"/>
                          </a:solidFill>
                          <a:effectLst/>
                          <a:latin typeface="+mn-lt"/>
                          <a:ea typeface="+mn-ea"/>
                          <a:cs typeface="+mn-cs"/>
                          <a:hlinkClick r:id="rId4"/>
                        </a:rPr>
                        <a:t>https://www.lyricsmint.com/dangal/gilehriyaan</a:t>
                      </a:r>
                      <a:endParaRPr lang="en-IN" dirty="0"/>
                    </a:p>
                  </a:txBody>
                  <a:tcPr/>
                </a:tc>
                <a:tc>
                  <a:txBody>
                    <a:bodyPr/>
                    <a:lstStyle/>
                    <a:p>
                      <a:r>
                        <a:rPr lang="en-US" sz="1800" u="sng" kern="1200" dirty="0">
                          <a:solidFill>
                            <a:schemeClr val="dk1"/>
                          </a:solidFill>
                          <a:effectLst/>
                          <a:latin typeface="+mn-lt"/>
                          <a:ea typeface="+mn-ea"/>
                          <a:cs typeface="+mn-cs"/>
                          <a:hlinkClick r:id="rId5"/>
                        </a:rPr>
                        <a:t>https://www.pendujatt.net/hindi-songs/song/gilehriyaan-jonita-gandhi-ammxt.html</a:t>
                      </a:r>
                      <a:endParaRPr lang="en-IN" dirty="0"/>
                    </a:p>
                  </a:txBody>
                  <a:tcPr/>
                </a:tc>
                <a:extLst>
                  <a:ext uri="{0D108BD9-81ED-4DB2-BD59-A6C34878D82A}">
                    <a16:rowId xmlns:a16="http://schemas.microsoft.com/office/drawing/2014/main" val="1566179042"/>
                  </a:ext>
                </a:extLst>
              </a:tr>
              <a:tr h="370840">
                <a:tc>
                  <a:txBody>
                    <a:bodyPr/>
                    <a:lstStyle/>
                    <a:p>
                      <a:endParaRPr lang="en-IN"/>
                    </a:p>
                  </a:txBody>
                  <a:tcPr/>
                </a:tc>
                <a:tc>
                  <a:txBody>
                    <a:bodyPr/>
                    <a:lstStyle/>
                    <a:p>
                      <a:r>
                        <a:rPr lang="en-US" dirty="0"/>
                        <a:t>Dangal</a:t>
                      </a:r>
                      <a:endParaRPr lang="en-IN" dirty="0"/>
                    </a:p>
                  </a:txBody>
                  <a:tcPr/>
                </a:tc>
                <a:tc>
                  <a:txBody>
                    <a:bodyPr/>
                    <a:lstStyle/>
                    <a:p>
                      <a:r>
                        <a:rPr lang="en-US" sz="1800" kern="1200" dirty="0">
                          <a:solidFill>
                            <a:schemeClr val="dk1"/>
                          </a:solidFill>
                          <a:effectLst/>
                          <a:latin typeface="+mn-lt"/>
                          <a:ea typeface="+mn-ea"/>
                          <a:cs typeface="+mn-cs"/>
                        </a:rPr>
                        <a:t>Amitabh Bhattacharya</a:t>
                      </a:r>
                      <a:endParaRPr lang="en-IN" dirty="0"/>
                    </a:p>
                  </a:txBody>
                  <a:tcPr/>
                </a:tc>
                <a:tc>
                  <a:txBody>
                    <a:bodyPr/>
                    <a:lstStyle/>
                    <a:p>
                      <a:r>
                        <a:rPr lang="en-US" sz="1800" kern="1200" dirty="0" err="1">
                          <a:solidFill>
                            <a:schemeClr val="dk1"/>
                          </a:solidFill>
                          <a:effectLst/>
                          <a:latin typeface="+mn-lt"/>
                          <a:ea typeface="+mn-ea"/>
                          <a:cs typeface="+mn-cs"/>
                        </a:rPr>
                        <a:t>Daler</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Mahendi</a:t>
                      </a:r>
                      <a:endParaRPr lang="en-IN" dirty="0"/>
                    </a:p>
                  </a:txBody>
                  <a:tcPr/>
                </a:tc>
                <a:tc>
                  <a:txBody>
                    <a:bodyPr/>
                    <a:lstStyle/>
                    <a:p>
                      <a:endParaRPr lang="en-IN" dirty="0"/>
                    </a:p>
                  </a:txBody>
                  <a:tcPr/>
                </a:tc>
                <a:tc>
                  <a:txBody>
                    <a:bodyPr/>
                    <a:lstStyle/>
                    <a:p>
                      <a:r>
                        <a:rPr lang="en-US" sz="1800" u="sng" kern="1200" dirty="0">
                          <a:solidFill>
                            <a:schemeClr val="dk1"/>
                          </a:solidFill>
                          <a:effectLst/>
                          <a:latin typeface="+mn-lt"/>
                          <a:ea typeface="+mn-ea"/>
                          <a:cs typeface="+mn-cs"/>
                          <a:hlinkClick r:id="rId6"/>
                        </a:rPr>
                        <a:t>https://www.lyricsmint.com/dangal/dangal-title-track</a:t>
                      </a:r>
                      <a:endParaRPr lang="en-IN" dirty="0"/>
                    </a:p>
                  </a:txBody>
                  <a:tcPr/>
                </a:tc>
                <a:tc>
                  <a:txBody>
                    <a:bodyPr/>
                    <a:lstStyle/>
                    <a:p>
                      <a:r>
                        <a:rPr lang="en-US" sz="1800" u="sng" kern="1200" dirty="0">
                          <a:solidFill>
                            <a:schemeClr val="dk1"/>
                          </a:solidFill>
                          <a:effectLst/>
                          <a:latin typeface="+mn-lt"/>
                          <a:ea typeface="+mn-ea"/>
                          <a:cs typeface="+mn-cs"/>
                          <a:hlinkClick r:id="rId7"/>
                        </a:rPr>
                        <a:t>https://www.pendujatt.net/hindi-songs/song/dangal-daler-mehndi-dshfq.html</a:t>
                      </a:r>
                      <a:r>
                        <a:rPr lang="en-US" sz="1800" kern="1200" dirty="0">
                          <a:solidFill>
                            <a:schemeClr val="dk1"/>
                          </a:solidFill>
                          <a:effectLst/>
                          <a:latin typeface="+mn-lt"/>
                          <a:ea typeface="+mn-ea"/>
                          <a:cs typeface="+mn-cs"/>
                        </a:rPr>
                        <a:t> </a:t>
                      </a:r>
                      <a:endParaRPr lang="en-IN" dirty="0"/>
                    </a:p>
                  </a:txBody>
                  <a:tcPr/>
                </a:tc>
                <a:extLst>
                  <a:ext uri="{0D108BD9-81ED-4DB2-BD59-A6C34878D82A}">
                    <a16:rowId xmlns:a16="http://schemas.microsoft.com/office/drawing/2014/main" val="1978721732"/>
                  </a:ext>
                </a:extLst>
              </a:tr>
            </a:tbl>
          </a:graphicData>
        </a:graphic>
      </p:graphicFrame>
    </p:spTree>
    <p:extLst>
      <p:ext uri="{BB962C8B-B14F-4D97-AF65-F5344CB8AC3E}">
        <p14:creationId xmlns:p14="http://schemas.microsoft.com/office/powerpoint/2010/main" val="3659044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3107BC84-57B9-4650-AE96-AD256B7E8540}"/>
              </a:ext>
            </a:extLst>
          </p:cNvPr>
          <p:cNvGraphicFramePr>
            <a:graphicFrameLocks noGrp="1"/>
          </p:cNvGraphicFramePr>
          <p:nvPr>
            <p:extLst>
              <p:ext uri="{D42A27DB-BD31-4B8C-83A1-F6EECF244321}">
                <p14:modId xmlns:p14="http://schemas.microsoft.com/office/powerpoint/2010/main" val="4125005890"/>
              </p:ext>
            </p:extLst>
          </p:nvPr>
        </p:nvGraphicFramePr>
        <p:xfrm>
          <a:off x="238539" y="0"/>
          <a:ext cx="11839492" cy="6771640"/>
        </p:xfrm>
        <a:graphic>
          <a:graphicData uri="http://schemas.openxmlformats.org/drawingml/2006/table">
            <a:tbl>
              <a:tblPr firstRow="1" bandRow="1">
                <a:tableStyleId>{5C22544A-7EE6-4342-B048-85BDC9FD1C3A}</a:tableStyleId>
              </a:tblPr>
              <a:tblGrid>
                <a:gridCol w="1691356">
                  <a:extLst>
                    <a:ext uri="{9D8B030D-6E8A-4147-A177-3AD203B41FA5}">
                      <a16:colId xmlns:a16="http://schemas.microsoft.com/office/drawing/2014/main" val="1925124640"/>
                    </a:ext>
                  </a:extLst>
                </a:gridCol>
                <a:gridCol w="1691356">
                  <a:extLst>
                    <a:ext uri="{9D8B030D-6E8A-4147-A177-3AD203B41FA5}">
                      <a16:colId xmlns:a16="http://schemas.microsoft.com/office/drawing/2014/main" val="2448723180"/>
                    </a:ext>
                  </a:extLst>
                </a:gridCol>
                <a:gridCol w="1691356">
                  <a:extLst>
                    <a:ext uri="{9D8B030D-6E8A-4147-A177-3AD203B41FA5}">
                      <a16:colId xmlns:a16="http://schemas.microsoft.com/office/drawing/2014/main" val="3912847061"/>
                    </a:ext>
                  </a:extLst>
                </a:gridCol>
                <a:gridCol w="1691356">
                  <a:extLst>
                    <a:ext uri="{9D8B030D-6E8A-4147-A177-3AD203B41FA5}">
                      <a16:colId xmlns:a16="http://schemas.microsoft.com/office/drawing/2014/main" val="2913315942"/>
                    </a:ext>
                  </a:extLst>
                </a:gridCol>
                <a:gridCol w="1691356">
                  <a:extLst>
                    <a:ext uri="{9D8B030D-6E8A-4147-A177-3AD203B41FA5}">
                      <a16:colId xmlns:a16="http://schemas.microsoft.com/office/drawing/2014/main" val="3985270605"/>
                    </a:ext>
                  </a:extLst>
                </a:gridCol>
                <a:gridCol w="1691356">
                  <a:extLst>
                    <a:ext uri="{9D8B030D-6E8A-4147-A177-3AD203B41FA5}">
                      <a16:colId xmlns:a16="http://schemas.microsoft.com/office/drawing/2014/main" val="2787962163"/>
                    </a:ext>
                  </a:extLst>
                </a:gridCol>
                <a:gridCol w="1691356">
                  <a:extLst>
                    <a:ext uri="{9D8B030D-6E8A-4147-A177-3AD203B41FA5}">
                      <a16:colId xmlns:a16="http://schemas.microsoft.com/office/drawing/2014/main" val="1109110005"/>
                    </a:ext>
                  </a:extLst>
                </a:gridCol>
              </a:tblGrid>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855758385"/>
                  </a:ext>
                </a:extLst>
              </a:tr>
              <a:tr h="370840">
                <a:tc>
                  <a:txBody>
                    <a:bodyPr/>
                    <a:lstStyle/>
                    <a:p>
                      <a:endParaRPr lang="en-IN"/>
                    </a:p>
                  </a:txBody>
                  <a:tcPr/>
                </a:tc>
                <a:tc>
                  <a:txBody>
                    <a:bodyPr/>
                    <a:lstStyle/>
                    <a:p>
                      <a:r>
                        <a:rPr lang="en-US" dirty="0"/>
                        <a:t>Idiot </a:t>
                      </a:r>
                      <a:r>
                        <a:rPr lang="en-US" dirty="0" err="1"/>
                        <a:t>Banna</a:t>
                      </a:r>
                      <a:endParaRPr lang="en-IN" dirty="0"/>
                    </a:p>
                  </a:txBody>
                  <a:tcPr/>
                </a:tc>
                <a:tc>
                  <a:txBody>
                    <a:bodyPr/>
                    <a:lstStyle/>
                    <a:p>
                      <a:r>
                        <a:rPr lang="en-IN" sz="1800" b="0" i="0" kern="1200" dirty="0">
                          <a:solidFill>
                            <a:schemeClr val="dk1"/>
                          </a:solidFill>
                          <a:effectLst/>
                          <a:latin typeface="+mn-lt"/>
                          <a:ea typeface="+mn-ea"/>
                          <a:cs typeface="+mn-cs"/>
                        </a:rPr>
                        <a:t>Amitabh Bhattacharya</a:t>
                      </a:r>
                      <a:endParaRPr lang="en-IN" dirty="0"/>
                    </a:p>
                  </a:txBody>
                  <a:tcPr/>
                </a:tc>
                <a:tc>
                  <a:txBody>
                    <a:bodyPr/>
                    <a:lstStyle/>
                    <a:p>
                      <a:r>
                        <a:rPr lang="en-IN" sz="1800" b="0" i="0" kern="1200" dirty="0">
                          <a:solidFill>
                            <a:schemeClr val="dk1"/>
                          </a:solidFill>
                          <a:effectLst/>
                          <a:latin typeface="+mn-lt"/>
                          <a:ea typeface="+mn-ea"/>
                          <a:cs typeface="+mn-cs"/>
                        </a:rPr>
                        <a:t>Jyoti </a:t>
                      </a:r>
                      <a:r>
                        <a:rPr lang="en-IN" sz="1800" b="0" i="0" kern="1200" dirty="0" err="1">
                          <a:solidFill>
                            <a:schemeClr val="dk1"/>
                          </a:solidFill>
                          <a:effectLst/>
                          <a:latin typeface="+mn-lt"/>
                          <a:ea typeface="+mn-ea"/>
                          <a:cs typeface="+mn-cs"/>
                        </a:rPr>
                        <a:t>Nooran</a:t>
                      </a:r>
                      <a:r>
                        <a:rPr lang="en-IN" sz="1800" b="0" i="0" kern="1200" dirty="0">
                          <a:solidFill>
                            <a:schemeClr val="dk1"/>
                          </a:solidFill>
                          <a:effectLst/>
                          <a:latin typeface="+mn-lt"/>
                          <a:ea typeface="+mn-ea"/>
                          <a:cs typeface="+mn-cs"/>
                        </a:rPr>
                        <a:t>, Sultana </a:t>
                      </a:r>
                      <a:r>
                        <a:rPr lang="en-IN" sz="1800" b="0" i="0" kern="1200" dirty="0" err="1">
                          <a:solidFill>
                            <a:schemeClr val="dk1"/>
                          </a:solidFill>
                          <a:effectLst/>
                          <a:latin typeface="+mn-lt"/>
                          <a:ea typeface="+mn-ea"/>
                          <a:cs typeface="+mn-cs"/>
                        </a:rPr>
                        <a:t>Nooran</a:t>
                      </a:r>
                      <a:endParaRPr lang="en-IN" dirty="0"/>
                    </a:p>
                  </a:txBody>
                  <a:tcPr/>
                </a:tc>
                <a:tc>
                  <a:txBody>
                    <a:bodyPr/>
                    <a:lstStyle/>
                    <a:p>
                      <a:endParaRPr lang="en-IN" dirty="0"/>
                    </a:p>
                  </a:txBody>
                  <a:tcPr/>
                </a:tc>
                <a:tc>
                  <a:txBody>
                    <a:bodyPr/>
                    <a:lstStyle/>
                    <a:p>
                      <a:r>
                        <a:rPr lang="en-IN" dirty="0">
                          <a:hlinkClick r:id="rId2"/>
                        </a:rPr>
                        <a:t>https://www.lyricsted.com/idiot-banna-lyrics-dangal/</a:t>
                      </a:r>
                      <a:endParaRPr lang="en-IN" dirty="0"/>
                    </a:p>
                  </a:txBody>
                  <a:tcPr/>
                </a:tc>
                <a:tc>
                  <a:txBody>
                    <a:bodyPr/>
                    <a:lstStyle/>
                    <a:p>
                      <a:r>
                        <a:rPr lang="en-IN" dirty="0">
                          <a:hlinkClick r:id="rId3"/>
                        </a:rPr>
                        <a:t>https://www.pendujatt.net/hindi-songs/song/idiot-banna-jyoti-nooran-sultana-nooran-dskgn.html</a:t>
                      </a:r>
                      <a:endParaRPr lang="en-IN" dirty="0"/>
                    </a:p>
                  </a:txBody>
                  <a:tcPr/>
                </a:tc>
                <a:extLst>
                  <a:ext uri="{0D108BD9-81ED-4DB2-BD59-A6C34878D82A}">
                    <a16:rowId xmlns:a16="http://schemas.microsoft.com/office/drawing/2014/main" val="3323917760"/>
                  </a:ext>
                </a:extLst>
              </a:tr>
              <a:tr h="387405">
                <a:tc>
                  <a:txBody>
                    <a:bodyPr/>
                    <a:lstStyle/>
                    <a:p>
                      <a:endParaRPr lang="en-IN"/>
                    </a:p>
                  </a:txBody>
                  <a:tcPr/>
                </a:tc>
                <a:tc>
                  <a:txBody>
                    <a:bodyPr/>
                    <a:lstStyle/>
                    <a:p>
                      <a:r>
                        <a:rPr lang="en-US" dirty="0" err="1"/>
                        <a:t>Naina</a:t>
                      </a:r>
                      <a:endParaRPr lang="en-IN" dirty="0"/>
                    </a:p>
                  </a:txBody>
                  <a:tcPr/>
                </a:tc>
                <a:tc>
                  <a:txBody>
                    <a:bodyPr/>
                    <a:lstStyle/>
                    <a:p>
                      <a:r>
                        <a:rPr lang="en-IN" sz="1800" b="0" i="0" kern="1200" dirty="0">
                          <a:solidFill>
                            <a:schemeClr val="dk1"/>
                          </a:solidFill>
                          <a:effectLst/>
                          <a:latin typeface="+mn-lt"/>
                          <a:ea typeface="+mn-ea"/>
                          <a:cs typeface="+mn-cs"/>
                        </a:rPr>
                        <a:t>‎</a:t>
                      </a:r>
                      <a:r>
                        <a:rPr lang="en-IN" sz="1800" b="0" i="0" u="none" strike="noStrike" kern="1200" dirty="0">
                          <a:solidFill>
                            <a:schemeClr val="dk1"/>
                          </a:solidFill>
                          <a:effectLst/>
                          <a:latin typeface="+mn-lt"/>
                          <a:ea typeface="+mn-ea"/>
                          <a:cs typeface="+mn-cs"/>
                        </a:rPr>
                        <a:t>Amitabh Bhattacharya</a:t>
                      </a:r>
                      <a:endParaRPr lang="en-IN" dirty="0"/>
                    </a:p>
                  </a:txBody>
                  <a:tcPr/>
                </a:tc>
                <a:tc>
                  <a:txBody>
                    <a:bodyPr/>
                    <a:lstStyle/>
                    <a:p>
                      <a:r>
                        <a:rPr lang="en-US" dirty="0"/>
                        <a:t>Arijit Singh</a:t>
                      </a:r>
                      <a:endParaRPr lang="en-IN" dirty="0"/>
                    </a:p>
                  </a:txBody>
                  <a:tcPr/>
                </a:tc>
                <a:tc>
                  <a:txBody>
                    <a:bodyPr/>
                    <a:lstStyle/>
                    <a:p>
                      <a:r>
                        <a:rPr lang="en-IN" sz="1800" b="0" i="0" u="none" kern="1200" dirty="0">
                          <a:solidFill>
                            <a:schemeClr val="dk1"/>
                          </a:solidFill>
                          <a:effectLst/>
                          <a:latin typeface="+mn-lt"/>
                          <a:ea typeface="+mn-ea"/>
                          <a:cs typeface="+mn-cs"/>
                        </a:rPr>
                        <a:t>Filmi</a:t>
                      </a:r>
                      <a:endParaRPr lang="en-IN" u="none" dirty="0"/>
                    </a:p>
                  </a:txBody>
                  <a:tcPr/>
                </a:tc>
                <a:tc>
                  <a:txBody>
                    <a:bodyPr/>
                    <a:lstStyle/>
                    <a:p>
                      <a:r>
                        <a:rPr lang="en-IN" dirty="0">
                          <a:hlinkClick r:id="rId4"/>
                        </a:rPr>
                        <a:t>https://www.lyricsted.com/naina-lyrics-dangal-arijit-singh/</a:t>
                      </a:r>
                      <a:endParaRPr lang="en-IN" dirty="0"/>
                    </a:p>
                  </a:txBody>
                  <a:tcPr/>
                </a:tc>
                <a:tc>
                  <a:txBody>
                    <a:bodyPr/>
                    <a:lstStyle/>
                    <a:p>
                      <a:r>
                        <a:rPr lang="en-IN" dirty="0">
                          <a:hlinkClick r:id="rId5"/>
                        </a:rPr>
                        <a:t>https://mr-jatt.im/latest-music/song/458374/Naina-Arijit-Singh-mp3-song.html</a:t>
                      </a:r>
                      <a:endParaRPr lang="en-IN" dirty="0"/>
                    </a:p>
                  </a:txBody>
                  <a:tcPr/>
                </a:tc>
                <a:extLst>
                  <a:ext uri="{0D108BD9-81ED-4DB2-BD59-A6C34878D82A}">
                    <a16:rowId xmlns:a16="http://schemas.microsoft.com/office/drawing/2014/main" val="1499142618"/>
                  </a:ext>
                </a:extLst>
              </a:tr>
              <a:tr h="370840">
                <a:tc>
                  <a:txBody>
                    <a:bodyPr/>
                    <a:lstStyle/>
                    <a:p>
                      <a:r>
                        <a:rPr lang="en-US" dirty="0" err="1"/>
                        <a:t>Dil</a:t>
                      </a:r>
                      <a:r>
                        <a:rPr lang="en-US" dirty="0"/>
                        <a:t> Bechara</a:t>
                      </a:r>
                      <a:endParaRPr lang="en-IN" dirty="0"/>
                    </a:p>
                  </a:txBody>
                  <a:tcPr/>
                </a:tc>
                <a:tc>
                  <a:txBody>
                    <a:bodyPr/>
                    <a:lstStyle/>
                    <a:p>
                      <a:r>
                        <a:rPr lang="en-US" dirty="0"/>
                        <a:t>Main </a:t>
                      </a:r>
                      <a:r>
                        <a:rPr lang="en-US" dirty="0" err="1"/>
                        <a:t>Tumhara</a:t>
                      </a:r>
                      <a:endParaRPr lang="en-IN" dirty="0"/>
                    </a:p>
                  </a:txBody>
                  <a:tcPr/>
                </a:tc>
                <a:tc>
                  <a:txBody>
                    <a:bodyPr/>
                    <a:lstStyle/>
                    <a:p>
                      <a:r>
                        <a:rPr lang="en-US" sz="1800" b="0" i="0" kern="1200" dirty="0">
                          <a:solidFill>
                            <a:schemeClr val="dk1"/>
                          </a:solidFill>
                          <a:effectLst/>
                          <a:latin typeface="+mn-lt"/>
                          <a:ea typeface="+mn-ea"/>
                          <a:cs typeface="+mn-cs"/>
                        </a:rPr>
                        <a:t>Amitabh Bhattacharya</a:t>
                      </a:r>
                      <a:endParaRPr lang="en-IN" dirty="0"/>
                    </a:p>
                  </a:txBody>
                  <a:tcPr/>
                </a:tc>
                <a:tc>
                  <a:txBody>
                    <a:bodyPr/>
                    <a:lstStyle/>
                    <a:p>
                      <a:r>
                        <a:rPr lang="en-IN" sz="1800" b="0" i="0" u="none" strike="noStrike" kern="1200" dirty="0" err="1">
                          <a:solidFill>
                            <a:schemeClr val="dk1"/>
                          </a:solidFill>
                          <a:effectLst/>
                          <a:latin typeface="+mn-lt"/>
                          <a:ea typeface="+mn-ea"/>
                          <a:cs typeface="+mn-cs"/>
                        </a:rPr>
                        <a:t>Jonita</a:t>
                      </a:r>
                      <a:r>
                        <a:rPr lang="en-IN" sz="1800" b="0" i="0" u="none" strike="noStrike" kern="1200" dirty="0">
                          <a:solidFill>
                            <a:schemeClr val="dk1"/>
                          </a:solidFill>
                          <a:effectLst/>
                          <a:latin typeface="+mn-lt"/>
                          <a:ea typeface="+mn-ea"/>
                          <a:cs typeface="+mn-cs"/>
                        </a:rPr>
                        <a:t> Gandhi</a:t>
                      </a:r>
                      <a:r>
                        <a:rPr lang="en-IN" sz="1800" b="0" i="0"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Hriday</a:t>
                      </a:r>
                      <a:r>
                        <a:rPr lang="en-IN" sz="1800" b="0" i="0" u="none" strike="noStrike"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Gattani</a:t>
                      </a:r>
                      <a:endParaRPr lang="en-IN" dirty="0"/>
                    </a:p>
                  </a:txBody>
                  <a:tcPr/>
                </a:tc>
                <a:tc>
                  <a:txBody>
                    <a:bodyPr/>
                    <a:lstStyle/>
                    <a:p>
                      <a:endParaRPr lang="en-IN" dirty="0"/>
                    </a:p>
                  </a:txBody>
                  <a:tcPr/>
                </a:tc>
                <a:tc>
                  <a:txBody>
                    <a:bodyPr/>
                    <a:lstStyle/>
                    <a:p>
                      <a:r>
                        <a:rPr lang="en-IN" dirty="0">
                          <a:hlinkClick r:id="rId6"/>
                        </a:rPr>
                        <a:t>https://www.ilyricshub.com/main-tumhara-dil-bechara/</a:t>
                      </a:r>
                      <a:endParaRPr lang="en-IN" dirty="0"/>
                    </a:p>
                  </a:txBody>
                  <a:tcPr/>
                </a:tc>
                <a:tc>
                  <a:txBody>
                    <a:bodyPr/>
                    <a:lstStyle/>
                    <a:p>
                      <a:r>
                        <a:rPr lang="en-IN" dirty="0">
                          <a:hlinkClick r:id="rId7"/>
                        </a:rPr>
                        <a:t>https://paglasongs.com/main-tumhara-mp3-songs.html</a:t>
                      </a:r>
                      <a:endParaRPr lang="en-IN" dirty="0"/>
                    </a:p>
                  </a:txBody>
                  <a:tcPr/>
                </a:tc>
                <a:extLst>
                  <a:ext uri="{0D108BD9-81ED-4DB2-BD59-A6C34878D82A}">
                    <a16:rowId xmlns:a16="http://schemas.microsoft.com/office/drawing/2014/main" val="256310193"/>
                  </a:ext>
                </a:extLst>
              </a:tr>
              <a:tr h="370840">
                <a:tc>
                  <a:txBody>
                    <a:bodyPr/>
                    <a:lstStyle/>
                    <a:p>
                      <a:endParaRPr lang="en-IN"/>
                    </a:p>
                  </a:txBody>
                  <a:tcPr/>
                </a:tc>
                <a:tc>
                  <a:txBody>
                    <a:bodyPr/>
                    <a:lstStyle/>
                    <a:p>
                      <a:r>
                        <a:rPr lang="en-US" dirty="0" err="1"/>
                        <a:t>Afreeda</a:t>
                      </a:r>
                      <a:endParaRPr lang="en-IN" dirty="0"/>
                    </a:p>
                  </a:txBody>
                  <a:tcPr/>
                </a:tc>
                <a:tc>
                  <a:txBody>
                    <a:bodyPr/>
                    <a:lstStyle/>
                    <a:p>
                      <a:r>
                        <a:rPr lang="en-IN" sz="1800" b="0" i="0" kern="1200" dirty="0">
                          <a:solidFill>
                            <a:schemeClr val="dk1"/>
                          </a:solidFill>
                          <a:effectLst/>
                          <a:latin typeface="+mn-lt"/>
                          <a:ea typeface="+mn-ea"/>
                          <a:cs typeface="+mn-cs"/>
                        </a:rPr>
                        <a:t>Amitabh Bhattacharya</a:t>
                      </a:r>
                      <a:endParaRPr lang="en-IN"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Raja Kumari, Sanaa Moussa</a:t>
                      </a:r>
                      <a:endParaRPr lang="en-IN" b="0" dirty="0"/>
                    </a:p>
                  </a:txBody>
                  <a:tcPr/>
                </a:tc>
                <a:tc>
                  <a:txBody>
                    <a:bodyPr/>
                    <a:lstStyle/>
                    <a:p>
                      <a:endParaRPr lang="en-IN" dirty="0"/>
                    </a:p>
                  </a:txBody>
                  <a:tcPr/>
                </a:tc>
                <a:tc>
                  <a:txBody>
                    <a:bodyPr/>
                    <a:lstStyle/>
                    <a:p>
                      <a:r>
                        <a:rPr lang="en-IN" sz="1600" dirty="0">
                          <a:hlinkClick r:id="rId8"/>
                        </a:rPr>
                        <a:t>https://www.lyricsgoal.com/afreeda-raja-kumari-dil-bechara/</a:t>
                      </a:r>
                      <a:endParaRPr lang="en-IN" sz="1600" dirty="0"/>
                    </a:p>
                  </a:txBody>
                  <a:tcPr/>
                </a:tc>
                <a:tc>
                  <a:txBody>
                    <a:bodyPr/>
                    <a:lstStyle/>
                    <a:p>
                      <a:r>
                        <a:rPr lang="en-IN" dirty="0">
                          <a:hlinkClick r:id="rId9"/>
                        </a:rPr>
                        <a:t>https://pagalworld.us/26068/afreeda-mp3-songs.html</a:t>
                      </a:r>
                      <a:endParaRPr lang="en-IN" dirty="0"/>
                    </a:p>
                  </a:txBody>
                  <a:tcPr/>
                </a:tc>
                <a:extLst>
                  <a:ext uri="{0D108BD9-81ED-4DB2-BD59-A6C34878D82A}">
                    <a16:rowId xmlns:a16="http://schemas.microsoft.com/office/drawing/2014/main" val="3473875778"/>
                  </a:ext>
                </a:extLst>
              </a:tr>
            </a:tbl>
          </a:graphicData>
        </a:graphic>
      </p:graphicFrame>
    </p:spTree>
    <p:extLst>
      <p:ext uri="{BB962C8B-B14F-4D97-AF65-F5344CB8AC3E}">
        <p14:creationId xmlns:p14="http://schemas.microsoft.com/office/powerpoint/2010/main" val="1541678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A7F1A15-B7B9-4A8A-A39E-F6A74E922068}"/>
              </a:ext>
            </a:extLst>
          </p:cNvPr>
          <p:cNvGraphicFramePr>
            <a:graphicFrameLocks noGrp="1"/>
          </p:cNvGraphicFramePr>
          <p:nvPr>
            <p:extLst>
              <p:ext uri="{D42A27DB-BD31-4B8C-83A1-F6EECF244321}">
                <p14:modId xmlns:p14="http://schemas.microsoft.com/office/powerpoint/2010/main" val="441116350"/>
              </p:ext>
            </p:extLst>
          </p:nvPr>
        </p:nvGraphicFramePr>
        <p:xfrm>
          <a:off x="246492" y="0"/>
          <a:ext cx="11879245" cy="6863080"/>
        </p:xfrm>
        <a:graphic>
          <a:graphicData uri="http://schemas.openxmlformats.org/drawingml/2006/table">
            <a:tbl>
              <a:tblPr firstRow="1" bandRow="1">
                <a:tableStyleId>{5C22544A-7EE6-4342-B048-85BDC9FD1C3A}</a:tableStyleId>
              </a:tblPr>
              <a:tblGrid>
                <a:gridCol w="1697035">
                  <a:extLst>
                    <a:ext uri="{9D8B030D-6E8A-4147-A177-3AD203B41FA5}">
                      <a16:colId xmlns:a16="http://schemas.microsoft.com/office/drawing/2014/main" val="1451391478"/>
                    </a:ext>
                  </a:extLst>
                </a:gridCol>
                <a:gridCol w="1697035">
                  <a:extLst>
                    <a:ext uri="{9D8B030D-6E8A-4147-A177-3AD203B41FA5}">
                      <a16:colId xmlns:a16="http://schemas.microsoft.com/office/drawing/2014/main" val="1028336469"/>
                    </a:ext>
                  </a:extLst>
                </a:gridCol>
                <a:gridCol w="1697035">
                  <a:extLst>
                    <a:ext uri="{9D8B030D-6E8A-4147-A177-3AD203B41FA5}">
                      <a16:colId xmlns:a16="http://schemas.microsoft.com/office/drawing/2014/main" val="467424750"/>
                    </a:ext>
                  </a:extLst>
                </a:gridCol>
                <a:gridCol w="1697035">
                  <a:extLst>
                    <a:ext uri="{9D8B030D-6E8A-4147-A177-3AD203B41FA5}">
                      <a16:colId xmlns:a16="http://schemas.microsoft.com/office/drawing/2014/main" val="182515126"/>
                    </a:ext>
                  </a:extLst>
                </a:gridCol>
                <a:gridCol w="1697035">
                  <a:extLst>
                    <a:ext uri="{9D8B030D-6E8A-4147-A177-3AD203B41FA5}">
                      <a16:colId xmlns:a16="http://schemas.microsoft.com/office/drawing/2014/main" val="4249963055"/>
                    </a:ext>
                  </a:extLst>
                </a:gridCol>
                <a:gridCol w="1697035">
                  <a:extLst>
                    <a:ext uri="{9D8B030D-6E8A-4147-A177-3AD203B41FA5}">
                      <a16:colId xmlns:a16="http://schemas.microsoft.com/office/drawing/2014/main" val="1658391305"/>
                    </a:ext>
                  </a:extLst>
                </a:gridCol>
                <a:gridCol w="1697035">
                  <a:extLst>
                    <a:ext uri="{9D8B030D-6E8A-4147-A177-3AD203B41FA5}">
                      <a16:colId xmlns:a16="http://schemas.microsoft.com/office/drawing/2014/main" val="3740218186"/>
                    </a:ext>
                  </a:extLst>
                </a:gridCol>
              </a:tblGrid>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848743921"/>
                  </a:ext>
                </a:extLst>
              </a:tr>
              <a:tr h="370840">
                <a:tc>
                  <a:txBody>
                    <a:bodyPr/>
                    <a:lstStyle/>
                    <a:p>
                      <a:endParaRPr lang="en-IN"/>
                    </a:p>
                  </a:txBody>
                  <a:tcPr/>
                </a:tc>
                <a:tc>
                  <a:txBody>
                    <a:bodyPr/>
                    <a:lstStyle/>
                    <a:p>
                      <a:r>
                        <a:rPr lang="en-US" dirty="0" err="1"/>
                        <a:t>Dil</a:t>
                      </a:r>
                      <a:r>
                        <a:rPr lang="en-US" dirty="0"/>
                        <a:t> Bechara</a:t>
                      </a:r>
                      <a:endParaRPr lang="en-IN" dirty="0"/>
                    </a:p>
                  </a:txBody>
                  <a:tcPr/>
                </a:tc>
                <a:tc>
                  <a:txBody>
                    <a:bodyPr/>
                    <a:lstStyle/>
                    <a:p>
                      <a:r>
                        <a:rPr lang="en-US" sz="1800" b="0" i="0" kern="1200" dirty="0">
                          <a:solidFill>
                            <a:schemeClr val="dk1"/>
                          </a:solidFill>
                          <a:effectLst/>
                          <a:latin typeface="+mn-lt"/>
                          <a:ea typeface="+mn-ea"/>
                          <a:cs typeface="+mn-cs"/>
                        </a:rPr>
                        <a:t>Amitabh Bhattacharya</a:t>
                      </a:r>
                      <a:endParaRPr lang="en-IN" dirty="0"/>
                    </a:p>
                  </a:txBody>
                  <a:tcPr/>
                </a:tc>
                <a:tc>
                  <a:txBody>
                    <a:bodyPr/>
                    <a:lstStyle/>
                    <a:p>
                      <a:r>
                        <a:rPr lang="en-IN" sz="1800" b="0" i="0" u="none" strike="noStrike" kern="1200" dirty="0">
                          <a:solidFill>
                            <a:schemeClr val="dk1"/>
                          </a:solidFill>
                          <a:effectLst/>
                          <a:latin typeface="+mn-lt"/>
                          <a:ea typeface="+mn-ea"/>
                          <a:cs typeface="+mn-cs"/>
                        </a:rPr>
                        <a:t>AR Rahman</a:t>
                      </a:r>
                      <a:endParaRPr lang="en-IN" b="0" dirty="0"/>
                    </a:p>
                  </a:txBody>
                  <a:tcPr/>
                </a:tc>
                <a:tc>
                  <a:txBody>
                    <a:bodyPr/>
                    <a:lstStyle/>
                    <a:p>
                      <a:endParaRPr lang="en-IN" dirty="0"/>
                    </a:p>
                  </a:txBody>
                  <a:tcPr/>
                </a:tc>
                <a:tc>
                  <a:txBody>
                    <a:bodyPr/>
                    <a:lstStyle/>
                    <a:p>
                      <a:r>
                        <a:rPr lang="en-IN" dirty="0">
                          <a:hlinkClick r:id="rId2"/>
                        </a:rPr>
                        <a:t>https://www.lyricsmint.com/dil-bechara/dil-bechara-title-track</a:t>
                      </a:r>
                      <a:endParaRPr lang="en-IN" dirty="0"/>
                    </a:p>
                  </a:txBody>
                  <a:tcPr/>
                </a:tc>
                <a:tc>
                  <a:txBody>
                    <a:bodyPr/>
                    <a:lstStyle/>
                    <a:p>
                      <a:r>
                        <a:rPr lang="en-IN" dirty="0">
                          <a:hlinkClick r:id="rId3"/>
                        </a:rPr>
                        <a:t>https://pagalworld.us/26063/dil-bechara-mp3-songs.html</a:t>
                      </a:r>
                      <a:endParaRPr lang="en-IN" dirty="0"/>
                    </a:p>
                  </a:txBody>
                  <a:tcPr/>
                </a:tc>
                <a:extLst>
                  <a:ext uri="{0D108BD9-81ED-4DB2-BD59-A6C34878D82A}">
                    <a16:rowId xmlns:a16="http://schemas.microsoft.com/office/drawing/2014/main" val="1743698253"/>
                  </a:ext>
                </a:extLst>
              </a:tr>
              <a:tr h="370840">
                <a:tc>
                  <a:txBody>
                    <a:bodyPr/>
                    <a:lstStyle/>
                    <a:p>
                      <a:endParaRPr lang="en-IN"/>
                    </a:p>
                  </a:txBody>
                  <a:tcPr/>
                </a:tc>
                <a:tc>
                  <a:txBody>
                    <a:bodyPr/>
                    <a:lstStyle/>
                    <a:p>
                      <a:r>
                        <a:rPr lang="en-US" dirty="0" err="1"/>
                        <a:t>Taare</a:t>
                      </a:r>
                      <a:r>
                        <a:rPr lang="en-US" dirty="0"/>
                        <a:t> Gin</a:t>
                      </a:r>
                      <a:endParaRPr lang="en-IN" dirty="0"/>
                    </a:p>
                  </a:txBody>
                  <a:tcPr/>
                </a:tc>
                <a:tc>
                  <a:txBody>
                    <a:bodyPr/>
                    <a:lstStyle/>
                    <a:p>
                      <a:r>
                        <a:rPr lang="en-US" sz="1800" b="0" i="0" kern="1200" dirty="0">
                          <a:solidFill>
                            <a:schemeClr val="dk1"/>
                          </a:solidFill>
                          <a:effectLst/>
                          <a:latin typeface="+mn-lt"/>
                          <a:ea typeface="+mn-ea"/>
                          <a:cs typeface="+mn-cs"/>
                        </a:rPr>
                        <a:t>Amitabh Bhattacharya</a:t>
                      </a:r>
                      <a:endParaRPr lang="en-IN" dirty="0"/>
                    </a:p>
                  </a:txBody>
                  <a:tcPr/>
                </a:tc>
                <a:tc>
                  <a:txBody>
                    <a:bodyPr/>
                    <a:lstStyle/>
                    <a:p>
                      <a:r>
                        <a:rPr lang="en-US" sz="1800" b="0" i="0" u="none" strike="noStrike" kern="1200" dirty="0">
                          <a:solidFill>
                            <a:schemeClr val="dk1"/>
                          </a:solidFill>
                          <a:effectLst/>
                          <a:latin typeface="+mn-lt"/>
                          <a:ea typeface="+mn-ea"/>
                          <a:cs typeface="+mn-cs"/>
                        </a:rPr>
                        <a:t>Mohit Chauhan</a:t>
                      </a:r>
                      <a:r>
                        <a:rPr lang="en-US" sz="1800" b="0" i="0" kern="1200" dirty="0">
                          <a:solidFill>
                            <a:schemeClr val="dk1"/>
                          </a:solidFill>
                          <a:effectLst/>
                          <a:latin typeface="+mn-lt"/>
                          <a:ea typeface="+mn-ea"/>
                          <a:cs typeface="+mn-cs"/>
                        </a:rPr>
                        <a:t>, </a:t>
                      </a:r>
                    </a:p>
                    <a:p>
                      <a:r>
                        <a:rPr lang="en-US" sz="1800" b="0" i="0" u="none" strike="noStrike" kern="1200" dirty="0">
                          <a:solidFill>
                            <a:schemeClr val="dk1"/>
                          </a:solidFill>
                          <a:effectLst/>
                          <a:latin typeface="+mn-lt"/>
                          <a:ea typeface="+mn-ea"/>
                          <a:cs typeface="+mn-cs"/>
                        </a:rPr>
                        <a:t>Shreya Ghoshal</a:t>
                      </a:r>
                      <a:endParaRPr lang="en-IN" dirty="0"/>
                    </a:p>
                  </a:txBody>
                  <a:tcPr/>
                </a:tc>
                <a:tc>
                  <a:txBody>
                    <a:bodyPr/>
                    <a:lstStyle/>
                    <a:p>
                      <a:endParaRPr lang="en-IN" dirty="0"/>
                    </a:p>
                  </a:txBody>
                  <a:tcPr/>
                </a:tc>
                <a:tc>
                  <a:txBody>
                    <a:bodyPr/>
                    <a:lstStyle/>
                    <a:p>
                      <a:r>
                        <a:rPr lang="en-IN" dirty="0">
                          <a:hlinkClick r:id="rId4"/>
                        </a:rPr>
                        <a:t>https://www.ilyricshub.com/taare-ginn-dil-bechara/</a:t>
                      </a:r>
                      <a:endParaRPr lang="en-IN" dirty="0"/>
                    </a:p>
                  </a:txBody>
                  <a:tcPr/>
                </a:tc>
                <a:tc>
                  <a:txBody>
                    <a:bodyPr/>
                    <a:lstStyle/>
                    <a:p>
                      <a:r>
                        <a:rPr lang="en-IN" dirty="0">
                          <a:hlinkClick r:id="rId5"/>
                        </a:rPr>
                        <a:t>https://paglasongs.com/tare-gin-mp3-songs.html</a:t>
                      </a:r>
                      <a:endParaRPr lang="en-IN" dirty="0"/>
                    </a:p>
                  </a:txBody>
                  <a:tcPr/>
                </a:tc>
                <a:extLst>
                  <a:ext uri="{0D108BD9-81ED-4DB2-BD59-A6C34878D82A}">
                    <a16:rowId xmlns:a16="http://schemas.microsoft.com/office/drawing/2014/main" val="3417696536"/>
                  </a:ext>
                </a:extLst>
              </a:tr>
              <a:tr h="370840">
                <a:tc>
                  <a:txBody>
                    <a:bodyPr/>
                    <a:lstStyle/>
                    <a:p>
                      <a:endParaRPr lang="en-IN"/>
                    </a:p>
                  </a:txBody>
                  <a:tcPr/>
                </a:tc>
                <a:tc>
                  <a:txBody>
                    <a:bodyPr/>
                    <a:lstStyle/>
                    <a:p>
                      <a:r>
                        <a:rPr lang="en-US" dirty="0" err="1"/>
                        <a:t>Khulke</a:t>
                      </a:r>
                      <a:r>
                        <a:rPr lang="en-US" dirty="0"/>
                        <a:t> </a:t>
                      </a:r>
                      <a:r>
                        <a:rPr lang="en-US" dirty="0" err="1"/>
                        <a:t>Jeene</a:t>
                      </a:r>
                      <a:r>
                        <a:rPr lang="en-US" dirty="0"/>
                        <a:t> Ka</a:t>
                      </a:r>
                      <a:endParaRPr lang="en-IN" dirty="0"/>
                    </a:p>
                  </a:txBody>
                  <a:tcPr/>
                </a:tc>
                <a:tc>
                  <a:txBody>
                    <a:bodyPr/>
                    <a:lstStyle/>
                    <a:p>
                      <a:r>
                        <a:rPr lang="en-US" sz="1800" b="0" i="0" kern="1200" dirty="0">
                          <a:solidFill>
                            <a:schemeClr val="dk1"/>
                          </a:solidFill>
                          <a:effectLst/>
                          <a:latin typeface="+mn-lt"/>
                          <a:ea typeface="+mn-ea"/>
                          <a:cs typeface="+mn-cs"/>
                        </a:rPr>
                        <a:t>Amitabh Bhattacharya</a:t>
                      </a:r>
                      <a:endParaRPr lang="en-IN" dirty="0"/>
                    </a:p>
                  </a:txBody>
                  <a:tcPr/>
                </a:tc>
                <a:tc>
                  <a:txBody>
                    <a:bodyPr/>
                    <a:lstStyle/>
                    <a:p>
                      <a:r>
                        <a:rPr lang="en-US" sz="1800" b="0" i="0" u="none" strike="noStrike" kern="1200" dirty="0">
                          <a:solidFill>
                            <a:schemeClr val="dk1"/>
                          </a:solidFill>
                          <a:effectLst/>
                          <a:latin typeface="+mn-lt"/>
                          <a:ea typeface="+mn-ea"/>
                          <a:cs typeface="+mn-cs"/>
                        </a:rPr>
                        <a:t>Arijit Singh</a:t>
                      </a:r>
                      <a:r>
                        <a:rPr lang="en-US" sz="1800" b="0" i="0"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Shashaa</a:t>
                      </a:r>
                      <a:r>
                        <a:rPr lang="en-US" sz="1800" b="0" i="0" u="none" strike="noStrike" kern="1200" dirty="0">
                          <a:solidFill>
                            <a:schemeClr val="dk1"/>
                          </a:solidFill>
                          <a:effectLst/>
                          <a:latin typeface="+mn-lt"/>
                          <a:ea typeface="+mn-ea"/>
                          <a:cs typeface="+mn-cs"/>
                        </a:rPr>
                        <a:t> Tirupati</a:t>
                      </a:r>
                      <a:endParaRPr lang="en-IN" dirty="0"/>
                    </a:p>
                  </a:txBody>
                  <a:tcPr/>
                </a:tc>
                <a:tc>
                  <a:txBody>
                    <a:bodyPr/>
                    <a:lstStyle/>
                    <a:p>
                      <a:endParaRPr lang="en-IN" dirty="0"/>
                    </a:p>
                  </a:txBody>
                  <a:tcPr/>
                </a:tc>
                <a:tc>
                  <a:txBody>
                    <a:bodyPr/>
                    <a:lstStyle/>
                    <a:p>
                      <a:r>
                        <a:rPr lang="en-IN" dirty="0">
                          <a:hlinkClick r:id="rId6"/>
                        </a:rPr>
                        <a:t>https://www.ilyricshub.com/khulke-jeene-ka-dil-bechara-arijit-singh/</a:t>
                      </a:r>
                      <a:endParaRPr lang="en-IN" dirty="0"/>
                    </a:p>
                  </a:txBody>
                  <a:tcPr/>
                </a:tc>
                <a:tc>
                  <a:txBody>
                    <a:bodyPr/>
                    <a:lstStyle/>
                    <a:p>
                      <a:r>
                        <a:rPr lang="en-IN" dirty="0">
                          <a:hlinkClick r:id="rId7"/>
                        </a:rPr>
                        <a:t>https://pagalworld.us/26065/khulke-jeene-ka-mp3-songs.html</a:t>
                      </a:r>
                      <a:endParaRPr lang="en-IN" dirty="0"/>
                    </a:p>
                  </a:txBody>
                  <a:tcPr/>
                </a:tc>
                <a:extLst>
                  <a:ext uri="{0D108BD9-81ED-4DB2-BD59-A6C34878D82A}">
                    <a16:rowId xmlns:a16="http://schemas.microsoft.com/office/drawing/2014/main" val="2502576371"/>
                  </a:ext>
                </a:extLst>
              </a:tr>
              <a:tr h="370840">
                <a:tc>
                  <a:txBody>
                    <a:bodyPr/>
                    <a:lstStyle/>
                    <a:p>
                      <a:endParaRPr lang="en-IN"/>
                    </a:p>
                  </a:txBody>
                  <a:tcPr/>
                </a:tc>
                <a:tc>
                  <a:txBody>
                    <a:bodyPr/>
                    <a:lstStyle/>
                    <a:p>
                      <a:r>
                        <a:rPr lang="en-US" dirty="0" err="1"/>
                        <a:t>Maskhari</a:t>
                      </a:r>
                      <a:endParaRPr lang="en-IN" dirty="0"/>
                    </a:p>
                  </a:txBody>
                  <a:tcPr/>
                </a:tc>
                <a:tc>
                  <a:txBody>
                    <a:bodyPr/>
                    <a:lstStyle/>
                    <a:p>
                      <a:r>
                        <a:rPr lang="en-US" sz="1800" b="0" i="0" kern="1200" dirty="0">
                          <a:solidFill>
                            <a:schemeClr val="dk1"/>
                          </a:solidFill>
                          <a:effectLst/>
                          <a:latin typeface="+mn-lt"/>
                          <a:ea typeface="+mn-ea"/>
                          <a:cs typeface="+mn-cs"/>
                        </a:rPr>
                        <a:t>Amitabh Bhattacharya</a:t>
                      </a:r>
                      <a:endParaRPr lang="en-IN" dirty="0"/>
                    </a:p>
                  </a:txBody>
                  <a:tcPr/>
                </a:tc>
                <a:tc>
                  <a:txBody>
                    <a:bodyPr/>
                    <a:lstStyle/>
                    <a:p>
                      <a:r>
                        <a:rPr lang="en-IN" sz="1800" b="0" i="0" u="none" strike="noStrike" kern="1200" dirty="0">
                          <a:solidFill>
                            <a:schemeClr val="dk1"/>
                          </a:solidFill>
                          <a:effectLst/>
                          <a:latin typeface="+mn-lt"/>
                          <a:ea typeface="+mn-ea"/>
                          <a:cs typeface="+mn-cs"/>
                        </a:rPr>
                        <a:t>Sunidhi Chauhan</a:t>
                      </a:r>
                      <a:r>
                        <a:rPr lang="en-IN" sz="1800" b="0" i="0" kern="1200" dirty="0">
                          <a:solidFill>
                            <a:schemeClr val="dk1"/>
                          </a:solidFill>
                          <a:effectLst/>
                          <a:latin typeface="+mn-lt"/>
                          <a:ea typeface="+mn-ea"/>
                          <a:cs typeface="+mn-cs"/>
                        </a:rPr>
                        <a:t>,</a:t>
                      </a:r>
                    </a:p>
                    <a:p>
                      <a:r>
                        <a:rPr lang="en-IN" sz="1800" b="0" i="0"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Hriday</a:t>
                      </a:r>
                      <a:r>
                        <a:rPr lang="en-IN" sz="1800" b="0" i="0" u="none" strike="noStrike"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Gattani</a:t>
                      </a:r>
                      <a:endParaRPr lang="en-IN" dirty="0"/>
                    </a:p>
                  </a:txBody>
                  <a:tcPr/>
                </a:tc>
                <a:tc>
                  <a:txBody>
                    <a:bodyPr/>
                    <a:lstStyle/>
                    <a:p>
                      <a:endParaRPr lang="en-IN" dirty="0"/>
                    </a:p>
                  </a:txBody>
                  <a:tcPr/>
                </a:tc>
                <a:tc>
                  <a:txBody>
                    <a:bodyPr/>
                    <a:lstStyle/>
                    <a:p>
                      <a:r>
                        <a:rPr lang="en-IN" dirty="0">
                          <a:hlinkClick r:id="rId8"/>
                        </a:rPr>
                        <a:t>https://www.ilyricshub.com/maskhari-dil-bechara/</a:t>
                      </a:r>
                      <a:endParaRPr lang="en-IN" dirty="0"/>
                    </a:p>
                  </a:txBody>
                  <a:tcPr/>
                </a:tc>
                <a:tc>
                  <a:txBody>
                    <a:bodyPr/>
                    <a:lstStyle/>
                    <a:p>
                      <a:r>
                        <a:rPr lang="en-IN" dirty="0">
                          <a:hlinkClick r:id="rId9"/>
                        </a:rPr>
                        <a:t>https://pagalworld.us/26067/maskhari-mp3-songs.html</a:t>
                      </a:r>
                      <a:endParaRPr lang="en-IN" dirty="0"/>
                    </a:p>
                  </a:txBody>
                  <a:tcPr/>
                </a:tc>
                <a:extLst>
                  <a:ext uri="{0D108BD9-81ED-4DB2-BD59-A6C34878D82A}">
                    <a16:rowId xmlns:a16="http://schemas.microsoft.com/office/drawing/2014/main" val="4178297271"/>
                  </a:ext>
                </a:extLst>
              </a:tr>
              <a:tr h="370840">
                <a:tc>
                  <a:txBody>
                    <a:bodyPr/>
                    <a:lstStyle/>
                    <a:p>
                      <a:endParaRPr lang="en-IN"/>
                    </a:p>
                  </a:txBody>
                  <a:tcPr/>
                </a:tc>
                <a:tc>
                  <a:txBody>
                    <a:bodyPr/>
                    <a:lstStyle/>
                    <a:p>
                      <a:r>
                        <a:rPr lang="en-US" dirty="0" err="1"/>
                        <a:t>Mera</a:t>
                      </a:r>
                      <a:r>
                        <a:rPr lang="en-US" dirty="0"/>
                        <a:t> Naam </a:t>
                      </a:r>
                      <a:r>
                        <a:rPr lang="en-US" dirty="0" err="1"/>
                        <a:t>Kizie</a:t>
                      </a:r>
                      <a:endParaRPr lang="en-IN" dirty="0"/>
                    </a:p>
                  </a:txBody>
                  <a:tcPr/>
                </a:tc>
                <a:tc>
                  <a:txBody>
                    <a:bodyPr/>
                    <a:lstStyle/>
                    <a:p>
                      <a:r>
                        <a:rPr lang="en-US" sz="1800" b="0" i="0" kern="1200" dirty="0">
                          <a:solidFill>
                            <a:schemeClr val="dk1"/>
                          </a:solidFill>
                          <a:effectLst/>
                          <a:latin typeface="+mn-lt"/>
                          <a:ea typeface="+mn-ea"/>
                          <a:cs typeface="+mn-cs"/>
                        </a:rPr>
                        <a:t>Amitabh Bhattacharya</a:t>
                      </a:r>
                      <a:endParaRPr lang="en-IN" dirty="0"/>
                    </a:p>
                  </a:txBody>
                  <a:tcPr/>
                </a:tc>
                <a:tc>
                  <a:txBody>
                    <a:bodyPr/>
                    <a:lstStyle/>
                    <a:p>
                      <a:r>
                        <a:rPr lang="en-US" sz="1800" b="0" i="0" u="none" strike="noStrike" kern="1200" dirty="0">
                          <a:solidFill>
                            <a:schemeClr val="dk1"/>
                          </a:solidFill>
                          <a:effectLst/>
                          <a:latin typeface="+mn-lt"/>
                          <a:ea typeface="+mn-ea"/>
                          <a:cs typeface="+mn-cs"/>
                        </a:rPr>
                        <a:t>Aditya Narayan</a:t>
                      </a:r>
                      <a:r>
                        <a:rPr lang="en-US" sz="1800" b="0" i="0"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Poorvi</a:t>
                      </a:r>
                      <a:r>
                        <a:rPr lang="en-US" sz="1800" b="0" i="0" u="none" strike="noStrike" kern="1200" dirty="0">
                          <a:solidFill>
                            <a:schemeClr val="dk1"/>
                          </a:solidFill>
                          <a:effectLst/>
                          <a:latin typeface="+mn-lt"/>
                          <a:ea typeface="+mn-ea"/>
                          <a:cs typeface="+mn-cs"/>
                        </a:rPr>
                        <a:t> </a:t>
                      </a:r>
                      <a:r>
                        <a:rPr lang="en-US" sz="1800" b="0" i="0" u="none" strike="noStrike" kern="1200" dirty="0" err="1">
                          <a:solidFill>
                            <a:schemeClr val="dk1"/>
                          </a:solidFill>
                          <a:effectLst/>
                          <a:latin typeface="+mn-lt"/>
                          <a:ea typeface="+mn-ea"/>
                          <a:cs typeface="+mn-cs"/>
                        </a:rPr>
                        <a:t>Koutish</a:t>
                      </a:r>
                      <a:endParaRPr lang="en-IN" dirty="0"/>
                    </a:p>
                  </a:txBody>
                  <a:tcPr/>
                </a:tc>
                <a:tc>
                  <a:txBody>
                    <a:bodyPr/>
                    <a:lstStyle/>
                    <a:p>
                      <a:endParaRPr lang="en-IN" dirty="0"/>
                    </a:p>
                  </a:txBody>
                  <a:tcPr/>
                </a:tc>
                <a:tc>
                  <a:txBody>
                    <a:bodyPr/>
                    <a:lstStyle/>
                    <a:p>
                      <a:r>
                        <a:rPr lang="en-IN" dirty="0">
                          <a:hlinkClick r:id="rId10"/>
                        </a:rPr>
                        <a:t>https://www.ilyricshub.com/mera-naam-kizie-dil-bechara/</a:t>
                      </a:r>
                      <a:endParaRPr lang="en-IN" dirty="0"/>
                    </a:p>
                  </a:txBody>
                  <a:tcPr/>
                </a:tc>
                <a:tc>
                  <a:txBody>
                    <a:bodyPr/>
                    <a:lstStyle/>
                    <a:p>
                      <a:r>
                        <a:rPr lang="en-IN">
                          <a:hlinkClick r:id="rId11"/>
                        </a:rPr>
                        <a:t>https://paglasongs.com/mera-naam-kizie-mp3-songs.html</a:t>
                      </a:r>
                      <a:endParaRPr lang="en-IN" dirty="0"/>
                    </a:p>
                  </a:txBody>
                  <a:tcPr/>
                </a:tc>
                <a:extLst>
                  <a:ext uri="{0D108BD9-81ED-4DB2-BD59-A6C34878D82A}">
                    <a16:rowId xmlns:a16="http://schemas.microsoft.com/office/drawing/2014/main" val="2716455042"/>
                  </a:ext>
                </a:extLst>
              </a:tr>
            </a:tbl>
          </a:graphicData>
        </a:graphic>
      </p:graphicFrame>
    </p:spTree>
    <p:extLst>
      <p:ext uri="{BB962C8B-B14F-4D97-AF65-F5344CB8AC3E}">
        <p14:creationId xmlns:p14="http://schemas.microsoft.com/office/powerpoint/2010/main" val="3728574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D4BA3-AE7C-41E4-8D31-3A91E6734B30}"/>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A09EF192-9D02-4A29-ADA2-1DB700C7FD21}"/>
              </a:ext>
            </a:extLst>
          </p:cNvPr>
          <p:cNvSpPr>
            <a:spLocks noGrp="1"/>
          </p:cNvSpPr>
          <p:nvPr>
            <p:ph idx="1"/>
          </p:nvPr>
        </p:nvSpPr>
        <p:spPr/>
        <p:txBody>
          <a:bodyPr/>
          <a:lstStyle/>
          <a:p>
            <a:r>
              <a:rPr lang="en-US" dirty="0"/>
              <a:t>The music record database project is to categorize and catalog all the songs for their information like their genre, singers, lyricist, from where to download etc.. This idea was selected by us due to our common interest in music and also the fact that often we remember a song by not its name but by its some other info like album name or singer name and so we wish to provide the users with a space where they can find the music they are looking for or that they desire to listen without surfing through the whole internet.  </a:t>
            </a:r>
            <a:endParaRPr lang="en-IN" dirty="0"/>
          </a:p>
        </p:txBody>
      </p:sp>
    </p:spTree>
    <p:extLst>
      <p:ext uri="{BB962C8B-B14F-4D97-AF65-F5344CB8AC3E}">
        <p14:creationId xmlns:p14="http://schemas.microsoft.com/office/powerpoint/2010/main" val="183568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83F1D-7757-4366-A720-BFDD87C2A00F}"/>
              </a:ext>
            </a:extLst>
          </p:cNvPr>
          <p:cNvSpPr>
            <a:spLocks noGrp="1"/>
          </p:cNvSpPr>
          <p:nvPr>
            <p:ph type="title"/>
          </p:nvPr>
        </p:nvSpPr>
        <p:spPr/>
        <p:txBody>
          <a:bodyPr/>
          <a:lstStyle/>
          <a:p>
            <a:r>
              <a:rPr lang="en-US" dirty="0"/>
              <a:t>ER-DIAGRAM</a:t>
            </a:r>
            <a:endParaRPr lang="en-IN" dirty="0"/>
          </a:p>
        </p:txBody>
      </p:sp>
      <p:pic>
        <p:nvPicPr>
          <p:cNvPr id="5" name="Content Placeholder 4">
            <a:extLst>
              <a:ext uri="{FF2B5EF4-FFF2-40B4-BE49-F238E27FC236}">
                <a16:creationId xmlns:a16="http://schemas.microsoft.com/office/drawing/2014/main" id="{64BE75E9-2AC2-40D0-8178-BBB0CEACFE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9434" y="1825625"/>
            <a:ext cx="7133131" cy="4351338"/>
          </a:xfrm>
        </p:spPr>
      </p:pic>
    </p:spTree>
    <p:extLst>
      <p:ext uri="{BB962C8B-B14F-4D97-AF65-F5344CB8AC3E}">
        <p14:creationId xmlns:p14="http://schemas.microsoft.com/office/powerpoint/2010/main" val="2082093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92B31-8043-48C6-8CF2-799D2967A6AC}"/>
              </a:ext>
            </a:extLst>
          </p:cNvPr>
          <p:cNvSpPr>
            <a:spLocks noGrp="1"/>
          </p:cNvSpPr>
          <p:nvPr>
            <p:ph type="title"/>
          </p:nvPr>
        </p:nvSpPr>
        <p:spPr/>
        <p:txBody>
          <a:bodyPr/>
          <a:lstStyle/>
          <a:p>
            <a:r>
              <a:rPr lang="en-US" dirty="0"/>
              <a:t>RELATIONAL SCHEMA</a:t>
            </a:r>
            <a:endParaRPr lang="en-IN" dirty="0"/>
          </a:p>
        </p:txBody>
      </p:sp>
      <p:pic>
        <p:nvPicPr>
          <p:cNvPr id="5" name="Content Placeholder 4">
            <a:extLst>
              <a:ext uri="{FF2B5EF4-FFF2-40B4-BE49-F238E27FC236}">
                <a16:creationId xmlns:a16="http://schemas.microsoft.com/office/drawing/2014/main" id="{4B54B053-E1E9-452C-865A-9213C2CAC8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1189" y="1825625"/>
            <a:ext cx="7049622" cy="4351338"/>
          </a:xfrm>
        </p:spPr>
      </p:pic>
    </p:spTree>
    <p:extLst>
      <p:ext uri="{BB962C8B-B14F-4D97-AF65-F5344CB8AC3E}">
        <p14:creationId xmlns:p14="http://schemas.microsoft.com/office/powerpoint/2010/main" val="2040557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980D2-0A49-402B-AABF-15F2552DF9B3}"/>
              </a:ext>
            </a:extLst>
          </p:cNvPr>
          <p:cNvSpPr>
            <a:spLocks noGrp="1"/>
          </p:cNvSpPr>
          <p:nvPr>
            <p:ph type="title"/>
          </p:nvPr>
        </p:nvSpPr>
        <p:spPr/>
        <p:txBody>
          <a:bodyPr/>
          <a:lstStyle/>
          <a:p>
            <a:r>
              <a:rPr lang="en-US" dirty="0"/>
              <a:t>TABLES AND CONSTRAINTS</a:t>
            </a:r>
            <a:endParaRPr lang="en-IN" dirty="0"/>
          </a:p>
        </p:txBody>
      </p:sp>
      <p:sp>
        <p:nvSpPr>
          <p:cNvPr id="3" name="Content Placeholder 2">
            <a:extLst>
              <a:ext uri="{FF2B5EF4-FFF2-40B4-BE49-F238E27FC236}">
                <a16:creationId xmlns:a16="http://schemas.microsoft.com/office/drawing/2014/main" id="{D8D90ACD-F41A-4AC1-AD5E-289B3BC26875}"/>
              </a:ext>
            </a:extLst>
          </p:cNvPr>
          <p:cNvSpPr>
            <a:spLocks noGrp="1"/>
          </p:cNvSpPr>
          <p:nvPr>
            <p:ph idx="1"/>
          </p:nvPr>
        </p:nvSpPr>
        <p:spPr/>
        <p:txBody>
          <a:bodyPr/>
          <a:lstStyle/>
          <a:p>
            <a:r>
              <a:rPr lang="en-US" dirty="0"/>
              <a:t>Singer </a:t>
            </a:r>
          </a:p>
          <a:p>
            <a:pPr marL="0" indent="0">
              <a:buNone/>
            </a:pPr>
            <a:endParaRPr lang="en-IN" dirty="0"/>
          </a:p>
        </p:txBody>
      </p:sp>
      <p:graphicFrame>
        <p:nvGraphicFramePr>
          <p:cNvPr id="4" name="Table 4">
            <a:extLst>
              <a:ext uri="{FF2B5EF4-FFF2-40B4-BE49-F238E27FC236}">
                <a16:creationId xmlns:a16="http://schemas.microsoft.com/office/drawing/2014/main" id="{FCF8AA37-61B9-4E2B-9CC6-D3B33908A852}"/>
              </a:ext>
            </a:extLst>
          </p:cNvPr>
          <p:cNvGraphicFramePr>
            <a:graphicFrameLocks noGrp="1"/>
          </p:cNvGraphicFramePr>
          <p:nvPr>
            <p:extLst>
              <p:ext uri="{D42A27DB-BD31-4B8C-83A1-F6EECF244321}">
                <p14:modId xmlns:p14="http://schemas.microsoft.com/office/powerpoint/2010/main" val="2320266316"/>
              </p:ext>
            </p:extLst>
          </p:nvPr>
        </p:nvGraphicFramePr>
        <p:xfrm>
          <a:off x="1960438" y="2810859"/>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366437957"/>
                    </a:ext>
                  </a:extLst>
                </a:gridCol>
                <a:gridCol w="2709333">
                  <a:extLst>
                    <a:ext uri="{9D8B030D-6E8A-4147-A177-3AD203B41FA5}">
                      <a16:colId xmlns:a16="http://schemas.microsoft.com/office/drawing/2014/main" val="1793602364"/>
                    </a:ext>
                  </a:extLst>
                </a:gridCol>
                <a:gridCol w="2709333">
                  <a:extLst>
                    <a:ext uri="{9D8B030D-6E8A-4147-A177-3AD203B41FA5}">
                      <a16:colId xmlns:a16="http://schemas.microsoft.com/office/drawing/2014/main" val="2893314068"/>
                    </a:ext>
                  </a:extLst>
                </a:gridCol>
              </a:tblGrid>
              <a:tr h="370840">
                <a:tc>
                  <a:txBody>
                    <a:bodyPr/>
                    <a:lstStyle/>
                    <a:p>
                      <a:r>
                        <a:rPr lang="en-US" dirty="0"/>
                        <a:t>ATTRIBUTE</a:t>
                      </a:r>
                      <a:endParaRPr lang="en-IN" dirty="0"/>
                    </a:p>
                  </a:txBody>
                  <a:tcPr/>
                </a:tc>
                <a:tc>
                  <a:txBody>
                    <a:bodyPr/>
                    <a:lstStyle/>
                    <a:p>
                      <a:r>
                        <a:rPr lang="en-US" dirty="0"/>
                        <a:t>DATATYPE</a:t>
                      </a:r>
                      <a:endParaRPr lang="en-IN" dirty="0"/>
                    </a:p>
                  </a:txBody>
                  <a:tcPr/>
                </a:tc>
                <a:tc>
                  <a:txBody>
                    <a:bodyPr/>
                    <a:lstStyle/>
                    <a:p>
                      <a:r>
                        <a:rPr lang="en-US" dirty="0"/>
                        <a:t>CONSTRAINT</a:t>
                      </a:r>
                      <a:endParaRPr lang="en-IN" dirty="0"/>
                    </a:p>
                  </a:txBody>
                  <a:tcPr/>
                </a:tc>
                <a:extLst>
                  <a:ext uri="{0D108BD9-81ED-4DB2-BD59-A6C34878D82A}">
                    <a16:rowId xmlns:a16="http://schemas.microsoft.com/office/drawing/2014/main" val="444768272"/>
                  </a:ext>
                </a:extLst>
              </a:tr>
              <a:tr h="370840">
                <a:tc>
                  <a:txBody>
                    <a:bodyPr/>
                    <a:lstStyle/>
                    <a:p>
                      <a:r>
                        <a:rPr lang="en-US" dirty="0" err="1"/>
                        <a:t>Singer_ID</a:t>
                      </a:r>
                      <a:endParaRPr lang="en-IN" dirty="0"/>
                    </a:p>
                  </a:txBody>
                  <a:tcPr/>
                </a:tc>
                <a:tc>
                  <a:txBody>
                    <a:bodyPr/>
                    <a:lstStyle/>
                    <a:p>
                      <a:r>
                        <a:rPr lang="en-US" dirty="0"/>
                        <a:t>varchar(5)</a:t>
                      </a:r>
                      <a:endParaRPr lang="en-IN" dirty="0"/>
                    </a:p>
                  </a:txBody>
                  <a:tcPr/>
                </a:tc>
                <a:tc>
                  <a:txBody>
                    <a:bodyPr/>
                    <a:lstStyle/>
                    <a:p>
                      <a:r>
                        <a:rPr lang="en-US" dirty="0"/>
                        <a:t>Primary key</a:t>
                      </a:r>
                      <a:endParaRPr lang="en-IN" dirty="0"/>
                    </a:p>
                  </a:txBody>
                  <a:tcPr/>
                </a:tc>
                <a:extLst>
                  <a:ext uri="{0D108BD9-81ED-4DB2-BD59-A6C34878D82A}">
                    <a16:rowId xmlns:a16="http://schemas.microsoft.com/office/drawing/2014/main" val="1298652315"/>
                  </a:ext>
                </a:extLst>
              </a:tr>
              <a:tr h="370840">
                <a:tc>
                  <a:txBody>
                    <a:bodyPr/>
                    <a:lstStyle/>
                    <a:p>
                      <a:r>
                        <a:rPr lang="en-US" dirty="0" err="1"/>
                        <a:t>First_Name</a:t>
                      </a:r>
                      <a:endParaRPr lang="en-IN" dirty="0"/>
                    </a:p>
                  </a:txBody>
                  <a:tcPr/>
                </a:tc>
                <a:tc>
                  <a:txBody>
                    <a:bodyPr/>
                    <a:lstStyle/>
                    <a:p>
                      <a:r>
                        <a:rPr lang="en-US" dirty="0"/>
                        <a:t>varchar(20)</a:t>
                      </a:r>
                      <a:endParaRPr lang="en-IN" dirty="0"/>
                    </a:p>
                  </a:txBody>
                  <a:tcPr/>
                </a:tc>
                <a:tc>
                  <a:txBody>
                    <a:bodyPr/>
                    <a:lstStyle/>
                    <a:p>
                      <a:r>
                        <a:rPr lang="en-US" dirty="0"/>
                        <a:t>Not null</a:t>
                      </a:r>
                      <a:endParaRPr lang="en-IN" dirty="0"/>
                    </a:p>
                  </a:txBody>
                  <a:tcPr/>
                </a:tc>
                <a:extLst>
                  <a:ext uri="{0D108BD9-81ED-4DB2-BD59-A6C34878D82A}">
                    <a16:rowId xmlns:a16="http://schemas.microsoft.com/office/drawing/2014/main" val="2804687357"/>
                  </a:ext>
                </a:extLst>
              </a:tr>
              <a:tr h="370840">
                <a:tc>
                  <a:txBody>
                    <a:bodyPr/>
                    <a:lstStyle/>
                    <a:p>
                      <a:r>
                        <a:rPr lang="en-US" dirty="0" err="1"/>
                        <a:t>Last_Name</a:t>
                      </a:r>
                      <a:endParaRPr lang="en-IN" dirty="0"/>
                    </a:p>
                  </a:txBody>
                  <a:tcPr/>
                </a:tc>
                <a:tc>
                  <a:txBody>
                    <a:bodyPr/>
                    <a:lstStyle/>
                    <a:p>
                      <a:r>
                        <a:rPr lang="en-US" dirty="0"/>
                        <a:t>varchar(20)</a:t>
                      </a:r>
                      <a:endParaRPr lang="en-IN" dirty="0"/>
                    </a:p>
                  </a:txBody>
                  <a:tcPr/>
                </a:tc>
                <a:tc>
                  <a:txBody>
                    <a:bodyPr/>
                    <a:lstStyle/>
                    <a:p>
                      <a:endParaRPr lang="en-IN" dirty="0"/>
                    </a:p>
                  </a:txBody>
                  <a:tcPr/>
                </a:tc>
                <a:extLst>
                  <a:ext uri="{0D108BD9-81ED-4DB2-BD59-A6C34878D82A}">
                    <a16:rowId xmlns:a16="http://schemas.microsoft.com/office/drawing/2014/main" val="1875273606"/>
                  </a:ext>
                </a:extLst>
              </a:tr>
              <a:tr h="370840">
                <a:tc>
                  <a:txBody>
                    <a:bodyPr/>
                    <a:lstStyle/>
                    <a:p>
                      <a:r>
                        <a:rPr lang="en-US" dirty="0" err="1"/>
                        <a:t>Track_ID</a:t>
                      </a:r>
                      <a:endParaRPr lang="en-IN" dirty="0"/>
                    </a:p>
                  </a:txBody>
                  <a:tcPr/>
                </a:tc>
                <a:tc>
                  <a:txBody>
                    <a:bodyPr/>
                    <a:lstStyle/>
                    <a:p>
                      <a:r>
                        <a:rPr lang="en-US" dirty="0"/>
                        <a:t>varchar(5)</a:t>
                      </a:r>
                      <a:endParaRPr lang="en-IN" dirty="0"/>
                    </a:p>
                  </a:txBody>
                  <a:tcPr/>
                </a:tc>
                <a:tc>
                  <a:txBody>
                    <a:bodyPr/>
                    <a:lstStyle/>
                    <a:p>
                      <a:r>
                        <a:rPr lang="en-US" dirty="0"/>
                        <a:t>Foreign key</a:t>
                      </a:r>
                      <a:endParaRPr lang="en-IN" dirty="0"/>
                    </a:p>
                  </a:txBody>
                  <a:tcPr/>
                </a:tc>
                <a:extLst>
                  <a:ext uri="{0D108BD9-81ED-4DB2-BD59-A6C34878D82A}">
                    <a16:rowId xmlns:a16="http://schemas.microsoft.com/office/drawing/2014/main" val="2884456231"/>
                  </a:ext>
                </a:extLst>
              </a:tr>
            </a:tbl>
          </a:graphicData>
        </a:graphic>
      </p:graphicFrame>
    </p:spTree>
    <p:extLst>
      <p:ext uri="{BB962C8B-B14F-4D97-AF65-F5344CB8AC3E}">
        <p14:creationId xmlns:p14="http://schemas.microsoft.com/office/powerpoint/2010/main" val="1672097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29CE4-FD12-4862-A82D-134E3F14C0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4376636-A276-461E-A779-DF26010CC001}"/>
              </a:ext>
            </a:extLst>
          </p:cNvPr>
          <p:cNvSpPr>
            <a:spLocks noGrp="1"/>
          </p:cNvSpPr>
          <p:nvPr>
            <p:ph idx="1"/>
          </p:nvPr>
        </p:nvSpPr>
        <p:spPr/>
        <p:txBody>
          <a:bodyPr>
            <a:normAutofit/>
          </a:bodyPr>
          <a:lstStyle/>
          <a:p>
            <a:r>
              <a:rPr lang="en-US" dirty="0"/>
              <a:t>Middle Name</a:t>
            </a:r>
          </a:p>
          <a:p>
            <a:pPr marL="0" indent="0">
              <a:buNone/>
            </a:pPr>
            <a:endParaRPr lang="en-IN" dirty="0"/>
          </a:p>
          <a:p>
            <a:pPr marL="0" indent="0">
              <a:buNone/>
            </a:pPr>
            <a:endParaRPr lang="en-IN" dirty="0"/>
          </a:p>
          <a:p>
            <a:pPr marL="0" indent="0">
              <a:buNone/>
            </a:pPr>
            <a:endParaRPr lang="en-IN" dirty="0"/>
          </a:p>
          <a:p>
            <a:r>
              <a:rPr lang="en-IN" dirty="0"/>
              <a:t>Album</a:t>
            </a:r>
          </a:p>
          <a:p>
            <a:pPr marL="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ATTRIBUT</a:t>
            </a:r>
            <a:endParaRPr lang="en-IN" sz="1800" b="0" i="0" u="none" strike="noStrike" dirty="0">
              <a:effectLst/>
              <a:latin typeface="Arial" panose="020B0604020202020204" pitchFamily="34" charset="0"/>
            </a:endParaRPr>
          </a:p>
        </p:txBody>
      </p:sp>
      <p:graphicFrame>
        <p:nvGraphicFramePr>
          <p:cNvPr id="4" name="Table 4">
            <a:extLst>
              <a:ext uri="{FF2B5EF4-FFF2-40B4-BE49-F238E27FC236}">
                <a16:creationId xmlns:a16="http://schemas.microsoft.com/office/drawing/2014/main" id="{12C3552F-E4A9-48D1-8FE2-D39F4E0E4A6E}"/>
              </a:ext>
            </a:extLst>
          </p:cNvPr>
          <p:cNvGraphicFramePr>
            <a:graphicFrameLocks noGrp="1"/>
          </p:cNvGraphicFramePr>
          <p:nvPr>
            <p:extLst>
              <p:ext uri="{D42A27DB-BD31-4B8C-83A1-F6EECF244321}">
                <p14:modId xmlns:p14="http://schemas.microsoft.com/office/powerpoint/2010/main" val="3775068438"/>
              </p:ext>
            </p:extLst>
          </p:nvPr>
        </p:nvGraphicFramePr>
        <p:xfrm>
          <a:off x="2032000" y="2445099"/>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922882967"/>
                    </a:ext>
                  </a:extLst>
                </a:gridCol>
                <a:gridCol w="2709333">
                  <a:extLst>
                    <a:ext uri="{9D8B030D-6E8A-4147-A177-3AD203B41FA5}">
                      <a16:colId xmlns:a16="http://schemas.microsoft.com/office/drawing/2014/main" val="1841240854"/>
                    </a:ext>
                  </a:extLst>
                </a:gridCol>
                <a:gridCol w="2709333">
                  <a:extLst>
                    <a:ext uri="{9D8B030D-6E8A-4147-A177-3AD203B41FA5}">
                      <a16:colId xmlns:a16="http://schemas.microsoft.com/office/drawing/2014/main" val="1473782803"/>
                    </a:ext>
                  </a:extLst>
                </a:gridCol>
              </a:tblGrid>
              <a:tr h="370840">
                <a:tc>
                  <a:txBody>
                    <a:bodyPr/>
                    <a:lstStyle/>
                    <a:p>
                      <a:r>
                        <a:rPr lang="en-US" dirty="0"/>
                        <a:t>ATTRIBUTE</a:t>
                      </a:r>
                      <a:endParaRPr lang="en-IN" dirty="0"/>
                    </a:p>
                  </a:txBody>
                  <a:tcPr/>
                </a:tc>
                <a:tc>
                  <a:txBody>
                    <a:bodyPr/>
                    <a:lstStyle/>
                    <a:p>
                      <a:r>
                        <a:rPr lang="en-US" dirty="0"/>
                        <a:t>DATATYPE</a:t>
                      </a:r>
                      <a:endParaRPr lang="en-IN" dirty="0"/>
                    </a:p>
                  </a:txBody>
                  <a:tcPr/>
                </a:tc>
                <a:tc>
                  <a:txBody>
                    <a:bodyPr/>
                    <a:lstStyle/>
                    <a:p>
                      <a:r>
                        <a:rPr lang="en-US" dirty="0"/>
                        <a:t>CONSTRAINT</a:t>
                      </a:r>
                      <a:endParaRPr lang="en-IN" dirty="0"/>
                    </a:p>
                  </a:txBody>
                  <a:tcPr/>
                </a:tc>
                <a:extLst>
                  <a:ext uri="{0D108BD9-81ED-4DB2-BD59-A6C34878D82A}">
                    <a16:rowId xmlns:a16="http://schemas.microsoft.com/office/drawing/2014/main" val="3103327943"/>
                  </a:ext>
                </a:extLst>
              </a:tr>
              <a:tr h="370840">
                <a:tc>
                  <a:txBody>
                    <a:bodyPr/>
                    <a:lstStyle/>
                    <a:p>
                      <a:r>
                        <a:rPr lang="en-US" dirty="0" err="1"/>
                        <a:t>Singer_ID</a:t>
                      </a:r>
                      <a:endParaRPr lang="en-IN" dirty="0"/>
                    </a:p>
                  </a:txBody>
                  <a:tcPr/>
                </a:tc>
                <a:tc>
                  <a:txBody>
                    <a:bodyPr/>
                    <a:lstStyle/>
                    <a:p>
                      <a:r>
                        <a:rPr lang="en-US" dirty="0"/>
                        <a:t>varchar(5)</a:t>
                      </a:r>
                      <a:endParaRPr lang="en-IN" dirty="0"/>
                    </a:p>
                  </a:txBody>
                  <a:tcPr/>
                </a:tc>
                <a:tc>
                  <a:txBody>
                    <a:bodyPr/>
                    <a:lstStyle/>
                    <a:p>
                      <a:r>
                        <a:rPr lang="en-US" dirty="0"/>
                        <a:t>Primary key</a:t>
                      </a:r>
                      <a:endParaRPr lang="en-IN" dirty="0"/>
                    </a:p>
                  </a:txBody>
                  <a:tcPr/>
                </a:tc>
                <a:extLst>
                  <a:ext uri="{0D108BD9-81ED-4DB2-BD59-A6C34878D82A}">
                    <a16:rowId xmlns:a16="http://schemas.microsoft.com/office/drawing/2014/main" val="1730664522"/>
                  </a:ext>
                </a:extLst>
              </a:tr>
              <a:tr h="370840">
                <a:tc>
                  <a:txBody>
                    <a:bodyPr/>
                    <a:lstStyle/>
                    <a:p>
                      <a:r>
                        <a:rPr lang="en-US" dirty="0" err="1"/>
                        <a:t>Middle_Name</a:t>
                      </a:r>
                      <a:endParaRPr lang="en-IN" dirty="0"/>
                    </a:p>
                  </a:txBody>
                  <a:tcPr/>
                </a:tc>
                <a:tc>
                  <a:txBody>
                    <a:bodyPr/>
                    <a:lstStyle/>
                    <a:p>
                      <a:r>
                        <a:rPr lang="en-US" dirty="0"/>
                        <a:t>varchar(20)</a:t>
                      </a:r>
                      <a:endParaRPr lang="en-IN" dirty="0"/>
                    </a:p>
                  </a:txBody>
                  <a:tcPr/>
                </a:tc>
                <a:tc>
                  <a:txBody>
                    <a:bodyPr/>
                    <a:lstStyle/>
                    <a:p>
                      <a:endParaRPr lang="en-IN" dirty="0"/>
                    </a:p>
                  </a:txBody>
                  <a:tcPr/>
                </a:tc>
                <a:extLst>
                  <a:ext uri="{0D108BD9-81ED-4DB2-BD59-A6C34878D82A}">
                    <a16:rowId xmlns:a16="http://schemas.microsoft.com/office/drawing/2014/main" val="2845457380"/>
                  </a:ext>
                </a:extLst>
              </a:tr>
            </a:tbl>
          </a:graphicData>
        </a:graphic>
      </p:graphicFrame>
      <p:graphicFrame>
        <p:nvGraphicFramePr>
          <p:cNvPr id="5" name="Table 5">
            <a:extLst>
              <a:ext uri="{FF2B5EF4-FFF2-40B4-BE49-F238E27FC236}">
                <a16:creationId xmlns:a16="http://schemas.microsoft.com/office/drawing/2014/main" id="{7B92E909-71E6-48DB-8710-4897BC0D1BDA}"/>
              </a:ext>
            </a:extLst>
          </p:cNvPr>
          <p:cNvGraphicFramePr>
            <a:graphicFrameLocks noGrp="1"/>
          </p:cNvGraphicFramePr>
          <p:nvPr>
            <p:extLst>
              <p:ext uri="{D42A27DB-BD31-4B8C-83A1-F6EECF244321}">
                <p14:modId xmlns:p14="http://schemas.microsoft.com/office/powerpoint/2010/main" val="3284036656"/>
              </p:ext>
            </p:extLst>
          </p:nvPr>
        </p:nvGraphicFramePr>
        <p:xfrm>
          <a:off x="2032000" y="4560146"/>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481329575"/>
                    </a:ext>
                  </a:extLst>
                </a:gridCol>
                <a:gridCol w="2709333">
                  <a:extLst>
                    <a:ext uri="{9D8B030D-6E8A-4147-A177-3AD203B41FA5}">
                      <a16:colId xmlns:a16="http://schemas.microsoft.com/office/drawing/2014/main" val="3268326251"/>
                    </a:ext>
                  </a:extLst>
                </a:gridCol>
                <a:gridCol w="2709333">
                  <a:extLst>
                    <a:ext uri="{9D8B030D-6E8A-4147-A177-3AD203B41FA5}">
                      <a16:colId xmlns:a16="http://schemas.microsoft.com/office/drawing/2014/main" val="3830061122"/>
                    </a:ext>
                  </a:extLst>
                </a:gridCol>
              </a:tblGrid>
              <a:tr h="370840">
                <a:tc>
                  <a:txBody>
                    <a:bodyPr/>
                    <a:lstStyle/>
                    <a:p>
                      <a:r>
                        <a:rPr lang="en-US" dirty="0"/>
                        <a:t>ATTRIBUTE</a:t>
                      </a:r>
                      <a:endParaRPr lang="en-IN" dirty="0"/>
                    </a:p>
                  </a:txBody>
                  <a:tcPr/>
                </a:tc>
                <a:tc>
                  <a:txBody>
                    <a:bodyPr/>
                    <a:lstStyle/>
                    <a:p>
                      <a:r>
                        <a:rPr lang="en-US" dirty="0"/>
                        <a:t>DATATYPE</a:t>
                      </a:r>
                      <a:endParaRPr lang="en-IN" dirty="0"/>
                    </a:p>
                  </a:txBody>
                  <a:tcPr/>
                </a:tc>
                <a:tc>
                  <a:txBody>
                    <a:bodyPr/>
                    <a:lstStyle/>
                    <a:p>
                      <a:r>
                        <a:rPr lang="en-US" dirty="0"/>
                        <a:t>CONSTRAINT</a:t>
                      </a:r>
                      <a:endParaRPr lang="en-IN" dirty="0"/>
                    </a:p>
                  </a:txBody>
                  <a:tcPr/>
                </a:tc>
                <a:extLst>
                  <a:ext uri="{0D108BD9-81ED-4DB2-BD59-A6C34878D82A}">
                    <a16:rowId xmlns:a16="http://schemas.microsoft.com/office/drawing/2014/main" val="2296881681"/>
                  </a:ext>
                </a:extLst>
              </a:tr>
              <a:tr h="370840">
                <a:tc>
                  <a:txBody>
                    <a:bodyPr/>
                    <a:lstStyle/>
                    <a:p>
                      <a:r>
                        <a:rPr lang="en-US" dirty="0" err="1"/>
                        <a:t>Album_ID</a:t>
                      </a:r>
                      <a:endParaRPr lang="en-IN" dirty="0"/>
                    </a:p>
                  </a:txBody>
                  <a:tcPr/>
                </a:tc>
                <a:tc>
                  <a:txBody>
                    <a:bodyPr/>
                    <a:lstStyle/>
                    <a:p>
                      <a:r>
                        <a:rPr lang="en-US" dirty="0"/>
                        <a:t>varchar(5)</a:t>
                      </a:r>
                      <a:endParaRPr lang="en-IN" dirty="0"/>
                    </a:p>
                  </a:txBody>
                  <a:tcPr/>
                </a:tc>
                <a:tc>
                  <a:txBody>
                    <a:bodyPr/>
                    <a:lstStyle/>
                    <a:p>
                      <a:r>
                        <a:rPr lang="en-US" dirty="0"/>
                        <a:t>Primary key</a:t>
                      </a:r>
                      <a:endParaRPr lang="en-IN" dirty="0"/>
                    </a:p>
                  </a:txBody>
                  <a:tcPr/>
                </a:tc>
                <a:extLst>
                  <a:ext uri="{0D108BD9-81ED-4DB2-BD59-A6C34878D82A}">
                    <a16:rowId xmlns:a16="http://schemas.microsoft.com/office/drawing/2014/main" val="626534232"/>
                  </a:ext>
                </a:extLst>
              </a:tr>
              <a:tr h="370840">
                <a:tc>
                  <a:txBody>
                    <a:bodyPr/>
                    <a:lstStyle/>
                    <a:p>
                      <a:r>
                        <a:rPr lang="en-US" dirty="0" err="1"/>
                        <a:t>Album_Name</a:t>
                      </a:r>
                      <a:endParaRPr lang="en-IN" dirty="0"/>
                    </a:p>
                  </a:txBody>
                  <a:tcPr/>
                </a:tc>
                <a:tc>
                  <a:txBody>
                    <a:bodyPr/>
                    <a:lstStyle/>
                    <a:p>
                      <a:r>
                        <a:rPr lang="en-US" dirty="0"/>
                        <a:t>varchar(50)</a:t>
                      </a:r>
                      <a:endParaRPr lang="en-IN" dirty="0"/>
                    </a:p>
                  </a:txBody>
                  <a:tcPr/>
                </a:tc>
                <a:tc>
                  <a:txBody>
                    <a:bodyPr/>
                    <a:lstStyle/>
                    <a:p>
                      <a:r>
                        <a:rPr lang="en-US" dirty="0"/>
                        <a:t>Not null</a:t>
                      </a:r>
                      <a:endParaRPr lang="en-IN" dirty="0"/>
                    </a:p>
                  </a:txBody>
                  <a:tcPr/>
                </a:tc>
                <a:extLst>
                  <a:ext uri="{0D108BD9-81ED-4DB2-BD59-A6C34878D82A}">
                    <a16:rowId xmlns:a16="http://schemas.microsoft.com/office/drawing/2014/main" val="795220428"/>
                  </a:ext>
                </a:extLst>
              </a:tr>
            </a:tbl>
          </a:graphicData>
        </a:graphic>
      </p:graphicFrame>
    </p:spTree>
    <p:extLst>
      <p:ext uri="{BB962C8B-B14F-4D97-AF65-F5344CB8AC3E}">
        <p14:creationId xmlns:p14="http://schemas.microsoft.com/office/powerpoint/2010/main" val="2425488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7405-9159-4D6E-B753-A77C1728DB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849C3E-5AC9-4044-B02C-EECAD870F290}"/>
              </a:ext>
            </a:extLst>
          </p:cNvPr>
          <p:cNvSpPr>
            <a:spLocks noGrp="1"/>
          </p:cNvSpPr>
          <p:nvPr>
            <p:ph idx="1"/>
          </p:nvPr>
        </p:nvSpPr>
        <p:spPr/>
        <p:txBody>
          <a:bodyPr/>
          <a:lstStyle/>
          <a:p>
            <a:r>
              <a:rPr lang="en-US" dirty="0"/>
              <a:t>Track</a:t>
            </a:r>
          </a:p>
          <a:p>
            <a:pPr marL="0" indent="0">
              <a:buNone/>
            </a:pPr>
            <a:endParaRPr lang="en-US" dirty="0"/>
          </a:p>
          <a:p>
            <a:pPr marL="0" indent="0">
              <a:buNone/>
            </a:pPr>
            <a:endParaRPr lang="en-IN" dirty="0"/>
          </a:p>
        </p:txBody>
      </p:sp>
      <p:graphicFrame>
        <p:nvGraphicFramePr>
          <p:cNvPr id="4" name="Table 4">
            <a:extLst>
              <a:ext uri="{FF2B5EF4-FFF2-40B4-BE49-F238E27FC236}">
                <a16:creationId xmlns:a16="http://schemas.microsoft.com/office/drawing/2014/main" id="{6B8F2A75-75F5-4355-A161-DD12097B278C}"/>
              </a:ext>
            </a:extLst>
          </p:cNvPr>
          <p:cNvGraphicFramePr>
            <a:graphicFrameLocks noGrp="1"/>
          </p:cNvGraphicFramePr>
          <p:nvPr>
            <p:extLst>
              <p:ext uri="{D42A27DB-BD31-4B8C-83A1-F6EECF244321}">
                <p14:modId xmlns:p14="http://schemas.microsoft.com/office/powerpoint/2010/main" val="1020662107"/>
              </p:ext>
            </p:extLst>
          </p:nvPr>
        </p:nvGraphicFramePr>
        <p:xfrm>
          <a:off x="2032000" y="2445099"/>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37589954"/>
                    </a:ext>
                  </a:extLst>
                </a:gridCol>
                <a:gridCol w="2709333">
                  <a:extLst>
                    <a:ext uri="{9D8B030D-6E8A-4147-A177-3AD203B41FA5}">
                      <a16:colId xmlns:a16="http://schemas.microsoft.com/office/drawing/2014/main" val="1219830986"/>
                    </a:ext>
                  </a:extLst>
                </a:gridCol>
                <a:gridCol w="2709333">
                  <a:extLst>
                    <a:ext uri="{9D8B030D-6E8A-4147-A177-3AD203B41FA5}">
                      <a16:colId xmlns:a16="http://schemas.microsoft.com/office/drawing/2014/main" val="1109799498"/>
                    </a:ext>
                  </a:extLst>
                </a:gridCol>
              </a:tblGrid>
              <a:tr h="370840">
                <a:tc>
                  <a:txBody>
                    <a:bodyPr/>
                    <a:lstStyle/>
                    <a:p>
                      <a:r>
                        <a:rPr lang="en-US" dirty="0"/>
                        <a:t>ATTRIBUTES</a:t>
                      </a:r>
                      <a:endParaRPr lang="en-IN" dirty="0"/>
                    </a:p>
                  </a:txBody>
                  <a:tcPr/>
                </a:tc>
                <a:tc>
                  <a:txBody>
                    <a:bodyPr/>
                    <a:lstStyle/>
                    <a:p>
                      <a:r>
                        <a:rPr lang="en-US" dirty="0"/>
                        <a:t>DATATYPES</a:t>
                      </a:r>
                      <a:endParaRPr lang="en-IN" dirty="0"/>
                    </a:p>
                  </a:txBody>
                  <a:tcPr/>
                </a:tc>
                <a:tc>
                  <a:txBody>
                    <a:bodyPr/>
                    <a:lstStyle/>
                    <a:p>
                      <a:r>
                        <a:rPr lang="en-US" dirty="0"/>
                        <a:t>CONSTRAINTS</a:t>
                      </a:r>
                      <a:endParaRPr lang="en-IN" dirty="0"/>
                    </a:p>
                  </a:txBody>
                  <a:tcPr/>
                </a:tc>
                <a:extLst>
                  <a:ext uri="{0D108BD9-81ED-4DB2-BD59-A6C34878D82A}">
                    <a16:rowId xmlns:a16="http://schemas.microsoft.com/office/drawing/2014/main" val="971103080"/>
                  </a:ext>
                </a:extLst>
              </a:tr>
              <a:tr h="370840">
                <a:tc>
                  <a:txBody>
                    <a:bodyPr/>
                    <a:lstStyle/>
                    <a:p>
                      <a:r>
                        <a:rPr lang="en-US" dirty="0" err="1"/>
                        <a:t>Track_ID</a:t>
                      </a:r>
                      <a:endParaRPr lang="en-IN" dirty="0"/>
                    </a:p>
                  </a:txBody>
                  <a:tcPr/>
                </a:tc>
                <a:tc>
                  <a:txBody>
                    <a:bodyPr/>
                    <a:lstStyle/>
                    <a:p>
                      <a:r>
                        <a:rPr lang="en-US" dirty="0"/>
                        <a:t>varchar(5)</a:t>
                      </a:r>
                      <a:endParaRPr lang="en-IN" dirty="0"/>
                    </a:p>
                  </a:txBody>
                  <a:tcPr/>
                </a:tc>
                <a:tc>
                  <a:txBody>
                    <a:bodyPr/>
                    <a:lstStyle/>
                    <a:p>
                      <a:r>
                        <a:rPr lang="en-US" dirty="0"/>
                        <a:t>Primary key</a:t>
                      </a:r>
                      <a:endParaRPr lang="en-IN" dirty="0"/>
                    </a:p>
                  </a:txBody>
                  <a:tcPr/>
                </a:tc>
                <a:extLst>
                  <a:ext uri="{0D108BD9-81ED-4DB2-BD59-A6C34878D82A}">
                    <a16:rowId xmlns:a16="http://schemas.microsoft.com/office/drawing/2014/main" val="2761015746"/>
                  </a:ext>
                </a:extLst>
              </a:tr>
              <a:tr h="370840">
                <a:tc>
                  <a:txBody>
                    <a:bodyPr/>
                    <a:lstStyle/>
                    <a:p>
                      <a:r>
                        <a:rPr lang="en-US" dirty="0" err="1"/>
                        <a:t>Album_ID</a:t>
                      </a:r>
                      <a:endParaRPr lang="en-IN" dirty="0"/>
                    </a:p>
                  </a:txBody>
                  <a:tcPr/>
                </a:tc>
                <a:tc>
                  <a:txBody>
                    <a:bodyPr/>
                    <a:lstStyle/>
                    <a:p>
                      <a:r>
                        <a:rPr lang="en-US" dirty="0"/>
                        <a:t>varchar(5)</a:t>
                      </a:r>
                      <a:endParaRPr lang="en-IN" dirty="0"/>
                    </a:p>
                  </a:txBody>
                  <a:tcPr/>
                </a:tc>
                <a:tc>
                  <a:txBody>
                    <a:bodyPr/>
                    <a:lstStyle/>
                    <a:p>
                      <a:r>
                        <a:rPr lang="en-US" dirty="0"/>
                        <a:t>Foreign key</a:t>
                      </a:r>
                      <a:endParaRPr lang="en-IN" dirty="0"/>
                    </a:p>
                  </a:txBody>
                  <a:tcPr/>
                </a:tc>
                <a:extLst>
                  <a:ext uri="{0D108BD9-81ED-4DB2-BD59-A6C34878D82A}">
                    <a16:rowId xmlns:a16="http://schemas.microsoft.com/office/drawing/2014/main" val="3454629401"/>
                  </a:ext>
                </a:extLst>
              </a:tr>
              <a:tr h="370840">
                <a:tc>
                  <a:txBody>
                    <a:bodyPr/>
                    <a:lstStyle/>
                    <a:p>
                      <a:r>
                        <a:rPr lang="en-US" dirty="0"/>
                        <a:t>Lyrics</a:t>
                      </a:r>
                      <a:endParaRPr lang="en-IN" dirty="0"/>
                    </a:p>
                  </a:txBody>
                  <a:tcPr/>
                </a:tc>
                <a:tc>
                  <a:txBody>
                    <a:bodyPr/>
                    <a:lstStyle/>
                    <a:p>
                      <a:r>
                        <a:rPr lang="en-US" dirty="0"/>
                        <a:t>varchar(10000000000)</a:t>
                      </a:r>
                      <a:endParaRPr lang="en-IN" dirty="0"/>
                    </a:p>
                  </a:txBody>
                  <a:tcPr/>
                </a:tc>
                <a:tc>
                  <a:txBody>
                    <a:bodyPr/>
                    <a:lstStyle/>
                    <a:p>
                      <a:endParaRPr lang="en-IN" dirty="0"/>
                    </a:p>
                  </a:txBody>
                  <a:tcPr/>
                </a:tc>
                <a:extLst>
                  <a:ext uri="{0D108BD9-81ED-4DB2-BD59-A6C34878D82A}">
                    <a16:rowId xmlns:a16="http://schemas.microsoft.com/office/drawing/2014/main" val="404859449"/>
                  </a:ext>
                </a:extLst>
              </a:tr>
              <a:tr h="370840">
                <a:tc>
                  <a:txBody>
                    <a:bodyPr/>
                    <a:lstStyle/>
                    <a:p>
                      <a:r>
                        <a:rPr lang="en-US" dirty="0" err="1"/>
                        <a:t>Track_Name</a:t>
                      </a:r>
                      <a:endParaRPr lang="en-IN" dirty="0"/>
                    </a:p>
                  </a:txBody>
                  <a:tcPr/>
                </a:tc>
                <a:tc>
                  <a:txBody>
                    <a:bodyPr/>
                    <a:lstStyle/>
                    <a:p>
                      <a:r>
                        <a:rPr lang="en-US" dirty="0"/>
                        <a:t>varchar(50)</a:t>
                      </a:r>
                      <a:endParaRPr lang="en-IN" dirty="0"/>
                    </a:p>
                  </a:txBody>
                  <a:tcPr/>
                </a:tc>
                <a:tc>
                  <a:txBody>
                    <a:bodyPr/>
                    <a:lstStyle/>
                    <a:p>
                      <a:r>
                        <a:rPr lang="en-US" dirty="0"/>
                        <a:t>Not null</a:t>
                      </a:r>
                      <a:endParaRPr lang="en-IN" dirty="0"/>
                    </a:p>
                  </a:txBody>
                  <a:tcPr/>
                </a:tc>
                <a:extLst>
                  <a:ext uri="{0D108BD9-81ED-4DB2-BD59-A6C34878D82A}">
                    <a16:rowId xmlns:a16="http://schemas.microsoft.com/office/drawing/2014/main" val="3719764390"/>
                  </a:ext>
                </a:extLst>
              </a:tr>
              <a:tr h="370840">
                <a:tc>
                  <a:txBody>
                    <a:bodyPr/>
                    <a:lstStyle/>
                    <a:p>
                      <a:r>
                        <a:rPr lang="en-US" dirty="0" err="1"/>
                        <a:t>Download_Link</a:t>
                      </a:r>
                      <a:endParaRPr lang="en-IN" dirty="0"/>
                    </a:p>
                  </a:txBody>
                  <a:tcPr/>
                </a:tc>
                <a:tc>
                  <a:txBody>
                    <a:bodyPr/>
                    <a:lstStyle/>
                    <a:p>
                      <a:r>
                        <a:rPr lang="en-US" dirty="0"/>
                        <a:t>varchar(10000000000)</a:t>
                      </a:r>
                      <a:endParaRPr lang="en-IN" dirty="0"/>
                    </a:p>
                  </a:txBody>
                  <a:tcPr/>
                </a:tc>
                <a:tc>
                  <a:txBody>
                    <a:bodyPr/>
                    <a:lstStyle/>
                    <a:p>
                      <a:endParaRPr lang="en-IN" dirty="0"/>
                    </a:p>
                  </a:txBody>
                  <a:tcPr/>
                </a:tc>
                <a:extLst>
                  <a:ext uri="{0D108BD9-81ED-4DB2-BD59-A6C34878D82A}">
                    <a16:rowId xmlns:a16="http://schemas.microsoft.com/office/drawing/2014/main" val="1740646078"/>
                  </a:ext>
                </a:extLst>
              </a:tr>
              <a:tr h="370840">
                <a:tc>
                  <a:txBody>
                    <a:bodyPr/>
                    <a:lstStyle/>
                    <a:p>
                      <a:r>
                        <a:rPr lang="en-US" dirty="0"/>
                        <a:t>Platform</a:t>
                      </a:r>
                      <a:endParaRPr lang="en-IN" dirty="0"/>
                    </a:p>
                  </a:txBody>
                  <a:tcPr/>
                </a:tc>
                <a:tc>
                  <a:txBody>
                    <a:bodyPr/>
                    <a:lstStyle/>
                    <a:p>
                      <a:r>
                        <a:rPr lang="en-US" dirty="0"/>
                        <a:t>varchar(20)</a:t>
                      </a:r>
                      <a:endParaRPr lang="en-IN" dirty="0"/>
                    </a:p>
                  </a:txBody>
                  <a:tcPr/>
                </a:tc>
                <a:tc>
                  <a:txBody>
                    <a:bodyPr/>
                    <a:lstStyle/>
                    <a:p>
                      <a:endParaRPr lang="en-IN" dirty="0"/>
                    </a:p>
                  </a:txBody>
                  <a:tcPr/>
                </a:tc>
                <a:extLst>
                  <a:ext uri="{0D108BD9-81ED-4DB2-BD59-A6C34878D82A}">
                    <a16:rowId xmlns:a16="http://schemas.microsoft.com/office/drawing/2014/main" val="419145217"/>
                  </a:ext>
                </a:extLst>
              </a:tr>
            </a:tbl>
          </a:graphicData>
        </a:graphic>
      </p:graphicFrame>
    </p:spTree>
    <p:extLst>
      <p:ext uri="{BB962C8B-B14F-4D97-AF65-F5344CB8AC3E}">
        <p14:creationId xmlns:p14="http://schemas.microsoft.com/office/powerpoint/2010/main" val="1016483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0F5A0-2509-4926-B085-DC26B23BBCE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D36A5A-43B2-4317-AE22-0B5C503893A6}"/>
              </a:ext>
            </a:extLst>
          </p:cNvPr>
          <p:cNvSpPr>
            <a:spLocks noGrp="1"/>
          </p:cNvSpPr>
          <p:nvPr>
            <p:ph idx="1"/>
          </p:nvPr>
        </p:nvSpPr>
        <p:spPr/>
        <p:txBody>
          <a:bodyPr/>
          <a:lstStyle/>
          <a:p>
            <a:r>
              <a:rPr lang="en-US" dirty="0"/>
              <a:t>Genre</a:t>
            </a:r>
          </a:p>
          <a:p>
            <a:pPr marL="0" indent="0">
              <a:buNone/>
            </a:pPr>
            <a:endParaRPr lang="en-US" dirty="0"/>
          </a:p>
          <a:p>
            <a:pPr marL="0" indent="0">
              <a:buNone/>
            </a:pPr>
            <a:endParaRPr lang="en-IN" dirty="0"/>
          </a:p>
        </p:txBody>
      </p:sp>
      <p:graphicFrame>
        <p:nvGraphicFramePr>
          <p:cNvPr id="4" name="Table 4">
            <a:extLst>
              <a:ext uri="{FF2B5EF4-FFF2-40B4-BE49-F238E27FC236}">
                <a16:creationId xmlns:a16="http://schemas.microsoft.com/office/drawing/2014/main" id="{84817A9C-3024-44A9-8BDF-3FD5B2D1C9AF}"/>
              </a:ext>
            </a:extLst>
          </p:cNvPr>
          <p:cNvGraphicFramePr>
            <a:graphicFrameLocks noGrp="1"/>
          </p:cNvGraphicFramePr>
          <p:nvPr>
            <p:extLst>
              <p:ext uri="{D42A27DB-BD31-4B8C-83A1-F6EECF244321}">
                <p14:modId xmlns:p14="http://schemas.microsoft.com/office/powerpoint/2010/main" val="176824546"/>
              </p:ext>
            </p:extLst>
          </p:nvPr>
        </p:nvGraphicFramePr>
        <p:xfrm>
          <a:off x="2032000" y="2389440"/>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583076962"/>
                    </a:ext>
                  </a:extLst>
                </a:gridCol>
                <a:gridCol w="2709333">
                  <a:extLst>
                    <a:ext uri="{9D8B030D-6E8A-4147-A177-3AD203B41FA5}">
                      <a16:colId xmlns:a16="http://schemas.microsoft.com/office/drawing/2014/main" val="3411609241"/>
                    </a:ext>
                  </a:extLst>
                </a:gridCol>
                <a:gridCol w="2709333">
                  <a:extLst>
                    <a:ext uri="{9D8B030D-6E8A-4147-A177-3AD203B41FA5}">
                      <a16:colId xmlns:a16="http://schemas.microsoft.com/office/drawing/2014/main" val="64307636"/>
                    </a:ext>
                  </a:extLst>
                </a:gridCol>
              </a:tblGrid>
              <a:tr h="370840">
                <a:tc>
                  <a:txBody>
                    <a:bodyPr/>
                    <a:lstStyle/>
                    <a:p>
                      <a:r>
                        <a:rPr lang="en-US" dirty="0"/>
                        <a:t>ATTRIBUTES</a:t>
                      </a:r>
                      <a:endParaRPr lang="en-IN" dirty="0"/>
                    </a:p>
                  </a:txBody>
                  <a:tcPr/>
                </a:tc>
                <a:tc>
                  <a:txBody>
                    <a:bodyPr/>
                    <a:lstStyle/>
                    <a:p>
                      <a:r>
                        <a:rPr lang="en-US" dirty="0"/>
                        <a:t>DATATYPE</a:t>
                      </a:r>
                      <a:endParaRPr lang="en-IN" dirty="0"/>
                    </a:p>
                  </a:txBody>
                  <a:tcPr/>
                </a:tc>
                <a:tc>
                  <a:txBody>
                    <a:bodyPr/>
                    <a:lstStyle/>
                    <a:p>
                      <a:r>
                        <a:rPr lang="en-US" dirty="0"/>
                        <a:t>CONSTRAINT</a:t>
                      </a:r>
                      <a:endParaRPr lang="en-IN" dirty="0"/>
                    </a:p>
                  </a:txBody>
                  <a:tcPr/>
                </a:tc>
                <a:extLst>
                  <a:ext uri="{0D108BD9-81ED-4DB2-BD59-A6C34878D82A}">
                    <a16:rowId xmlns:a16="http://schemas.microsoft.com/office/drawing/2014/main" val="1831179259"/>
                  </a:ext>
                </a:extLst>
              </a:tr>
              <a:tr h="370840">
                <a:tc>
                  <a:txBody>
                    <a:bodyPr/>
                    <a:lstStyle/>
                    <a:p>
                      <a:r>
                        <a:rPr lang="en-US" dirty="0" err="1"/>
                        <a:t>Genre_ID</a:t>
                      </a:r>
                      <a:endParaRPr lang="en-IN" dirty="0"/>
                    </a:p>
                  </a:txBody>
                  <a:tcPr/>
                </a:tc>
                <a:tc>
                  <a:txBody>
                    <a:bodyPr/>
                    <a:lstStyle/>
                    <a:p>
                      <a:r>
                        <a:rPr lang="en-US" dirty="0"/>
                        <a:t>varchar(5)</a:t>
                      </a:r>
                      <a:endParaRPr lang="en-IN" dirty="0"/>
                    </a:p>
                  </a:txBody>
                  <a:tcPr/>
                </a:tc>
                <a:tc>
                  <a:txBody>
                    <a:bodyPr/>
                    <a:lstStyle/>
                    <a:p>
                      <a:r>
                        <a:rPr lang="en-US" dirty="0"/>
                        <a:t>Primary key</a:t>
                      </a:r>
                      <a:endParaRPr lang="en-IN" dirty="0"/>
                    </a:p>
                  </a:txBody>
                  <a:tcPr/>
                </a:tc>
                <a:extLst>
                  <a:ext uri="{0D108BD9-81ED-4DB2-BD59-A6C34878D82A}">
                    <a16:rowId xmlns:a16="http://schemas.microsoft.com/office/drawing/2014/main" val="2882936141"/>
                  </a:ext>
                </a:extLst>
              </a:tr>
              <a:tr h="370840">
                <a:tc>
                  <a:txBody>
                    <a:bodyPr/>
                    <a:lstStyle/>
                    <a:p>
                      <a:r>
                        <a:rPr lang="en-US" dirty="0" err="1"/>
                        <a:t>Track_ID</a:t>
                      </a:r>
                      <a:endParaRPr lang="en-IN" dirty="0"/>
                    </a:p>
                  </a:txBody>
                  <a:tcPr/>
                </a:tc>
                <a:tc>
                  <a:txBody>
                    <a:bodyPr/>
                    <a:lstStyle/>
                    <a:p>
                      <a:r>
                        <a:rPr lang="en-US" dirty="0"/>
                        <a:t>varchar(5)</a:t>
                      </a:r>
                      <a:endParaRPr lang="en-IN" dirty="0"/>
                    </a:p>
                  </a:txBody>
                  <a:tcPr/>
                </a:tc>
                <a:tc>
                  <a:txBody>
                    <a:bodyPr/>
                    <a:lstStyle/>
                    <a:p>
                      <a:r>
                        <a:rPr lang="en-US" dirty="0"/>
                        <a:t>Foreign key</a:t>
                      </a:r>
                      <a:endParaRPr lang="en-IN" dirty="0"/>
                    </a:p>
                  </a:txBody>
                  <a:tcPr/>
                </a:tc>
                <a:extLst>
                  <a:ext uri="{0D108BD9-81ED-4DB2-BD59-A6C34878D82A}">
                    <a16:rowId xmlns:a16="http://schemas.microsoft.com/office/drawing/2014/main" val="3469276240"/>
                  </a:ext>
                </a:extLst>
              </a:tr>
              <a:tr h="370840">
                <a:tc>
                  <a:txBody>
                    <a:bodyPr/>
                    <a:lstStyle/>
                    <a:p>
                      <a:r>
                        <a:rPr lang="en-US" dirty="0" err="1"/>
                        <a:t>Singer_ID</a:t>
                      </a:r>
                      <a:endParaRPr lang="en-IN" dirty="0"/>
                    </a:p>
                  </a:txBody>
                  <a:tcPr/>
                </a:tc>
                <a:tc>
                  <a:txBody>
                    <a:bodyPr/>
                    <a:lstStyle/>
                    <a:p>
                      <a:r>
                        <a:rPr lang="en-US" dirty="0"/>
                        <a:t>varchar(5)</a:t>
                      </a:r>
                      <a:endParaRPr lang="en-IN" dirty="0"/>
                    </a:p>
                  </a:txBody>
                  <a:tcPr/>
                </a:tc>
                <a:tc>
                  <a:txBody>
                    <a:bodyPr/>
                    <a:lstStyle/>
                    <a:p>
                      <a:r>
                        <a:rPr lang="en-US" dirty="0"/>
                        <a:t>Foreign key</a:t>
                      </a:r>
                      <a:endParaRPr lang="en-IN" dirty="0"/>
                    </a:p>
                  </a:txBody>
                  <a:tcPr/>
                </a:tc>
                <a:extLst>
                  <a:ext uri="{0D108BD9-81ED-4DB2-BD59-A6C34878D82A}">
                    <a16:rowId xmlns:a16="http://schemas.microsoft.com/office/drawing/2014/main" val="2739852101"/>
                  </a:ext>
                </a:extLst>
              </a:tr>
              <a:tr h="370840">
                <a:tc>
                  <a:txBody>
                    <a:bodyPr/>
                    <a:lstStyle/>
                    <a:p>
                      <a:r>
                        <a:rPr lang="en-US" dirty="0" err="1"/>
                        <a:t>Album_ID</a:t>
                      </a:r>
                      <a:endParaRPr lang="en-IN" dirty="0"/>
                    </a:p>
                  </a:txBody>
                  <a:tcPr/>
                </a:tc>
                <a:tc>
                  <a:txBody>
                    <a:bodyPr/>
                    <a:lstStyle/>
                    <a:p>
                      <a:r>
                        <a:rPr lang="en-US" dirty="0"/>
                        <a:t>varchar(5)</a:t>
                      </a:r>
                      <a:endParaRPr lang="en-IN" dirty="0"/>
                    </a:p>
                  </a:txBody>
                  <a:tcPr/>
                </a:tc>
                <a:tc>
                  <a:txBody>
                    <a:bodyPr/>
                    <a:lstStyle/>
                    <a:p>
                      <a:r>
                        <a:rPr lang="en-US" dirty="0"/>
                        <a:t>Foreign key</a:t>
                      </a:r>
                      <a:endParaRPr lang="en-IN" dirty="0"/>
                    </a:p>
                  </a:txBody>
                  <a:tcPr/>
                </a:tc>
                <a:extLst>
                  <a:ext uri="{0D108BD9-81ED-4DB2-BD59-A6C34878D82A}">
                    <a16:rowId xmlns:a16="http://schemas.microsoft.com/office/drawing/2014/main" val="2382146524"/>
                  </a:ext>
                </a:extLst>
              </a:tr>
              <a:tr h="370840">
                <a:tc>
                  <a:txBody>
                    <a:bodyPr/>
                    <a:lstStyle/>
                    <a:p>
                      <a:r>
                        <a:rPr lang="en-US" dirty="0" err="1"/>
                        <a:t>Genre_Name</a:t>
                      </a:r>
                      <a:endParaRPr lang="en-IN" dirty="0"/>
                    </a:p>
                  </a:txBody>
                  <a:tcPr/>
                </a:tc>
                <a:tc>
                  <a:txBody>
                    <a:bodyPr/>
                    <a:lstStyle/>
                    <a:p>
                      <a:r>
                        <a:rPr lang="en-US" dirty="0"/>
                        <a:t>varchar(20)</a:t>
                      </a:r>
                      <a:endParaRPr lang="en-IN" dirty="0"/>
                    </a:p>
                  </a:txBody>
                  <a:tcPr/>
                </a:tc>
                <a:tc>
                  <a:txBody>
                    <a:bodyPr/>
                    <a:lstStyle/>
                    <a:p>
                      <a:r>
                        <a:rPr lang="en-US" dirty="0"/>
                        <a:t>Not null</a:t>
                      </a:r>
                      <a:endParaRPr lang="en-IN" dirty="0"/>
                    </a:p>
                  </a:txBody>
                  <a:tcPr/>
                </a:tc>
                <a:extLst>
                  <a:ext uri="{0D108BD9-81ED-4DB2-BD59-A6C34878D82A}">
                    <a16:rowId xmlns:a16="http://schemas.microsoft.com/office/drawing/2014/main" val="3418484600"/>
                  </a:ext>
                </a:extLst>
              </a:tr>
            </a:tbl>
          </a:graphicData>
        </a:graphic>
      </p:graphicFrame>
    </p:spTree>
    <p:extLst>
      <p:ext uri="{BB962C8B-B14F-4D97-AF65-F5344CB8AC3E}">
        <p14:creationId xmlns:p14="http://schemas.microsoft.com/office/powerpoint/2010/main" val="3655555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A45D1-1269-4298-9F2D-F76618FC22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14972E-40CF-431F-84F9-57C95A522D1B}"/>
              </a:ext>
            </a:extLst>
          </p:cNvPr>
          <p:cNvSpPr>
            <a:spLocks noGrp="1"/>
          </p:cNvSpPr>
          <p:nvPr>
            <p:ph idx="1"/>
          </p:nvPr>
        </p:nvSpPr>
        <p:spPr/>
        <p:txBody>
          <a:bodyPr/>
          <a:lstStyle/>
          <a:p>
            <a:r>
              <a:rPr lang="en-US" dirty="0" err="1"/>
              <a:t>Sings_In</a:t>
            </a:r>
            <a:endParaRPr lang="en-US" dirty="0"/>
          </a:p>
          <a:p>
            <a:pPr marL="0" indent="0">
              <a:buNone/>
            </a:pPr>
            <a:endParaRPr lang="en-IN" dirty="0"/>
          </a:p>
        </p:txBody>
      </p:sp>
      <p:graphicFrame>
        <p:nvGraphicFramePr>
          <p:cNvPr id="4" name="Table 4">
            <a:extLst>
              <a:ext uri="{FF2B5EF4-FFF2-40B4-BE49-F238E27FC236}">
                <a16:creationId xmlns:a16="http://schemas.microsoft.com/office/drawing/2014/main" id="{DC03CFCE-1F61-4556-9A4D-02D2E2E83F1D}"/>
              </a:ext>
            </a:extLst>
          </p:cNvPr>
          <p:cNvGraphicFramePr>
            <a:graphicFrameLocks noGrp="1"/>
          </p:cNvGraphicFramePr>
          <p:nvPr>
            <p:extLst>
              <p:ext uri="{D42A27DB-BD31-4B8C-83A1-F6EECF244321}">
                <p14:modId xmlns:p14="http://schemas.microsoft.com/office/powerpoint/2010/main" val="2114370050"/>
              </p:ext>
            </p:extLst>
          </p:nvPr>
        </p:nvGraphicFramePr>
        <p:xfrm>
          <a:off x="2191026" y="2588222"/>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139302876"/>
                    </a:ext>
                  </a:extLst>
                </a:gridCol>
                <a:gridCol w="2709333">
                  <a:extLst>
                    <a:ext uri="{9D8B030D-6E8A-4147-A177-3AD203B41FA5}">
                      <a16:colId xmlns:a16="http://schemas.microsoft.com/office/drawing/2014/main" val="1448457519"/>
                    </a:ext>
                  </a:extLst>
                </a:gridCol>
                <a:gridCol w="2709333">
                  <a:extLst>
                    <a:ext uri="{9D8B030D-6E8A-4147-A177-3AD203B41FA5}">
                      <a16:colId xmlns:a16="http://schemas.microsoft.com/office/drawing/2014/main" val="3361324364"/>
                    </a:ext>
                  </a:extLst>
                </a:gridCol>
              </a:tblGrid>
              <a:tr h="370840">
                <a:tc>
                  <a:txBody>
                    <a:bodyPr/>
                    <a:lstStyle/>
                    <a:p>
                      <a:r>
                        <a:rPr lang="en-US" dirty="0"/>
                        <a:t>ATTRIBUTES</a:t>
                      </a:r>
                      <a:endParaRPr lang="en-IN" dirty="0"/>
                    </a:p>
                  </a:txBody>
                  <a:tcPr/>
                </a:tc>
                <a:tc>
                  <a:txBody>
                    <a:bodyPr/>
                    <a:lstStyle/>
                    <a:p>
                      <a:r>
                        <a:rPr lang="en-US" dirty="0"/>
                        <a:t>DATATYPE</a:t>
                      </a:r>
                      <a:endParaRPr lang="en-IN" dirty="0"/>
                    </a:p>
                  </a:txBody>
                  <a:tcPr/>
                </a:tc>
                <a:tc>
                  <a:txBody>
                    <a:bodyPr/>
                    <a:lstStyle/>
                    <a:p>
                      <a:r>
                        <a:rPr lang="en-US" dirty="0"/>
                        <a:t>CONSTRAINT</a:t>
                      </a:r>
                      <a:endParaRPr lang="en-IN" dirty="0"/>
                    </a:p>
                  </a:txBody>
                  <a:tcPr/>
                </a:tc>
                <a:extLst>
                  <a:ext uri="{0D108BD9-81ED-4DB2-BD59-A6C34878D82A}">
                    <a16:rowId xmlns:a16="http://schemas.microsoft.com/office/drawing/2014/main" val="2794328417"/>
                  </a:ext>
                </a:extLst>
              </a:tr>
              <a:tr h="370840">
                <a:tc>
                  <a:txBody>
                    <a:bodyPr/>
                    <a:lstStyle/>
                    <a:p>
                      <a:r>
                        <a:rPr lang="en-US" dirty="0" err="1"/>
                        <a:t>Singer_ID</a:t>
                      </a:r>
                      <a:endParaRPr lang="en-IN" dirty="0"/>
                    </a:p>
                  </a:txBody>
                  <a:tcPr/>
                </a:tc>
                <a:tc>
                  <a:txBody>
                    <a:bodyPr/>
                    <a:lstStyle/>
                    <a:p>
                      <a:r>
                        <a:rPr lang="en-US" dirty="0"/>
                        <a:t>varchar(5)</a:t>
                      </a:r>
                      <a:endParaRPr lang="en-IN" dirty="0"/>
                    </a:p>
                  </a:txBody>
                  <a:tcPr/>
                </a:tc>
                <a:tc>
                  <a:txBody>
                    <a:bodyPr/>
                    <a:lstStyle/>
                    <a:p>
                      <a:r>
                        <a:rPr lang="en-US" dirty="0"/>
                        <a:t>Primary key</a:t>
                      </a:r>
                      <a:endParaRPr lang="en-IN" dirty="0"/>
                    </a:p>
                  </a:txBody>
                  <a:tcPr/>
                </a:tc>
                <a:extLst>
                  <a:ext uri="{0D108BD9-81ED-4DB2-BD59-A6C34878D82A}">
                    <a16:rowId xmlns:a16="http://schemas.microsoft.com/office/drawing/2014/main" val="3114787556"/>
                  </a:ext>
                </a:extLst>
              </a:tr>
              <a:tr h="370840">
                <a:tc>
                  <a:txBody>
                    <a:bodyPr/>
                    <a:lstStyle/>
                    <a:p>
                      <a:r>
                        <a:rPr lang="en-US" dirty="0" err="1"/>
                        <a:t>Album_ID</a:t>
                      </a:r>
                      <a:endParaRPr lang="en-IN" dirty="0"/>
                    </a:p>
                  </a:txBody>
                  <a:tcPr/>
                </a:tc>
                <a:tc>
                  <a:txBody>
                    <a:bodyPr/>
                    <a:lstStyle/>
                    <a:p>
                      <a:r>
                        <a:rPr lang="en-US" dirty="0"/>
                        <a:t>varchar(5)</a:t>
                      </a:r>
                      <a:endParaRPr lang="en-IN" dirty="0"/>
                    </a:p>
                  </a:txBody>
                  <a:tcPr/>
                </a:tc>
                <a:tc>
                  <a:txBody>
                    <a:bodyPr/>
                    <a:lstStyle/>
                    <a:p>
                      <a:r>
                        <a:rPr lang="en-US" dirty="0"/>
                        <a:t>Primary key</a:t>
                      </a:r>
                      <a:endParaRPr lang="en-IN" dirty="0"/>
                    </a:p>
                  </a:txBody>
                  <a:tcPr/>
                </a:tc>
                <a:extLst>
                  <a:ext uri="{0D108BD9-81ED-4DB2-BD59-A6C34878D82A}">
                    <a16:rowId xmlns:a16="http://schemas.microsoft.com/office/drawing/2014/main" val="227704550"/>
                  </a:ext>
                </a:extLst>
              </a:tr>
            </a:tbl>
          </a:graphicData>
        </a:graphic>
      </p:graphicFrame>
    </p:spTree>
    <p:extLst>
      <p:ext uri="{BB962C8B-B14F-4D97-AF65-F5344CB8AC3E}">
        <p14:creationId xmlns:p14="http://schemas.microsoft.com/office/powerpoint/2010/main" val="2953587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984</Words>
  <Application>Microsoft Office PowerPoint</Application>
  <PresentationFormat>Widescreen</PresentationFormat>
  <Paragraphs>211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MUSIC RECORD DATABASE</vt:lpstr>
      <vt:lpstr>ABSTRACT</vt:lpstr>
      <vt:lpstr>ER-DIAGRAM</vt:lpstr>
      <vt:lpstr>RELATIONAL SCHEMA</vt:lpstr>
      <vt:lpstr>TABLES AND CONSTRAINTS</vt:lpstr>
      <vt:lpstr>PowerPoint Presentation</vt:lpstr>
      <vt:lpstr>PowerPoint Presentation</vt:lpstr>
      <vt:lpstr>PowerPoint Presentation</vt:lpstr>
      <vt:lpstr>PowerPoint Presentation</vt:lpstr>
      <vt:lpstr>DATA COLLECTION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RECORD DATABASE</dc:title>
  <dc:creator>AVIRAL GOYAL</dc:creator>
  <cp:lastModifiedBy>AVIRAL GOYAL</cp:lastModifiedBy>
  <cp:revision>14</cp:revision>
  <dcterms:created xsi:type="dcterms:W3CDTF">2020-08-20T06:52:28Z</dcterms:created>
  <dcterms:modified xsi:type="dcterms:W3CDTF">2020-08-20T12:16:24Z</dcterms:modified>
</cp:coreProperties>
</file>