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1" r:id="rId10"/>
    <p:sldId id="262" r:id="rId11"/>
    <p:sldId id="263" r:id="rId12"/>
    <p:sldId id="267" r:id="rId13"/>
    <p:sldId id="268" r:id="rId14"/>
    <p:sldId id="273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0"/>
    <p:restoredTop sz="94700"/>
  </p:normalViewPr>
  <p:slideViewPr>
    <p:cSldViewPr snapToGrid="0" snapToObjects="1">
      <p:cViewPr varScale="1">
        <p:scale>
          <a:sx n="133" d="100"/>
          <a:sy n="13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5792-7092-A847-BDFE-DFFF72D42A4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mansin@purdu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Pima+Indians+Diabetes" TargetMode="External"/><Relationship Id="rId3" Type="http://schemas.openxmlformats.org/officeDocument/2006/relationships/hyperlink" Target="https://archive.ics.uci.edu/ml/machine-learning-databases/pima-indians-diabetes/pima-indians-diabetes.dat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ann.lecun.com/exdb/mni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</a:p>
          <a:p>
            <a:r>
              <a:rPr lang="en-US" dirty="0" smtClean="0">
                <a:hlinkClick r:id="rId2"/>
              </a:rPr>
              <a:t>amansin@purdue.edu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aviralmansingka</a:t>
            </a:r>
            <a:r>
              <a:rPr lang="en-US" dirty="0" smtClean="0"/>
              <a:t>/</a:t>
            </a:r>
            <a:r>
              <a:rPr lang="en-US" dirty="0" err="1" smtClean="0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vs. 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8" y="1554692"/>
            <a:ext cx="5056712" cy="4351338"/>
          </a:xfrm>
        </p:spPr>
      </p:pic>
    </p:spTree>
    <p:extLst>
      <p:ext uri="{BB962C8B-B14F-4D97-AF65-F5344CB8AC3E}">
        <p14:creationId xmlns:p14="http://schemas.microsoft.com/office/powerpoint/2010/main" val="7239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vs.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Simpler models don’t learn the data well   (Bias)</a:t>
            </a:r>
          </a:p>
          <a:p>
            <a:r>
              <a:rPr lang="en-US" dirty="0" smtClean="0"/>
              <a:t>Complicated models don’t generalize well  (Variance)</a:t>
            </a:r>
          </a:p>
          <a:p>
            <a:endParaRPr lang="en-US" dirty="0"/>
          </a:p>
          <a:p>
            <a:r>
              <a:rPr lang="en-US" dirty="0" smtClean="0"/>
              <a:t>Neural Networks balance this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Funky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neural algorithm of artistic style” (Shown earlier)</a:t>
            </a:r>
          </a:p>
          <a:p>
            <a:endParaRPr lang="en-US" dirty="0"/>
          </a:p>
          <a:p>
            <a:r>
              <a:rPr lang="en-US" dirty="0" smtClean="0"/>
              <a:t>Facebook’s facial recognition, Self Driving Car etc. </a:t>
            </a:r>
          </a:p>
          <a:p>
            <a:pPr lvl="1"/>
            <a:r>
              <a:rPr lang="en-US" dirty="0" smtClean="0"/>
              <a:t>Relies mostly convolutional neural networks (CNNs), something we might be able to learn about</a:t>
            </a:r>
          </a:p>
          <a:p>
            <a:endParaRPr lang="en-US" dirty="0"/>
          </a:p>
          <a:p>
            <a:r>
              <a:rPr lang="en-US" dirty="0" smtClean="0"/>
              <a:t>Predicting Diseases with IBM 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3" y="2811992"/>
            <a:ext cx="10515600" cy="1325563"/>
          </a:xfrm>
        </p:spPr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 that’s why they are awesome!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933" y="1961886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 far we have learned about: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Class outputs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machine learning algorithm needs something else, a loss function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describes how far we are from our 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this </a:t>
            </a:r>
            <a:r>
              <a:rPr lang="en-US" dirty="0" err="1" smtClean="0"/>
              <a:t>tensorflow</a:t>
            </a:r>
            <a:r>
              <a:rPr lang="en-US" dirty="0" smtClean="0"/>
              <a:t> will automatically update our parameters using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6092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popular neural networks framework called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an idea called symbolic math, and ‘building a graph’ of computations</a:t>
            </a:r>
          </a:p>
          <a:p>
            <a:endParaRPr lang="en-US" dirty="0"/>
          </a:p>
          <a:p>
            <a:r>
              <a:rPr lang="en-US" dirty="0" smtClean="0"/>
              <a:t>It’s super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are particularly great at </a:t>
            </a:r>
            <a:r>
              <a:rPr lang="en-US" b="1" i="1" dirty="0" smtClean="0"/>
              <a:t>classification</a:t>
            </a:r>
          </a:p>
          <a:p>
            <a:endParaRPr lang="en-US" b="1" i="1" dirty="0"/>
          </a:p>
          <a:p>
            <a:r>
              <a:rPr lang="en-US" b="1" i="1" dirty="0" smtClean="0"/>
              <a:t>Given some data, they return a class label</a:t>
            </a:r>
          </a:p>
          <a:p>
            <a:endParaRPr lang="en-US" b="1" i="1" dirty="0"/>
          </a:p>
          <a:p>
            <a:r>
              <a:rPr lang="en-US" dirty="0" smtClean="0"/>
              <a:t>We will talk about 2 datasets:</a:t>
            </a:r>
          </a:p>
          <a:p>
            <a:pPr lvl="1"/>
            <a:r>
              <a:rPr lang="en-US" dirty="0" smtClean="0"/>
              <a:t>Pima Indians Diabetes Dataset</a:t>
            </a:r>
          </a:p>
          <a:p>
            <a:pPr lvl="1"/>
            <a:r>
              <a:rPr lang="en-US" dirty="0" smtClean="0"/>
              <a:t>MNIST Handwritten Digit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Pima Indians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Description: </a:t>
            </a:r>
            <a:r>
              <a:rPr lang="en-US" dirty="0" smtClean="0">
                <a:hlinkClick r:id="rId2"/>
              </a:rPr>
              <a:t>https://archive.ics.uci.edu/ml/datasets/Pima+Indians+Diabetes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Data:                                                    </a:t>
            </a:r>
            <a:r>
              <a:rPr lang="en-US" dirty="0" smtClean="0">
                <a:hlinkClick r:id="rId3"/>
              </a:rPr>
              <a:t>https://archive.ics.uci.edu/ml/machine-learning-databases/pima-indians-diabetes/pima-indians-diabetes.data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 Handwritten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Description: </a:t>
            </a:r>
            <a:r>
              <a:rPr lang="en-US" dirty="0" smtClean="0">
                <a:hlinkClick r:id="rId2"/>
              </a:rPr>
              <a:t>http://yann.lecun.com/exdb/mnist/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sophomore!</a:t>
            </a:r>
          </a:p>
          <a:p>
            <a:r>
              <a:rPr lang="en-US" dirty="0" smtClean="0"/>
              <a:t>Started learning about machine learning and neural networks little less than a year ago</a:t>
            </a:r>
          </a:p>
          <a:p>
            <a:r>
              <a:rPr lang="en-US" dirty="0" smtClean="0"/>
              <a:t>Interning at Yelp’s Data Mining and Search team</a:t>
            </a:r>
          </a:p>
          <a:p>
            <a:r>
              <a:rPr lang="en-US" dirty="0" smtClean="0"/>
              <a:t>Built a neural network to stylize images in pretty ways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4" y="4400918"/>
            <a:ext cx="3044042" cy="191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01" y="4396333"/>
            <a:ext cx="3054268" cy="19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going to learn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Fundamental math required to understand Neural Networks</a:t>
            </a:r>
          </a:p>
          <a:p>
            <a:endParaRPr lang="en-US" dirty="0" smtClean="0"/>
          </a:p>
          <a:p>
            <a:r>
              <a:rPr lang="en-US" dirty="0" smtClean="0"/>
              <a:t>Main types of problems in Machine Learning</a:t>
            </a:r>
          </a:p>
          <a:p>
            <a:endParaRPr lang="en-US" dirty="0" smtClean="0"/>
          </a:p>
          <a:p>
            <a:r>
              <a:rPr lang="en-US" dirty="0" smtClean="0"/>
              <a:t>Neural Networks! (and some of their applications in detail)</a:t>
            </a:r>
          </a:p>
          <a:p>
            <a:endParaRPr lang="en-US" dirty="0" smtClean="0"/>
          </a:p>
          <a:p>
            <a:r>
              <a:rPr lang="en-US" dirty="0" smtClean="0"/>
              <a:t>Start-to-finish programming of neural networks</a:t>
            </a:r>
          </a:p>
          <a:p>
            <a:endParaRPr lang="en-US" dirty="0" smtClean="0"/>
          </a:p>
          <a:p>
            <a:r>
              <a:rPr lang="en-US" dirty="0" smtClean="0"/>
              <a:t>A mild introduction to Deep Learning</a:t>
            </a:r>
          </a:p>
          <a:p>
            <a:endParaRPr lang="en-US" dirty="0" smtClean="0"/>
          </a:p>
          <a:p>
            <a:r>
              <a:rPr lang="en-US" dirty="0" smtClean="0"/>
              <a:t>How to make pictures great again! (if time permits)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know to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Linear Algebra (Dot Products)</a:t>
            </a:r>
          </a:p>
          <a:p>
            <a:r>
              <a:rPr lang="en-US" dirty="0" smtClean="0"/>
              <a:t>A willingness to learn something fantastic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8444"/>
            <a:ext cx="5816600" cy="105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1690688"/>
            <a:ext cx="8586422" cy="14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Neural </a:t>
            </a:r>
            <a:r>
              <a:rPr lang="en-US" dirty="0"/>
              <a:t>N</a:t>
            </a:r>
            <a:r>
              <a:rPr lang="en-US" dirty="0" smtClean="0"/>
              <a:t>etwork?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You have some input to the network: 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You have a set of weight parameters: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You apply the dot product and add a bias term: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You put it through your activation function: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BAM! You have some likelihood or probability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Neural Network?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The weights,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 smtClean="0"/>
                  <a:t>, and bias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, are the parameters for the model. 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why neural networks are under a class of models called parametric models</a:t>
                </a:r>
                <a:endParaRPr lang="en-US" b="1" dirty="0" smtClean="0"/>
              </a:p>
              <a:p>
                <a:endParaRPr lang="en-US" dirty="0"/>
              </a:p>
              <a:p>
                <a:r>
                  <a:rPr lang="en-US" dirty="0" smtClean="0"/>
                  <a:t>In order to learn our model given some data, we adjust the weight vector and bias term with some tough math.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5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Neural Network?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690688"/>
            <a:ext cx="8267700" cy="4203700"/>
          </a:xfrm>
        </p:spPr>
      </p:pic>
    </p:spTree>
    <p:extLst>
      <p:ext uri="{BB962C8B-B14F-4D97-AF65-F5344CB8AC3E}">
        <p14:creationId xmlns:p14="http://schemas.microsoft.com/office/powerpoint/2010/main" val="9427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with the hype on these so called ’Neural Networks’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Bias vs. Variance Tradeoff</a:t>
            </a:r>
          </a:p>
          <a:p>
            <a:endParaRPr lang="en-US" dirty="0" smtClean="0"/>
          </a:p>
          <a:p>
            <a:r>
              <a:rPr lang="en-US" dirty="0" smtClean="0"/>
              <a:t>Adaptability and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449</Words>
  <Application>Microsoft Macintosh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Introduction to Neural Networks</vt:lpstr>
      <vt:lpstr>Little about me</vt:lpstr>
      <vt:lpstr>What am I going to learn today?</vt:lpstr>
      <vt:lpstr>What do I need to know to begin?</vt:lpstr>
      <vt:lpstr>Dot Products</vt:lpstr>
      <vt:lpstr>What is a Neural Network?</vt:lpstr>
      <vt:lpstr>What is a Neural Network?</vt:lpstr>
      <vt:lpstr>What is a Neural Network?</vt:lpstr>
      <vt:lpstr>What’s with the hype on these so called ’Neural Networks’ ?</vt:lpstr>
      <vt:lpstr>Bias vs. Variance</vt:lpstr>
      <vt:lpstr>Bias vs. Variance</vt:lpstr>
      <vt:lpstr>Funky Applications</vt:lpstr>
      <vt:lpstr>So… that’s why they are awesome!</vt:lpstr>
      <vt:lpstr>Let’s talk application</vt:lpstr>
      <vt:lpstr>Let’s talk application</vt:lpstr>
      <vt:lpstr>Let’s talk application</vt:lpstr>
      <vt:lpstr>Pima Indians Dataset</vt:lpstr>
      <vt:lpstr>MNIST Handwritten Digits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Aviral Mansingka</dc:creator>
  <cp:lastModifiedBy>Aviral Mansingka</cp:lastModifiedBy>
  <cp:revision>15</cp:revision>
  <dcterms:created xsi:type="dcterms:W3CDTF">2017-02-18T22:06:33Z</dcterms:created>
  <dcterms:modified xsi:type="dcterms:W3CDTF">2017-02-20T04:07:29Z</dcterms:modified>
</cp:coreProperties>
</file>