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52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7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Strive for Laziness with 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Aviral Mansingka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6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Repeats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Operation</a:t>
            </a:r>
          </a:p>
          <a:p>
            <a:endParaRPr lang="en-US" dirty="0"/>
          </a:p>
          <a:p>
            <a:r>
              <a:rPr lang="en-US" dirty="0" smtClean="0"/>
              <a:t>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to knows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:!&lt;shell command&gt; </a:t>
            </a:r>
            <a:r>
              <a:rPr lang="en-US" dirty="0" smtClean="0"/>
              <a:t>- run any command (make, </a:t>
            </a:r>
            <a:r>
              <a:rPr lang="en-US" dirty="0" err="1" smtClean="0"/>
              <a:t>testall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:w </a:t>
            </a:r>
            <a:r>
              <a:rPr lang="mr-IN" dirty="0" smtClean="0"/>
              <a:t>–</a:t>
            </a:r>
            <a:r>
              <a:rPr lang="en-US" dirty="0" smtClean="0"/>
              <a:t> write file (can optionally add filename)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:q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quit file (can force quite with </a:t>
            </a:r>
            <a:r>
              <a:rPr lang="en-US" dirty="0" smtClean="0">
                <a:solidFill>
                  <a:srgbClr val="FF0000"/>
                </a:solidFill>
              </a:rPr>
              <a:t>‘!’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enew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create new unnamed buffer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bn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bp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next/previous buffer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:split :</a:t>
            </a:r>
            <a:r>
              <a:rPr lang="en-US" dirty="0" err="1" smtClean="0">
                <a:solidFill>
                  <a:srgbClr val="FF0000"/>
                </a:solidFill>
              </a:rPr>
              <a:t>vsplit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horizontal/vertical split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&lt;c-]&gt; </a:t>
            </a:r>
            <a:r>
              <a:rPr lang="en-US" dirty="0" smtClean="0"/>
              <a:t>- jump to tag*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&lt;c-t&gt; </a:t>
            </a:r>
            <a:r>
              <a:rPr lang="en-US" dirty="0" smtClean="0"/>
              <a:t>- jump back from tag*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15325" y="5700713"/>
            <a:ext cx="33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- requires tag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Plugins!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these vim </a:t>
            </a:r>
            <a:r>
              <a:rPr lang="en-US" dirty="0" err="1" smtClean="0"/>
              <a:t>nutheads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Users with remote machines</a:t>
            </a:r>
          </a:p>
          <a:p>
            <a:r>
              <a:rPr lang="en-US" dirty="0" smtClean="0"/>
              <a:t>Users on embedded systems</a:t>
            </a:r>
          </a:p>
          <a:p>
            <a:r>
              <a:rPr lang="en-US" dirty="0" smtClean="0"/>
              <a:t>Web developers</a:t>
            </a:r>
          </a:p>
          <a:p>
            <a:r>
              <a:rPr lang="en-US" dirty="0" smtClean="0"/>
              <a:t>Extremely lazy folks</a:t>
            </a:r>
          </a:p>
          <a:p>
            <a:r>
              <a:rPr lang="en-US" dirty="0" smtClean="0"/>
              <a:t>ANYONE!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spelled IDE wrong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Vim != Eclipse/IntelliJ</a:t>
            </a:r>
          </a:p>
          <a:p>
            <a:endParaRPr lang="en-US" dirty="0"/>
          </a:p>
          <a:p>
            <a:r>
              <a:rPr lang="en-US" dirty="0" smtClean="0"/>
              <a:t>Most of those ‘features’ get in your way</a:t>
            </a:r>
          </a:p>
          <a:p>
            <a:endParaRPr lang="en-US" dirty="0"/>
          </a:p>
          <a:p>
            <a:r>
              <a:rPr lang="en-US" dirty="0" smtClean="0"/>
              <a:t>You can get them if you really need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Vim Mastery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1: Struggle for mouse and/or bindings</a:t>
            </a:r>
          </a:p>
          <a:p>
            <a:r>
              <a:rPr lang="en-US" dirty="0" smtClean="0"/>
              <a:t>Step 2: Struggle for plugin setup</a:t>
            </a:r>
          </a:p>
          <a:p>
            <a:r>
              <a:rPr lang="en-US" dirty="0" smtClean="0"/>
              <a:t>Step 3: ???</a:t>
            </a:r>
          </a:p>
          <a:p>
            <a:r>
              <a:rPr lang="en-US" dirty="0" smtClean="0"/>
              <a:t>Step 4: Profit!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www.norfolkwinters.com</a:t>
            </a:r>
            <a:r>
              <a:rPr lang="en-US" dirty="0" smtClean="0"/>
              <a:t>/vim-creep/</a:t>
            </a:r>
          </a:p>
        </p:txBody>
      </p:sp>
    </p:spTree>
    <p:extLst>
      <p:ext uri="{BB962C8B-B14F-4D97-AF65-F5344CB8AC3E}">
        <p14:creationId xmlns:p14="http://schemas.microsoft.com/office/powerpoint/2010/main" val="8857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Vim different?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35219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63386" y="1690688"/>
            <a:ext cx="6889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Modal Editing 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Never leave “home row”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Never need to use a mouse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Think edits, not characters</a:t>
            </a:r>
          </a:p>
        </p:txBody>
      </p:sp>
    </p:spTree>
    <p:extLst>
      <p:ext uri="{BB962C8B-B14F-4D97-AF65-F5344CB8AC3E}">
        <p14:creationId xmlns:p14="http://schemas.microsoft.com/office/powerpoint/2010/main" val="16556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Editing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3562" y="1900237"/>
            <a:ext cx="5710237" cy="4276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Normal Mode (default) key: </a:t>
            </a:r>
            <a:r>
              <a:rPr lang="en-US" dirty="0" smtClean="0">
                <a:solidFill>
                  <a:srgbClr val="FF0000"/>
                </a:solidFill>
              </a:rPr>
              <a:t>&lt;Esc&gt;</a:t>
            </a:r>
          </a:p>
          <a:p>
            <a:pPr lvl="1"/>
            <a:r>
              <a:rPr lang="en-US" dirty="0" smtClean="0"/>
              <a:t>Navigate through the file</a:t>
            </a:r>
          </a:p>
          <a:p>
            <a:r>
              <a:rPr lang="en-US" dirty="0" smtClean="0"/>
              <a:t>Insert mode key: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(main),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,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Make your edits</a:t>
            </a:r>
          </a:p>
          <a:p>
            <a:r>
              <a:rPr lang="en-US" dirty="0" smtClean="0"/>
              <a:t>Visual mode key: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</a:p>
          <a:p>
            <a:pPr lvl="1"/>
            <a:r>
              <a:rPr lang="en-US" dirty="0" smtClean="0"/>
              <a:t>Selecting for editing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2138361"/>
            <a:ext cx="5286375" cy="35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ARROW KEYS </a:t>
            </a:r>
            <a:r>
              <a:rPr lang="en-US" dirty="0" smtClean="0">
                <a:solidFill>
                  <a:srgbClr val="FF0000"/>
                </a:solidFill>
              </a:rPr>
              <a:t>HJKL </a:t>
            </a:r>
            <a:r>
              <a:rPr lang="en-US" dirty="0" smtClean="0"/>
              <a:t>(Left, Down, Up, Right)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Scroll window </a:t>
            </a:r>
            <a:r>
              <a:rPr lang="en-US" dirty="0" smtClean="0">
                <a:solidFill>
                  <a:srgbClr val="FF0000"/>
                </a:solidFill>
              </a:rPr>
              <a:t>&lt;c-e&gt; </a:t>
            </a:r>
            <a:r>
              <a:rPr lang="en-US" dirty="0" smtClean="0"/>
              <a:t>(up), </a:t>
            </a:r>
            <a:r>
              <a:rPr lang="en-US" dirty="0" smtClean="0">
                <a:solidFill>
                  <a:srgbClr val="FF0000"/>
                </a:solidFill>
              </a:rPr>
              <a:t>&lt;c-y&gt; </a:t>
            </a:r>
            <a:r>
              <a:rPr lang="en-US" dirty="0" smtClean="0"/>
              <a:t>(down)</a:t>
            </a:r>
          </a:p>
          <a:p>
            <a:r>
              <a:rPr lang="en-US" dirty="0" smtClean="0"/>
              <a:t>Scroll page </a:t>
            </a:r>
            <a:r>
              <a:rPr lang="en-US" dirty="0" smtClean="0">
                <a:solidFill>
                  <a:srgbClr val="FF0000"/>
                </a:solidFill>
              </a:rPr>
              <a:t>&lt;c-b&gt;</a:t>
            </a:r>
            <a:r>
              <a:rPr lang="en-US" dirty="0" smtClean="0"/>
              <a:t>(up), </a:t>
            </a:r>
            <a:r>
              <a:rPr lang="en-US" dirty="0" smtClean="0">
                <a:solidFill>
                  <a:srgbClr val="FF0000"/>
                </a:solidFill>
              </a:rPr>
              <a:t>&lt;c-f&gt;</a:t>
            </a:r>
            <a:r>
              <a:rPr lang="en-US" dirty="0" smtClean="0"/>
              <a:t>(down)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gg</a:t>
            </a:r>
            <a:r>
              <a:rPr lang="en-US" dirty="0" smtClean="0"/>
              <a:t> (start of file)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&lt;s-g&gt; </a:t>
            </a:r>
            <a:r>
              <a:rPr lang="en-US" dirty="0" smtClean="0"/>
              <a:t>(end of file)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576638"/>
            <a:ext cx="6324600" cy="303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2613" y="704740"/>
            <a:ext cx="164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&lt;c-x&gt; = </a:t>
            </a:r>
            <a:r>
              <a:rPr lang="en-US" dirty="0" err="1" smtClean="0"/>
              <a:t>Ctrl+X</a:t>
            </a:r>
            <a:endParaRPr lang="en-US" dirty="0" smtClean="0"/>
          </a:p>
          <a:p>
            <a:r>
              <a:rPr lang="en-US" dirty="0" smtClean="0"/>
              <a:t>&lt;s-x&gt; = </a:t>
            </a:r>
            <a:r>
              <a:rPr lang="en-US" dirty="0" err="1" smtClean="0"/>
              <a:t>Shift+X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Objects    Motions            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90863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Word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Sentence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 - Paragraph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9063" y="1825625"/>
            <a:ext cx="7424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All (w/ whitespace)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till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find forward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find backward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41430" y="1825625"/>
            <a:ext cx="45505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delete w/o insert mode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delete w/ insert mode</a:t>
            </a:r>
          </a:p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yank (copy)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 </a:t>
            </a:r>
            <a:r>
              <a:rPr lang="mr-IN" dirty="0" smtClean="0"/>
              <a:t>–</a:t>
            </a:r>
            <a:r>
              <a:rPr lang="en-US" dirty="0" smtClean="0"/>
              <a:t> visually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{command}{motion/text object}</a:t>
            </a:r>
          </a:p>
          <a:p>
            <a:pPr marL="0" indent="0" algn="ctr">
              <a:buNone/>
            </a:pPr>
            <a:r>
              <a:rPr lang="en-US" sz="4000" dirty="0" smtClean="0"/>
              <a:t>OR</a:t>
            </a:r>
          </a:p>
          <a:p>
            <a:pPr marL="0" indent="0" algn="ctr">
              <a:buNone/>
            </a:pPr>
            <a:r>
              <a:rPr lang="en-US" sz="4000" dirty="0" smtClean="0"/>
              <a:t>&lt;number&gt;{command}{motion/text object}</a:t>
            </a:r>
          </a:p>
        </p:txBody>
      </p:sp>
    </p:spTree>
    <p:extLst>
      <p:ext uri="{BB962C8B-B14F-4D97-AF65-F5344CB8AC3E}">
        <p14:creationId xmlns:p14="http://schemas.microsoft.com/office/powerpoint/2010/main" val="8786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380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Strive for Laziness with Vim</vt:lpstr>
      <vt:lpstr>Who are these vim nutheads?</vt:lpstr>
      <vt:lpstr>You spelled IDE wrong </vt:lpstr>
      <vt:lpstr>The Vim Mastery Process</vt:lpstr>
      <vt:lpstr>How is Vim different?</vt:lpstr>
      <vt:lpstr>Modal Editing Explained</vt:lpstr>
      <vt:lpstr>Movement</vt:lpstr>
      <vt:lpstr>Text Objects    Motions             Command</vt:lpstr>
      <vt:lpstr>Secret Sauce</vt:lpstr>
      <vt:lpstr>History Repeats Itself</vt:lpstr>
      <vt:lpstr>Nice to knows</vt:lpstr>
      <vt:lpstr>Plugins!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Strive for Laziness with Vim</dc:title>
  <dc:creator>Aviral Mansingka</dc:creator>
  <cp:lastModifiedBy>Aviral Mansingka</cp:lastModifiedBy>
  <cp:revision>6</cp:revision>
  <dcterms:created xsi:type="dcterms:W3CDTF">2018-01-29T05:23:10Z</dcterms:created>
  <dcterms:modified xsi:type="dcterms:W3CDTF">2018-01-29T06:15:08Z</dcterms:modified>
</cp:coreProperties>
</file>