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00" autoAdjust="0"/>
    <p:restoredTop sz="94660"/>
  </p:normalViewPr>
  <p:slideViewPr>
    <p:cSldViewPr>
      <p:cViewPr>
        <p:scale>
          <a:sx n="100" d="100"/>
          <a:sy n="100" d="100"/>
        </p:scale>
        <p:origin x="-163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ו'/אדר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פרויקט סיום- קורס אנדרואיד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096543"/>
            <a:ext cx="6400800" cy="1752600"/>
          </a:xfrm>
        </p:spPr>
        <p:txBody>
          <a:bodyPr/>
          <a:lstStyle/>
          <a:p>
            <a:r>
              <a:rPr lang="en-US" sz="4400" dirty="0" err="1" smtClean="0">
                <a:solidFill>
                  <a:schemeClr val="bg1"/>
                </a:solidFill>
                <a:latin typeface="David" panose="020E0502060401010101" pitchFamily="34" charset="-79"/>
              </a:rPr>
              <a:t>AlertStation</a:t>
            </a:r>
            <a:endParaRPr lang="he-IL" dirty="0">
              <a:solidFill>
                <a:schemeClr val="bg1"/>
              </a:solidFill>
              <a:latin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VIRAM\Documents\GitHub\alertsStation\app\alertStation\app\src\main\res\drawable\icon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81788"/>
            <a:ext cx="1224136" cy="12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התראה על הגעה תחנת אוטובוס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קישורים</a:t>
            </a:r>
          </a:p>
          <a:p>
            <a:pPr lv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מאגר קוד- קישור</a:t>
            </a:r>
          </a:p>
          <a:p>
            <a:pPr lv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קישור לאפליקציה-קישור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תיאור הפרויקט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הצגת הפרויקט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בדיקות בזמן אמת על קווי אוטובוס נבחרים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בדיקות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1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496" y="2431429"/>
            <a:ext cx="8723312" cy="4309939"/>
          </a:xfrm>
        </p:spPr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מבנה נתונים(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GAE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)- וכתיבת שרת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שיתמוך באפליקציה.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אפליקציה:</a:t>
            </a:r>
          </a:p>
          <a:p>
            <a:pPr lv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משיכת נתונים משרת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בדיקת מיקום עדכני בעזרת תהליך שרץ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ברקע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(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(Service</a:t>
            </a:r>
          </a:p>
          <a:p>
            <a:pPr lv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שליחת התראה למשתמש (צלצול או/וגם התראה)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תכנון הפרויקט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3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Notification</a:t>
            </a:r>
          </a:p>
          <a:p>
            <a:r>
              <a:rPr lang="en-US" dirty="0" smtClean="0"/>
              <a:t>Shared Preferences</a:t>
            </a:r>
          </a:p>
          <a:p>
            <a:r>
              <a:rPr lang="en-US" dirty="0" smtClean="0"/>
              <a:t>Volley Request</a:t>
            </a:r>
          </a:p>
          <a:p>
            <a:endParaRPr lang="en-US" dirty="0"/>
          </a:p>
          <a:p>
            <a:r>
              <a:rPr lang="en-US" dirty="0" smtClean="0"/>
              <a:t>API (use GAE)</a:t>
            </a:r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תכונות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בשימוש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הוספת ערים נוספת ל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DB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(כרגע תמיכה רק באגד בתוך ירושלים)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תמיכה 'ברכבת ישראל'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הוספת מפה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דינאמית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הצעות לשיפור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3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פרויקט מעניין ומאתגר מאוד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פיתוח אפליקציה "מקצה לקצה"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עבודה מול מבנה נתונים של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GAE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עבודת צוות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לסיכום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1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ורת גל">
  <a:themeElements>
    <a:clrScheme name="צורת גל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צורת גל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צורת גל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</TotalTime>
  <Words>121</Words>
  <Application>Microsoft Office PowerPoint</Application>
  <PresentationFormat>‫הצגה על המסך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צורת גל</vt:lpstr>
      <vt:lpstr>פרויקט סיום- קורס אנדרואיד</vt:lpstr>
      <vt:lpstr>תיאור הפרויקט</vt:lpstr>
      <vt:lpstr>הצגת הפרויקט</vt:lpstr>
      <vt:lpstr>בדיקות</vt:lpstr>
      <vt:lpstr>תכנון הפרויקט</vt:lpstr>
      <vt:lpstr>תכונות בשימוש</vt:lpstr>
      <vt:lpstr>הצעות לשיפור</vt:lpstr>
      <vt:lpstr>לסיכום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AVIRAM</dc:creator>
  <cp:lastModifiedBy>AVIRAM</cp:lastModifiedBy>
  <cp:revision>5</cp:revision>
  <dcterms:created xsi:type="dcterms:W3CDTF">2016-02-13T17:28:52Z</dcterms:created>
  <dcterms:modified xsi:type="dcterms:W3CDTF">2016-02-15T19:59:58Z</dcterms:modified>
</cp:coreProperties>
</file>