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828282"/>
    <a:srgbClr val="646464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130" d="100"/>
          <a:sy n="130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37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7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9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54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48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1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2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92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0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1EE1-B0A0-4A56-8F29-A45F2EE7937C}" type="datetimeFigureOut">
              <a:rPr lang="he-IL" smtClean="0"/>
              <a:t>כ"ג/טבת/תשע"ו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07DA-ABA7-4BB9-AEBC-44B207218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9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16"/>
          <p:cNvGrpSpPr/>
          <p:nvPr/>
        </p:nvGrpSpPr>
        <p:grpSpPr>
          <a:xfrm>
            <a:off x="5940152" y="2401401"/>
            <a:ext cx="2736304" cy="3888432"/>
            <a:chOff x="5796136" y="692696"/>
            <a:chExt cx="2736304" cy="388843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מלבן 3"/>
            <p:cNvSpPr/>
            <p:nvPr/>
          </p:nvSpPr>
          <p:spPr>
            <a:xfrm>
              <a:off x="5796136" y="692696"/>
              <a:ext cx="2736304" cy="38884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6216" y="2452246"/>
              <a:ext cx="1296144" cy="369332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Buxton Sketch" panose="03080500000500000004" pitchFamily="66" charset="0"/>
                  <a:cs typeface="Tnua-Libre" panose="02000503000000000000" pitchFamily="2" charset="-79"/>
                </a:rPr>
                <a:t>LODING 54%</a:t>
              </a:r>
              <a:endParaRPr lang="he-IL" dirty="0">
                <a:latin typeface="Buxton Sketch" panose="03080500000500000004" pitchFamily="66" charset="0"/>
                <a:cs typeface="Tnua-Libre" panose="02000503000000000000" pitchFamily="2" charset="-79"/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6516216" y="1052736"/>
              <a:ext cx="1296144" cy="11521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לוגו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8184" y="3284984"/>
              <a:ext cx="1872208" cy="646331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>
                  <a:latin typeface="Tnua-Libre" panose="02000503000000000000" pitchFamily="2" charset="-79"/>
                  <a:cs typeface="Tnua-Libre" panose="02000503000000000000" pitchFamily="2" charset="-79"/>
                </a:rPr>
                <a:t>תיאור קצר על האפליקציה (למה לא בפנים?)</a:t>
              </a:r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755576" y="2401401"/>
            <a:ext cx="2736304" cy="3888432"/>
            <a:chOff x="971600" y="692696"/>
            <a:chExt cx="2736304" cy="38884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מלבן 11"/>
            <p:cNvSpPr/>
            <p:nvPr/>
          </p:nvSpPr>
          <p:spPr>
            <a:xfrm>
              <a:off x="971600" y="692696"/>
              <a:ext cx="2736304" cy="38884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2621" y="2483024"/>
              <a:ext cx="1044116" cy="307777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r>
                <a:rPr lang="he-IL" sz="1400" dirty="0" smtClean="0">
                  <a:latin typeface="Buxton Sketch" panose="03080500000500000004" pitchFamily="66" charset="0"/>
                  <a:cs typeface="Tnua-Libre" panose="02000503000000000000" pitchFamily="2" charset="-79"/>
                </a:rPr>
                <a:t>טוען %72</a:t>
              </a:r>
              <a:endParaRPr lang="he-IL" sz="1400" dirty="0">
                <a:latin typeface="Buxton Sketch" panose="03080500000500000004" pitchFamily="66" charset="0"/>
                <a:cs typeface="Tnua-Libre" panose="02000503000000000000" pitchFamily="2" charset="-79"/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1696607" y="1052736"/>
              <a:ext cx="1296144" cy="11521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לוגו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8575" y="3284984"/>
              <a:ext cx="1872208" cy="369332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Fun fact! </a:t>
              </a:r>
              <a:endParaRPr lang="he-IL" dirty="0" smtClean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1217739" y="220663"/>
            <a:ext cx="2079815" cy="2053800"/>
            <a:chOff x="-9128" y="1152128"/>
            <a:chExt cx="3284984" cy="3284984"/>
          </a:xfrm>
        </p:grpSpPr>
        <p:pic>
          <p:nvPicPr>
            <p:cNvPr id="20" name="Picture 2" descr="C:\Users\AVIRAM\AppData\Local\Microsoft\Windows\Temporary Internet Files\Content.IE5\ZFQAOC90\16760-illustration-of-a-clock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28" y="1152128"/>
              <a:ext cx="3284984" cy="328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תוצאת תמונה עבור ‪bus clipart‬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92" y="1971225"/>
              <a:ext cx="1668944" cy="1646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קבוצה 21"/>
          <p:cNvGrpSpPr/>
          <p:nvPr/>
        </p:nvGrpSpPr>
        <p:grpSpPr>
          <a:xfrm>
            <a:off x="6267635" y="133165"/>
            <a:ext cx="1976772" cy="2141298"/>
            <a:chOff x="4973557" y="376713"/>
            <a:chExt cx="2179012" cy="2356222"/>
          </a:xfrm>
        </p:grpSpPr>
        <p:pic>
          <p:nvPicPr>
            <p:cNvPr id="23" name="Picture 8" descr="http://images.clipartpanda.com/clipart-bus-17816-simple-bus-clip-art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6" t="6183" r="12369" b="11360"/>
            <a:stretch/>
          </p:blipFill>
          <p:spPr bwMode="auto">
            <a:xfrm>
              <a:off x="4973557" y="376713"/>
              <a:ext cx="2179012" cy="235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VIRAM\AppData\Local\Microsoft\Windows\Temporary Internet Files\Content.IE5\81UDCEEU\Alarm-clock[1]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675838"/>
              <a:ext cx="850233" cy="89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08104" y="1412776"/>
              <a:ext cx="1224136" cy="10498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 </a:t>
              </a:r>
            </a:p>
            <a:p>
              <a:pPr algn="ctr"/>
              <a:r>
                <a:rPr lang="en-US" sz="28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STOP</a:t>
              </a:r>
              <a:endParaRPr lang="he-I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620688"/>
            <a:ext cx="212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3316950"/>
            <a:ext cx="212081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מסך טעינה</a:t>
            </a:r>
          </a:p>
          <a:p>
            <a:pPr algn="ctr"/>
            <a:r>
              <a:rPr lang="he-IL" dirty="0" smtClean="0"/>
              <a:t>(מסך הטעינה יהיה בהתאם לצבעים והעיצוב של האפליקציה ושל הלוגו)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4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/>
          <p:cNvGrpSpPr/>
          <p:nvPr/>
        </p:nvGrpSpPr>
        <p:grpSpPr>
          <a:xfrm>
            <a:off x="611560" y="188641"/>
            <a:ext cx="7265702" cy="6377120"/>
            <a:chOff x="1104410" y="1097688"/>
            <a:chExt cx="3147507" cy="3163919"/>
          </a:xfrm>
        </p:grpSpPr>
        <p:grpSp>
          <p:nvGrpSpPr>
            <p:cNvPr id="5" name="קבוצה 4"/>
            <p:cNvGrpSpPr/>
            <p:nvPr/>
          </p:nvGrpSpPr>
          <p:grpSpPr>
            <a:xfrm>
              <a:off x="1104410" y="1097688"/>
              <a:ext cx="3147507" cy="3163919"/>
              <a:chOff x="1104410" y="1097688"/>
              <a:chExt cx="3147507" cy="3163919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89" t="15687" r="17970" b="19436"/>
              <a:stretch/>
            </p:blipFill>
            <p:spPr bwMode="auto">
              <a:xfrm>
                <a:off x="1104410" y="1097688"/>
                <a:ext cx="3147507" cy="3163919"/>
              </a:xfrm>
              <a:prstGeom prst="round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 descr="C:\Users\AVIRAM\Desktop\078473-blue-jelly-icon-business-clock7-sc4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704" y="1772816"/>
                <a:ext cx="966450" cy="96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אליפסה 7"/>
            <p:cNvSpPr/>
            <p:nvPr/>
          </p:nvSpPr>
          <p:spPr>
            <a:xfrm>
              <a:off x="2987824" y="1916832"/>
              <a:ext cx="360040" cy="339209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מלבן עם פינות מעוגלות באותו צד 8"/>
            <p:cNvSpPr/>
            <p:nvPr/>
          </p:nvSpPr>
          <p:spPr>
            <a:xfrm>
              <a:off x="2915816" y="2315324"/>
              <a:ext cx="504056" cy="306235"/>
            </a:xfrm>
            <a:prstGeom prst="round2Same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8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/>
          <p:cNvGrpSpPr/>
          <p:nvPr/>
        </p:nvGrpSpPr>
        <p:grpSpPr>
          <a:xfrm>
            <a:off x="251520" y="512676"/>
            <a:ext cx="2520280" cy="3384376"/>
            <a:chOff x="3275856" y="476672"/>
            <a:chExt cx="2520280" cy="3384376"/>
          </a:xfrm>
        </p:grpSpPr>
        <p:sp>
          <p:nvSpPr>
            <p:cNvPr id="32" name="מלבן 31"/>
            <p:cNvSpPr/>
            <p:nvPr/>
          </p:nvSpPr>
          <p:spPr>
            <a:xfrm>
              <a:off x="3275856" y="476672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3" name="קבוצה 32"/>
            <p:cNvGrpSpPr/>
            <p:nvPr/>
          </p:nvGrpSpPr>
          <p:grpSpPr>
            <a:xfrm>
              <a:off x="3874290" y="620688"/>
              <a:ext cx="1323413" cy="1224136"/>
              <a:chOff x="1104410" y="1097688"/>
              <a:chExt cx="3147507" cy="3163919"/>
            </a:xfrm>
          </p:grpSpPr>
          <p:grpSp>
            <p:nvGrpSpPr>
              <p:cNvPr id="34" name="קבוצה 33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3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5" name="אליפסה 34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6" name="מלבן עם פינות מעוגלות באותו צד 35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39" name="מלבן מעוגל 38"/>
            <p:cNvSpPr/>
            <p:nvPr/>
          </p:nvSpPr>
          <p:spPr>
            <a:xfrm>
              <a:off x="3899109" y="2060848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הפעל התראה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3899109" y="2564904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הגדרות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3899109" y="306896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אודות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9552" y="10734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מסך ראשי</a:t>
            </a:r>
            <a:endParaRPr lang="he-IL" u="sng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2987824" y="548680"/>
            <a:ext cx="2520280" cy="3384376"/>
            <a:chOff x="6084168" y="548680"/>
            <a:chExt cx="2520280" cy="3384376"/>
          </a:xfrm>
        </p:grpSpPr>
        <p:sp>
          <p:nvSpPr>
            <p:cNvPr id="5" name="מלבן 4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קבוצה 6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8" name="קבוצה 7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אליפסה 8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0" name="מלבן עם פינות מעוגלות באותו צד 9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6" name="מלבן מעוגל 5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הפעל התראה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מלבן מעוגל 13"/>
            <p:cNvSpPr/>
            <p:nvPr/>
          </p:nvSpPr>
          <p:spPr>
            <a:xfrm>
              <a:off x="7236295" y="1091958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חברת אוטובוס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מלבן מעוגל 43"/>
            <p:cNvSpPr/>
            <p:nvPr/>
          </p:nvSpPr>
          <p:spPr>
            <a:xfrm>
              <a:off x="7236295" y="1644956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מספר קו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מלבן מעוגל 44"/>
            <p:cNvSpPr/>
            <p:nvPr/>
          </p:nvSpPr>
          <p:spPr>
            <a:xfrm>
              <a:off x="7236293" y="1932988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תחנה 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מלבן מעוגל 46"/>
            <p:cNvSpPr/>
            <p:nvPr/>
          </p:nvSpPr>
          <p:spPr>
            <a:xfrm>
              <a:off x="7236295" y="1344292"/>
              <a:ext cx="1213401" cy="199868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עיר </a:t>
              </a:r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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לחצן פעולה: בית 49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5856" y="107340"/>
            <a:ext cx="2016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הפעל התראה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14578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395536" y="620688"/>
            <a:ext cx="2520280" cy="3384376"/>
            <a:chOff x="6084168" y="548680"/>
            <a:chExt cx="2520280" cy="3384376"/>
          </a:xfrm>
        </p:grpSpPr>
        <p:sp>
          <p:nvSpPr>
            <p:cNvPr id="5" name="מלבן 4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קבוצה 5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10" name="קבוצה 9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13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אליפסה 10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2" name="מלבן עם פינות מעוגלות באותו צד 11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7" name="מלבן מעוגל 6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הגדרות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לחצן פעולה: בית 8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93970" y="179348"/>
            <a:ext cx="1345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הגדרות</a:t>
            </a:r>
            <a:endParaRPr lang="he-IL" u="sng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5868144" y="548680"/>
            <a:ext cx="2520280" cy="3384376"/>
            <a:chOff x="6084168" y="548680"/>
            <a:chExt cx="2520280" cy="3384376"/>
          </a:xfrm>
        </p:grpSpPr>
        <p:sp>
          <p:nvSpPr>
            <p:cNvPr id="17" name="מלבן 16"/>
            <p:cNvSpPr/>
            <p:nvPr/>
          </p:nvSpPr>
          <p:spPr>
            <a:xfrm>
              <a:off x="6084168" y="548680"/>
              <a:ext cx="2520280" cy="33843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8" name="קבוצה 17"/>
            <p:cNvGrpSpPr/>
            <p:nvPr/>
          </p:nvGrpSpPr>
          <p:grpSpPr>
            <a:xfrm>
              <a:off x="6210957" y="2924944"/>
              <a:ext cx="943292" cy="841584"/>
              <a:chOff x="1104410" y="1097688"/>
              <a:chExt cx="3147507" cy="3163919"/>
            </a:xfrm>
          </p:grpSpPr>
          <p:grpSp>
            <p:nvGrpSpPr>
              <p:cNvPr id="22" name="קבוצה 21"/>
              <p:cNvGrpSpPr/>
              <p:nvPr/>
            </p:nvGrpSpPr>
            <p:grpSpPr>
              <a:xfrm>
                <a:off x="1104410" y="1097688"/>
                <a:ext cx="3147507" cy="3163919"/>
                <a:chOff x="1104410" y="1097688"/>
                <a:chExt cx="3147507" cy="3163919"/>
              </a:xfrm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89" t="15687" r="17970" b="19436"/>
                <a:stretch/>
              </p:blipFill>
              <p:spPr bwMode="auto">
                <a:xfrm>
                  <a:off x="1104410" y="1097688"/>
                  <a:ext cx="3147507" cy="3163919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" descr="C:\Users\AVIRAM\Desktop\078473-blue-jelly-icon-business-clock7-sc4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772816"/>
                  <a:ext cx="966450" cy="96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אליפסה 22"/>
              <p:cNvSpPr/>
              <p:nvPr/>
            </p:nvSpPr>
            <p:spPr>
              <a:xfrm>
                <a:off x="2987824" y="1916832"/>
                <a:ext cx="360040" cy="33920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4" name="מלבן עם פינות מעוגלות באותו צד 23"/>
              <p:cNvSpPr/>
              <p:nvPr/>
            </p:nvSpPr>
            <p:spPr>
              <a:xfrm>
                <a:off x="2915816" y="2315324"/>
                <a:ext cx="504056" cy="306235"/>
              </a:xfrm>
              <a:prstGeom prst="round2Same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19" name="מלבן מעוגל 18"/>
            <p:cNvSpPr/>
            <p:nvPr/>
          </p:nvSpPr>
          <p:spPr>
            <a:xfrm>
              <a:off x="6664115" y="629870"/>
              <a:ext cx="1273775" cy="288032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אודות</a:t>
              </a:r>
              <a:endParaRPr lang="he-IL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מעוגל 19"/>
            <p:cNvSpPr/>
            <p:nvPr/>
          </p:nvSpPr>
          <p:spPr>
            <a:xfrm>
              <a:off x="6372201" y="1104864"/>
              <a:ext cx="2077494" cy="1100000"/>
            </a:xfrm>
            <a:prstGeom prst="roundRect">
              <a:avLst/>
            </a:prstGeom>
            <a:solidFill>
              <a:srgbClr val="DDDDDD"/>
            </a:solidFill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b="1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/>
                </a:rPr>
                <a:t>אבירם ומושניק בהצלחה!</a:t>
              </a:r>
              <a:endParaRPr lang="he-IL" sz="9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לחצן פעולה: בית 20">
              <a:hlinkClick r:id="" action="ppaction://hlinkshowjump?jump=firstslide" highlightClick="1"/>
            </p:cNvPr>
            <p:cNvSpPr/>
            <p:nvPr/>
          </p:nvSpPr>
          <p:spPr>
            <a:xfrm>
              <a:off x="8100392" y="3361594"/>
              <a:ext cx="288032" cy="304191"/>
            </a:xfrm>
            <a:prstGeom prst="actionButtonHom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6578" y="107340"/>
            <a:ext cx="1345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 smtClean="0"/>
              <a:t>אודות</a:t>
            </a:r>
            <a:endParaRPr lang="he-IL" u="sng" dirty="0"/>
          </a:p>
        </p:txBody>
      </p:sp>
      <p:sp>
        <p:nvSpPr>
          <p:cNvPr id="28" name="מלבן מעוגל 27"/>
          <p:cNvSpPr/>
          <p:nvPr/>
        </p:nvSpPr>
        <p:spPr>
          <a:xfrm>
            <a:off x="2185124" y="1392622"/>
            <a:ext cx="576064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צליל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מלבן מעוגל 28"/>
          <p:cNvSpPr/>
          <p:nvPr/>
        </p:nvSpPr>
        <p:spPr>
          <a:xfrm>
            <a:off x="1509285" y="1104864"/>
            <a:ext cx="13320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הגדרות שמע:</a:t>
            </a:r>
            <a:endParaRPr lang="he-IL" sz="900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מלבן מעוגל 29"/>
          <p:cNvSpPr/>
          <p:nvPr/>
        </p:nvSpPr>
        <p:spPr>
          <a:xfrm>
            <a:off x="1584239" y="1644956"/>
            <a:ext cx="1176948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בחירת צלילים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מלבן מעוגל 30"/>
          <p:cNvSpPr/>
          <p:nvPr/>
        </p:nvSpPr>
        <p:spPr>
          <a:xfrm>
            <a:off x="1584239" y="1390917"/>
            <a:ext cx="536627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רטט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מלבן מעוגל 31"/>
          <p:cNvSpPr/>
          <p:nvPr/>
        </p:nvSpPr>
        <p:spPr>
          <a:xfrm>
            <a:off x="1465617" y="2014748"/>
            <a:ext cx="13680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הגדרות זמן התראה:</a:t>
            </a:r>
            <a:endParaRPr lang="he-IL" sz="900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מלבן מעוגל 32"/>
          <p:cNvSpPr/>
          <p:nvPr/>
        </p:nvSpPr>
        <p:spPr>
          <a:xfrm>
            <a:off x="2188938" y="2276872"/>
            <a:ext cx="579600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מרחק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מלבן מעוגל 33"/>
          <p:cNvSpPr/>
          <p:nvPr/>
        </p:nvSpPr>
        <p:spPr>
          <a:xfrm>
            <a:off x="2192749" y="2552693"/>
            <a:ext cx="579051" cy="199868"/>
          </a:xfrm>
          <a:prstGeom prst="roundRect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תחנות</a:t>
            </a:r>
            <a:endParaRPr lang="he-IL" sz="9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029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78</Words>
  <Application>Microsoft Office PowerPoint</Application>
  <PresentationFormat>‫הצגה על המסך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8</cp:revision>
  <dcterms:created xsi:type="dcterms:W3CDTF">2016-01-03T15:48:14Z</dcterms:created>
  <dcterms:modified xsi:type="dcterms:W3CDTF">2016-01-04T15:59:49Z</dcterms:modified>
</cp:coreProperties>
</file>