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A5CCC-E4C1-412B-A774-3738C908E6D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EA4D2A9A-34DC-47DF-AE54-289D5503A4F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EEF8B5C-7868-4676-B05E-873284980401}" type="par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7937ED7-C6D8-4B19-AE3F-509C57E3EFAA}" type="sibTrans" cxnId="{06B2EC4F-4DAA-47B9-BADC-4FDDDD10AF03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786BA8F-E734-45E0-8847-36149B0AB95C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079C45-CC95-400D-BA1A-D8030084FC5C}" type="par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759841B-4DAB-4BBF-AD79-46466E1584C8}" type="sibTrans" cxnId="{3AB4BA1E-46B0-430C-95F0-43FEB0621DE9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B79CA26-0E8D-47B9-9E57-6AFD05380E08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EE6FC0D-4E0A-46AD-B7A6-FC0B6B28C3C9}" type="par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D013F34-C636-4CBF-B545-A98D3D8F1514}" type="sibTrans" cxnId="{DEF1A0E3-31E5-4165-A4B5-F11BEA0915AA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30666B9-7559-4D51-8693-5FA1C9B257B5}">
      <dgm:prSet phldrT="[טקסט]"/>
      <dgm:spPr/>
      <dgm:t>
        <a:bodyPr/>
        <a:lstStyle/>
        <a:p>
          <a:pPr rtl="1"/>
          <a:r>
            <a:rPr lang="he-IL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AFC0611-B4F9-4F04-8BE5-37CB459B4F59}" type="par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95F5B0F-66CF-4803-9201-5D3CF1B3EC34}" type="sibTrans" cxnId="{0F7C6647-C5BB-488A-B29B-2F3AD22AB62C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C1D21C33-7992-4FFA-901D-FFDA2CD7B5A6}">
      <dgm:prSet phldrT="[טקסט]"/>
      <dgm:spPr/>
      <dgm:t>
        <a:bodyPr/>
        <a:lstStyle/>
        <a:p>
          <a:pPr rtl="1"/>
          <a:r>
            <a:rPr lang="en-US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dirty="0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774C58F-1292-4F98-B9AB-6B4208DA33E5}" type="sib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4E9D805-CF65-4ADA-9D7C-784F012EFE5E}" type="parTrans" cxnId="{737E06C6-5591-4DC2-82F4-B2B7D381ED65}">
      <dgm:prSet/>
      <dgm:spPr/>
      <dgm:t>
        <a:bodyPr/>
        <a:lstStyle/>
        <a:p>
          <a:pPr rtl="1"/>
          <a:endParaRPr lang="he-IL"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4CAF373-0EB1-40FB-9599-77955D0AD59C}" type="pres">
      <dgm:prSet presAssocID="{371A5CCC-E4C1-412B-A774-3738C908E6D5}" presName="Name0" presStyleCnt="0">
        <dgm:presLayoutVars>
          <dgm:dir/>
          <dgm:resizeHandles val="exact"/>
        </dgm:presLayoutVars>
      </dgm:prSet>
      <dgm:spPr/>
    </dgm:pt>
    <dgm:pt modelId="{D74B4A32-50F4-4B74-83AB-CB19076FB67E}" type="pres">
      <dgm:prSet presAssocID="{C1D21C33-7992-4FFA-901D-FFDA2CD7B5A6}" presName="node" presStyleLbl="node1" presStyleIdx="0" presStyleCnt="5" custScaleY="5646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61EEC78E-8D47-4EBD-B33F-3A3DB2A5A5D9}" type="pres">
      <dgm:prSet presAssocID="{D774C58F-1292-4F98-B9AB-6B4208DA33E5}" presName="sibTrans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CD996461-7C20-4BB5-9003-3EF0E64071F9}" type="pres">
      <dgm:prSet presAssocID="{D774C58F-1292-4F98-B9AB-6B4208DA33E5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C06557A4-F42F-4BDC-8277-7CC25C539788}" type="pres">
      <dgm:prSet presAssocID="{EA4D2A9A-34DC-47DF-AE54-289D5503A4F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023BECFB-48CF-479D-9A71-1C0C39EA83D5}" type="pres">
      <dgm:prSet presAssocID="{37937ED7-C6D8-4B19-AE3F-509C57E3EFAA}" presName="sibTrans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FC2D822C-890F-4460-A754-EFC60E528D2F}" type="pres">
      <dgm:prSet presAssocID="{37937ED7-C6D8-4B19-AE3F-509C57E3EFAA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A9B2B3FD-45E7-4BC5-ACE3-2E9C84A5DFAB}" type="pres">
      <dgm:prSet presAssocID="{F786BA8F-E734-45E0-8847-36149B0AB9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972C6C0-3A00-4D31-89BF-679D107545CF}" type="pres">
      <dgm:prSet presAssocID="{0759841B-4DAB-4BBF-AD79-46466E1584C8}" presName="sibTrans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D54D2DD0-4D72-4C03-A974-B7C431E46920}" type="pres">
      <dgm:prSet presAssocID="{0759841B-4DAB-4BBF-AD79-46466E1584C8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C44936DA-AB42-49AB-8D9C-5B75F5B74446}" type="pres">
      <dgm:prSet presAssocID="{FB79CA26-0E8D-47B9-9E57-6AFD05380E0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7906DA0-FE68-4CD6-A859-D5F06B30C945}" type="pres">
      <dgm:prSet presAssocID="{9D013F34-C636-4CBF-B545-A98D3D8F1514}" presName="sibTrans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C8204ED0-5A02-4FC2-A1D2-CA665C5DBC61}" type="pres">
      <dgm:prSet presAssocID="{9D013F34-C636-4CBF-B545-A98D3D8F1514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4A5D6149-2FC1-4AB9-ACCB-2A2DAE2E8D0A}" type="pres">
      <dgm:prSet presAssocID="{030666B9-7559-4D51-8693-5FA1C9B257B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775C84F-139A-4553-9805-DF23BD2FD044}" type="presOf" srcId="{EA4D2A9A-34DC-47DF-AE54-289D5503A4FC}" destId="{C06557A4-F42F-4BDC-8277-7CC25C539788}" srcOrd="0" destOrd="0" presId="urn:microsoft.com/office/officeart/2005/8/layout/process1"/>
    <dgm:cxn modelId="{0F7C6647-C5BB-488A-B29B-2F3AD22AB62C}" srcId="{371A5CCC-E4C1-412B-A774-3738C908E6D5}" destId="{030666B9-7559-4D51-8693-5FA1C9B257B5}" srcOrd="4" destOrd="0" parTransId="{3AFC0611-B4F9-4F04-8BE5-37CB459B4F59}" sibTransId="{B95F5B0F-66CF-4803-9201-5D3CF1B3EC34}"/>
    <dgm:cxn modelId="{3AB4BA1E-46B0-430C-95F0-43FEB0621DE9}" srcId="{371A5CCC-E4C1-412B-A774-3738C908E6D5}" destId="{F786BA8F-E734-45E0-8847-36149B0AB95C}" srcOrd="2" destOrd="0" parTransId="{B4079C45-CC95-400D-BA1A-D8030084FC5C}" sibTransId="{0759841B-4DAB-4BBF-AD79-46466E1584C8}"/>
    <dgm:cxn modelId="{31CA3978-F80A-4F8D-A3F1-363194E0E83D}" type="presOf" srcId="{37937ED7-C6D8-4B19-AE3F-509C57E3EFAA}" destId="{023BECFB-48CF-479D-9A71-1C0C39EA83D5}" srcOrd="0" destOrd="0" presId="urn:microsoft.com/office/officeart/2005/8/layout/process1"/>
    <dgm:cxn modelId="{3E005A17-5439-4F4D-89F3-B50352C1E1FA}" type="presOf" srcId="{37937ED7-C6D8-4B19-AE3F-509C57E3EFAA}" destId="{FC2D822C-890F-4460-A754-EFC60E528D2F}" srcOrd="1" destOrd="0" presId="urn:microsoft.com/office/officeart/2005/8/layout/process1"/>
    <dgm:cxn modelId="{DEE0E86A-2191-4032-A31B-F59AC7B15A12}" type="presOf" srcId="{0759841B-4DAB-4BBF-AD79-46466E1584C8}" destId="{D54D2DD0-4D72-4C03-A974-B7C431E46920}" srcOrd="1" destOrd="0" presId="urn:microsoft.com/office/officeart/2005/8/layout/process1"/>
    <dgm:cxn modelId="{737E06C6-5591-4DC2-82F4-B2B7D381ED65}" srcId="{371A5CCC-E4C1-412B-A774-3738C908E6D5}" destId="{C1D21C33-7992-4FFA-901D-FFDA2CD7B5A6}" srcOrd="0" destOrd="0" parTransId="{B4E9D805-CF65-4ADA-9D7C-784F012EFE5E}" sibTransId="{D774C58F-1292-4F98-B9AB-6B4208DA33E5}"/>
    <dgm:cxn modelId="{A7B321F4-1091-4A78-9D20-B10361F40A83}" type="presOf" srcId="{C1D21C33-7992-4FFA-901D-FFDA2CD7B5A6}" destId="{D74B4A32-50F4-4B74-83AB-CB19076FB67E}" srcOrd="0" destOrd="0" presId="urn:microsoft.com/office/officeart/2005/8/layout/process1"/>
    <dgm:cxn modelId="{A4470809-715F-41AA-AC88-5EF0AE018E47}" type="presOf" srcId="{371A5CCC-E4C1-412B-A774-3738C908E6D5}" destId="{34CAF373-0EB1-40FB-9599-77955D0AD59C}" srcOrd="0" destOrd="0" presId="urn:microsoft.com/office/officeart/2005/8/layout/process1"/>
    <dgm:cxn modelId="{BCC0E320-C31F-49D4-A0B4-40449BB4C4D1}" type="presOf" srcId="{D774C58F-1292-4F98-B9AB-6B4208DA33E5}" destId="{61EEC78E-8D47-4EBD-B33F-3A3DB2A5A5D9}" srcOrd="0" destOrd="0" presId="urn:microsoft.com/office/officeart/2005/8/layout/process1"/>
    <dgm:cxn modelId="{0CEC3D15-9917-40C5-BC6F-DB9B85D36709}" type="presOf" srcId="{D774C58F-1292-4F98-B9AB-6B4208DA33E5}" destId="{CD996461-7C20-4BB5-9003-3EF0E64071F9}" srcOrd="1" destOrd="0" presId="urn:microsoft.com/office/officeart/2005/8/layout/process1"/>
    <dgm:cxn modelId="{0511F289-2953-4CC2-92FC-41EECB86635A}" type="presOf" srcId="{F786BA8F-E734-45E0-8847-36149B0AB95C}" destId="{A9B2B3FD-45E7-4BC5-ACE3-2E9C84A5DFAB}" srcOrd="0" destOrd="0" presId="urn:microsoft.com/office/officeart/2005/8/layout/process1"/>
    <dgm:cxn modelId="{AFB6DAF9-214D-4164-BF58-A7503484278C}" type="presOf" srcId="{9D013F34-C636-4CBF-B545-A98D3D8F1514}" destId="{57906DA0-FE68-4CD6-A859-D5F06B30C945}" srcOrd="0" destOrd="0" presId="urn:microsoft.com/office/officeart/2005/8/layout/process1"/>
    <dgm:cxn modelId="{DEF1A0E3-31E5-4165-A4B5-F11BEA0915AA}" srcId="{371A5CCC-E4C1-412B-A774-3738C908E6D5}" destId="{FB79CA26-0E8D-47B9-9E57-6AFD05380E08}" srcOrd="3" destOrd="0" parTransId="{6EE6FC0D-4E0A-46AD-B7A6-FC0B6B28C3C9}" sibTransId="{9D013F34-C636-4CBF-B545-A98D3D8F1514}"/>
    <dgm:cxn modelId="{5D9E9BD0-2510-4053-BD8B-E24C13374340}" type="presOf" srcId="{FB79CA26-0E8D-47B9-9E57-6AFD05380E08}" destId="{C44936DA-AB42-49AB-8D9C-5B75F5B74446}" srcOrd="0" destOrd="0" presId="urn:microsoft.com/office/officeart/2005/8/layout/process1"/>
    <dgm:cxn modelId="{DB4664A9-390B-4B22-8772-C2963AA3D712}" type="presOf" srcId="{9D013F34-C636-4CBF-B545-A98D3D8F1514}" destId="{C8204ED0-5A02-4FC2-A1D2-CA665C5DBC61}" srcOrd="1" destOrd="0" presId="urn:microsoft.com/office/officeart/2005/8/layout/process1"/>
    <dgm:cxn modelId="{06B2EC4F-4DAA-47B9-BADC-4FDDDD10AF03}" srcId="{371A5CCC-E4C1-412B-A774-3738C908E6D5}" destId="{EA4D2A9A-34DC-47DF-AE54-289D5503A4FC}" srcOrd="1" destOrd="0" parTransId="{5EEF8B5C-7868-4676-B05E-873284980401}" sibTransId="{37937ED7-C6D8-4B19-AE3F-509C57E3EFAA}"/>
    <dgm:cxn modelId="{A0D5C05F-C2D5-49D7-9268-5B39A7B1A2F8}" type="presOf" srcId="{030666B9-7559-4D51-8693-5FA1C9B257B5}" destId="{4A5D6149-2FC1-4AB9-ACCB-2A2DAE2E8D0A}" srcOrd="0" destOrd="0" presId="urn:microsoft.com/office/officeart/2005/8/layout/process1"/>
    <dgm:cxn modelId="{9F11B5FB-F267-4EC7-B1F8-60B0FD46B608}" type="presOf" srcId="{0759841B-4DAB-4BBF-AD79-46466E1584C8}" destId="{D972C6C0-3A00-4D31-89BF-679D107545CF}" srcOrd="0" destOrd="0" presId="urn:microsoft.com/office/officeart/2005/8/layout/process1"/>
    <dgm:cxn modelId="{9623D19A-1921-4C1C-A985-33AC6285CFCF}" type="presParOf" srcId="{34CAF373-0EB1-40FB-9599-77955D0AD59C}" destId="{D74B4A32-50F4-4B74-83AB-CB19076FB67E}" srcOrd="0" destOrd="0" presId="urn:microsoft.com/office/officeart/2005/8/layout/process1"/>
    <dgm:cxn modelId="{0893DE40-7150-42DD-BE2F-F05EBE49B274}" type="presParOf" srcId="{34CAF373-0EB1-40FB-9599-77955D0AD59C}" destId="{61EEC78E-8D47-4EBD-B33F-3A3DB2A5A5D9}" srcOrd="1" destOrd="0" presId="urn:microsoft.com/office/officeart/2005/8/layout/process1"/>
    <dgm:cxn modelId="{574EC876-B9D6-4AAC-8CF7-5FC2E064438B}" type="presParOf" srcId="{61EEC78E-8D47-4EBD-B33F-3A3DB2A5A5D9}" destId="{CD996461-7C20-4BB5-9003-3EF0E64071F9}" srcOrd="0" destOrd="0" presId="urn:microsoft.com/office/officeart/2005/8/layout/process1"/>
    <dgm:cxn modelId="{35322E3C-EF89-4B56-AD29-FE2D91A8B7C3}" type="presParOf" srcId="{34CAF373-0EB1-40FB-9599-77955D0AD59C}" destId="{C06557A4-F42F-4BDC-8277-7CC25C539788}" srcOrd="2" destOrd="0" presId="urn:microsoft.com/office/officeart/2005/8/layout/process1"/>
    <dgm:cxn modelId="{E4C39B2F-3A44-412E-8E92-007C38651132}" type="presParOf" srcId="{34CAF373-0EB1-40FB-9599-77955D0AD59C}" destId="{023BECFB-48CF-479D-9A71-1C0C39EA83D5}" srcOrd="3" destOrd="0" presId="urn:microsoft.com/office/officeart/2005/8/layout/process1"/>
    <dgm:cxn modelId="{6AE3B20D-82F0-4F36-93A8-F632BEC71F5D}" type="presParOf" srcId="{023BECFB-48CF-479D-9A71-1C0C39EA83D5}" destId="{FC2D822C-890F-4460-A754-EFC60E528D2F}" srcOrd="0" destOrd="0" presId="urn:microsoft.com/office/officeart/2005/8/layout/process1"/>
    <dgm:cxn modelId="{C5A9DF19-40B7-4B87-8211-6A9F05D0918B}" type="presParOf" srcId="{34CAF373-0EB1-40FB-9599-77955D0AD59C}" destId="{A9B2B3FD-45E7-4BC5-ACE3-2E9C84A5DFAB}" srcOrd="4" destOrd="0" presId="urn:microsoft.com/office/officeart/2005/8/layout/process1"/>
    <dgm:cxn modelId="{BD11AFDD-D4C7-4822-9EF7-44F8EC9BFFC2}" type="presParOf" srcId="{34CAF373-0EB1-40FB-9599-77955D0AD59C}" destId="{D972C6C0-3A00-4D31-89BF-679D107545CF}" srcOrd="5" destOrd="0" presId="urn:microsoft.com/office/officeart/2005/8/layout/process1"/>
    <dgm:cxn modelId="{B4588815-7AEB-46D9-ADAD-259816EDDB12}" type="presParOf" srcId="{D972C6C0-3A00-4D31-89BF-679D107545CF}" destId="{D54D2DD0-4D72-4C03-A974-B7C431E46920}" srcOrd="0" destOrd="0" presId="urn:microsoft.com/office/officeart/2005/8/layout/process1"/>
    <dgm:cxn modelId="{E53CC774-47C7-4847-8518-9A7072002F62}" type="presParOf" srcId="{34CAF373-0EB1-40FB-9599-77955D0AD59C}" destId="{C44936DA-AB42-49AB-8D9C-5B75F5B74446}" srcOrd="6" destOrd="0" presId="urn:microsoft.com/office/officeart/2005/8/layout/process1"/>
    <dgm:cxn modelId="{97590B1A-ADFE-4705-8D1B-D9A38AF1E3A6}" type="presParOf" srcId="{34CAF373-0EB1-40FB-9599-77955D0AD59C}" destId="{57906DA0-FE68-4CD6-A859-D5F06B30C945}" srcOrd="7" destOrd="0" presId="urn:microsoft.com/office/officeart/2005/8/layout/process1"/>
    <dgm:cxn modelId="{0B200DC2-BF48-47E6-836F-B778ABD60D1C}" type="presParOf" srcId="{57906DA0-FE68-4CD6-A859-D5F06B30C945}" destId="{C8204ED0-5A02-4FC2-A1D2-CA665C5DBC61}" srcOrd="0" destOrd="0" presId="urn:microsoft.com/office/officeart/2005/8/layout/process1"/>
    <dgm:cxn modelId="{DB655AD0-B91D-41D1-9349-42881BC8ECAC}" type="presParOf" srcId="{34CAF373-0EB1-40FB-9599-77955D0AD59C}" destId="{4A5D6149-2FC1-4AB9-ACCB-2A2DAE2E8D0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40FF2-2746-47ED-B19F-DAE2C57DE910}" type="doc">
      <dgm:prSet loTypeId="urn:microsoft.com/office/officeart/2005/8/layout/process1" loCatId="process" qsTypeId="urn:microsoft.com/office/officeart/2005/8/quickstyle/simple5" qsCatId="simple" csTypeId="urn:microsoft.com/office/officeart/2005/8/colors/accent5_2" csCatId="accent5" phldr="1"/>
      <dgm:spPr/>
    </dgm:pt>
    <dgm:pt modelId="{94ED414D-38F3-4B66-8754-AED19FB6D5E9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3D7F8948-2E54-463E-B269-ED5F7304FD15}" type="parTrans" cxnId="{E2D760C2-B5E4-4811-86C6-457AEA3B180E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8064CA7-89FB-4F7B-B270-6BA1C900544A}" type="sibTrans" cxnId="{E2D760C2-B5E4-4811-86C6-457AEA3B180E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65986335-B2DC-4B12-A5F8-4F8B6FBEB059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532DF96C-4BDB-4A98-9C6B-8FB9557E7207}" type="parTrans" cxnId="{7A601337-2BCF-468D-8F2C-DA0D98A9C043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F2E413A-C47C-4E47-85DE-25D912CB31B0}" type="sibTrans" cxnId="{7A601337-2BCF-468D-8F2C-DA0D98A9C043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DB6DFDF-92AF-41A7-9E25-1231673C29DE}">
      <dgm:prSet phldrT="[טקסט]" custT="1"/>
      <dgm:spPr/>
      <dgm:t>
        <a:bodyPr/>
        <a:lstStyle/>
        <a:p>
          <a:pPr rtl="1"/>
          <a:r>
            <a:rPr lang="he-IL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CAE133C-9395-421D-8D9A-B2FC0456915F}" type="parTrans" cxnId="{40615861-3D53-4ADA-B43C-F407C87C74D2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95CBF607-3D0E-4D2C-8286-5636F908FE6E}" type="sibTrans" cxnId="{40615861-3D53-4ADA-B43C-F407C87C74D2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8E8B330C-05B9-4EDF-8DAF-A313B5E8DE34}">
      <dgm:prSet phldrT="[טקסט]" custT="1"/>
      <dgm:spPr>
        <a:noFill/>
      </dgm:spPr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F21A4F72-706A-492C-8F81-BCBDB26277A5}" type="parTrans" cxnId="{A2643968-0FA5-4BE0-A7CB-F9917192FD0F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D53F36C9-90CC-4E55-A2EB-A05670DC9E25}" type="sibTrans" cxnId="{A2643968-0FA5-4BE0-A7CB-F9917192FD0F}">
      <dgm:prSet custT="1"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0EFCF82F-D55E-4B7F-820D-280B669276FC}">
      <dgm:prSet phldrT="[טקסט]" custT="1"/>
      <dgm:spPr/>
      <dgm:t>
        <a:bodyPr/>
        <a:lstStyle/>
        <a:p>
          <a:pPr rtl="1"/>
          <a:r>
            <a:rPr lang="en-US" sz="18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B116B004-9E6C-4426-8434-30A938605AA9}" type="par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E32F069C-EFFC-4022-BEEE-E6F866B09E10}" type="sibTrans" cxnId="{C6BF0CB5-2E1A-4885-A5E9-839EE3F3F6A8}">
      <dgm:prSet/>
      <dgm:spPr/>
      <dgm:t>
        <a:bodyPr/>
        <a:lstStyle/>
        <a:p>
          <a:pPr rtl="1"/>
          <a:endParaRPr lang="he-IL" sz="18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gm:t>
    </dgm:pt>
    <dgm:pt modelId="{AEADF85E-6158-46EB-85CC-A95D330017BC}" type="pres">
      <dgm:prSet presAssocID="{51340FF2-2746-47ED-B19F-DAE2C57DE910}" presName="Name0" presStyleCnt="0">
        <dgm:presLayoutVars>
          <dgm:dir/>
          <dgm:resizeHandles val="exact"/>
        </dgm:presLayoutVars>
      </dgm:prSet>
      <dgm:spPr/>
    </dgm:pt>
    <dgm:pt modelId="{489280F4-81F2-47F0-85AF-356A7FE35D41}" type="pres">
      <dgm:prSet presAssocID="{94ED414D-38F3-4B66-8754-AED19FB6D5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E5560A1-1977-4438-812B-072FEB4D6CA7}" type="pres">
      <dgm:prSet presAssocID="{68064CA7-89FB-4F7B-B270-6BA1C900544A}" presName="sibTrans" presStyleLbl="sibTrans2D1" presStyleIdx="0" presStyleCnt="4" custAng="10800000"/>
      <dgm:spPr/>
      <dgm:t>
        <a:bodyPr/>
        <a:lstStyle/>
        <a:p>
          <a:pPr rtl="1"/>
          <a:endParaRPr lang="he-IL"/>
        </a:p>
      </dgm:t>
    </dgm:pt>
    <dgm:pt modelId="{21CA2B2B-EE06-4753-B362-4A339D5AEFF3}" type="pres">
      <dgm:prSet presAssocID="{68064CA7-89FB-4F7B-B270-6BA1C900544A}" presName="connectorText" presStyleLbl="sibTrans2D1" presStyleIdx="0" presStyleCnt="4"/>
      <dgm:spPr/>
      <dgm:t>
        <a:bodyPr/>
        <a:lstStyle/>
        <a:p>
          <a:pPr rtl="1"/>
          <a:endParaRPr lang="he-IL"/>
        </a:p>
      </dgm:t>
    </dgm:pt>
    <dgm:pt modelId="{D32B9571-BC94-47DB-B145-1BED7BB93F25}" type="pres">
      <dgm:prSet presAssocID="{65986335-B2DC-4B12-A5F8-4F8B6FBEB059}" presName="node" presStyleLbl="node1" presStyleIdx="1" presStyleCnt="5" custScaleX="115682" custScaleY="66199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E5C0CF59-00F9-4277-B1EF-3901C736C367}" type="pres">
      <dgm:prSet presAssocID="{DF2E413A-C47C-4E47-85DE-25D912CB31B0}" presName="sibTrans" presStyleLbl="sibTrans2D1" presStyleIdx="1" presStyleCnt="4" custAng="10800000"/>
      <dgm:spPr/>
      <dgm:t>
        <a:bodyPr/>
        <a:lstStyle/>
        <a:p>
          <a:pPr rtl="1"/>
          <a:endParaRPr lang="he-IL"/>
        </a:p>
      </dgm:t>
    </dgm:pt>
    <dgm:pt modelId="{14E15D40-CF05-43C1-B80F-7EAAEEFE4DCD}" type="pres">
      <dgm:prSet presAssocID="{DF2E413A-C47C-4E47-85DE-25D912CB31B0}" presName="connectorText" presStyleLbl="sibTrans2D1" presStyleIdx="1" presStyleCnt="4"/>
      <dgm:spPr/>
      <dgm:t>
        <a:bodyPr/>
        <a:lstStyle/>
        <a:p>
          <a:pPr rtl="1"/>
          <a:endParaRPr lang="he-IL"/>
        </a:p>
      </dgm:t>
    </dgm:pt>
    <dgm:pt modelId="{83F88A07-475B-4EB3-9D78-65D777B440A4}" type="pres">
      <dgm:prSet presAssocID="{DDB6DFDF-92AF-41A7-9E25-1231673C29DE}" presName="node" presStyleLbl="node1" presStyleIdx="2" presStyleCnt="5" custScaleX="144243" custScaleY="97578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pPr rtl="1"/>
          <a:endParaRPr lang="he-IL"/>
        </a:p>
      </dgm:t>
    </dgm:pt>
    <dgm:pt modelId="{C0029861-8E26-4112-AF7E-A99B681FA76E}" type="pres">
      <dgm:prSet presAssocID="{95CBF607-3D0E-4D2C-8286-5636F908FE6E}" presName="sibTrans" presStyleLbl="sibTrans2D1" presStyleIdx="2" presStyleCnt="4" custAng="10800000"/>
      <dgm:spPr/>
      <dgm:t>
        <a:bodyPr/>
        <a:lstStyle/>
        <a:p>
          <a:pPr rtl="1"/>
          <a:endParaRPr lang="he-IL"/>
        </a:p>
      </dgm:t>
    </dgm:pt>
    <dgm:pt modelId="{2868399A-8A3D-47D3-9BAC-6B1339E87E04}" type="pres">
      <dgm:prSet presAssocID="{95CBF607-3D0E-4D2C-8286-5636F908FE6E}" presName="connectorText" presStyleLbl="sibTrans2D1" presStyleIdx="2" presStyleCnt="4"/>
      <dgm:spPr/>
      <dgm:t>
        <a:bodyPr/>
        <a:lstStyle/>
        <a:p>
          <a:pPr rtl="1"/>
          <a:endParaRPr lang="he-IL"/>
        </a:p>
      </dgm:t>
    </dgm:pt>
    <dgm:pt modelId="{31D34D25-A549-4679-9A51-88CF5F4EF902}" type="pres">
      <dgm:prSet presAssocID="{8E8B330C-05B9-4EDF-8DAF-A313B5E8DE34}" presName="node" presStyleLbl="node1" presStyleIdx="3" presStyleCnt="5" custScaleX="112142" custScaleY="50510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17F2437-680A-455C-BEBF-156A9B6AC60C}" type="pres">
      <dgm:prSet presAssocID="{D53F36C9-90CC-4E55-A2EB-A05670DC9E25}" presName="sibTrans" presStyleLbl="sibTrans2D1" presStyleIdx="3" presStyleCnt="4" custAng="10800000"/>
      <dgm:spPr/>
      <dgm:t>
        <a:bodyPr/>
        <a:lstStyle/>
        <a:p>
          <a:pPr rtl="1"/>
          <a:endParaRPr lang="he-IL"/>
        </a:p>
      </dgm:t>
    </dgm:pt>
    <dgm:pt modelId="{4AEE6375-A72B-4ABF-806F-2BDCDBD106AF}" type="pres">
      <dgm:prSet presAssocID="{D53F36C9-90CC-4E55-A2EB-A05670DC9E25}" presName="connectorText" presStyleLbl="sibTrans2D1" presStyleIdx="3" presStyleCnt="4"/>
      <dgm:spPr/>
      <dgm:t>
        <a:bodyPr/>
        <a:lstStyle/>
        <a:p>
          <a:pPr rtl="1"/>
          <a:endParaRPr lang="he-IL"/>
        </a:p>
      </dgm:t>
    </dgm:pt>
    <dgm:pt modelId="{BCAEAF41-B335-417D-871A-20364F5390EA}" type="pres">
      <dgm:prSet presAssocID="{0EFCF82F-D55E-4B7F-820D-280B669276FC}" presName="node" presStyleLbl="node1" presStyleIdx="4" presStyleCnt="5" custScaleX="111072" custScaleY="97578">
        <dgm:presLayoutVars>
          <dgm:bulletEnabled val="1"/>
        </dgm:presLayoutVars>
      </dgm:prSet>
      <dgm:spPr>
        <a:prstGeom prst="diamond">
          <a:avLst/>
        </a:prstGeom>
      </dgm:spPr>
      <dgm:t>
        <a:bodyPr/>
        <a:lstStyle/>
        <a:p>
          <a:pPr rtl="1"/>
          <a:endParaRPr lang="he-IL"/>
        </a:p>
      </dgm:t>
    </dgm:pt>
  </dgm:ptLst>
  <dgm:cxnLst>
    <dgm:cxn modelId="{E2D760C2-B5E4-4811-86C6-457AEA3B180E}" srcId="{51340FF2-2746-47ED-B19F-DAE2C57DE910}" destId="{94ED414D-38F3-4B66-8754-AED19FB6D5E9}" srcOrd="0" destOrd="0" parTransId="{3D7F8948-2E54-463E-B269-ED5F7304FD15}" sibTransId="{68064CA7-89FB-4F7B-B270-6BA1C900544A}"/>
    <dgm:cxn modelId="{27C4CD9A-2EC1-42A2-B29A-20D01DC8EFBD}" type="presOf" srcId="{0EFCF82F-D55E-4B7F-820D-280B669276FC}" destId="{BCAEAF41-B335-417D-871A-20364F5390EA}" srcOrd="0" destOrd="0" presId="urn:microsoft.com/office/officeart/2005/8/layout/process1"/>
    <dgm:cxn modelId="{E74F095A-2076-421A-8076-55B7A3F5578B}" type="presOf" srcId="{68064CA7-89FB-4F7B-B270-6BA1C900544A}" destId="{21CA2B2B-EE06-4753-B362-4A339D5AEFF3}" srcOrd="1" destOrd="0" presId="urn:microsoft.com/office/officeart/2005/8/layout/process1"/>
    <dgm:cxn modelId="{15C3F184-76CD-44CC-8BBB-A9DBA590FCAC}" type="presOf" srcId="{68064CA7-89FB-4F7B-B270-6BA1C900544A}" destId="{5E5560A1-1977-4438-812B-072FEB4D6CA7}" srcOrd="0" destOrd="0" presId="urn:microsoft.com/office/officeart/2005/8/layout/process1"/>
    <dgm:cxn modelId="{21732E25-E8E2-4F47-9AA8-F9367EEE5A0D}" type="presOf" srcId="{65986335-B2DC-4B12-A5F8-4F8B6FBEB059}" destId="{D32B9571-BC94-47DB-B145-1BED7BB93F25}" srcOrd="0" destOrd="0" presId="urn:microsoft.com/office/officeart/2005/8/layout/process1"/>
    <dgm:cxn modelId="{40615861-3D53-4ADA-B43C-F407C87C74D2}" srcId="{51340FF2-2746-47ED-B19F-DAE2C57DE910}" destId="{DDB6DFDF-92AF-41A7-9E25-1231673C29DE}" srcOrd="2" destOrd="0" parTransId="{FCAE133C-9395-421D-8D9A-B2FC0456915F}" sibTransId="{95CBF607-3D0E-4D2C-8286-5636F908FE6E}"/>
    <dgm:cxn modelId="{AB3F3FB5-BEBF-4278-BAAA-FEE2CFAE1745}" type="presOf" srcId="{DF2E413A-C47C-4E47-85DE-25D912CB31B0}" destId="{14E15D40-CF05-43C1-B80F-7EAAEEFE4DCD}" srcOrd="1" destOrd="0" presId="urn:microsoft.com/office/officeart/2005/8/layout/process1"/>
    <dgm:cxn modelId="{31C117C5-CDD5-49DF-AAE3-29ADCED2179F}" type="presOf" srcId="{95CBF607-3D0E-4D2C-8286-5636F908FE6E}" destId="{2868399A-8A3D-47D3-9BAC-6B1339E87E04}" srcOrd="1" destOrd="0" presId="urn:microsoft.com/office/officeart/2005/8/layout/process1"/>
    <dgm:cxn modelId="{9948473D-3DB8-4F25-A960-C58FF794A3CC}" type="presOf" srcId="{DDB6DFDF-92AF-41A7-9E25-1231673C29DE}" destId="{83F88A07-475B-4EB3-9D78-65D777B440A4}" srcOrd="0" destOrd="0" presId="urn:microsoft.com/office/officeart/2005/8/layout/process1"/>
    <dgm:cxn modelId="{C6BF0CB5-2E1A-4885-A5E9-839EE3F3F6A8}" srcId="{51340FF2-2746-47ED-B19F-DAE2C57DE910}" destId="{0EFCF82F-D55E-4B7F-820D-280B669276FC}" srcOrd="4" destOrd="0" parTransId="{B116B004-9E6C-4426-8434-30A938605AA9}" sibTransId="{E32F069C-EFFC-4022-BEEE-E6F866B09E10}"/>
    <dgm:cxn modelId="{9C294FEC-4036-4DFB-A687-0F008C8DC5D9}" type="presOf" srcId="{D53F36C9-90CC-4E55-A2EB-A05670DC9E25}" destId="{B17F2437-680A-455C-BEBF-156A9B6AC60C}" srcOrd="0" destOrd="0" presId="urn:microsoft.com/office/officeart/2005/8/layout/process1"/>
    <dgm:cxn modelId="{7A601337-2BCF-468D-8F2C-DA0D98A9C043}" srcId="{51340FF2-2746-47ED-B19F-DAE2C57DE910}" destId="{65986335-B2DC-4B12-A5F8-4F8B6FBEB059}" srcOrd="1" destOrd="0" parTransId="{532DF96C-4BDB-4A98-9C6B-8FB9557E7207}" sibTransId="{DF2E413A-C47C-4E47-85DE-25D912CB31B0}"/>
    <dgm:cxn modelId="{724CCE10-2A78-4907-AF47-CB2C96EB9F68}" type="presOf" srcId="{8E8B330C-05B9-4EDF-8DAF-A313B5E8DE34}" destId="{31D34D25-A549-4679-9A51-88CF5F4EF902}" srcOrd="0" destOrd="0" presId="urn:microsoft.com/office/officeart/2005/8/layout/process1"/>
    <dgm:cxn modelId="{58274878-4C7F-423A-9424-0C4143A1BC01}" type="presOf" srcId="{D53F36C9-90CC-4E55-A2EB-A05670DC9E25}" destId="{4AEE6375-A72B-4ABF-806F-2BDCDBD106AF}" srcOrd="1" destOrd="0" presId="urn:microsoft.com/office/officeart/2005/8/layout/process1"/>
    <dgm:cxn modelId="{82EAB440-F9EA-4B58-BAAF-C4F879A30E19}" type="presOf" srcId="{94ED414D-38F3-4B66-8754-AED19FB6D5E9}" destId="{489280F4-81F2-47F0-85AF-356A7FE35D41}" srcOrd="0" destOrd="0" presId="urn:microsoft.com/office/officeart/2005/8/layout/process1"/>
    <dgm:cxn modelId="{E77E0080-D931-499D-88E1-2424E9EC4C84}" type="presOf" srcId="{DF2E413A-C47C-4E47-85DE-25D912CB31B0}" destId="{E5C0CF59-00F9-4277-B1EF-3901C736C367}" srcOrd="0" destOrd="0" presId="urn:microsoft.com/office/officeart/2005/8/layout/process1"/>
    <dgm:cxn modelId="{9DF4EA5B-159C-4936-BC0E-D0E1A02FA449}" type="presOf" srcId="{51340FF2-2746-47ED-B19F-DAE2C57DE910}" destId="{AEADF85E-6158-46EB-85CC-A95D330017BC}" srcOrd="0" destOrd="0" presId="urn:microsoft.com/office/officeart/2005/8/layout/process1"/>
    <dgm:cxn modelId="{A2643968-0FA5-4BE0-A7CB-F9917192FD0F}" srcId="{51340FF2-2746-47ED-B19F-DAE2C57DE910}" destId="{8E8B330C-05B9-4EDF-8DAF-A313B5E8DE34}" srcOrd="3" destOrd="0" parTransId="{F21A4F72-706A-492C-8F81-BCBDB26277A5}" sibTransId="{D53F36C9-90CC-4E55-A2EB-A05670DC9E25}"/>
    <dgm:cxn modelId="{D5A5374E-C86F-42C7-997F-80FB1D55AF00}" type="presOf" srcId="{95CBF607-3D0E-4D2C-8286-5636F908FE6E}" destId="{C0029861-8E26-4112-AF7E-A99B681FA76E}" srcOrd="0" destOrd="0" presId="urn:microsoft.com/office/officeart/2005/8/layout/process1"/>
    <dgm:cxn modelId="{47EDD380-8CEB-4968-A6C3-D7B7CC15A500}" type="presParOf" srcId="{AEADF85E-6158-46EB-85CC-A95D330017BC}" destId="{489280F4-81F2-47F0-85AF-356A7FE35D41}" srcOrd="0" destOrd="0" presId="urn:microsoft.com/office/officeart/2005/8/layout/process1"/>
    <dgm:cxn modelId="{A80BB2D1-989C-41E1-98B6-FEE72AF5F9F9}" type="presParOf" srcId="{AEADF85E-6158-46EB-85CC-A95D330017BC}" destId="{5E5560A1-1977-4438-812B-072FEB4D6CA7}" srcOrd="1" destOrd="0" presId="urn:microsoft.com/office/officeart/2005/8/layout/process1"/>
    <dgm:cxn modelId="{B5EF0C57-BFEC-46B9-BE50-56EDA4DC83E5}" type="presParOf" srcId="{5E5560A1-1977-4438-812B-072FEB4D6CA7}" destId="{21CA2B2B-EE06-4753-B362-4A339D5AEFF3}" srcOrd="0" destOrd="0" presId="urn:microsoft.com/office/officeart/2005/8/layout/process1"/>
    <dgm:cxn modelId="{72E43ABA-DE15-422F-89D8-41A5F5FFB7F7}" type="presParOf" srcId="{AEADF85E-6158-46EB-85CC-A95D330017BC}" destId="{D32B9571-BC94-47DB-B145-1BED7BB93F25}" srcOrd="2" destOrd="0" presId="urn:microsoft.com/office/officeart/2005/8/layout/process1"/>
    <dgm:cxn modelId="{0CABC505-1570-4C61-B4AB-6CBA69F61915}" type="presParOf" srcId="{AEADF85E-6158-46EB-85CC-A95D330017BC}" destId="{E5C0CF59-00F9-4277-B1EF-3901C736C367}" srcOrd="3" destOrd="0" presId="urn:microsoft.com/office/officeart/2005/8/layout/process1"/>
    <dgm:cxn modelId="{BCA588CC-BA89-44E0-B1AC-51A1255E6F4D}" type="presParOf" srcId="{E5C0CF59-00F9-4277-B1EF-3901C736C367}" destId="{14E15D40-CF05-43C1-B80F-7EAAEEFE4DCD}" srcOrd="0" destOrd="0" presId="urn:microsoft.com/office/officeart/2005/8/layout/process1"/>
    <dgm:cxn modelId="{9A5D6AE8-E5AB-4592-BCAC-86020B2B144F}" type="presParOf" srcId="{AEADF85E-6158-46EB-85CC-A95D330017BC}" destId="{83F88A07-475B-4EB3-9D78-65D777B440A4}" srcOrd="4" destOrd="0" presId="urn:microsoft.com/office/officeart/2005/8/layout/process1"/>
    <dgm:cxn modelId="{27B4E485-F8BA-42BE-A590-86B90ACB0EE1}" type="presParOf" srcId="{AEADF85E-6158-46EB-85CC-A95D330017BC}" destId="{C0029861-8E26-4112-AF7E-A99B681FA76E}" srcOrd="5" destOrd="0" presId="urn:microsoft.com/office/officeart/2005/8/layout/process1"/>
    <dgm:cxn modelId="{BA71B77D-CB28-4E07-8D90-DDA5F50D80C7}" type="presParOf" srcId="{C0029861-8E26-4112-AF7E-A99B681FA76E}" destId="{2868399A-8A3D-47D3-9BAC-6B1339E87E04}" srcOrd="0" destOrd="0" presId="urn:microsoft.com/office/officeart/2005/8/layout/process1"/>
    <dgm:cxn modelId="{B2C6F6B5-5129-4616-BBAE-077C23D5BA3B}" type="presParOf" srcId="{AEADF85E-6158-46EB-85CC-A95D330017BC}" destId="{31D34D25-A549-4679-9A51-88CF5F4EF902}" srcOrd="6" destOrd="0" presId="urn:microsoft.com/office/officeart/2005/8/layout/process1"/>
    <dgm:cxn modelId="{278127CB-047C-4ED5-82D0-0D78E39C3707}" type="presParOf" srcId="{AEADF85E-6158-46EB-85CC-A95D330017BC}" destId="{B17F2437-680A-455C-BEBF-156A9B6AC60C}" srcOrd="7" destOrd="0" presId="urn:microsoft.com/office/officeart/2005/8/layout/process1"/>
    <dgm:cxn modelId="{3DE04960-7720-454D-8624-FF01460FF44E}" type="presParOf" srcId="{B17F2437-680A-455C-BEBF-156A9B6AC60C}" destId="{4AEE6375-A72B-4ABF-806F-2BDCDBD106AF}" srcOrd="0" destOrd="0" presId="urn:microsoft.com/office/officeart/2005/8/layout/process1"/>
    <dgm:cxn modelId="{36E8C86E-E6C4-43AB-AF38-6D8BFCB8FDC4}" type="presParOf" srcId="{AEADF85E-6158-46EB-85CC-A95D330017BC}" destId="{BCAEAF41-B335-417D-871A-20364F5390E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B4A32-50F4-4B74-83AB-CB19076FB67E}">
      <dsp:nvSpPr>
        <dsp:cNvPr id="0" name=""/>
        <dsp:cNvSpPr/>
      </dsp:nvSpPr>
      <dsp:spPr>
        <a:xfrm>
          <a:off x="3576" y="1800202"/>
          <a:ext cx="1108664" cy="4635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Start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7154" y="1813780"/>
        <a:ext cx="1081508" cy="436439"/>
      </dsp:txXfrm>
    </dsp:sp>
    <dsp:sp modelId="{61EEC78E-8D47-4EBD-B33F-3A3DB2A5A5D9}">
      <dsp:nvSpPr>
        <dsp:cNvPr id="0" name=""/>
        <dsp:cNvSpPr/>
      </dsp:nvSpPr>
      <dsp:spPr>
        <a:xfrm>
          <a:off x="122310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223106" y="1949515"/>
        <a:ext cx="164525" cy="164968"/>
      </dsp:txXfrm>
    </dsp:sp>
    <dsp:sp modelId="{C06557A4-F42F-4BDC-8277-7CC25C539788}">
      <dsp:nvSpPr>
        <dsp:cNvPr id="0" name=""/>
        <dsp:cNvSpPr/>
      </dsp:nvSpPr>
      <dsp:spPr>
        <a:xfrm>
          <a:off x="1555706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חברה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579755" y="1645496"/>
        <a:ext cx="1060566" cy="773006"/>
      </dsp:txXfrm>
    </dsp:sp>
    <dsp:sp modelId="{023BECFB-48CF-479D-9A71-1C0C39EA83D5}">
      <dsp:nvSpPr>
        <dsp:cNvPr id="0" name=""/>
        <dsp:cNvSpPr/>
      </dsp:nvSpPr>
      <dsp:spPr>
        <a:xfrm>
          <a:off x="277523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75236" y="1949515"/>
        <a:ext cx="164525" cy="164968"/>
      </dsp:txXfrm>
    </dsp:sp>
    <dsp:sp modelId="{A9B2B3FD-45E7-4BC5-ACE3-2E9C84A5DFAB}">
      <dsp:nvSpPr>
        <dsp:cNvPr id="0" name=""/>
        <dsp:cNvSpPr/>
      </dsp:nvSpPr>
      <dsp:spPr>
        <a:xfrm>
          <a:off x="310783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עיר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131884" y="1645496"/>
        <a:ext cx="1060566" cy="773006"/>
      </dsp:txXfrm>
    </dsp:sp>
    <dsp:sp modelId="{D972C6C0-3A00-4D31-89BF-679D107545CF}">
      <dsp:nvSpPr>
        <dsp:cNvPr id="0" name=""/>
        <dsp:cNvSpPr/>
      </dsp:nvSpPr>
      <dsp:spPr>
        <a:xfrm>
          <a:off x="432736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327366" y="1949515"/>
        <a:ext cx="164525" cy="164968"/>
      </dsp:txXfrm>
    </dsp:sp>
    <dsp:sp modelId="{C44936DA-AB42-49AB-8D9C-5B75F5B74446}">
      <dsp:nvSpPr>
        <dsp:cNvPr id="0" name=""/>
        <dsp:cNvSpPr/>
      </dsp:nvSpPr>
      <dsp:spPr>
        <a:xfrm>
          <a:off x="465996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קו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84014" y="1645496"/>
        <a:ext cx="1060566" cy="773006"/>
      </dsp:txXfrm>
    </dsp:sp>
    <dsp:sp modelId="{57906DA0-FE68-4CD6-A859-D5F06B30C945}">
      <dsp:nvSpPr>
        <dsp:cNvPr id="0" name=""/>
        <dsp:cNvSpPr/>
      </dsp:nvSpPr>
      <dsp:spPr>
        <a:xfrm>
          <a:off x="5879496" y="1894525"/>
          <a:ext cx="235036" cy="2749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5879496" y="1949515"/>
        <a:ext cx="164525" cy="164968"/>
      </dsp:txXfrm>
    </dsp:sp>
    <dsp:sp modelId="{4A5D6149-2FC1-4AB9-ACCB-2A2DAE2E8D0A}">
      <dsp:nvSpPr>
        <dsp:cNvPr id="0" name=""/>
        <dsp:cNvSpPr/>
      </dsp:nvSpPr>
      <dsp:spPr>
        <a:xfrm>
          <a:off x="6212095" y="1621447"/>
          <a:ext cx="1108664" cy="8211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latin typeface="David" panose="020E0502060401010101" pitchFamily="34" charset="-79"/>
              <a:cs typeface="David" panose="020E0502060401010101" pitchFamily="34" charset="-79"/>
            </a:rPr>
            <a:t>בחירת תחנת ירידה</a:t>
          </a:r>
          <a:endParaRPr lang="he-IL" sz="1800" kern="1200" dirty="0"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236144" y="1645496"/>
        <a:ext cx="1060566" cy="77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280F4-81F2-47F0-85AF-356A7FE35D41}">
      <dsp:nvSpPr>
        <dsp:cNvPr id="0" name=""/>
        <dsp:cNvSpPr/>
      </dsp:nvSpPr>
      <dsp:spPr>
        <a:xfrm>
          <a:off x="4881" y="767710"/>
          <a:ext cx="1013497" cy="8004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Destroy device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8325" y="791154"/>
        <a:ext cx="966609" cy="753538"/>
      </dsp:txXfrm>
    </dsp:sp>
    <dsp:sp modelId="{5E5560A1-1977-4438-812B-072FEB4D6CA7}">
      <dsp:nvSpPr>
        <dsp:cNvPr id="0" name=""/>
        <dsp:cNvSpPr/>
      </dsp:nvSpPr>
      <dsp:spPr>
        <a:xfrm rot="10800000">
          <a:off x="1119729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184187" y="1092519"/>
        <a:ext cx="150403" cy="150809"/>
      </dsp:txXfrm>
    </dsp:sp>
    <dsp:sp modelId="{D32B9571-BC94-47DB-B145-1BED7BB93F25}">
      <dsp:nvSpPr>
        <dsp:cNvPr id="0" name=""/>
        <dsp:cNvSpPr/>
      </dsp:nvSpPr>
      <dsp:spPr>
        <a:xfrm>
          <a:off x="1423778" y="902986"/>
          <a:ext cx="1172434" cy="52987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alert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1439297" y="918505"/>
        <a:ext cx="1141396" cy="498836"/>
      </dsp:txXfrm>
    </dsp:sp>
    <dsp:sp modelId="{E5C0CF59-00F9-4277-B1EF-3901C736C367}">
      <dsp:nvSpPr>
        <dsp:cNvPr id="0" name=""/>
        <dsp:cNvSpPr/>
      </dsp:nvSpPr>
      <dsp:spPr>
        <a:xfrm rot="10800000">
          <a:off x="2697562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2762020" y="1092519"/>
        <a:ext cx="150403" cy="150809"/>
      </dsp:txXfrm>
    </dsp:sp>
    <dsp:sp modelId="{83F88A07-475B-4EB3-9D78-65D777B440A4}">
      <dsp:nvSpPr>
        <dsp:cNvPr id="0" name=""/>
        <dsp:cNvSpPr/>
      </dsp:nvSpPr>
      <dsp:spPr>
        <a:xfrm>
          <a:off x="3001611" y="777403"/>
          <a:ext cx="1461899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הגיע לתחנה?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3367086" y="972663"/>
        <a:ext cx="730949" cy="390520"/>
      </dsp:txXfrm>
    </dsp:sp>
    <dsp:sp modelId="{C0029861-8E26-4112-AF7E-A99B681FA76E}">
      <dsp:nvSpPr>
        <dsp:cNvPr id="0" name=""/>
        <dsp:cNvSpPr/>
      </dsp:nvSpPr>
      <dsp:spPr>
        <a:xfrm rot="10800000">
          <a:off x="4564861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629319" y="1092519"/>
        <a:ext cx="150403" cy="150809"/>
      </dsp:txXfrm>
    </dsp:sp>
    <dsp:sp modelId="{31D34D25-A549-4679-9A51-88CF5F4EF902}">
      <dsp:nvSpPr>
        <dsp:cNvPr id="0" name=""/>
        <dsp:cNvSpPr/>
      </dsp:nvSpPr>
      <dsp:spPr>
        <a:xfrm>
          <a:off x="4868910" y="965776"/>
          <a:ext cx="1136556" cy="40429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Start service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4880751" y="977617"/>
        <a:ext cx="1112874" cy="380613"/>
      </dsp:txXfrm>
    </dsp:sp>
    <dsp:sp modelId="{B17F2437-680A-455C-BEBF-156A9B6AC60C}">
      <dsp:nvSpPr>
        <dsp:cNvPr id="0" name=""/>
        <dsp:cNvSpPr/>
      </dsp:nvSpPr>
      <dsp:spPr>
        <a:xfrm rot="10800000">
          <a:off x="6106816" y="1042250"/>
          <a:ext cx="214861" cy="2513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tint val="60000"/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800" kern="1200">
            <a:solidFill>
              <a:sysClr val="windowText" lastClr="000000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171274" y="1092519"/>
        <a:ext cx="150403" cy="150809"/>
      </dsp:txXfrm>
    </dsp:sp>
    <dsp:sp modelId="{BCAEAF41-B335-417D-871A-20364F5390EA}">
      <dsp:nvSpPr>
        <dsp:cNvPr id="0" name=""/>
        <dsp:cNvSpPr/>
      </dsp:nvSpPr>
      <dsp:spPr>
        <a:xfrm>
          <a:off x="6410866" y="777403"/>
          <a:ext cx="1125712" cy="781040"/>
        </a:xfrm>
        <a:prstGeom prst="diamond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5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rPr>
            <a:t>GPS is on?</a:t>
          </a:r>
          <a:endParaRPr lang="he-IL" sz="1800" kern="1200" dirty="0">
            <a:solidFill>
              <a:schemeClr val="tx1"/>
            </a:solidFill>
            <a:latin typeface="David" panose="020E0502060401010101" pitchFamily="34" charset="-79"/>
            <a:cs typeface="David" panose="020E0502060401010101" pitchFamily="34" charset="-79"/>
          </a:endParaRPr>
        </a:p>
      </dsp:txBody>
      <dsp:txXfrm>
        <a:off x="6692294" y="972663"/>
        <a:ext cx="562856" cy="390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י"א/אדר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x2uljs6v8qr86g2/bus%20bell.apk?dl=0" TargetMode="External"/><Relationship Id="rId2" Type="http://schemas.openxmlformats.org/officeDocument/2006/relationships/hyperlink" Target="https://www.dropbox.com/s/594oeyju3ygrv1y/app.zip?dl=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סיום- קורס אנדרואיד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David" panose="020E0502060401010101" pitchFamily="34" charset="-79"/>
              </a:rPr>
              <a:t>Bus Bell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1788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לתחנת אוטובוס.</a:t>
            </a: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  <a:hlinkClick r:id="rId2"/>
              </a:rPr>
              <a:t>קישור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לאפליקציה-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  <a:hlinkClick r:id="rId3"/>
              </a:rPr>
              <a:t>קישור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תרשים זרימה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7" name="דיאגרמה 6"/>
          <p:cNvGraphicFramePr/>
          <p:nvPr>
            <p:extLst>
              <p:ext uri="{D42A27DB-BD31-4B8C-83A1-F6EECF244321}">
                <p14:modId xmlns:p14="http://schemas.microsoft.com/office/powerpoint/2010/main" val="3859591683"/>
              </p:ext>
            </p:extLst>
          </p:nvPr>
        </p:nvGraphicFramePr>
        <p:xfrm>
          <a:off x="848064" y="1052736"/>
          <a:ext cx="73243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קבוצה 14"/>
          <p:cNvGrpSpPr/>
          <p:nvPr/>
        </p:nvGrpSpPr>
        <p:grpSpPr>
          <a:xfrm>
            <a:off x="6948264" y="4085882"/>
            <a:ext cx="1512168" cy="288032"/>
            <a:chOff x="5516657" y="1625872"/>
            <a:chExt cx="984550" cy="812254"/>
          </a:xfrm>
          <a:noFill/>
        </p:grpSpPr>
        <p:sp>
          <p:nvSpPr>
            <p:cNvPr id="16" name="מלבן מעוגל 15"/>
            <p:cNvSpPr/>
            <p:nvPr/>
          </p:nvSpPr>
          <p:spPr>
            <a:xfrm>
              <a:off x="5516657" y="1625872"/>
              <a:ext cx="984550" cy="81225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מלבן 16"/>
            <p:cNvSpPr/>
            <p:nvPr/>
          </p:nvSpPr>
          <p:spPr>
            <a:xfrm>
              <a:off x="5540447" y="1649662"/>
              <a:ext cx="936970" cy="7646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dirty="0" smtClean="0">
                  <a:solidFill>
                    <a:sysClr val="windowText" lastClr="00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הפעלת התראה</a:t>
              </a:r>
              <a:endParaRPr lang="he-IL" sz="1800" kern="1200" dirty="0">
                <a:solidFill>
                  <a:sysClr val="windowText" lastClr="00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18" name="קבוצה 17"/>
          <p:cNvGrpSpPr/>
          <p:nvPr/>
        </p:nvGrpSpPr>
        <p:grpSpPr>
          <a:xfrm rot="5400000">
            <a:off x="7542783" y="3591016"/>
            <a:ext cx="360000" cy="324000"/>
            <a:chOff x="5221292" y="1909915"/>
            <a:chExt cx="208724" cy="244168"/>
          </a:xfrm>
        </p:grpSpPr>
        <p:sp>
          <p:nvSpPr>
            <p:cNvPr id="19" name="חץ ימינה 18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21" name="קבוצה 20"/>
          <p:cNvGrpSpPr/>
          <p:nvPr/>
        </p:nvGrpSpPr>
        <p:grpSpPr>
          <a:xfrm rot="5400000">
            <a:off x="7524348" y="4599128"/>
            <a:ext cx="360000" cy="324000"/>
            <a:chOff x="5221292" y="1909915"/>
            <a:chExt cx="208724" cy="244168"/>
          </a:xfrm>
        </p:grpSpPr>
        <p:sp>
          <p:nvSpPr>
            <p:cNvPr id="22" name="חץ ימינה 21"/>
            <p:cNvSpPr/>
            <p:nvPr/>
          </p:nvSpPr>
          <p:spPr>
            <a:xfrm>
              <a:off x="5221292" y="1909915"/>
              <a:ext cx="208724" cy="24416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חץ ימינה 4"/>
            <p:cNvSpPr/>
            <p:nvPr/>
          </p:nvSpPr>
          <p:spPr>
            <a:xfrm>
              <a:off x="5221292" y="1958749"/>
              <a:ext cx="146107" cy="146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200" kern="120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sp>
        <p:nvSpPr>
          <p:cNvPr id="25" name="חץ מעוקל למטה 24"/>
          <p:cNvSpPr/>
          <p:nvPr/>
        </p:nvSpPr>
        <p:spPr>
          <a:xfrm>
            <a:off x="2483768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7" name="תיבת טקסט 315"/>
          <p:cNvSpPr txBox="1">
            <a:spLocks noChangeArrowheads="1"/>
          </p:cNvSpPr>
          <p:nvPr/>
        </p:nvSpPr>
        <p:spPr bwMode="auto">
          <a:xfrm flipH="1">
            <a:off x="2411760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28" name="חץ מעוקל למטה 27"/>
          <p:cNvSpPr/>
          <p:nvPr/>
        </p:nvSpPr>
        <p:spPr>
          <a:xfrm>
            <a:off x="4067944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תיבת טקסט 315"/>
          <p:cNvSpPr txBox="1">
            <a:spLocks noChangeArrowheads="1"/>
          </p:cNvSpPr>
          <p:nvPr/>
        </p:nvSpPr>
        <p:spPr bwMode="auto">
          <a:xfrm flipH="1">
            <a:off x="3995936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0" name="חץ מעוקל למטה 29"/>
          <p:cNvSpPr/>
          <p:nvPr/>
        </p:nvSpPr>
        <p:spPr>
          <a:xfrm>
            <a:off x="5580112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תיבת טקסט 315"/>
          <p:cNvSpPr txBox="1">
            <a:spLocks noChangeArrowheads="1"/>
          </p:cNvSpPr>
          <p:nvPr/>
        </p:nvSpPr>
        <p:spPr bwMode="auto">
          <a:xfrm flipH="1">
            <a:off x="5508104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2" name="חץ מעוקל למטה 31"/>
          <p:cNvSpPr/>
          <p:nvPr/>
        </p:nvSpPr>
        <p:spPr>
          <a:xfrm>
            <a:off x="7092280" y="2348880"/>
            <a:ext cx="93610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3" name="תיבת טקסט 315"/>
          <p:cNvSpPr txBox="1">
            <a:spLocks noChangeArrowheads="1"/>
          </p:cNvSpPr>
          <p:nvPr/>
        </p:nvSpPr>
        <p:spPr bwMode="auto">
          <a:xfrm flipH="1">
            <a:off x="7020272" y="2060848"/>
            <a:ext cx="92106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API Req</a:t>
            </a:r>
          </a:p>
        </p:txBody>
      </p:sp>
      <p:sp>
        <p:nvSpPr>
          <p:cNvPr id="35" name="חץ מעוקל למעלה 34"/>
          <p:cNvSpPr/>
          <p:nvPr/>
        </p:nvSpPr>
        <p:spPr>
          <a:xfrm>
            <a:off x="3938972" y="5733256"/>
            <a:ext cx="1137084" cy="360040"/>
          </a:xfrm>
          <a:prstGeom prst="curvedUp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6" name="תיבת טקסט 315"/>
          <p:cNvSpPr txBox="1">
            <a:spLocks noChangeArrowheads="1"/>
          </p:cNvSpPr>
          <p:nvPr/>
        </p:nvSpPr>
        <p:spPr bwMode="auto">
          <a:xfrm flipH="1">
            <a:off x="3707904" y="6115794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en-US" sz="1400" dirty="0" smtClean="0">
                <a:effectLst/>
                <a:latin typeface="David" panose="020E0502060401010101" pitchFamily="34" charset="-79"/>
                <a:ea typeface="Calibri"/>
                <a:cs typeface="David" panose="020E0502060401010101" pitchFamily="34" charset="-79"/>
              </a:rPr>
              <a:t>Get Location</a:t>
            </a:r>
            <a:endParaRPr lang="en-US" sz="1400" dirty="0">
              <a:effectLst/>
              <a:latin typeface="David" panose="020E0502060401010101" pitchFamily="34" charset="-79"/>
              <a:ea typeface="Calibri"/>
              <a:cs typeface="David" panose="020E0502060401010101" pitchFamily="34" charset="-79"/>
            </a:endParaRPr>
          </a:p>
        </p:txBody>
      </p:sp>
      <p:graphicFrame>
        <p:nvGraphicFramePr>
          <p:cNvPr id="42" name="דיאגרמה 41"/>
          <p:cNvGraphicFramePr/>
          <p:nvPr>
            <p:extLst>
              <p:ext uri="{D42A27DB-BD31-4B8C-83A1-F6EECF244321}">
                <p14:modId xmlns:p14="http://schemas.microsoft.com/office/powerpoint/2010/main" val="2249346041"/>
              </p:ext>
            </p:extLst>
          </p:nvPr>
        </p:nvGraphicFramePr>
        <p:xfrm>
          <a:off x="774956" y="4293096"/>
          <a:ext cx="7541460" cy="2335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3" name="תמונה 42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719461"/>
            <a:ext cx="8723312" cy="4309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הפעלת התראה: בדיקת מיקום עדכני בעזרת תהליך שרץ ברקע 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.(Service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הגעה לתחנה: שליחת התראה למשתמש (צלצול או/וגם התראה).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keshopmanager.com/wp-content/uploads/2013/09/google-app-engine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03" y="2564904"/>
            <a:ext cx="1308125" cy="8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2564904"/>
            <a:ext cx="8568432" cy="3561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GPS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קבלת מיקום של המשתמש.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Service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הרצת 'תהליך' ברקע (גם אם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MainActivity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נסגר).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Notification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למשתמש.</a:t>
            </a:r>
          </a:p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Media Player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 השמעת צלצול.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Shared Preferences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'זיכרון משותף' – להגדרות האפליקציה.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Volley Request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בקשות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endParaRPr lang="en-US" dirty="0"/>
          </a:p>
          <a:p>
            <a:r>
              <a:rPr lang="en-US" dirty="0" smtClean="0"/>
              <a:t>API (use GAE)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שרת שמכיל את מבנה הנתונים של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חברות תחבורה/ מסלולי אוטובוסים/תחנות עצירה.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79513" y="2675467"/>
            <a:ext cx="8100888" cy="3450696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ירושלים).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ישראל'.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דינאמית.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לבחירת צלצול התראה.</a:t>
            </a: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מאוד.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לקצה".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.GAE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צוות.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VIRAM\Downloads\dcb3d173cf9b11a0ba246cfb76edc8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16632"/>
            <a:ext cx="665820" cy="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</TotalTime>
  <Words>226</Words>
  <Application>Microsoft Office PowerPoint</Application>
  <PresentationFormat>‫הצגה על המסך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צורת גל</vt:lpstr>
      <vt:lpstr>פרויקט סיום- קורס אנדרואיד</vt:lpstr>
      <vt:lpstr>תיאור הפרויקט</vt:lpstr>
      <vt:lpstr>תרשים זרימה</vt:lpstr>
      <vt:lpstr>הצגת האפליקציה</vt:lpstr>
      <vt:lpstr>תכנון הפרויקט</vt:lpstr>
      <vt:lpstr>תכונות האפליקציה</vt:lpstr>
      <vt:lpstr>הצעות לשיפור</vt:lpstr>
      <vt:lpstr>לסיכום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17</cp:revision>
  <dcterms:created xsi:type="dcterms:W3CDTF">2016-02-13T17:28:52Z</dcterms:created>
  <dcterms:modified xsi:type="dcterms:W3CDTF">2016-02-20T18:27:24Z</dcterms:modified>
</cp:coreProperties>
</file>