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6" r:id="rId5"/>
  </p:sldMasterIdLst>
  <p:notesMasterIdLst>
    <p:notesMasterId r:id="rId13"/>
  </p:notesMasterIdLst>
  <p:sldIdLst>
    <p:sldId id="264" r:id="rId6"/>
    <p:sldId id="258" r:id="rId7"/>
    <p:sldId id="259" r:id="rId8"/>
    <p:sldId id="263" r:id="rId9"/>
    <p:sldId id="262"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0" d="100"/>
          <a:sy n="80" d="100"/>
        </p:scale>
        <p:origin x="53"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9208A-9661-4C60-AC5D-4DB2B33DDAA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F0A39F6-ED77-4A52-9CC5-F425E446F382}">
      <dgm:prSet/>
      <dgm:spPr/>
      <dgm:t>
        <a:bodyPr/>
        <a:lstStyle/>
        <a:p>
          <a:r>
            <a:rPr lang="en-US"/>
            <a:t>To connect the Doctors with Patients in remote areas</a:t>
          </a:r>
        </a:p>
      </dgm:t>
    </dgm:pt>
    <dgm:pt modelId="{22D69057-260C-48FC-A198-40710792B995}" type="parTrans" cxnId="{67B3637B-646D-4AC1-8DA7-657465CF9C9A}">
      <dgm:prSet/>
      <dgm:spPr/>
      <dgm:t>
        <a:bodyPr/>
        <a:lstStyle/>
        <a:p>
          <a:endParaRPr lang="en-US"/>
        </a:p>
      </dgm:t>
    </dgm:pt>
    <dgm:pt modelId="{281BD08A-6ABC-4E82-AD41-3D853A7D469B}" type="sibTrans" cxnId="{67B3637B-646D-4AC1-8DA7-657465CF9C9A}">
      <dgm:prSet/>
      <dgm:spPr/>
      <dgm:t>
        <a:bodyPr/>
        <a:lstStyle/>
        <a:p>
          <a:endParaRPr lang="en-US"/>
        </a:p>
      </dgm:t>
    </dgm:pt>
    <dgm:pt modelId="{1D34DAB2-679E-46CA-90DC-D2EDC1B67289}">
      <dgm:prSet/>
      <dgm:spPr/>
      <dgm:t>
        <a:bodyPr/>
        <a:lstStyle/>
        <a:p>
          <a:r>
            <a:rPr lang="en-US"/>
            <a:t>It can also be used to monitor the critical parameters.</a:t>
          </a:r>
        </a:p>
      </dgm:t>
    </dgm:pt>
    <dgm:pt modelId="{D239DAF0-407B-4CB4-A1F0-7EE89B4BBA9B}" type="parTrans" cxnId="{86AF80E8-CF3F-4479-B1BB-E54754CA9652}">
      <dgm:prSet/>
      <dgm:spPr/>
      <dgm:t>
        <a:bodyPr/>
        <a:lstStyle/>
        <a:p>
          <a:endParaRPr lang="en-US"/>
        </a:p>
      </dgm:t>
    </dgm:pt>
    <dgm:pt modelId="{3136953B-87BC-46DC-A87E-9D4AE56F1FFF}" type="sibTrans" cxnId="{86AF80E8-CF3F-4479-B1BB-E54754CA9652}">
      <dgm:prSet/>
      <dgm:spPr/>
      <dgm:t>
        <a:bodyPr/>
        <a:lstStyle/>
        <a:p>
          <a:endParaRPr lang="en-US"/>
        </a:p>
      </dgm:t>
    </dgm:pt>
    <dgm:pt modelId="{8C6FCC58-B1EB-47C8-A618-15F5BE010926}" type="pres">
      <dgm:prSet presAssocID="{D1B9208A-9661-4C60-AC5D-4DB2B33DDAA7}" presName="root" presStyleCnt="0">
        <dgm:presLayoutVars>
          <dgm:dir/>
          <dgm:resizeHandles val="exact"/>
        </dgm:presLayoutVars>
      </dgm:prSet>
      <dgm:spPr/>
    </dgm:pt>
    <dgm:pt modelId="{226254AA-3063-44A3-A2A5-D6CD528335EA}" type="pres">
      <dgm:prSet presAssocID="{1F0A39F6-ED77-4A52-9CC5-F425E446F382}" presName="compNode" presStyleCnt="0"/>
      <dgm:spPr/>
    </dgm:pt>
    <dgm:pt modelId="{82261421-69E4-44E3-B464-12D270932BCB}" type="pres">
      <dgm:prSet presAssocID="{1F0A39F6-ED77-4A52-9CC5-F425E446F3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0367D5E6-BCDA-443F-9D89-8DFF96D0F3CB}" type="pres">
      <dgm:prSet presAssocID="{1F0A39F6-ED77-4A52-9CC5-F425E446F382}" presName="spaceRect" presStyleCnt="0"/>
      <dgm:spPr/>
    </dgm:pt>
    <dgm:pt modelId="{2E67DC5A-6A1E-47D5-87A5-98711E5C7FCA}" type="pres">
      <dgm:prSet presAssocID="{1F0A39F6-ED77-4A52-9CC5-F425E446F382}" presName="textRect" presStyleLbl="revTx" presStyleIdx="0" presStyleCnt="2">
        <dgm:presLayoutVars>
          <dgm:chMax val="1"/>
          <dgm:chPref val="1"/>
        </dgm:presLayoutVars>
      </dgm:prSet>
      <dgm:spPr/>
    </dgm:pt>
    <dgm:pt modelId="{6909F296-CA5D-45E1-AF49-1F816AF3CA85}" type="pres">
      <dgm:prSet presAssocID="{281BD08A-6ABC-4E82-AD41-3D853A7D469B}" presName="sibTrans" presStyleCnt="0"/>
      <dgm:spPr/>
    </dgm:pt>
    <dgm:pt modelId="{08817887-2B76-4EBB-92A1-31A5D1A7607E}" type="pres">
      <dgm:prSet presAssocID="{1D34DAB2-679E-46CA-90DC-D2EDC1B67289}" presName="compNode" presStyleCnt="0"/>
      <dgm:spPr/>
    </dgm:pt>
    <dgm:pt modelId="{709EB7B5-7514-4280-B953-1C5D5844B13B}" type="pres">
      <dgm:prSet presAssocID="{1D34DAB2-679E-46CA-90DC-D2EDC1B672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A8923735-B580-464F-AD26-70574A9710A1}" type="pres">
      <dgm:prSet presAssocID="{1D34DAB2-679E-46CA-90DC-D2EDC1B67289}" presName="spaceRect" presStyleCnt="0"/>
      <dgm:spPr/>
    </dgm:pt>
    <dgm:pt modelId="{FC1E057E-A22C-4A07-8185-C802C2020C9E}" type="pres">
      <dgm:prSet presAssocID="{1D34DAB2-679E-46CA-90DC-D2EDC1B67289}" presName="textRect" presStyleLbl="revTx" presStyleIdx="1" presStyleCnt="2">
        <dgm:presLayoutVars>
          <dgm:chMax val="1"/>
          <dgm:chPref val="1"/>
        </dgm:presLayoutVars>
      </dgm:prSet>
      <dgm:spPr/>
    </dgm:pt>
  </dgm:ptLst>
  <dgm:cxnLst>
    <dgm:cxn modelId="{46BEBC3C-87D5-418F-81E0-903D8E65D039}" type="presOf" srcId="{1D34DAB2-679E-46CA-90DC-D2EDC1B67289}" destId="{FC1E057E-A22C-4A07-8185-C802C2020C9E}" srcOrd="0" destOrd="0" presId="urn:microsoft.com/office/officeart/2018/2/layout/IconLabelList"/>
    <dgm:cxn modelId="{67B3637B-646D-4AC1-8DA7-657465CF9C9A}" srcId="{D1B9208A-9661-4C60-AC5D-4DB2B33DDAA7}" destId="{1F0A39F6-ED77-4A52-9CC5-F425E446F382}" srcOrd="0" destOrd="0" parTransId="{22D69057-260C-48FC-A198-40710792B995}" sibTransId="{281BD08A-6ABC-4E82-AD41-3D853A7D469B}"/>
    <dgm:cxn modelId="{8CE8CE88-E5E9-454B-814F-4D94F78E6ED5}" type="presOf" srcId="{D1B9208A-9661-4C60-AC5D-4DB2B33DDAA7}" destId="{8C6FCC58-B1EB-47C8-A618-15F5BE010926}" srcOrd="0" destOrd="0" presId="urn:microsoft.com/office/officeart/2018/2/layout/IconLabelList"/>
    <dgm:cxn modelId="{FD40DDB9-42B7-4717-BDC1-B9073011AFFA}" type="presOf" srcId="{1F0A39F6-ED77-4A52-9CC5-F425E446F382}" destId="{2E67DC5A-6A1E-47D5-87A5-98711E5C7FCA}" srcOrd="0" destOrd="0" presId="urn:microsoft.com/office/officeart/2018/2/layout/IconLabelList"/>
    <dgm:cxn modelId="{86AF80E8-CF3F-4479-B1BB-E54754CA9652}" srcId="{D1B9208A-9661-4C60-AC5D-4DB2B33DDAA7}" destId="{1D34DAB2-679E-46CA-90DC-D2EDC1B67289}" srcOrd="1" destOrd="0" parTransId="{D239DAF0-407B-4CB4-A1F0-7EE89B4BBA9B}" sibTransId="{3136953B-87BC-46DC-A87E-9D4AE56F1FFF}"/>
    <dgm:cxn modelId="{1C986959-440D-43F1-8B04-1C97C0FD3B4C}" type="presParOf" srcId="{8C6FCC58-B1EB-47C8-A618-15F5BE010926}" destId="{226254AA-3063-44A3-A2A5-D6CD528335EA}" srcOrd="0" destOrd="0" presId="urn:microsoft.com/office/officeart/2018/2/layout/IconLabelList"/>
    <dgm:cxn modelId="{9A93F8D5-4586-4D62-98D1-99DF3BF0EA50}" type="presParOf" srcId="{226254AA-3063-44A3-A2A5-D6CD528335EA}" destId="{82261421-69E4-44E3-B464-12D270932BCB}" srcOrd="0" destOrd="0" presId="urn:microsoft.com/office/officeart/2018/2/layout/IconLabelList"/>
    <dgm:cxn modelId="{CEF90546-261F-4DA3-A0F3-C6F6E08A6794}" type="presParOf" srcId="{226254AA-3063-44A3-A2A5-D6CD528335EA}" destId="{0367D5E6-BCDA-443F-9D89-8DFF96D0F3CB}" srcOrd="1" destOrd="0" presId="urn:microsoft.com/office/officeart/2018/2/layout/IconLabelList"/>
    <dgm:cxn modelId="{5C66FE96-7D9D-4F23-A89C-85D993BFFD36}" type="presParOf" srcId="{226254AA-3063-44A3-A2A5-D6CD528335EA}" destId="{2E67DC5A-6A1E-47D5-87A5-98711E5C7FCA}" srcOrd="2" destOrd="0" presId="urn:microsoft.com/office/officeart/2018/2/layout/IconLabelList"/>
    <dgm:cxn modelId="{87E65AFF-A754-43D4-B25E-55ADF0A9B9C0}" type="presParOf" srcId="{8C6FCC58-B1EB-47C8-A618-15F5BE010926}" destId="{6909F296-CA5D-45E1-AF49-1F816AF3CA85}" srcOrd="1" destOrd="0" presId="urn:microsoft.com/office/officeart/2018/2/layout/IconLabelList"/>
    <dgm:cxn modelId="{53EA4967-7691-41EC-B162-C8E3D51292E8}" type="presParOf" srcId="{8C6FCC58-B1EB-47C8-A618-15F5BE010926}" destId="{08817887-2B76-4EBB-92A1-31A5D1A7607E}" srcOrd="2" destOrd="0" presId="urn:microsoft.com/office/officeart/2018/2/layout/IconLabelList"/>
    <dgm:cxn modelId="{B094F41B-DC2D-44F8-A6B5-FD33BCEB6A0F}" type="presParOf" srcId="{08817887-2B76-4EBB-92A1-31A5D1A7607E}" destId="{709EB7B5-7514-4280-B953-1C5D5844B13B}" srcOrd="0" destOrd="0" presId="urn:microsoft.com/office/officeart/2018/2/layout/IconLabelList"/>
    <dgm:cxn modelId="{5109317C-FC1F-4177-984E-A8F6FC22C32C}" type="presParOf" srcId="{08817887-2B76-4EBB-92A1-31A5D1A7607E}" destId="{A8923735-B580-464F-AD26-70574A9710A1}" srcOrd="1" destOrd="0" presId="urn:microsoft.com/office/officeart/2018/2/layout/IconLabelList"/>
    <dgm:cxn modelId="{C7BC2BC0-E633-4678-B169-BA70CB379E18}" type="presParOf" srcId="{08817887-2B76-4EBB-92A1-31A5D1A7607E}" destId="{FC1E057E-A22C-4A07-8185-C802C2020C9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61421-69E4-44E3-B464-12D270932BC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7DC5A-6A1E-47D5-87A5-98711E5C7FC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To connect the Doctors with Patients in remote areas</a:t>
          </a:r>
        </a:p>
      </dsp:txBody>
      <dsp:txXfrm>
        <a:off x="559800" y="3022743"/>
        <a:ext cx="4320000" cy="720000"/>
      </dsp:txXfrm>
    </dsp:sp>
    <dsp:sp modelId="{709EB7B5-7514-4280-B953-1C5D5844B13B}">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1E057E-A22C-4A07-8185-C802C2020C9E}">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It can also be used to monitor the critical parameters.</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8E6E5-C94B-4CC8-AB3F-EFC7107B2778}"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3367F-447B-48E9-8C65-8A9188E3BE6C}" type="slidenum">
              <a:rPr lang="en-US" smtClean="0"/>
              <a:t>‹#›</a:t>
            </a:fld>
            <a:endParaRPr lang="en-US"/>
          </a:p>
        </p:txBody>
      </p:sp>
    </p:spTree>
    <p:extLst>
      <p:ext uri="{BB962C8B-B14F-4D97-AF65-F5344CB8AC3E}">
        <p14:creationId xmlns:p14="http://schemas.microsoft.com/office/powerpoint/2010/main" val="32842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423863" y="698500"/>
            <a:ext cx="6205537"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73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 y="914400"/>
            <a:ext cx="11887200" cy="1791260"/>
          </a:xfrm>
        </p:spPr>
        <p:txBody>
          <a:bodyPr/>
          <a:lstStyle>
            <a:lvl1pPr marL="285750" indent="-285750">
              <a:buFont typeface="Arial" panose="020B0604020202020204" pitchFamily="34" charset="0"/>
              <a:buChar char="•"/>
              <a:defRPr sz="2800">
                <a:solidFill>
                  <a:schemeClr val="bg1">
                    <a:lumMod val="95000"/>
                  </a:schemeClr>
                </a:solidFill>
                <a:latin typeface="+mj-lt"/>
              </a:defRPr>
            </a:lvl1pPr>
            <a:lvl2pPr marL="573088" indent="-231775">
              <a:buFont typeface="Arial" panose="020B0604020202020204" pitchFamily="34" charset="0"/>
              <a:buChar char="•"/>
              <a:defRPr sz="2400">
                <a:solidFill>
                  <a:schemeClr val="bg1">
                    <a:lumMod val="95000"/>
                  </a:schemeClr>
                </a:solidFill>
                <a:latin typeface="+mj-lt"/>
              </a:defRPr>
            </a:lvl2pPr>
            <a:lvl3pPr marL="858838" indent="-230188">
              <a:buFont typeface="Arial" panose="020B0604020202020204" pitchFamily="34" charset="0"/>
              <a:buChar char="•"/>
              <a:defRPr sz="2400">
                <a:solidFill>
                  <a:schemeClr val="bg1">
                    <a:lumMod val="95000"/>
                  </a:schemeClr>
                </a:solidFill>
                <a:latin typeface="+mj-lt"/>
              </a:defRPr>
            </a:lvl3pPr>
            <a:lvl4pPr marL="1090613" indent="-231775">
              <a:buFont typeface="Arial" panose="020B0604020202020204" pitchFamily="34" charset="0"/>
              <a:buChar char="•"/>
              <a:defRPr sz="2400">
                <a:solidFill>
                  <a:schemeClr val="bg1">
                    <a:lumMod val="95000"/>
                  </a:schemeClr>
                </a:solidFill>
                <a:latin typeface="+mj-lt"/>
              </a:defRPr>
            </a:lvl4pPr>
            <a:lvl5pPr>
              <a:defRPr>
                <a:solidFill>
                  <a:schemeClr val="bg1">
                    <a:lumMod val="9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a:t>Click to edit Master title style</a:t>
            </a:r>
          </a:p>
        </p:txBody>
      </p:sp>
      <p:sp>
        <p:nvSpPr>
          <p:cNvPr id="5" name="TextBox 4"/>
          <p:cNvSpPr txBox="1"/>
          <p:nvPr userDrawn="1"/>
        </p:nvSpPr>
        <p:spPr>
          <a:xfrm>
            <a:off x="89875" y="6532089"/>
            <a:ext cx="187552" cy="166199"/>
          </a:xfrm>
          <a:prstGeom prst="rect">
            <a:avLst/>
          </a:prstGeom>
          <a:noFill/>
        </p:spPr>
        <p:txBody>
          <a:bodyPr wrap="none" lIns="0" tIns="0" rIns="0" bIns="0" rtlCol="0">
            <a:spAutoFit/>
          </a:bodyPr>
          <a:lstStyle/>
          <a:p>
            <a:pPr eaLnBrk="0" fontAlgn="base" hangingPunct="0">
              <a:lnSpc>
                <a:spcPct val="90000"/>
              </a:lnSpc>
              <a:spcBef>
                <a:spcPct val="0"/>
              </a:spcBef>
              <a:spcAft>
                <a:spcPts val="494"/>
              </a:spcAft>
            </a:pPr>
            <a:fld id="{C24918AD-B7B6-4395-8CA7-5D408B873C96}" type="slidenum">
              <a:rPr lang="en-US" sz="1200">
                <a:solidFill>
                  <a:srgbClr val="FFFFFF">
                    <a:lumMod val="85000"/>
                  </a:srgbClr>
                </a:solidFill>
                <a:latin typeface="Arial" panose="020B0604020202020204" pitchFamily="34" charset="0"/>
              </a:rPr>
              <a:pPr eaLnBrk="0" fontAlgn="base" hangingPunct="0">
                <a:lnSpc>
                  <a:spcPct val="90000"/>
                </a:lnSpc>
                <a:spcBef>
                  <a:spcPct val="0"/>
                </a:spcBef>
                <a:spcAft>
                  <a:spcPts val="494"/>
                </a:spcAft>
              </a:pPr>
              <a:t>‹#›</a:t>
            </a:fld>
            <a:endParaRPr lang="en-US" sz="1200" dirty="0" err="1">
              <a:solidFill>
                <a:srgbClr val="FFFFFF">
                  <a:lumMod val="85000"/>
                </a:srgbClr>
              </a:solidFill>
              <a:latin typeface="Arial" panose="020B0604020202020204" pitchFamily="34" charset="0"/>
            </a:endParaRPr>
          </a:p>
        </p:txBody>
      </p:sp>
    </p:spTree>
    <p:extLst>
      <p:ext uri="{BB962C8B-B14F-4D97-AF65-F5344CB8AC3E}">
        <p14:creationId xmlns:p14="http://schemas.microsoft.com/office/powerpoint/2010/main" val="392377530"/>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E50F-59B0-4851-B828-E0BEB3A952D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F934C38-3101-418F-B4DE-4DC35C017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AE8C404-75EF-4CF2-9A73-B861B690E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5BC1B-1071-4F5E-AEC2-3F0A29BD6DEA}"/>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6" name="Footer Placeholder 5">
            <a:extLst>
              <a:ext uri="{FF2B5EF4-FFF2-40B4-BE49-F238E27FC236}">
                <a16:creationId xmlns:a16="http://schemas.microsoft.com/office/drawing/2014/main" id="{EBE43C6D-D249-4027-BB45-46E883A0989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62E77A1-9A54-4531-B193-2BC178ECC93D}"/>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15471604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74DF-9D58-4E80-BDF2-F1CC01F1F60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C594286-B4E7-4524-9B1C-5AE1C96D4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08429-922C-4A95-9BB3-023595085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40297D-955C-4E07-9E73-718304176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4BBEE-8D14-4448-B4BF-438CC5AD1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E7391FC-A9A2-498A-9859-A2D9C84241C3}"/>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8" name="Footer Placeholder 7">
            <a:extLst>
              <a:ext uri="{FF2B5EF4-FFF2-40B4-BE49-F238E27FC236}">
                <a16:creationId xmlns:a16="http://schemas.microsoft.com/office/drawing/2014/main" id="{C0793DC9-6433-4010-9B03-9271508E89C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A637224-26B2-46A6-A6FC-6A69260666E2}"/>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35030102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3161-3F2D-4F2F-8C1F-C38C5FC3F0B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CAAAEE-FF73-434E-B843-A25790799A4A}"/>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4" name="Footer Placeholder 3">
            <a:extLst>
              <a:ext uri="{FF2B5EF4-FFF2-40B4-BE49-F238E27FC236}">
                <a16:creationId xmlns:a16="http://schemas.microsoft.com/office/drawing/2014/main" id="{59534B42-4F36-4D02-A7C4-2E495358613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6CC3BF2-BF7F-45BA-A466-139C2E1711CE}"/>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277898953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8978F-FF86-4E33-87B1-DBF74636A42D}"/>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3" name="Footer Placeholder 2">
            <a:extLst>
              <a:ext uri="{FF2B5EF4-FFF2-40B4-BE49-F238E27FC236}">
                <a16:creationId xmlns:a16="http://schemas.microsoft.com/office/drawing/2014/main" id="{10FAB43A-C2C6-42D6-BDE4-6F9713C40D4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DAD6E0D-9B3D-44F8-B488-E1D1581B5035}"/>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11909926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B186-7FD8-4327-9804-430A6AC29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06BDFE4-F26D-4092-9090-3B013879A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0244FB9-5464-4AD2-ACB0-3A634ACA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B638E-872F-4169-9D54-63BF302C64B5}"/>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6" name="Footer Placeholder 5">
            <a:extLst>
              <a:ext uri="{FF2B5EF4-FFF2-40B4-BE49-F238E27FC236}">
                <a16:creationId xmlns:a16="http://schemas.microsoft.com/office/drawing/2014/main" id="{EE3FE9EB-9B88-497F-903B-17C3E6791E8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7C10B64-00A1-4B03-8E4C-0B129B062314}"/>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40953334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3646-A9AB-44AC-B687-59E95D8FE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E3BFDF7-B8F8-436C-98E6-ACC03B8C8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CD4FC40-D65C-45D8-A0C0-E5D31AB6B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4982F-CB71-4ADE-B933-EB1D8A56B54E}"/>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6" name="Footer Placeholder 5">
            <a:extLst>
              <a:ext uri="{FF2B5EF4-FFF2-40B4-BE49-F238E27FC236}">
                <a16:creationId xmlns:a16="http://schemas.microsoft.com/office/drawing/2014/main" id="{4CFF7FA3-97ED-4B6E-B653-0E8A8270FB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5C71CAD-4948-458E-9F2A-3CF85BEC7149}"/>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11197942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AEF3-6BB9-4D5F-BA09-3846A5C4EE0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3F16ADD-D980-42F1-AB83-22F5BF83B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785FB2-3482-4172-80C7-D7DC9D107AB9}"/>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A4C31F96-0521-41AB-85C5-335926BE75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7D73E6-343D-4214-88AB-A404349C1C2F}"/>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25540442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A56FB-7E88-4B47-B326-68A8FA3A0D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5E637C3-8C5B-4DA5-939C-56D065B2E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A04A5F0-1EB1-4B23-BABA-F709200E14E0}"/>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34A9ABD6-4C2D-4E54-874F-C5783E481B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691459-B8A5-4AD7-B98E-2C232064FA01}"/>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357913990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 y="914400"/>
            <a:ext cx="11887200" cy="1791260"/>
          </a:xfrm>
        </p:spPr>
        <p:txBody>
          <a:bodyPr/>
          <a:lstStyle>
            <a:lvl1pPr marL="285750" indent="-285750">
              <a:buFont typeface="Arial" panose="020B0604020202020204" pitchFamily="34" charset="0"/>
              <a:buChar char="•"/>
              <a:defRPr sz="2800">
                <a:solidFill>
                  <a:schemeClr val="bg1">
                    <a:lumMod val="95000"/>
                  </a:schemeClr>
                </a:solidFill>
                <a:latin typeface="+mj-lt"/>
              </a:defRPr>
            </a:lvl1pPr>
            <a:lvl2pPr marL="573088" indent="-231775">
              <a:buFont typeface="Arial" panose="020B0604020202020204" pitchFamily="34" charset="0"/>
              <a:buChar char="•"/>
              <a:defRPr sz="2400">
                <a:solidFill>
                  <a:schemeClr val="bg1">
                    <a:lumMod val="95000"/>
                  </a:schemeClr>
                </a:solidFill>
                <a:latin typeface="+mj-lt"/>
              </a:defRPr>
            </a:lvl2pPr>
            <a:lvl3pPr marL="858838" indent="-230188">
              <a:buFont typeface="Arial" panose="020B0604020202020204" pitchFamily="34" charset="0"/>
              <a:buChar char="•"/>
              <a:defRPr sz="2400">
                <a:solidFill>
                  <a:schemeClr val="bg1">
                    <a:lumMod val="95000"/>
                  </a:schemeClr>
                </a:solidFill>
                <a:latin typeface="+mj-lt"/>
              </a:defRPr>
            </a:lvl3pPr>
            <a:lvl4pPr marL="1090613" indent="-231775">
              <a:buFont typeface="Arial" panose="020B0604020202020204" pitchFamily="34" charset="0"/>
              <a:buChar char="•"/>
              <a:defRPr sz="2400">
                <a:solidFill>
                  <a:schemeClr val="bg1">
                    <a:lumMod val="95000"/>
                  </a:schemeClr>
                </a:solidFill>
                <a:latin typeface="+mj-lt"/>
              </a:defRPr>
            </a:lvl4pPr>
            <a:lvl5pPr>
              <a:defRPr>
                <a:solidFill>
                  <a:schemeClr val="bg1">
                    <a:lumMod val="9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a:t>Click to edit Master title style</a:t>
            </a:r>
          </a:p>
        </p:txBody>
      </p:sp>
      <p:sp>
        <p:nvSpPr>
          <p:cNvPr id="5" name="TextBox 4"/>
          <p:cNvSpPr txBox="1"/>
          <p:nvPr userDrawn="1"/>
        </p:nvSpPr>
        <p:spPr>
          <a:xfrm>
            <a:off x="89875" y="6532089"/>
            <a:ext cx="187552" cy="166199"/>
          </a:xfrm>
          <a:prstGeom prst="rect">
            <a:avLst/>
          </a:prstGeom>
          <a:noFill/>
        </p:spPr>
        <p:txBody>
          <a:bodyPr wrap="none" lIns="0" tIns="0" rIns="0" bIns="0" rtlCol="0">
            <a:spAutoFit/>
          </a:bodyPr>
          <a:lstStyle/>
          <a:p>
            <a:pPr eaLnBrk="0" fontAlgn="base" hangingPunct="0">
              <a:lnSpc>
                <a:spcPct val="90000"/>
              </a:lnSpc>
              <a:spcBef>
                <a:spcPct val="0"/>
              </a:spcBef>
              <a:spcAft>
                <a:spcPts val="494"/>
              </a:spcAft>
            </a:pPr>
            <a:fld id="{C24918AD-B7B6-4395-8CA7-5D408B873C96}" type="slidenum">
              <a:rPr lang="en-US" sz="1200">
                <a:solidFill>
                  <a:srgbClr val="FFFFFF">
                    <a:lumMod val="85000"/>
                  </a:srgbClr>
                </a:solidFill>
                <a:latin typeface="Arial" panose="020B0604020202020204" pitchFamily="34" charset="0"/>
              </a:rPr>
              <a:pPr eaLnBrk="0" fontAlgn="base" hangingPunct="0">
                <a:lnSpc>
                  <a:spcPct val="90000"/>
                </a:lnSpc>
                <a:spcBef>
                  <a:spcPct val="0"/>
                </a:spcBef>
                <a:spcAft>
                  <a:spcPts val="494"/>
                </a:spcAft>
              </a:pPr>
              <a:t>‹#›</a:t>
            </a:fld>
            <a:endParaRPr lang="en-US" sz="1200" dirty="0" err="1">
              <a:solidFill>
                <a:srgbClr val="FFFFFF">
                  <a:lumMod val="85000"/>
                </a:srgbClr>
              </a:solidFill>
              <a:latin typeface="Arial" panose="020B0604020202020204" pitchFamily="34" charset="0"/>
            </a:endParaRPr>
          </a:p>
        </p:txBody>
      </p:sp>
    </p:spTree>
    <p:extLst>
      <p:ext uri="{BB962C8B-B14F-4D97-AF65-F5344CB8AC3E}">
        <p14:creationId xmlns:p14="http://schemas.microsoft.com/office/powerpoint/2010/main" val="2841193657"/>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Pag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524000" y="1905000"/>
            <a:ext cx="9144000" cy="683264"/>
          </a:xfrm>
        </p:spPr>
        <p:txBody>
          <a:bodyPr/>
          <a:lstStyle>
            <a:lvl1pPr marL="0" indent="0" algn="ctr">
              <a:buNone/>
              <a:defRPr sz="3600">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dirty="0"/>
              <a:t>&lt;Topic Title&gt;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5730240"/>
            <a:ext cx="2438400" cy="975360"/>
          </a:xfrm>
          <a:prstGeom prst="rect">
            <a:avLst/>
          </a:prstGeom>
        </p:spPr>
      </p:pic>
    </p:spTree>
    <p:extLst>
      <p:ext uri="{BB962C8B-B14F-4D97-AF65-F5344CB8AC3E}">
        <p14:creationId xmlns:p14="http://schemas.microsoft.com/office/powerpoint/2010/main" val="7668420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1371600"/>
            <a:ext cx="4800600" cy="4495800"/>
          </a:xfrm>
        </p:spPr>
        <p:txBody>
          <a:bodyPr/>
          <a:lstStyle>
            <a:lvl1pPr>
              <a:defRPr>
                <a:solidFill>
                  <a:schemeClr val="bg1">
                    <a:lumMod val="95000"/>
                  </a:schemeClr>
                </a:solidFill>
                <a:latin typeface="+mj-lt"/>
              </a:defRPr>
            </a:lvl1pPr>
            <a:lvl2pPr>
              <a:defRPr>
                <a:solidFill>
                  <a:schemeClr val="bg1">
                    <a:lumMod val="95000"/>
                  </a:schemeClr>
                </a:solidFill>
                <a:latin typeface="+mj-lt"/>
              </a:defRPr>
            </a:lvl2pPr>
            <a:lvl3pPr>
              <a:defRPr>
                <a:solidFill>
                  <a:schemeClr val="bg1">
                    <a:lumMod val="95000"/>
                  </a:schemeClr>
                </a:solidFill>
                <a:latin typeface="+mj-lt"/>
              </a:defRPr>
            </a:lvl3pPr>
            <a:lvl4pPr>
              <a:defRPr>
                <a:solidFill>
                  <a:schemeClr val="bg1">
                    <a:lumMod val="95000"/>
                  </a:schemeClr>
                </a:solidFill>
                <a:latin typeface="+mj-lt"/>
              </a:defRPr>
            </a:lvl4pPr>
            <a:lvl5pPr>
              <a:defRPr>
                <a:solidFill>
                  <a:schemeClr val="bg1">
                    <a:lumMod val="9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a:t>Click to edit Master title style</a:t>
            </a:r>
          </a:p>
        </p:txBody>
      </p:sp>
      <p:sp>
        <p:nvSpPr>
          <p:cNvPr id="3" name="Text Placeholder 2"/>
          <p:cNvSpPr>
            <a:spLocks noGrp="1"/>
          </p:cNvSpPr>
          <p:nvPr>
            <p:ph type="body" sz="quarter" idx="11" hasCustomPrompt="1"/>
          </p:nvPr>
        </p:nvSpPr>
        <p:spPr>
          <a:xfrm>
            <a:off x="6324600" y="1371600"/>
            <a:ext cx="4724400" cy="4495800"/>
          </a:xfrm>
        </p:spPr>
        <p:txBody>
          <a:bodyPr/>
          <a:lstStyle>
            <a:lvl1pPr marL="0" indent="0">
              <a:buNone/>
              <a:defRPr/>
            </a:lvl1pPr>
          </a:lstStyle>
          <a:p>
            <a:pPr lvl="0"/>
            <a:r>
              <a:rPr lang="en-US" dirty="0"/>
              <a:t>&lt;Insert Graphic Here&gt;</a:t>
            </a:r>
          </a:p>
        </p:txBody>
      </p:sp>
    </p:spTree>
    <p:extLst>
      <p:ext uri="{BB962C8B-B14F-4D97-AF65-F5344CB8AC3E}">
        <p14:creationId xmlns:p14="http://schemas.microsoft.com/office/powerpoint/2010/main" val="2236116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and Two-Column Cont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152400" y="914400"/>
            <a:ext cx="5867400" cy="1418850"/>
          </a:xfrm>
        </p:spPr>
        <p:txBody>
          <a:bodyPr wrap="square">
            <a:spAutoFit/>
          </a:bodyPr>
          <a:lstStyle>
            <a:lvl1pPr marL="457200" indent="-457200">
              <a:spcBef>
                <a:spcPts val="900"/>
              </a:spcBef>
              <a:buClr>
                <a:schemeClr val="tx2"/>
              </a:buClr>
              <a:buFont typeface="Arial" pitchFamily="34" charset="0"/>
              <a:buChar char="•"/>
              <a:defRPr sz="2800">
                <a:solidFill>
                  <a:schemeClr val="bg1">
                    <a:lumMod val="95000"/>
                  </a:schemeClr>
                </a:solidFill>
              </a:defRPr>
            </a:lvl1pPr>
            <a:lvl2pPr marL="561998" indent="-342900">
              <a:buFont typeface="Arial" panose="020B0604020202020204" pitchFamily="34" charset="0"/>
              <a:buChar char="•"/>
              <a:defRPr sz="2000"/>
            </a:lvl2pPr>
            <a:lvl3pPr marL="676317" indent="-285750">
              <a:buFont typeface="Arial" panose="020B0604020202020204" pitchFamily="34" charset="0"/>
              <a:buChar char="•"/>
              <a:tabLst/>
              <a:defRPr sz="1600"/>
            </a:lvl3pPr>
            <a:lvl4pPr marL="800154" indent="-285750">
              <a:buFont typeface="Arial" panose="020B0604020202020204" pitchFamily="34" charset="0"/>
              <a:buChar char="•"/>
              <a:defRPr sz="1400"/>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3"/>
          <p:cNvSpPr>
            <a:spLocks noGrp="1"/>
          </p:cNvSpPr>
          <p:nvPr>
            <p:ph type="body" sz="quarter" idx="11"/>
          </p:nvPr>
        </p:nvSpPr>
        <p:spPr>
          <a:xfrm>
            <a:off x="6248400" y="903951"/>
            <a:ext cx="5759548" cy="1418850"/>
          </a:xfrm>
        </p:spPr>
        <p:txBody>
          <a:bodyPr wrap="square">
            <a:spAutoFit/>
          </a:bodyPr>
          <a:lstStyle>
            <a:lvl1pPr marL="457200" indent="-457200">
              <a:spcBef>
                <a:spcPts val="900"/>
              </a:spcBef>
              <a:buClr>
                <a:schemeClr val="tx2"/>
              </a:buClr>
              <a:buFont typeface="Arial" pitchFamily="34" charset="0"/>
              <a:buChar char="•"/>
              <a:defRPr sz="2800">
                <a:solidFill>
                  <a:schemeClr val="bg1">
                    <a:lumMod val="95000"/>
                  </a:schemeClr>
                </a:solidFill>
              </a:defRPr>
            </a:lvl1pPr>
            <a:lvl2pPr marL="561998" indent="-342900">
              <a:buFont typeface="Arial" panose="020B0604020202020204" pitchFamily="34" charset="0"/>
              <a:buChar char="•"/>
              <a:defRPr sz="2000"/>
            </a:lvl2pPr>
            <a:lvl3pPr marL="676317" indent="-285750">
              <a:buFont typeface="Arial" panose="020B0604020202020204" pitchFamily="34" charset="0"/>
              <a:buChar char="•"/>
              <a:tabLst/>
              <a:defRPr sz="1600"/>
            </a:lvl3pPr>
            <a:lvl4pPr marL="800154" indent="-285750">
              <a:buFont typeface="Arial" panose="020B0604020202020204" pitchFamily="34" charset="0"/>
              <a:buChar char="•"/>
              <a:defRPr sz="1400"/>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654479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lumMod val="7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838200" y="1295400"/>
            <a:ext cx="1201757" cy="1593750"/>
          </a:xfrm>
          <a:prstGeom prst="rect">
            <a:avLst/>
          </a:prstGeom>
        </p:spPr>
      </p:pic>
      <p:sp>
        <p:nvSpPr>
          <p:cNvPr id="15" name="Text Placeholder 14"/>
          <p:cNvSpPr>
            <a:spLocks noGrp="1"/>
          </p:cNvSpPr>
          <p:nvPr>
            <p:ph type="body" sz="quarter" idx="11" hasCustomPrompt="1"/>
          </p:nvPr>
        </p:nvSpPr>
        <p:spPr>
          <a:xfrm>
            <a:off x="762000" y="3903784"/>
            <a:ext cx="3543300" cy="2192216"/>
          </a:xfrm>
          <a:solidFill>
            <a:schemeClr val="tx1">
              <a:lumMod val="75000"/>
            </a:schemeClr>
          </a:solidFill>
        </p:spPr>
        <p:txBody>
          <a:bodyPr/>
          <a:lstStyle>
            <a:lvl1pPr marL="0" indent="0">
              <a:buNone/>
              <a:defRPr u="none"/>
            </a:lvl1pPr>
          </a:lstStyle>
          <a:p>
            <a:pPr lvl="0"/>
            <a:r>
              <a:rPr lang="en-US" dirty="0"/>
              <a:t>Books</a:t>
            </a:r>
          </a:p>
          <a:p>
            <a:pPr lvl="0"/>
            <a:r>
              <a:rPr lang="en-US" dirty="0"/>
              <a:t>Insert Books List and</a:t>
            </a:r>
          </a:p>
          <a:p>
            <a:pPr lvl="0"/>
            <a:r>
              <a:rPr lang="en-US" dirty="0"/>
              <a:t>resize appropriately</a:t>
            </a:r>
          </a:p>
        </p:txBody>
      </p:sp>
      <p:sp>
        <p:nvSpPr>
          <p:cNvPr id="11" name="TextBox 10"/>
          <p:cNvSpPr txBox="1"/>
          <p:nvPr userDrawn="1"/>
        </p:nvSpPr>
        <p:spPr>
          <a:xfrm>
            <a:off x="0" y="12457"/>
            <a:ext cx="12192000" cy="685800"/>
          </a:xfrm>
          <a:prstGeom prst="rect">
            <a:avLst/>
          </a:prstGeom>
          <a:solidFill>
            <a:schemeClr val="accent1">
              <a:lumMod val="75000"/>
            </a:schemeClr>
          </a:solidFill>
        </p:spPr>
        <p:txBody>
          <a:bodyPr vert="horz" wrap="square" lIns="146304" tIns="91440" rIns="146304" bIns="91440" rtlCol="0" anchor="t">
            <a:noAutofit/>
          </a:bodyPr>
          <a:lstStyle/>
          <a:p>
            <a:pPr fontAlgn="base">
              <a:spcBef>
                <a:spcPct val="0"/>
              </a:spcBef>
              <a:spcAft>
                <a:spcPct val="0"/>
              </a:spcAft>
            </a:pPr>
            <a:r>
              <a:rPr lang="en-US" sz="3200" dirty="0">
                <a:solidFill>
                  <a:srgbClr val="FFFFFF"/>
                </a:solidFill>
                <a:latin typeface="Segoe UI Light"/>
              </a:rPr>
              <a:t>Additional Resources and Next Steps</a:t>
            </a:r>
          </a:p>
        </p:txBody>
      </p:sp>
      <p:pic>
        <p:nvPicPr>
          <p:cNvPr id="8" name="Picture 7"/>
          <p:cNvPicPr>
            <a:picLocks noChangeAspect="1"/>
          </p:cNvPicPr>
          <p:nvPr userDrawn="1"/>
        </p:nvPicPr>
        <p:blipFill>
          <a:blip r:embed="rId3"/>
          <a:stretch>
            <a:fillRect/>
          </a:stretch>
        </p:blipFill>
        <p:spPr>
          <a:xfrm>
            <a:off x="5181600" y="4788140"/>
            <a:ext cx="1496471" cy="1543781"/>
          </a:xfrm>
          <a:prstGeom prst="rect">
            <a:avLst/>
          </a:prstGeom>
        </p:spPr>
      </p:pic>
      <p:pic>
        <p:nvPicPr>
          <p:cNvPr id="9" name="Picture 8"/>
          <p:cNvPicPr>
            <a:picLocks noChangeAspect="1"/>
          </p:cNvPicPr>
          <p:nvPr userDrawn="1"/>
        </p:nvPicPr>
        <p:blipFill>
          <a:blip r:embed="rId4"/>
          <a:stretch>
            <a:fillRect/>
          </a:stretch>
        </p:blipFill>
        <p:spPr>
          <a:xfrm>
            <a:off x="10391679" y="1142998"/>
            <a:ext cx="1023667" cy="2154544"/>
          </a:xfrm>
          <a:prstGeom prst="rect">
            <a:avLst/>
          </a:prstGeom>
        </p:spPr>
      </p:pic>
      <p:sp>
        <p:nvSpPr>
          <p:cNvPr id="13" name="Text Placeholder 12"/>
          <p:cNvSpPr>
            <a:spLocks noGrp="1"/>
          </p:cNvSpPr>
          <p:nvPr>
            <p:ph type="body" sz="quarter" idx="10" hasCustomPrompt="1"/>
          </p:nvPr>
        </p:nvSpPr>
        <p:spPr>
          <a:xfrm>
            <a:off x="2895600" y="914400"/>
            <a:ext cx="6400800" cy="3200400"/>
          </a:xfrm>
          <a:solidFill>
            <a:schemeClr val="accent2"/>
          </a:solidFill>
        </p:spPr>
        <p:txBody>
          <a:bodyPr/>
          <a:lstStyle>
            <a:lvl1pPr marL="0" indent="0">
              <a:buNone/>
              <a:defRPr baseline="0"/>
            </a:lvl1pPr>
          </a:lstStyle>
          <a:p>
            <a:pPr lvl="0"/>
            <a:r>
              <a:rPr lang="en-US" dirty="0"/>
              <a:t>Courses</a:t>
            </a:r>
          </a:p>
          <a:p>
            <a:pPr lvl="0"/>
            <a:r>
              <a:rPr lang="en-US" dirty="0"/>
              <a:t>Insert Course List and resize appropriately</a:t>
            </a:r>
          </a:p>
        </p:txBody>
      </p:sp>
      <p:sp>
        <p:nvSpPr>
          <p:cNvPr id="16" name="Text Placeholder 14"/>
          <p:cNvSpPr>
            <a:spLocks noGrp="1"/>
          </p:cNvSpPr>
          <p:nvPr>
            <p:ph type="body" sz="quarter" idx="12" hasCustomPrompt="1"/>
          </p:nvPr>
        </p:nvSpPr>
        <p:spPr>
          <a:xfrm>
            <a:off x="8077200" y="3886200"/>
            <a:ext cx="3429001" cy="2209800"/>
          </a:xfrm>
          <a:solidFill>
            <a:schemeClr val="accent3">
              <a:lumMod val="50000"/>
            </a:schemeClr>
          </a:solidFill>
        </p:spPr>
        <p:txBody>
          <a:bodyPr/>
          <a:lstStyle>
            <a:lvl1pPr marL="0" indent="0">
              <a:buNone/>
              <a:defRPr baseline="0"/>
            </a:lvl1pPr>
          </a:lstStyle>
          <a:p>
            <a:pPr lvl="0"/>
            <a:r>
              <a:rPr lang="en-US" dirty="0"/>
              <a:t>Exams</a:t>
            </a:r>
          </a:p>
          <a:p>
            <a:pPr lvl="0"/>
            <a:r>
              <a:rPr lang="en-US" dirty="0"/>
              <a:t>Insert Exam List and resize appropriately</a:t>
            </a:r>
          </a:p>
        </p:txBody>
      </p:sp>
    </p:spTree>
    <p:extLst>
      <p:ext uri="{BB962C8B-B14F-4D97-AF65-F5344CB8AC3E}">
        <p14:creationId xmlns:p14="http://schemas.microsoft.com/office/powerpoint/2010/main" val="37438184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28600" y="5818252"/>
            <a:ext cx="11734799" cy="712135"/>
          </a:xfrm>
          <a:prstGeom prst="rect">
            <a:avLst/>
          </a:prstGeom>
          <a:noFill/>
          <a:ln w="12700">
            <a:noFill/>
            <a:miter lim="800000"/>
            <a:headEnd type="none" w="sm" len="sm"/>
            <a:tailEnd type="none" w="sm" len="sm"/>
          </a:ln>
          <a:effectLst/>
        </p:spPr>
        <p:txBody>
          <a:bodyPr wrap="square" lIns="179300" tIns="143440" rIns="179300" bIns="143440">
            <a:spAutoFit/>
          </a:bodyPr>
          <a:lstStyle/>
          <a:p>
            <a:pPr defTabSz="914017" eaLnBrk="0" fontAlgn="base" hangingPunct="0">
              <a:spcBef>
                <a:spcPct val="0"/>
              </a:spcBef>
              <a:spcAft>
                <a:spcPct val="0"/>
              </a:spcAft>
              <a:defRPr/>
            </a:pPr>
            <a:r>
              <a:rPr lang="en-US" sz="686" dirty="0">
                <a:gradFill>
                  <a:gsLst>
                    <a:gs pos="0">
                      <a:srgbClr val="FFFFFF"/>
                    </a:gs>
                    <a:gs pos="100000">
                      <a:srgbClr val="FFFFFF"/>
                    </a:gs>
                  </a:gsLst>
                  <a:lin ang="5400000" scaled="0"/>
                </a:gradFill>
                <a:latin typeface="Arial" panose="020B0604020202020204"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17" eaLnBrk="0" fontAlgn="base" hangingPunct="0">
              <a:spcBef>
                <a:spcPct val="0"/>
              </a:spcBef>
              <a:spcAft>
                <a:spcPct val="0"/>
              </a:spcAft>
              <a:defRPr/>
            </a:pPr>
            <a:r>
              <a:rPr lang="en-US" sz="686" dirty="0">
                <a:gradFill>
                  <a:gsLst>
                    <a:gs pos="0">
                      <a:srgbClr val="FFFFFF"/>
                    </a:gs>
                    <a:gs pos="100000">
                      <a:srgbClr val="FFFFFF"/>
                    </a:gs>
                  </a:gsLst>
                  <a:lin ang="5400000" scaled="0"/>
                </a:gradFill>
                <a:latin typeface="Arial" panose="020B0604020202020204"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686" dirty="0">
                <a:gradFill>
                  <a:gsLst>
                    <a:gs pos="0">
                      <a:srgbClr val="FFFFFF"/>
                    </a:gs>
                    <a:gs pos="100000">
                      <a:srgbClr val="FFFFFF"/>
                    </a:gs>
                  </a:gsLst>
                  <a:lin ang="5400000" scaled="0"/>
                </a:gradFill>
                <a:latin typeface="Arial" panose="020B0604020202020204" pitchFamily="34" charset="0"/>
                <a:cs typeface="Segoe UI" pitchFamily="34" charset="0"/>
              </a:rPr>
            </a:br>
            <a:r>
              <a:rPr lang="en-US" sz="686" dirty="0">
                <a:gradFill>
                  <a:gsLst>
                    <a:gs pos="0">
                      <a:srgbClr val="FFFFFF"/>
                    </a:gs>
                    <a:gs pos="100000">
                      <a:srgbClr val="FFFFFF"/>
                    </a:gs>
                  </a:gsLst>
                  <a:lin ang="5400000" scaled="0"/>
                </a:gradFill>
                <a:latin typeface="Arial" panose="020B0604020202020204" pitchFamily="34" charset="0"/>
                <a:cs typeface="Segoe UI" pitchFamily="34" charset="0"/>
              </a:rPr>
              <a:t>MICROSOFT MAKES NO WARRANTIES, EXPRESS, IMPLIED OR STATUTORY, AS TO THE INFORMATION IN THIS PRESENTATION.</a:t>
            </a:r>
          </a:p>
        </p:txBody>
      </p:sp>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381000" y="3124200"/>
            <a:ext cx="24272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2095499" y="950848"/>
            <a:ext cx="8001000" cy="1447800"/>
          </a:xfrm>
          <a:prstGeom prst="rect">
            <a:avLst/>
          </a:prstGeom>
          <a:noFill/>
        </p:spPr>
        <p:txBody>
          <a:bodyPr vert="horz" wrap="square" lIns="146304" tIns="91440" rIns="146304" bIns="91440" rtlCol="0" anchor="t">
            <a:noAutofit/>
          </a:bodyPr>
          <a:lstStyle/>
          <a:p>
            <a:pPr algn="ctr" fontAlgn="base">
              <a:spcBef>
                <a:spcPct val="0"/>
              </a:spcBef>
              <a:spcAft>
                <a:spcPct val="0"/>
              </a:spcAft>
            </a:pPr>
            <a:r>
              <a:rPr lang="en-US" sz="4000" dirty="0">
                <a:solidFill>
                  <a:srgbClr val="FFFFFF"/>
                </a:solidFill>
                <a:latin typeface="Segoe UI Light"/>
              </a:rPr>
              <a:t>Thank you for watching!</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7738" y="4884598"/>
            <a:ext cx="2438400" cy="975360"/>
          </a:xfrm>
          <a:prstGeom prst="rect">
            <a:avLst/>
          </a:prstGeom>
        </p:spPr>
      </p:pic>
    </p:spTree>
    <p:extLst>
      <p:ext uri="{BB962C8B-B14F-4D97-AF65-F5344CB8AC3E}">
        <p14:creationId xmlns:p14="http://schemas.microsoft.com/office/powerpoint/2010/main" val="19406418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5350-D168-4658-8F0F-CF14BAFDE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84A8FFC-6056-4193-AC59-86930236F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FC796CB-FCDF-4B09-8AB8-141866B48E23}"/>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B761E3FF-76FD-481E-B147-2695641DA00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4CA1976-3884-4741-9433-2E51389CA868}"/>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1509443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E53C-8E85-4038-BFEA-57DAD0ABE6A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C86C391-EA60-4F36-931B-7F1E75497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12EAD2-2313-4C0F-8A26-A84DB3D1A232}"/>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E41B510B-32E5-4A62-8F95-D96A0C01999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4AB2FD-446C-47EA-83A6-21CC57A2370F}"/>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26797413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B3D9-B3A7-4D26-AEC9-58FC67A77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A3DC4D1-0B66-48C6-8A4A-14D568A7A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14ABF-C368-4F08-8DEB-DEC89EE14A26}"/>
              </a:ext>
            </a:extLst>
          </p:cNvPr>
          <p:cNvSpPr>
            <a:spLocks noGrp="1"/>
          </p:cNvSpPr>
          <p:nvPr>
            <p:ph type="dt" sz="half" idx="10"/>
          </p:nvPr>
        </p:nvSpPr>
        <p:spPr/>
        <p:txBody>
          <a:body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07BDF6CC-9379-4106-859F-FE37FE367F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F51F49-A485-407B-95BB-8CA491414CE5}"/>
              </a:ext>
            </a:extLst>
          </p:cNvPr>
          <p:cNvSpPr>
            <a:spLocks noGrp="1"/>
          </p:cNvSpPr>
          <p:nvPr>
            <p:ph type="sldNum" sz="quarter" idx="12"/>
          </p:nvPr>
        </p:nvSpPr>
        <p:spPr/>
        <p:txBody>
          <a:bodyPr/>
          <a:lstStyle/>
          <a:p>
            <a:fld id="{6662CB23-723A-4CAF-B6FE-20B07D1ED744}" type="slidenum">
              <a:rPr lang="en-SG" smtClean="0"/>
              <a:t>‹#›</a:t>
            </a:fld>
            <a:endParaRPr lang="en-SG"/>
          </a:p>
        </p:txBody>
      </p:sp>
    </p:spTree>
    <p:extLst>
      <p:ext uri="{BB962C8B-B14F-4D97-AF65-F5344CB8AC3E}">
        <p14:creationId xmlns:p14="http://schemas.microsoft.com/office/powerpoint/2010/main" val="133448687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685800"/>
          </a:xfrm>
          <a:prstGeom prst="rect">
            <a:avLst/>
          </a:prstGeom>
          <a:solidFill>
            <a:schemeClr val="tx2">
              <a:lumMod val="50000"/>
            </a:schemeClr>
          </a:solidFill>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152400" y="914400"/>
            <a:ext cx="11887200" cy="141885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4275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hf hdr="0" ftr="0" dt="0"/>
  <p:txStyles>
    <p:titleStyle>
      <a:lvl1pPr algn="l" defTabSz="514350" rtl="0" fontAlgn="base">
        <a:lnSpc>
          <a:spcPct val="90000"/>
        </a:lnSpc>
        <a:spcBef>
          <a:spcPct val="0"/>
        </a:spcBef>
        <a:spcAft>
          <a:spcPct val="0"/>
        </a:spcAft>
        <a:defRPr lang="en-US" sz="3200" kern="1200" spc="-56" dirty="0">
          <a:ln w="3175">
            <a:noFill/>
          </a:ln>
          <a:solidFill>
            <a:schemeClr val="bg1">
              <a:lumMod val="95000"/>
            </a:schemeClr>
          </a:solidFill>
          <a:latin typeface="+mj-lt"/>
          <a:ea typeface="+mn-ea"/>
          <a:cs typeface="Segoe UI" pitchFamily="34" charset="0"/>
        </a:defRPr>
      </a:lvl1pPr>
      <a:lvl2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2pPr>
      <a:lvl3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3pPr>
      <a:lvl4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4pPr>
      <a:lvl5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5pPr>
      <a:lvl6pPr marL="3429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6pPr>
      <a:lvl7pPr marL="6858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7pPr>
      <a:lvl8pPr marL="10287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8pPr>
      <a:lvl9pPr marL="13716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9pPr>
    </p:titleStyle>
    <p:bodyStyle>
      <a:lvl1pPr marL="457200" indent="-457200" algn="l" defTabSz="514350" rtl="0" fontAlgn="base">
        <a:lnSpc>
          <a:spcPct val="90000"/>
        </a:lnSpc>
        <a:spcBef>
          <a:spcPct val="20000"/>
        </a:spcBef>
        <a:spcAft>
          <a:spcPct val="0"/>
        </a:spcAft>
        <a:buSzPct val="90000"/>
        <a:buFont typeface="Arial" panose="020B0604020202020204" pitchFamily="34" charset="0"/>
        <a:buChar char="•"/>
        <a:defRPr sz="2800" kern="1200">
          <a:solidFill>
            <a:schemeClr val="bg1">
              <a:lumMod val="95000"/>
            </a:schemeClr>
          </a:solidFill>
          <a:latin typeface="+mj-lt"/>
          <a:ea typeface="+mn-ea"/>
          <a:cs typeface="+mn-cs"/>
        </a:defRPr>
      </a:lvl1pPr>
      <a:lvl2pPr marL="532209" indent="-342900" algn="l" defTabSz="514350" rtl="0" fontAlgn="base">
        <a:lnSpc>
          <a:spcPct val="90000"/>
        </a:lnSpc>
        <a:spcBef>
          <a:spcPct val="20000"/>
        </a:spcBef>
        <a:spcAft>
          <a:spcPct val="0"/>
        </a:spcAft>
        <a:buSzPct val="90000"/>
        <a:buFont typeface="Arial" panose="020B0604020202020204" pitchFamily="34" charset="0"/>
        <a:buChar char="•"/>
        <a:defRPr sz="2000" kern="1200">
          <a:solidFill>
            <a:schemeClr val="bg1">
              <a:lumMod val="95000"/>
            </a:schemeClr>
          </a:solidFill>
          <a:latin typeface="+mj-lt"/>
          <a:ea typeface="+mn-ea"/>
          <a:cs typeface="+mn-cs"/>
        </a:defRPr>
      </a:lvl2pPr>
      <a:lvl3pPr marL="601265" indent="-285750" algn="l" defTabSz="514350" rtl="0" fontAlgn="base">
        <a:lnSpc>
          <a:spcPct val="90000"/>
        </a:lnSpc>
        <a:spcBef>
          <a:spcPct val="20000"/>
        </a:spcBef>
        <a:spcAft>
          <a:spcPct val="0"/>
        </a:spcAft>
        <a:buSzPct val="90000"/>
        <a:buFont typeface="Arial" panose="020B0604020202020204" pitchFamily="34" charset="0"/>
        <a:buChar char="•"/>
        <a:defRPr sz="1600" kern="1200">
          <a:solidFill>
            <a:schemeClr val="bg1">
              <a:lumMod val="95000"/>
            </a:schemeClr>
          </a:solidFill>
          <a:latin typeface="+mj-lt"/>
          <a:ea typeface="+mn-ea"/>
          <a:cs typeface="+mn-cs"/>
        </a:defRPr>
      </a:lvl3pPr>
      <a:lvl4pPr marL="727472" indent="-285750" algn="l" defTabSz="514350" rtl="0" fontAlgn="base">
        <a:lnSpc>
          <a:spcPct val="90000"/>
        </a:lnSpc>
        <a:spcBef>
          <a:spcPct val="20000"/>
        </a:spcBef>
        <a:spcAft>
          <a:spcPct val="0"/>
        </a:spcAft>
        <a:buSzPct val="90000"/>
        <a:buFont typeface="Arial" panose="020B0604020202020204" pitchFamily="34" charset="0"/>
        <a:buChar char="•"/>
        <a:defRPr sz="1400" kern="1200">
          <a:solidFill>
            <a:schemeClr val="bg1">
              <a:lumMod val="95000"/>
            </a:schemeClr>
          </a:solidFill>
          <a:latin typeface="+mj-lt"/>
          <a:ea typeface="+mn-ea"/>
          <a:cs typeface="+mn-cs"/>
        </a:defRPr>
      </a:lvl4pPr>
      <a:lvl5pPr marL="692944" indent="-125016" algn="l" defTabSz="514350" rtl="0" fontAlgn="base">
        <a:lnSpc>
          <a:spcPct val="90000"/>
        </a:lnSpc>
        <a:spcBef>
          <a:spcPct val="20000"/>
        </a:spcBef>
        <a:spcAft>
          <a:spcPct val="0"/>
        </a:spcAft>
        <a:buSzPct val="90000"/>
        <a:buFont typeface="Arial" panose="020B0604020202020204" pitchFamily="34" charset="0"/>
        <a:buChar char="•"/>
        <a:defRPr sz="975" kern="1200">
          <a:solidFill>
            <a:schemeClr val="bg1">
              <a:lumMod val="95000"/>
            </a:schemeClr>
          </a:solidFill>
          <a:latin typeface="+mj-lt"/>
          <a:ea typeface="+mn-ea"/>
          <a:cs typeface="+mn-cs"/>
        </a:defRPr>
      </a:lvl5pPr>
      <a:lvl6pPr marL="1414556" indent="-128597" algn="l" defTabSz="514384" rtl="0" eaLnBrk="1" latinLnBrk="0" hangingPunct="1">
        <a:spcBef>
          <a:spcPct val="20000"/>
        </a:spcBef>
        <a:buFont typeface="Arial" pitchFamily="34" charset="0"/>
        <a:buChar char="•"/>
        <a:defRPr sz="1103" kern="1200">
          <a:solidFill>
            <a:schemeClr val="tx1"/>
          </a:solidFill>
          <a:latin typeface="+mn-lt"/>
          <a:ea typeface="+mn-ea"/>
          <a:cs typeface="+mn-cs"/>
        </a:defRPr>
      </a:lvl6pPr>
      <a:lvl7pPr marL="1671748" indent="-128597" algn="l" defTabSz="514384" rtl="0" eaLnBrk="1" latinLnBrk="0" hangingPunct="1">
        <a:spcBef>
          <a:spcPct val="20000"/>
        </a:spcBef>
        <a:buFont typeface="Arial" pitchFamily="34" charset="0"/>
        <a:buChar char="•"/>
        <a:defRPr sz="1103" kern="1200">
          <a:solidFill>
            <a:schemeClr val="tx1"/>
          </a:solidFill>
          <a:latin typeface="+mn-lt"/>
          <a:ea typeface="+mn-ea"/>
          <a:cs typeface="+mn-cs"/>
        </a:defRPr>
      </a:lvl7pPr>
      <a:lvl8pPr marL="1928940" indent="-128597" algn="l" defTabSz="514384" rtl="0" eaLnBrk="1" latinLnBrk="0" hangingPunct="1">
        <a:spcBef>
          <a:spcPct val="20000"/>
        </a:spcBef>
        <a:buFont typeface="Arial" pitchFamily="34" charset="0"/>
        <a:buChar char="•"/>
        <a:defRPr sz="1103" kern="1200">
          <a:solidFill>
            <a:schemeClr val="tx1"/>
          </a:solidFill>
          <a:latin typeface="+mn-lt"/>
          <a:ea typeface="+mn-ea"/>
          <a:cs typeface="+mn-cs"/>
        </a:defRPr>
      </a:lvl8pPr>
      <a:lvl9pPr marL="2186132" indent="-128597" algn="l" defTabSz="514384" rtl="0" eaLnBrk="1" latinLnBrk="0" hangingPunct="1">
        <a:spcBef>
          <a:spcPct val="20000"/>
        </a:spcBef>
        <a:buFont typeface="Arial" pitchFamily="34" charset="0"/>
        <a:buChar char="•"/>
        <a:defRPr sz="1103" kern="1200">
          <a:solidFill>
            <a:schemeClr val="tx1"/>
          </a:solidFill>
          <a:latin typeface="+mn-lt"/>
          <a:ea typeface="+mn-ea"/>
          <a:cs typeface="+mn-cs"/>
        </a:defRPr>
      </a:lvl9pPr>
    </p:bodyStyle>
    <p:otherStyle>
      <a:defPPr>
        <a:defRPr lang="en-US"/>
      </a:defPPr>
      <a:lvl1pPr marL="0" algn="l" defTabSz="514384" rtl="0" eaLnBrk="1" latinLnBrk="0" hangingPunct="1">
        <a:defRPr sz="993" kern="1200">
          <a:solidFill>
            <a:schemeClr val="tx1"/>
          </a:solidFill>
          <a:latin typeface="+mn-lt"/>
          <a:ea typeface="+mn-ea"/>
          <a:cs typeface="+mn-cs"/>
        </a:defRPr>
      </a:lvl1pPr>
      <a:lvl2pPr marL="257192" algn="l" defTabSz="514384" rtl="0" eaLnBrk="1" latinLnBrk="0" hangingPunct="1">
        <a:defRPr sz="993" kern="1200">
          <a:solidFill>
            <a:schemeClr val="tx1"/>
          </a:solidFill>
          <a:latin typeface="+mn-lt"/>
          <a:ea typeface="+mn-ea"/>
          <a:cs typeface="+mn-cs"/>
        </a:defRPr>
      </a:lvl2pPr>
      <a:lvl3pPr marL="514384" algn="l" defTabSz="514384" rtl="0" eaLnBrk="1" latinLnBrk="0" hangingPunct="1">
        <a:defRPr sz="993" kern="1200">
          <a:solidFill>
            <a:schemeClr val="tx1"/>
          </a:solidFill>
          <a:latin typeface="+mn-lt"/>
          <a:ea typeface="+mn-ea"/>
          <a:cs typeface="+mn-cs"/>
        </a:defRPr>
      </a:lvl3pPr>
      <a:lvl4pPr marL="771576" algn="l" defTabSz="514384" rtl="0" eaLnBrk="1" latinLnBrk="0" hangingPunct="1">
        <a:defRPr sz="993" kern="1200">
          <a:solidFill>
            <a:schemeClr val="tx1"/>
          </a:solidFill>
          <a:latin typeface="+mn-lt"/>
          <a:ea typeface="+mn-ea"/>
          <a:cs typeface="+mn-cs"/>
        </a:defRPr>
      </a:lvl4pPr>
      <a:lvl5pPr marL="1028768" algn="l" defTabSz="514384" rtl="0" eaLnBrk="1" latinLnBrk="0" hangingPunct="1">
        <a:defRPr sz="993" kern="1200">
          <a:solidFill>
            <a:schemeClr val="tx1"/>
          </a:solidFill>
          <a:latin typeface="+mn-lt"/>
          <a:ea typeface="+mn-ea"/>
          <a:cs typeface="+mn-cs"/>
        </a:defRPr>
      </a:lvl5pPr>
      <a:lvl6pPr marL="1285961" algn="l" defTabSz="514384" rtl="0" eaLnBrk="1" latinLnBrk="0" hangingPunct="1">
        <a:defRPr sz="993" kern="1200">
          <a:solidFill>
            <a:schemeClr val="tx1"/>
          </a:solidFill>
          <a:latin typeface="+mn-lt"/>
          <a:ea typeface="+mn-ea"/>
          <a:cs typeface="+mn-cs"/>
        </a:defRPr>
      </a:lvl6pPr>
      <a:lvl7pPr marL="1543152" algn="l" defTabSz="514384" rtl="0" eaLnBrk="1" latinLnBrk="0" hangingPunct="1">
        <a:defRPr sz="993" kern="1200">
          <a:solidFill>
            <a:schemeClr val="tx1"/>
          </a:solidFill>
          <a:latin typeface="+mn-lt"/>
          <a:ea typeface="+mn-ea"/>
          <a:cs typeface="+mn-cs"/>
        </a:defRPr>
      </a:lvl7pPr>
      <a:lvl8pPr marL="1800344" algn="l" defTabSz="514384" rtl="0" eaLnBrk="1" latinLnBrk="0" hangingPunct="1">
        <a:defRPr sz="993" kern="1200">
          <a:solidFill>
            <a:schemeClr val="tx1"/>
          </a:solidFill>
          <a:latin typeface="+mn-lt"/>
          <a:ea typeface="+mn-ea"/>
          <a:cs typeface="+mn-cs"/>
        </a:defRPr>
      </a:lvl8pPr>
      <a:lvl9pPr marL="2057537" algn="l" defTabSz="514384" rtl="0" eaLnBrk="1" latinLnBrk="0" hangingPunct="1">
        <a:defRPr sz="9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84E98-5389-4943-B7B4-9AE7C4616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A511C3-B191-496A-ACA9-D3DA91C41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B2308DE-DEB6-4000-8419-73A72010D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6B13E-8EA9-42AE-877A-96C78D94859F}" type="datetimeFigureOut">
              <a:rPr lang="en-SG" smtClean="0"/>
              <a:t>16/4/2021</a:t>
            </a:fld>
            <a:endParaRPr lang="en-SG"/>
          </a:p>
        </p:txBody>
      </p:sp>
      <p:sp>
        <p:nvSpPr>
          <p:cNvPr id="5" name="Footer Placeholder 4">
            <a:extLst>
              <a:ext uri="{FF2B5EF4-FFF2-40B4-BE49-F238E27FC236}">
                <a16:creationId xmlns:a16="http://schemas.microsoft.com/office/drawing/2014/main" id="{00DD7105-FBCA-462F-885B-9222C10C5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21684C8-F1E8-4052-9E20-60AE0A0DF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CB23-723A-4CAF-B6FE-20B07D1ED744}" type="slidenum">
              <a:rPr lang="en-SG" smtClean="0"/>
              <a:t>‹#›</a:t>
            </a:fld>
            <a:endParaRPr lang="en-SG"/>
          </a:p>
        </p:txBody>
      </p:sp>
    </p:spTree>
    <p:extLst>
      <p:ext uri="{BB962C8B-B14F-4D97-AF65-F5344CB8AC3E}">
        <p14:creationId xmlns:p14="http://schemas.microsoft.com/office/powerpoint/2010/main" val="26338707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5DC2AFA-1BBC-4C9E-92FF-8808B5DED057}"/>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i-health: Remote monitoring of patients</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220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38200" y="556995"/>
            <a:ext cx="10515600" cy="1133693"/>
          </a:xfrm>
        </p:spPr>
        <p:txBody>
          <a:bodyPr vert="horz" lIns="91440" tIns="45720" rIns="91440" bIns="45720" rtlCol="0" anchor="ctr">
            <a:normAutofit/>
          </a:bodyPr>
          <a:lstStyle/>
          <a:p>
            <a:r>
              <a:rPr lang="en-US" sz="5200" kern="1200" dirty="0">
                <a:solidFill>
                  <a:schemeClr val="tx1"/>
                </a:solidFill>
                <a:latin typeface="+mj-lt"/>
                <a:ea typeface="+mj-ea"/>
                <a:cs typeface="+mj-cs"/>
              </a:rPr>
              <a:t>Aim</a:t>
            </a:r>
          </a:p>
        </p:txBody>
      </p:sp>
      <p:sp>
        <p:nvSpPr>
          <p:cNvPr id="75779" name="Rectangle 22"/>
          <p:cNvSpPr>
            <a:spLocks noChangeArrowheads="1"/>
          </p:cNvSpPr>
          <p:nvPr/>
        </p:nvSpPr>
        <p:spPr bwMode="auto">
          <a:xfrm>
            <a:off x="100885" y="881130"/>
            <a:ext cx="8229600" cy="7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graphicFrame>
        <p:nvGraphicFramePr>
          <p:cNvPr id="148487" name="Rectangle 2">
            <a:extLst>
              <a:ext uri="{FF2B5EF4-FFF2-40B4-BE49-F238E27FC236}">
                <a16:creationId xmlns:a16="http://schemas.microsoft.com/office/drawing/2014/main" id="{1806F748-662E-4A8C-9E7C-BA00B6A19B4B}"/>
              </a:ext>
            </a:extLst>
          </p:cNvPr>
          <p:cNvGraphicFramePr/>
          <p:nvPr>
            <p:extLst>
              <p:ext uri="{D42A27DB-BD31-4B8C-83A1-F6EECF244321}">
                <p14:modId xmlns:p14="http://schemas.microsoft.com/office/powerpoint/2010/main" val="1780268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0959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i-Health High Level Flow</a:t>
            </a:r>
          </a:p>
        </p:txBody>
      </p:sp>
      <p:pic>
        <p:nvPicPr>
          <p:cNvPr id="6" name="Picture 5" descr="C:\Users\bclark\Desktop\ihealth - HighLevel Flow.png"/>
          <p:cNvPicPr/>
          <p:nvPr/>
        </p:nvPicPr>
        <p:blipFill>
          <a:blip r:embed="rId3">
            <a:extLst>
              <a:ext uri="{28A0092B-C50C-407E-A947-70E740481C1C}">
                <a14:useLocalDpi xmlns:a14="http://schemas.microsoft.com/office/drawing/2010/main" val="0"/>
              </a:ext>
            </a:extLst>
          </a:blip>
          <a:stretch>
            <a:fillRect/>
          </a:stretch>
        </p:blipFill>
        <p:spPr bwMode="auto">
          <a:xfrm>
            <a:off x="4777316" y="1334295"/>
            <a:ext cx="6780700" cy="4187081"/>
          </a:xfrm>
          <a:prstGeom prst="rect">
            <a:avLst/>
          </a:prstGeom>
          <a:noFill/>
        </p:spPr>
      </p:pic>
      <p:sp>
        <p:nvSpPr>
          <p:cNvPr id="75779" name="Rectangle 22"/>
          <p:cNvSpPr>
            <a:spLocks noChangeArrowheads="1"/>
          </p:cNvSpPr>
          <p:nvPr/>
        </p:nvSpPr>
        <p:spPr bwMode="auto">
          <a:xfrm>
            <a:off x="1981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spTree>
    <p:extLst>
      <p:ext uri="{BB962C8B-B14F-4D97-AF65-F5344CB8AC3E}">
        <p14:creationId xmlns:p14="http://schemas.microsoft.com/office/powerpoint/2010/main" val="5702649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38200" y="525195"/>
            <a:ext cx="3986156" cy="2806506"/>
          </a:xfrm>
        </p:spPr>
        <p:txBody>
          <a:bodyPr vert="horz" lIns="91440" tIns="45720" rIns="91440" bIns="45720" rtlCol="0" anchor="b">
            <a:normAutofit/>
          </a:bodyPr>
          <a:lstStyle/>
          <a:p>
            <a:r>
              <a:rPr lang="en-US" sz="4000">
                <a:solidFill>
                  <a:schemeClr val="tx1"/>
                </a:solidFill>
              </a:rPr>
              <a:t>ECG Sensors</a:t>
            </a:r>
          </a:p>
        </p:txBody>
      </p:sp>
      <p:sp>
        <p:nvSpPr>
          <p:cNvPr id="8" name="Rectangle 2"/>
          <p:cNvSpPr txBox="1">
            <a:spLocks noChangeArrowheads="1"/>
          </p:cNvSpPr>
          <p:nvPr/>
        </p:nvSpPr>
        <p:spPr>
          <a:xfrm>
            <a:off x="838200" y="3526300"/>
            <a:ext cx="3986156" cy="2588458"/>
          </a:xfrm>
          <a:prstGeom prst="rect">
            <a:avLst/>
          </a:prstGeom>
        </p:spPr>
        <p:txBody>
          <a:bodyPr vert="horz" lIns="91440" tIns="45720" rIns="91440" bIns="45720" rtlCol="0">
            <a:normAutofit/>
          </a:bodyPr>
          <a:lstStyle>
            <a:lvl1pPr algn="l" defTabSz="514350" rtl="0" fontAlgn="base">
              <a:lnSpc>
                <a:spcPct val="90000"/>
              </a:lnSpc>
              <a:spcBef>
                <a:spcPct val="0"/>
              </a:spcBef>
              <a:spcAft>
                <a:spcPct val="0"/>
              </a:spcAft>
              <a:defRPr lang="en-US" sz="3200" kern="1200" spc="-56">
                <a:ln w="3175">
                  <a:noFill/>
                </a:ln>
                <a:solidFill>
                  <a:schemeClr val="bg1">
                    <a:lumMod val="95000"/>
                  </a:schemeClr>
                </a:solidFill>
                <a:latin typeface="+mj-lt"/>
                <a:ea typeface="+mn-ea"/>
                <a:cs typeface="Segoe UI" pitchFamily="34" charset="0"/>
              </a:defRPr>
            </a:lvl1pPr>
            <a:lvl2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2pPr>
            <a:lvl3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3pPr>
            <a:lvl4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4pPr>
            <a:lvl5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5pPr>
            <a:lvl6pPr marL="3429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6pPr>
            <a:lvl7pPr marL="6858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7pPr>
            <a:lvl8pPr marL="10287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8pPr>
            <a:lvl9pPr marL="13716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9pPr>
          </a:lstStyle>
          <a:p>
            <a:pPr indent="-228600" defTabSz="914400">
              <a:spcAft>
                <a:spcPts val="600"/>
              </a:spcAft>
              <a:buFont typeface="Arial" panose="020B0604020202020204" pitchFamily="34" charset="0"/>
              <a:buChar char="•"/>
            </a:pPr>
            <a:r>
              <a:rPr lang="en-US" sz="2000">
                <a:solidFill>
                  <a:schemeClr val="tx1"/>
                </a:solidFill>
                <a:latin typeface="+mn-lt"/>
                <a:cs typeface="+mn-cs"/>
              </a:rPr>
              <a:t>ECG Sensors will be connected to patients and other end will be connected to Libelium Circuit shown next slide</a:t>
            </a:r>
          </a:p>
        </p:txBody>
      </p:sp>
      <p:pic>
        <p:nvPicPr>
          <p:cNvPr id="3074" name="Picture 2" descr="C:\Users\bclark\Desktop\ECG Sensor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69" r="12498" b="-1"/>
          <a:stretch/>
        </p:blipFill>
        <p:spPr bwMode="auto">
          <a:xfrm>
            <a:off x="5186557" y="162853"/>
            <a:ext cx="6830817" cy="6137951"/>
          </a:xfrm>
          <a:prstGeom prst="rect">
            <a:avLst/>
          </a:prstGeom>
          <a:noFill/>
          <a:extLst>
            <a:ext uri="{909E8E84-426E-40DD-AFC4-6F175D3DCCD1}">
              <a14:hiddenFill xmlns:a14="http://schemas.microsoft.com/office/drawing/2010/main">
                <a:solidFill>
                  <a:srgbClr val="FFFFFF"/>
                </a:solidFill>
              </a14:hiddenFill>
            </a:ext>
          </a:extLst>
        </p:spPr>
      </p:pic>
      <p:sp>
        <p:nvSpPr>
          <p:cNvPr id="75779" name="Rectangle 22"/>
          <p:cNvSpPr>
            <a:spLocks noChangeArrowheads="1"/>
          </p:cNvSpPr>
          <p:nvPr/>
        </p:nvSpPr>
        <p:spPr bwMode="auto">
          <a:xfrm>
            <a:off x="1981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spTree>
    <p:extLst>
      <p:ext uri="{BB962C8B-B14F-4D97-AF65-F5344CB8AC3E}">
        <p14:creationId xmlns:p14="http://schemas.microsoft.com/office/powerpoint/2010/main" val="4333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09601" y="4385066"/>
            <a:ext cx="10923638" cy="1317643"/>
          </a:xfrm>
        </p:spPr>
        <p:txBody>
          <a:bodyPr vert="horz" lIns="91440" tIns="45720" rIns="91440" bIns="45720" rtlCol="0" anchor="b">
            <a:normAutofit/>
          </a:bodyPr>
          <a:lstStyle/>
          <a:p>
            <a:r>
              <a:rPr lang="en-US" sz="4200" kern="1200">
                <a:solidFill>
                  <a:schemeClr val="tx1"/>
                </a:solidFill>
                <a:latin typeface="+mj-lt"/>
                <a:ea typeface="+mj-ea"/>
                <a:cs typeface="+mj-cs"/>
              </a:rPr>
              <a:t>Libelium Circuit to connect with Health Sensors</a:t>
            </a:r>
          </a:p>
        </p:txBody>
      </p:sp>
      <p:pic>
        <p:nvPicPr>
          <p:cNvPr id="2050" name="Picture 2" descr="C:\Users\bclark\Desktop\Integrated Circui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805" b="6806"/>
          <a:stretch/>
        </p:blipFill>
        <p:spPr bwMode="auto">
          <a:xfrm rot="10800000">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bclark\Desktop\Libelium - To Connect the Health Sensors with Raspberry Pi.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455" b="15703"/>
          <a:stretch/>
        </p:blipFill>
        <p:spPr bwMode="auto">
          <a:xfrm>
            <a:off x="6095999" y="-681"/>
            <a:ext cx="6096001" cy="4253215"/>
          </a:xfrm>
          <a:prstGeom prst="rect">
            <a:avLst/>
          </a:prstGeom>
          <a:noFill/>
          <a:extLst>
            <a:ext uri="{909E8E84-426E-40DD-AFC4-6F175D3DCCD1}">
              <a14:hiddenFill xmlns:a14="http://schemas.microsoft.com/office/drawing/2010/main">
                <a:solidFill>
                  <a:srgbClr val="FFFFFF"/>
                </a:solidFill>
              </a14:hiddenFill>
            </a:ext>
          </a:extLst>
        </p:spPr>
      </p:pic>
      <p:sp>
        <p:nvSpPr>
          <p:cNvPr id="75779" name="Rectangle 22"/>
          <p:cNvSpPr>
            <a:spLocks noChangeArrowheads="1"/>
          </p:cNvSpPr>
          <p:nvPr/>
        </p:nvSpPr>
        <p:spPr bwMode="auto">
          <a:xfrm>
            <a:off x="1981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spTree>
    <p:extLst>
      <p:ext uri="{BB962C8B-B14F-4D97-AF65-F5344CB8AC3E}">
        <p14:creationId xmlns:p14="http://schemas.microsoft.com/office/powerpoint/2010/main" val="35695431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8482"/>
                                        </p:tgtEl>
                                        <p:attrNameLst>
                                          <p:attrName>style.visibility</p:attrName>
                                        </p:attrNameLst>
                                      </p:cBhvr>
                                      <p:to>
                                        <p:strVal val="visible"/>
                                      </p:to>
                                    </p:set>
                                    <p:animEffect transition="in" filter="fade">
                                      <p:cBhvr>
                                        <p:cTn id="7" dur="700"/>
                                        <p:tgtEl>
                                          <p:spTgt spid="14848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50"/>
                                        </p:tgtEl>
                                        <p:attrNameLst>
                                          <p:attrName>style.visibility</p:attrName>
                                        </p:attrNameLst>
                                      </p:cBhvr>
                                      <p:to>
                                        <p:strVal val="visible"/>
                                      </p:to>
                                    </p:set>
                                    <p:animEffect transition="in" filter="fade">
                                      <p:cBhvr>
                                        <p:cTn id="10" dur="700"/>
                                        <p:tgtEl>
                                          <p:spTgt spid="2050"/>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2051"/>
                                        </p:tgtEl>
                                        <p:attrNameLst>
                                          <p:attrName>style.visibility</p:attrName>
                                        </p:attrNameLst>
                                      </p:cBhvr>
                                      <p:to>
                                        <p:strVal val="visible"/>
                                      </p:to>
                                    </p:set>
                                    <p:animEffect transition="in" filter="fade">
                                      <p:cBhvr>
                                        <p:cTn id="13" dur="7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descr="C:\Users\bclark\Desktop\Raspberry Pi 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 b="24980"/>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48482" name="Rectangle 2"/>
          <p:cNvSpPr>
            <a:spLocks noGrp="1" noChangeArrowheads="1"/>
          </p:cNvSpPr>
          <p:nvPr>
            <p:ph type="title"/>
          </p:nvPr>
        </p:nvSpPr>
        <p:spPr>
          <a:xfrm>
            <a:off x="618062" y="4185749"/>
            <a:ext cx="9265771" cy="622836"/>
          </a:xfrm>
        </p:spPr>
        <p:txBody>
          <a:bodyPr vert="horz" lIns="91440" tIns="45720" rIns="91440" bIns="45720" rtlCol="0" anchor="ctr">
            <a:normAutofit/>
          </a:bodyPr>
          <a:lstStyle/>
          <a:p>
            <a:r>
              <a:rPr lang="en-US" sz="3600">
                <a:solidFill>
                  <a:schemeClr val="tx1"/>
                </a:solidFill>
              </a:rPr>
              <a:t>Raspberry Pi</a:t>
            </a:r>
          </a:p>
        </p:txBody>
      </p:sp>
      <p:sp>
        <p:nvSpPr>
          <p:cNvPr id="7" name="Rectangle 2"/>
          <p:cNvSpPr txBox="1">
            <a:spLocks noChangeArrowheads="1"/>
          </p:cNvSpPr>
          <p:nvPr/>
        </p:nvSpPr>
        <p:spPr>
          <a:xfrm>
            <a:off x="618063" y="4856921"/>
            <a:ext cx="9565028" cy="1249240"/>
          </a:xfrm>
          <a:prstGeom prst="rect">
            <a:avLst/>
          </a:prstGeom>
        </p:spPr>
        <p:txBody>
          <a:bodyPr vert="horz" lIns="91440" tIns="45720" rIns="91440" bIns="45720" rtlCol="0">
            <a:normAutofit/>
          </a:bodyPr>
          <a:lstStyle>
            <a:lvl1pPr algn="l" defTabSz="514350" rtl="0" fontAlgn="base">
              <a:lnSpc>
                <a:spcPct val="90000"/>
              </a:lnSpc>
              <a:spcBef>
                <a:spcPct val="0"/>
              </a:spcBef>
              <a:spcAft>
                <a:spcPct val="0"/>
              </a:spcAft>
              <a:defRPr lang="en-US" sz="3200" kern="1200" spc="-56">
                <a:ln w="3175">
                  <a:noFill/>
                </a:ln>
                <a:solidFill>
                  <a:schemeClr val="bg1">
                    <a:lumMod val="95000"/>
                  </a:schemeClr>
                </a:solidFill>
                <a:latin typeface="+mj-lt"/>
                <a:ea typeface="+mn-ea"/>
                <a:cs typeface="Segoe UI" pitchFamily="34" charset="0"/>
              </a:defRPr>
            </a:lvl1pPr>
            <a:lvl2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2pPr>
            <a:lvl3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3pPr>
            <a:lvl4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4pPr>
            <a:lvl5pPr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5pPr>
            <a:lvl6pPr marL="3429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6pPr>
            <a:lvl7pPr marL="6858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7pPr>
            <a:lvl8pPr marL="10287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8pPr>
            <a:lvl9pPr marL="1371600" algn="l" defTabSz="514350" rtl="0" fontAlgn="base">
              <a:lnSpc>
                <a:spcPct val="90000"/>
              </a:lnSpc>
              <a:spcBef>
                <a:spcPct val="0"/>
              </a:spcBef>
              <a:spcAft>
                <a:spcPct val="0"/>
              </a:spcAft>
              <a:defRPr sz="2925">
                <a:solidFill>
                  <a:schemeClr val="tx1"/>
                </a:solidFill>
                <a:latin typeface="Segoe UI Light" panose="020B0502040204020203" pitchFamily="34" charset="0"/>
                <a:cs typeface="Segoe UI" panose="020B0502040204020203" pitchFamily="34" charset="0"/>
              </a:defRPr>
            </a:lvl9pPr>
          </a:lstStyle>
          <a:p>
            <a:pPr indent="-228600" defTabSz="914400">
              <a:spcAft>
                <a:spcPts val="600"/>
              </a:spcAft>
              <a:buFont typeface="Arial" panose="020B0604020202020204" pitchFamily="34" charset="0"/>
              <a:buChar char="•"/>
            </a:pPr>
            <a:r>
              <a:rPr lang="en-US" sz="1100" dirty="0" err="1">
                <a:solidFill>
                  <a:schemeClr val="tx1"/>
                </a:solidFill>
                <a:latin typeface="+mn-lt"/>
                <a:cs typeface="+mn-cs"/>
              </a:rPr>
              <a:t>Libelium</a:t>
            </a:r>
            <a:r>
              <a:rPr lang="en-US" sz="1100" dirty="0">
                <a:solidFill>
                  <a:schemeClr val="tx1"/>
                </a:solidFill>
                <a:latin typeface="+mn-lt"/>
                <a:cs typeface="+mn-cs"/>
              </a:rPr>
              <a:t> Circuit will send the data to  Raspberry Pi.</a:t>
            </a:r>
          </a:p>
          <a:p>
            <a:pPr indent="-228600" defTabSz="914400">
              <a:spcAft>
                <a:spcPts val="600"/>
              </a:spcAft>
              <a:buFont typeface="Arial" panose="020B0604020202020204" pitchFamily="34" charset="0"/>
              <a:buChar char="•"/>
            </a:pPr>
            <a:endParaRPr lang="en-US" sz="1100" dirty="0">
              <a:solidFill>
                <a:schemeClr val="tx1"/>
              </a:solidFill>
              <a:latin typeface="+mn-lt"/>
              <a:cs typeface="+mn-cs"/>
            </a:endParaRPr>
          </a:p>
          <a:p>
            <a:pPr indent="-228600" defTabSz="914400">
              <a:spcAft>
                <a:spcPts val="600"/>
              </a:spcAft>
              <a:buFont typeface="Arial" panose="020B0604020202020204" pitchFamily="34" charset="0"/>
              <a:buChar char="•"/>
            </a:pPr>
            <a:r>
              <a:rPr lang="en-US" sz="1100" dirty="0">
                <a:solidFill>
                  <a:schemeClr val="tx1"/>
                </a:solidFill>
                <a:latin typeface="+mn-lt"/>
                <a:cs typeface="+mn-cs"/>
              </a:rPr>
              <a:t>Cloud SDK / running on Raspberry Pi will send the signals to Cloud through IoT Core.</a:t>
            </a:r>
          </a:p>
          <a:p>
            <a:pPr indent="-228600" defTabSz="914400">
              <a:spcAft>
                <a:spcPts val="600"/>
              </a:spcAft>
              <a:buFont typeface="Arial" panose="020B0604020202020204" pitchFamily="34" charset="0"/>
              <a:buChar char="•"/>
            </a:pPr>
            <a:endParaRPr lang="en-US" sz="1100" dirty="0">
              <a:solidFill>
                <a:schemeClr val="tx1"/>
              </a:solidFill>
              <a:latin typeface="+mn-lt"/>
              <a:cs typeface="+mn-cs"/>
            </a:endParaRPr>
          </a:p>
          <a:p>
            <a:pPr indent="-228600" defTabSz="914400">
              <a:spcAft>
                <a:spcPts val="600"/>
              </a:spcAft>
              <a:buFont typeface="Arial" panose="020B0604020202020204" pitchFamily="34" charset="0"/>
              <a:buChar char="•"/>
            </a:pPr>
            <a:r>
              <a:rPr lang="en-US" sz="1100" dirty="0">
                <a:solidFill>
                  <a:schemeClr val="tx1"/>
                </a:solidFill>
                <a:latin typeface="+mn-lt"/>
                <a:cs typeface="+mn-cs"/>
              </a:rPr>
              <a:t>Push Notification will be send to Mobile App for further processing.</a:t>
            </a:r>
          </a:p>
        </p:txBody>
      </p:sp>
      <p:sp>
        <p:nvSpPr>
          <p:cNvPr id="75779" name="Rectangle 22"/>
          <p:cNvSpPr>
            <a:spLocks noChangeArrowheads="1"/>
          </p:cNvSpPr>
          <p:nvPr/>
        </p:nvSpPr>
        <p:spPr bwMode="auto">
          <a:xfrm>
            <a:off x="1981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spTree>
    <p:extLst>
      <p:ext uri="{BB962C8B-B14F-4D97-AF65-F5344CB8AC3E}">
        <p14:creationId xmlns:p14="http://schemas.microsoft.com/office/powerpoint/2010/main" val="1802377493"/>
      </p:ext>
    </p:extLst>
  </p:cSld>
  <p:clrMapOvr>
    <a:overrideClrMapping bg1="dk1" tx1="lt1" bg2="dk2" tx2="lt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List of all Sensors</a:t>
            </a:r>
          </a:p>
        </p:txBody>
      </p:sp>
      <p:pic>
        <p:nvPicPr>
          <p:cNvPr id="6" name="Picture 5" descr="C:\Users\bclark\Desktop\List_Of_Sensors.PNG"/>
          <p:cNvPicPr/>
          <p:nvPr/>
        </p:nvPicPr>
        <p:blipFill>
          <a:blip r:embed="rId3">
            <a:extLst>
              <a:ext uri="{28A0092B-C50C-407E-A947-70E740481C1C}">
                <a14:useLocalDpi xmlns:a14="http://schemas.microsoft.com/office/drawing/2010/main" val="0"/>
              </a:ext>
            </a:extLst>
          </a:blip>
          <a:stretch>
            <a:fillRect/>
          </a:stretch>
        </p:blipFill>
        <p:spPr bwMode="auto">
          <a:xfrm>
            <a:off x="1815645" y="2427541"/>
            <a:ext cx="8505610" cy="3997637"/>
          </a:xfrm>
          <a:prstGeom prst="rect">
            <a:avLst/>
          </a:prstGeom>
          <a:noFill/>
        </p:spPr>
      </p:pic>
      <p:sp>
        <p:nvSpPr>
          <p:cNvPr id="75779" name="Rectangle 22"/>
          <p:cNvSpPr>
            <a:spLocks noChangeArrowheads="1"/>
          </p:cNvSpPr>
          <p:nvPr/>
        </p:nvSpPr>
        <p:spPr bwMode="auto">
          <a:xfrm>
            <a:off x="1981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CC"/>
              </a:buClr>
              <a:buFontTx/>
              <a:buChar char="•"/>
            </a:pPr>
            <a:endParaRPr lang="en-US" sz="3200">
              <a:solidFill>
                <a:srgbClr val="505050"/>
              </a:solidFill>
              <a:latin typeface="Franklin Gothic Book" panose="020B0503020102020204" pitchFamily="34" charset="0"/>
            </a:endParaRPr>
          </a:p>
        </p:txBody>
      </p:sp>
    </p:spTree>
    <p:extLst>
      <p:ext uri="{BB962C8B-B14F-4D97-AF65-F5344CB8AC3E}">
        <p14:creationId xmlns:p14="http://schemas.microsoft.com/office/powerpoint/2010/main" val="4183616625"/>
      </p:ext>
    </p:extLst>
  </p:cSld>
  <p:clrMapOvr>
    <a:masterClrMapping/>
  </p:clrMapOvr>
  <p:transition>
    <p:fade/>
  </p:transition>
</p:sld>
</file>

<file path=ppt/theme/theme1.xml><?xml version="1.0" encoding="utf-8"?>
<a:theme xmlns:a="http://schemas.openxmlformats.org/drawingml/2006/main" name="Microsoft_IT_Access_Strategy_16x9_External">
  <a:themeElements>
    <a:clrScheme name="Custom 328">
      <a:dk1>
        <a:srgbClr val="505050"/>
      </a:dk1>
      <a:lt1>
        <a:srgbClr val="FFFFFF"/>
      </a:lt1>
      <a:dk2>
        <a:srgbClr val="0072C6"/>
      </a:dk2>
      <a:lt2>
        <a:srgbClr val="D2D2D2"/>
      </a:lt2>
      <a:accent1>
        <a:srgbClr val="0072C6"/>
      </a:accent1>
      <a:accent2>
        <a:srgbClr val="008272"/>
      </a:accent2>
      <a:accent3>
        <a:srgbClr val="68217A"/>
      </a:accent3>
      <a:accent4>
        <a:srgbClr val="0072C6"/>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3274" tIns="46637" rIns="93274"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75000"/>
          </a:schemeClr>
        </a:solidFill>
      </a:spPr>
      <a:bodyPr vert="horz" wrap="square" lIns="146304" tIns="91440" rIns="146304" bIns="91440" rtlCol="0" anchor="t">
        <a:noAutofit/>
      </a:bodyPr>
      <a:lstStyle>
        <a:defPPr algn="r" eaLnBrk="1" hangingPunct="1">
          <a:defRPr sz="315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9458E12-61B7-47CD-A681-14F99E255EB1">2</Module>
    <Status xmlns="09458E12-61B7-47CD-A681-14F99E255EB1">Draft</Status>
    <Content_x0020_Type xmlns="09458E12-61B7-47CD-A681-14F99E255EB1">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6E71E55F79484F93D1A9C0D8BC1375" ma:contentTypeVersion="" ma:contentTypeDescription="Create a new document." ma:contentTypeScope="" ma:versionID="886131ed57537eb9f909107e4dca3f72">
  <xsd:schema xmlns:xsd="http://www.w3.org/2001/XMLSchema" xmlns:xs="http://www.w3.org/2001/XMLSchema" xmlns:p="http://schemas.microsoft.com/office/2006/metadata/properties" xmlns:ns2="09458E12-61B7-47CD-A681-14F99E255EB1" targetNamespace="http://schemas.microsoft.com/office/2006/metadata/properties" ma:root="true" ma:fieldsID="a91a7162fd3ceba52f7fb33ebe419142" ns2:_="">
    <xsd:import namespace="09458E12-61B7-47CD-A681-14F99E255EB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458E12-61B7-47CD-A681-14F99E255EB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Source Content"/>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00ABA-C299-4721-B0AC-8C35C9BBF388}">
  <ds:schemaRefs>
    <ds:schemaRef ds:uri="http://schemas.microsoft.com/office/2006/metadata/properties"/>
    <ds:schemaRef ds:uri="http://schemas.microsoft.com/office/infopath/2007/PartnerControls"/>
    <ds:schemaRef ds:uri="09458E12-61B7-47CD-A681-14F99E255EB1"/>
  </ds:schemaRefs>
</ds:datastoreItem>
</file>

<file path=customXml/itemProps2.xml><?xml version="1.0" encoding="utf-8"?>
<ds:datastoreItem xmlns:ds="http://schemas.openxmlformats.org/officeDocument/2006/customXml" ds:itemID="{F5D8DC8C-A614-4A52-BA78-8D94B0818B5A}">
  <ds:schemaRefs>
    <ds:schemaRef ds:uri="http://schemas.microsoft.com/sharepoint/v3/contenttype/forms"/>
  </ds:schemaRefs>
</ds:datastoreItem>
</file>

<file path=customXml/itemProps3.xml><?xml version="1.0" encoding="utf-8"?>
<ds:datastoreItem xmlns:ds="http://schemas.openxmlformats.org/officeDocument/2006/customXml" ds:itemID="{CCC2B09A-4874-4F08-BEC5-C2814E70D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458E12-61B7-47CD-A681-14F99E255E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114</TotalTime>
  <Words>104</Words>
  <Application>Microsoft Office PowerPoint</Application>
  <PresentationFormat>Widescreen</PresentationFormat>
  <Paragraphs>15</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Franklin Gothic Book</vt:lpstr>
      <vt:lpstr>Segoe UI Light</vt:lpstr>
      <vt:lpstr>Microsoft_IT_Access_Strategy_16x9_External</vt:lpstr>
      <vt:lpstr>Office Theme</vt:lpstr>
      <vt:lpstr>i-health: Remote monitoring of patients</vt:lpstr>
      <vt:lpstr>Aim</vt:lpstr>
      <vt:lpstr>i-Health High Level Flow</vt:lpstr>
      <vt:lpstr>ECG Sensors</vt:lpstr>
      <vt:lpstr>Libelium Circuit to connect with Health Sensors</vt:lpstr>
      <vt:lpstr>Raspberry Pi</vt:lpstr>
      <vt:lpstr>List of all Sensors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Chapman</dc:creator>
  <cp:lastModifiedBy>Aviratna Janjal</cp:lastModifiedBy>
  <cp:revision>16</cp:revision>
  <dcterms:created xsi:type="dcterms:W3CDTF">2014-01-30T16:51:46Z</dcterms:created>
  <dcterms:modified xsi:type="dcterms:W3CDTF">2021-04-15T17:21:28Z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0x010100B06E71E55F79484F93D1A9C0D8BC1375</vt:lpwstr>
  </property>
</Properties>
</file>