
<file path=[Content_Types].xml><?xml version="1.0" encoding="utf-8"?>
<Types xmlns="http://schemas.openxmlformats.org/package/2006/content-types">
  <Default Extension="1" ContentType="image/jpeg"/>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95" r:id="rId3"/>
    <p:sldId id="297" r:id="rId4"/>
    <p:sldId id="298" r:id="rId5"/>
    <p:sldId id="325" r:id="rId6"/>
    <p:sldId id="299" r:id="rId7"/>
    <p:sldId id="305" r:id="rId8"/>
    <p:sldId id="306" r:id="rId9"/>
    <p:sldId id="301" r:id="rId10"/>
    <p:sldId id="302" r:id="rId11"/>
    <p:sldId id="307" r:id="rId12"/>
    <p:sldId id="308" r:id="rId13"/>
    <p:sldId id="309" r:id="rId14"/>
    <p:sldId id="310" r:id="rId15"/>
    <p:sldId id="311" r:id="rId16"/>
    <p:sldId id="312" r:id="rId17"/>
    <p:sldId id="313" r:id="rId18"/>
    <p:sldId id="314" r:id="rId19"/>
    <p:sldId id="315" r:id="rId20"/>
    <p:sldId id="318" r:id="rId21"/>
    <p:sldId id="317" r:id="rId22"/>
    <p:sldId id="303" r:id="rId23"/>
    <p:sldId id="319" r:id="rId24"/>
    <p:sldId id="321" r:id="rId25"/>
    <p:sldId id="324" r:id="rId26"/>
    <p:sldId id="327" r:id="rId27"/>
    <p:sldId id="296" r:id="rId28"/>
    <p:sldId id="294" r:id="rId29"/>
  </p:sldIdLst>
  <p:sldSz cx="9144000" cy="6858000" type="screen4x3"/>
  <p:notesSz cx="6858000" cy="9144000"/>
  <p:embeddedFontLst>
    <p:embeddedFont>
      <p:font typeface="Candara" panose="020E0502030303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FBE47C-12C1-4300-B780-4F1682F8F878}" v="9" dt="2024-05-14T16:18:53.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2"/>
    <p:restoredTop sz="96608"/>
  </p:normalViewPr>
  <p:slideViewPr>
    <p:cSldViewPr snapToGrid="0">
      <p:cViewPr varScale="1">
        <p:scale>
          <a:sx n="74" d="100"/>
          <a:sy n="74" d="100"/>
        </p:scale>
        <p:origin x="1757"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reet Kaur" userId="968a286826522203" providerId="LiveId" clId="{3BFBE47C-12C1-4300-B780-4F1682F8F878}"/>
    <pc:docChg chg="undo redo custSel addSld delSld modSld">
      <pc:chgData name="Avireet Kaur" userId="968a286826522203" providerId="LiveId" clId="{3BFBE47C-12C1-4300-B780-4F1682F8F878}" dt="2024-05-14T16:22:09.982" v="724" actId="1036"/>
      <pc:docMkLst>
        <pc:docMk/>
      </pc:docMkLst>
      <pc:sldChg chg="modSp mod">
        <pc:chgData name="Avireet Kaur" userId="968a286826522203" providerId="LiveId" clId="{3BFBE47C-12C1-4300-B780-4F1682F8F878}" dt="2024-05-14T14:56:19.592" v="77" actId="20577"/>
        <pc:sldMkLst>
          <pc:docMk/>
          <pc:sldMk cId="0" sldId="256"/>
        </pc:sldMkLst>
        <pc:spChg chg="mod">
          <ac:chgData name="Avireet Kaur" userId="968a286826522203" providerId="LiveId" clId="{3BFBE47C-12C1-4300-B780-4F1682F8F878}" dt="2024-05-14T14:56:19.592" v="77" actId="20577"/>
          <ac:spMkLst>
            <pc:docMk/>
            <pc:sldMk cId="0" sldId="256"/>
            <ac:spMk id="48" creationId="{00000000-0000-0000-0000-000000000000}"/>
          </ac:spMkLst>
        </pc:spChg>
      </pc:sldChg>
      <pc:sldChg chg="modSp mod">
        <pc:chgData name="Avireet Kaur" userId="968a286826522203" providerId="LiveId" clId="{3BFBE47C-12C1-4300-B780-4F1682F8F878}" dt="2024-05-14T16:20:43.672" v="722" actId="20577"/>
        <pc:sldMkLst>
          <pc:docMk/>
          <pc:sldMk cId="1124498787" sldId="294"/>
        </pc:sldMkLst>
        <pc:spChg chg="mod">
          <ac:chgData name="Avireet Kaur" userId="968a286826522203" providerId="LiveId" clId="{3BFBE47C-12C1-4300-B780-4F1682F8F878}" dt="2024-05-14T16:20:43.672" v="722" actId="20577"/>
          <ac:spMkLst>
            <pc:docMk/>
            <pc:sldMk cId="1124498787" sldId="294"/>
            <ac:spMk id="2" creationId="{8A9E8BDF-B1ED-7B78-CCFC-80B7803A1A98}"/>
          </ac:spMkLst>
        </pc:spChg>
      </pc:sldChg>
      <pc:sldChg chg="modSp mod">
        <pc:chgData name="Avireet Kaur" userId="968a286826522203" providerId="LiveId" clId="{3BFBE47C-12C1-4300-B780-4F1682F8F878}" dt="2024-05-14T14:56:37.066" v="78" actId="255"/>
        <pc:sldMkLst>
          <pc:docMk/>
          <pc:sldMk cId="1412154194" sldId="295"/>
        </pc:sldMkLst>
        <pc:spChg chg="mod">
          <ac:chgData name="Avireet Kaur" userId="968a286826522203" providerId="LiveId" clId="{3BFBE47C-12C1-4300-B780-4F1682F8F878}" dt="2024-05-14T14:56:37.066" v="78" actId="255"/>
          <ac:spMkLst>
            <pc:docMk/>
            <pc:sldMk cId="1412154194" sldId="295"/>
            <ac:spMk id="2" creationId="{7148A396-E02C-1435-1C50-565E67FD25A9}"/>
          </ac:spMkLst>
        </pc:spChg>
      </pc:sldChg>
      <pc:sldChg chg="modSp mod">
        <pc:chgData name="Avireet Kaur" userId="968a286826522203" providerId="LiveId" clId="{3BFBE47C-12C1-4300-B780-4F1682F8F878}" dt="2024-05-14T16:20:38.811" v="721" actId="113"/>
        <pc:sldMkLst>
          <pc:docMk/>
          <pc:sldMk cId="159505980" sldId="296"/>
        </pc:sldMkLst>
        <pc:spChg chg="mod">
          <ac:chgData name="Avireet Kaur" userId="968a286826522203" providerId="LiveId" clId="{3BFBE47C-12C1-4300-B780-4F1682F8F878}" dt="2024-05-14T16:20:38.811" v="721" actId="113"/>
          <ac:spMkLst>
            <pc:docMk/>
            <pc:sldMk cId="159505980" sldId="296"/>
            <ac:spMk id="2" creationId="{8F632C86-9225-EC1F-A85E-529A8AB6C8C8}"/>
          </ac:spMkLst>
        </pc:spChg>
      </pc:sldChg>
      <pc:sldChg chg="modSp mod">
        <pc:chgData name="Avireet Kaur" userId="968a286826522203" providerId="LiveId" clId="{3BFBE47C-12C1-4300-B780-4F1682F8F878}" dt="2024-05-14T14:57:06.684" v="84" actId="255"/>
        <pc:sldMkLst>
          <pc:docMk/>
          <pc:sldMk cId="0" sldId="297"/>
        </pc:sldMkLst>
        <pc:spChg chg="mod">
          <ac:chgData name="Avireet Kaur" userId="968a286826522203" providerId="LiveId" clId="{3BFBE47C-12C1-4300-B780-4F1682F8F878}" dt="2024-05-14T14:56:45.542" v="79" actId="255"/>
          <ac:spMkLst>
            <pc:docMk/>
            <pc:sldMk cId="0" sldId="297"/>
            <ac:spMk id="2" creationId="{00000000-0000-0000-0000-000000000000}"/>
          </ac:spMkLst>
        </pc:spChg>
        <pc:spChg chg="mod">
          <ac:chgData name="Avireet Kaur" userId="968a286826522203" providerId="LiveId" clId="{3BFBE47C-12C1-4300-B780-4F1682F8F878}" dt="2024-05-14T14:57:06.684" v="84" actId="255"/>
          <ac:spMkLst>
            <pc:docMk/>
            <pc:sldMk cId="0" sldId="297"/>
            <ac:spMk id="3" creationId="{00000000-0000-0000-0000-000000000000}"/>
          </ac:spMkLst>
        </pc:spChg>
      </pc:sldChg>
      <pc:sldChg chg="modSp mod">
        <pc:chgData name="Avireet Kaur" userId="968a286826522203" providerId="LiveId" clId="{3BFBE47C-12C1-4300-B780-4F1682F8F878}" dt="2024-05-14T14:57:51.874" v="86" actId="1076"/>
        <pc:sldMkLst>
          <pc:docMk/>
          <pc:sldMk cId="0" sldId="298"/>
        </pc:sldMkLst>
        <pc:spChg chg="mod">
          <ac:chgData name="Avireet Kaur" userId="968a286826522203" providerId="LiveId" clId="{3BFBE47C-12C1-4300-B780-4F1682F8F878}" dt="2024-05-14T14:57:45.434" v="85" actId="255"/>
          <ac:spMkLst>
            <pc:docMk/>
            <pc:sldMk cId="0" sldId="298"/>
            <ac:spMk id="2" creationId="{00000000-0000-0000-0000-000000000000}"/>
          </ac:spMkLst>
        </pc:spChg>
        <pc:spChg chg="mod">
          <ac:chgData name="Avireet Kaur" userId="968a286826522203" providerId="LiveId" clId="{3BFBE47C-12C1-4300-B780-4F1682F8F878}" dt="2024-05-14T14:57:51.874" v="86" actId="1076"/>
          <ac:spMkLst>
            <pc:docMk/>
            <pc:sldMk cId="0" sldId="298"/>
            <ac:spMk id="3" creationId="{00000000-0000-0000-0000-000000000000}"/>
          </ac:spMkLst>
        </pc:spChg>
        <pc:picChg chg="mod modCrop">
          <ac:chgData name="Avireet Kaur" userId="968a286826522203" providerId="LiveId" clId="{3BFBE47C-12C1-4300-B780-4F1682F8F878}" dt="2024-05-14T09:17:02.325" v="75" actId="1076"/>
          <ac:picMkLst>
            <pc:docMk/>
            <pc:sldMk cId="0" sldId="298"/>
            <ac:picMk id="8" creationId="{0E99AA33-2C14-1D8D-9534-DCD41DC5AD43}"/>
          </ac:picMkLst>
        </pc:picChg>
      </pc:sldChg>
      <pc:sldChg chg="modSp mod">
        <pc:chgData name="Avireet Kaur" userId="968a286826522203" providerId="LiveId" clId="{3BFBE47C-12C1-4300-B780-4F1682F8F878}" dt="2024-05-14T15:28:03.063" v="483" actId="1076"/>
        <pc:sldMkLst>
          <pc:docMk/>
          <pc:sldMk cId="0" sldId="299"/>
        </pc:sldMkLst>
        <pc:spChg chg="mod">
          <ac:chgData name="Avireet Kaur" userId="968a286826522203" providerId="LiveId" clId="{3BFBE47C-12C1-4300-B780-4F1682F8F878}" dt="2024-05-14T15:06:22.789" v="127" actId="113"/>
          <ac:spMkLst>
            <pc:docMk/>
            <pc:sldMk cId="0" sldId="299"/>
            <ac:spMk id="2" creationId="{00000000-0000-0000-0000-000000000000}"/>
          </ac:spMkLst>
        </pc:spChg>
        <pc:spChg chg="mod">
          <ac:chgData name="Avireet Kaur" userId="968a286826522203" providerId="LiveId" clId="{3BFBE47C-12C1-4300-B780-4F1682F8F878}" dt="2024-05-14T15:28:03.063" v="483" actId="1076"/>
          <ac:spMkLst>
            <pc:docMk/>
            <pc:sldMk cId="0" sldId="299"/>
            <ac:spMk id="3" creationId="{00000000-0000-0000-0000-000000000000}"/>
          </ac:spMkLst>
        </pc:spChg>
      </pc:sldChg>
      <pc:sldChg chg="addSp delSp modSp mod">
        <pc:chgData name="Avireet Kaur" userId="968a286826522203" providerId="LiveId" clId="{3BFBE47C-12C1-4300-B780-4F1682F8F878}" dt="2024-05-14T16:04:08.348" v="555" actId="1076"/>
        <pc:sldMkLst>
          <pc:docMk/>
          <pc:sldMk cId="0" sldId="301"/>
        </pc:sldMkLst>
        <pc:spChg chg="add del mod">
          <ac:chgData name="Avireet Kaur" userId="968a286826522203" providerId="LiveId" clId="{3BFBE47C-12C1-4300-B780-4F1682F8F878}" dt="2024-05-14T15:31:35.086" v="517" actId="478"/>
          <ac:spMkLst>
            <pc:docMk/>
            <pc:sldMk cId="0" sldId="301"/>
            <ac:spMk id="3" creationId="{BB73884B-31DD-DB5B-E244-3EF59EAB6E3A}"/>
          </ac:spMkLst>
        </pc:spChg>
        <pc:spChg chg="add mod">
          <ac:chgData name="Avireet Kaur" userId="968a286826522203" providerId="LiveId" clId="{3BFBE47C-12C1-4300-B780-4F1682F8F878}" dt="2024-05-14T16:04:08.348" v="555" actId="1076"/>
          <ac:spMkLst>
            <pc:docMk/>
            <pc:sldMk cId="0" sldId="301"/>
            <ac:spMk id="8" creationId="{67B4EDC3-B2C7-CF89-2789-AB75AE1513B1}"/>
          </ac:spMkLst>
        </pc:spChg>
        <pc:picChg chg="del">
          <ac:chgData name="Avireet Kaur" userId="968a286826522203" providerId="LiveId" clId="{3BFBE47C-12C1-4300-B780-4F1682F8F878}" dt="2024-05-14T16:01:26.993" v="527" actId="478"/>
          <ac:picMkLst>
            <pc:docMk/>
            <pc:sldMk cId="0" sldId="301"/>
            <ac:picMk id="7" creationId="{C661B798-4BDC-F37D-5AFB-6C94CE8ED75E}"/>
          </ac:picMkLst>
        </pc:picChg>
        <pc:picChg chg="add">
          <ac:chgData name="Avireet Kaur" userId="968a286826522203" providerId="LiveId" clId="{3BFBE47C-12C1-4300-B780-4F1682F8F878}" dt="2024-05-14T16:01:28.074" v="528" actId="22"/>
          <ac:picMkLst>
            <pc:docMk/>
            <pc:sldMk cId="0" sldId="301"/>
            <ac:picMk id="10" creationId="{BD27A679-B549-794D-729D-E17D75CD76FE}"/>
          </ac:picMkLst>
        </pc:picChg>
      </pc:sldChg>
      <pc:sldChg chg="addSp delSp modSp mod">
        <pc:chgData name="Avireet Kaur" userId="968a286826522203" providerId="LiveId" clId="{3BFBE47C-12C1-4300-B780-4F1682F8F878}" dt="2024-05-14T16:02:14.908" v="533" actId="732"/>
        <pc:sldMkLst>
          <pc:docMk/>
          <pc:sldMk cId="0" sldId="302"/>
        </pc:sldMkLst>
        <pc:picChg chg="add mod modCrop">
          <ac:chgData name="Avireet Kaur" userId="968a286826522203" providerId="LiveId" clId="{3BFBE47C-12C1-4300-B780-4F1682F8F878}" dt="2024-05-14T16:02:14.908" v="533" actId="732"/>
          <ac:picMkLst>
            <pc:docMk/>
            <pc:sldMk cId="0" sldId="302"/>
            <ac:picMk id="6" creationId="{C54AE545-C9AF-9591-1E8B-C92E3D7F3854}"/>
          </ac:picMkLst>
        </pc:picChg>
        <pc:picChg chg="add del">
          <ac:chgData name="Avireet Kaur" userId="968a286826522203" providerId="LiveId" clId="{3BFBE47C-12C1-4300-B780-4F1682F8F878}" dt="2024-05-14T16:02:05.546" v="531" actId="478"/>
          <ac:picMkLst>
            <pc:docMk/>
            <pc:sldMk cId="0" sldId="302"/>
            <ac:picMk id="9" creationId="{2641CAAA-A4E6-7B85-B354-EB87E0C2B92C}"/>
          </ac:picMkLst>
        </pc:picChg>
      </pc:sldChg>
      <pc:sldChg chg="addSp delSp modSp mod">
        <pc:chgData name="Avireet Kaur" userId="968a286826522203" providerId="LiveId" clId="{3BFBE47C-12C1-4300-B780-4F1682F8F878}" dt="2024-05-14T16:13:52.607" v="643" actId="1036"/>
        <pc:sldMkLst>
          <pc:docMk/>
          <pc:sldMk cId="0" sldId="303"/>
        </pc:sldMkLst>
        <pc:spChg chg="del">
          <ac:chgData name="Avireet Kaur" userId="968a286826522203" providerId="LiveId" clId="{3BFBE47C-12C1-4300-B780-4F1682F8F878}" dt="2024-05-14T16:11:58.345" v="619" actId="478"/>
          <ac:spMkLst>
            <pc:docMk/>
            <pc:sldMk cId="0" sldId="303"/>
            <ac:spMk id="3" creationId="{00000000-0000-0000-0000-000000000000}"/>
          </ac:spMkLst>
        </pc:spChg>
        <pc:picChg chg="add del mod modCrop">
          <ac:chgData name="Avireet Kaur" userId="968a286826522203" providerId="LiveId" clId="{3BFBE47C-12C1-4300-B780-4F1682F8F878}" dt="2024-05-14T16:13:08.900" v="635" actId="478"/>
          <ac:picMkLst>
            <pc:docMk/>
            <pc:sldMk cId="0" sldId="303"/>
            <ac:picMk id="7" creationId="{FF8E75AE-17EF-152B-9325-23E87E1A79BF}"/>
          </ac:picMkLst>
        </pc:picChg>
        <pc:picChg chg="del">
          <ac:chgData name="Avireet Kaur" userId="968a286826522203" providerId="LiveId" clId="{3BFBE47C-12C1-4300-B780-4F1682F8F878}" dt="2024-05-14T16:11:55.295" v="618" actId="478"/>
          <ac:picMkLst>
            <pc:docMk/>
            <pc:sldMk cId="0" sldId="303"/>
            <ac:picMk id="9" creationId="{501F6823-43D0-8785-041B-329A77E3F497}"/>
          </ac:picMkLst>
        </pc:picChg>
        <pc:picChg chg="add del mod modCrop">
          <ac:chgData name="Avireet Kaur" userId="968a286826522203" providerId="LiveId" clId="{3BFBE47C-12C1-4300-B780-4F1682F8F878}" dt="2024-05-14T16:12:44.161" v="634" actId="22"/>
          <ac:picMkLst>
            <pc:docMk/>
            <pc:sldMk cId="0" sldId="303"/>
            <ac:picMk id="10" creationId="{17CD92D3-745D-D8F6-EF48-CFCA2DF89603}"/>
          </ac:picMkLst>
        </pc:picChg>
        <pc:picChg chg="add mod modCrop">
          <ac:chgData name="Avireet Kaur" userId="968a286826522203" providerId="LiveId" clId="{3BFBE47C-12C1-4300-B780-4F1682F8F878}" dt="2024-05-14T16:13:52.607" v="643" actId="1036"/>
          <ac:picMkLst>
            <pc:docMk/>
            <pc:sldMk cId="0" sldId="303"/>
            <ac:picMk id="12" creationId="{B7C4B3B3-7D67-C68A-D464-A4528C3DE63F}"/>
          </ac:picMkLst>
        </pc:picChg>
      </pc:sldChg>
      <pc:sldChg chg="modSp mod">
        <pc:chgData name="Avireet Kaur" userId="968a286826522203" providerId="LiveId" clId="{3BFBE47C-12C1-4300-B780-4F1682F8F878}" dt="2024-05-14T15:28:52.678" v="489" actId="14100"/>
        <pc:sldMkLst>
          <pc:docMk/>
          <pc:sldMk cId="0" sldId="305"/>
        </pc:sldMkLst>
        <pc:spChg chg="mod">
          <ac:chgData name="Avireet Kaur" userId="968a286826522203" providerId="LiveId" clId="{3BFBE47C-12C1-4300-B780-4F1682F8F878}" dt="2024-05-14T15:08:01.592" v="141" actId="20577"/>
          <ac:spMkLst>
            <pc:docMk/>
            <pc:sldMk cId="0" sldId="305"/>
            <ac:spMk id="2" creationId="{00000000-0000-0000-0000-000000000000}"/>
          </ac:spMkLst>
        </pc:spChg>
        <pc:spChg chg="mod">
          <ac:chgData name="Avireet Kaur" userId="968a286826522203" providerId="LiveId" clId="{3BFBE47C-12C1-4300-B780-4F1682F8F878}" dt="2024-05-14T15:28:52.678" v="489" actId="14100"/>
          <ac:spMkLst>
            <pc:docMk/>
            <pc:sldMk cId="0" sldId="305"/>
            <ac:spMk id="3" creationId="{00000000-0000-0000-0000-000000000000}"/>
          </ac:spMkLst>
        </pc:spChg>
      </pc:sldChg>
      <pc:sldChg chg="modSp mod">
        <pc:chgData name="Avireet Kaur" userId="968a286826522203" providerId="LiveId" clId="{3BFBE47C-12C1-4300-B780-4F1682F8F878}" dt="2024-05-14T15:30:34.526" v="510" actId="255"/>
        <pc:sldMkLst>
          <pc:docMk/>
          <pc:sldMk cId="0" sldId="306"/>
        </pc:sldMkLst>
        <pc:spChg chg="mod">
          <ac:chgData name="Avireet Kaur" userId="968a286826522203" providerId="LiveId" clId="{3BFBE47C-12C1-4300-B780-4F1682F8F878}" dt="2024-05-14T15:08:06.745" v="143" actId="20577"/>
          <ac:spMkLst>
            <pc:docMk/>
            <pc:sldMk cId="0" sldId="306"/>
            <ac:spMk id="2" creationId="{00000000-0000-0000-0000-000000000000}"/>
          </ac:spMkLst>
        </pc:spChg>
        <pc:spChg chg="mod">
          <ac:chgData name="Avireet Kaur" userId="968a286826522203" providerId="LiveId" clId="{3BFBE47C-12C1-4300-B780-4F1682F8F878}" dt="2024-05-14T15:30:34.526" v="510" actId="255"/>
          <ac:spMkLst>
            <pc:docMk/>
            <pc:sldMk cId="0" sldId="306"/>
            <ac:spMk id="3" creationId="{00000000-0000-0000-0000-000000000000}"/>
          </ac:spMkLst>
        </pc:spChg>
      </pc:sldChg>
      <pc:sldChg chg="addSp delSp modSp mod">
        <pc:chgData name="Avireet Kaur" userId="968a286826522203" providerId="LiveId" clId="{3BFBE47C-12C1-4300-B780-4F1682F8F878}" dt="2024-05-14T16:03:27.131" v="541" actId="20577"/>
        <pc:sldMkLst>
          <pc:docMk/>
          <pc:sldMk cId="0" sldId="307"/>
        </pc:sldMkLst>
        <pc:spChg chg="mod">
          <ac:chgData name="Avireet Kaur" userId="968a286826522203" providerId="LiveId" clId="{3BFBE47C-12C1-4300-B780-4F1682F8F878}" dt="2024-05-14T16:03:27.131" v="541" actId="20577"/>
          <ac:spMkLst>
            <pc:docMk/>
            <pc:sldMk cId="0" sldId="307"/>
            <ac:spMk id="2" creationId="{00000000-0000-0000-0000-000000000000}"/>
          </ac:spMkLst>
        </pc:spChg>
        <pc:picChg chg="add mod modCrop">
          <ac:chgData name="Avireet Kaur" userId="968a286826522203" providerId="LiveId" clId="{3BFBE47C-12C1-4300-B780-4F1682F8F878}" dt="2024-05-14T16:03:23.075" v="539" actId="1076"/>
          <ac:picMkLst>
            <pc:docMk/>
            <pc:sldMk cId="0" sldId="307"/>
            <ac:picMk id="6" creationId="{76D271B0-40CC-E018-92D8-019DA36E5A47}"/>
          </ac:picMkLst>
        </pc:picChg>
        <pc:picChg chg="del">
          <ac:chgData name="Avireet Kaur" userId="968a286826522203" providerId="LiveId" clId="{3BFBE47C-12C1-4300-B780-4F1682F8F878}" dt="2024-05-14T16:03:01.172" v="534" actId="478"/>
          <ac:picMkLst>
            <pc:docMk/>
            <pc:sldMk cId="0" sldId="307"/>
            <ac:picMk id="7" creationId="{ED71BB04-368B-589F-D67C-792CA226646A}"/>
          </ac:picMkLst>
        </pc:picChg>
      </pc:sldChg>
      <pc:sldChg chg="addSp delSp modSp mod">
        <pc:chgData name="Avireet Kaur" userId="968a286826522203" providerId="LiveId" clId="{3BFBE47C-12C1-4300-B780-4F1682F8F878}" dt="2024-05-14T16:04:49.641" v="561" actId="20577"/>
        <pc:sldMkLst>
          <pc:docMk/>
          <pc:sldMk cId="0" sldId="308"/>
        </pc:sldMkLst>
        <pc:spChg chg="mod">
          <ac:chgData name="Avireet Kaur" userId="968a286826522203" providerId="LiveId" clId="{3BFBE47C-12C1-4300-B780-4F1682F8F878}" dt="2024-05-14T16:04:49.641" v="561" actId="20577"/>
          <ac:spMkLst>
            <pc:docMk/>
            <pc:sldMk cId="0" sldId="308"/>
            <ac:spMk id="2" creationId="{00000000-0000-0000-0000-000000000000}"/>
          </ac:spMkLst>
        </pc:spChg>
        <pc:picChg chg="add">
          <ac:chgData name="Avireet Kaur" userId="968a286826522203" providerId="LiveId" clId="{3BFBE47C-12C1-4300-B780-4F1682F8F878}" dt="2024-05-14T16:04:44.910" v="559" actId="22"/>
          <ac:picMkLst>
            <pc:docMk/>
            <pc:sldMk cId="0" sldId="308"/>
            <ac:picMk id="6" creationId="{B6097E6F-4A85-BB7E-AE35-489541D05CBA}"/>
          </ac:picMkLst>
        </pc:picChg>
        <pc:picChg chg="add del">
          <ac:chgData name="Avireet Kaur" userId="968a286826522203" providerId="LiveId" clId="{3BFBE47C-12C1-4300-B780-4F1682F8F878}" dt="2024-05-14T16:04:43.782" v="558" actId="478"/>
          <ac:picMkLst>
            <pc:docMk/>
            <pc:sldMk cId="0" sldId="308"/>
            <ac:picMk id="9" creationId="{D04A9292-3CCB-339D-DB05-0ED6AFB5B55E}"/>
          </ac:picMkLst>
        </pc:picChg>
      </pc:sldChg>
      <pc:sldChg chg="addSp delSp modSp mod">
        <pc:chgData name="Avireet Kaur" userId="968a286826522203" providerId="LiveId" clId="{3BFBE47C-12C1-4300-B780-4F1682F8F878}" dt="2024-05-14T16:05:51.441" v="565" actId="22"/>
        <pc:sldMkLst>
          <pc:docMk/>
          <pc:sldMk cId="0" sldId="309"/>
        </pc:sldMkLst>
        <pc:spChg chg="mod">
          <ac:chgData name="Avireet Kaur" userId="968a286826522203" providerId="LiveId" clId="{3BFBE47C-12C1-4300-B780-4F1682F8F878}" dt="2024-05-14T16:05:23.929" v="564" actId="20577"/>
          <ac:spMkLst>
            <pc:docMk/>
            <pc:sldMk cId="0" sldId="309"/>
            <ac:spMk id="2" creationId="{00000000-0000-0000-0000-000000000000}"/>
          </ac:spMkLst>
        </pc:spChg>
        <pc:picChg chg="add">
          <ac:chgData name="Avireet Kaur" userId="968a286826522203" providerId="LiveId" clId="{3BFBE47C-12C1-4300-B780-4F1682F8F878}" dt="2024-05-14T16:05:51.441" v="565" actId="22"/>
          <ac:picMkLst>
            <pc:docMk/>
            <pc:sldMk cId="0" sldId="309"/>
            <ac:picMk id="6" creationId="{4DD3F186-6150-0B38-2E7C-0BC08381A782}"/>
          </ac:picMkLst>
        </pc:picChg>
        <pc:picChg chg="del">
          <ac:chgData name="Avireet Kaur" userId="968a286826522203" providerId="LiveId" clId="{3BFBE47C-12C1-4300-B780-4F1682F8F878}" dt="2024-05-14T16:05:21.957" v="563" actId="478"/>
          <ac:picMkLst>
            <pc:docMk/>
            <pc:sldMk cId="0" sldId="309"/>
            <ac:picMk id="9" creationId="{3F6CCADA-7E97-009B-09EF-CB954C97D8C3}"/>
          </ac:picMkLst>
        </pc:picChg>
      </pc:sldChg>
      <pc:sldChg chg="addSp delSp modSp mod">
        <pc:chgData name="Avireet Kaur" userId="968a286826522203" providerId="LiveId" clId="{3BFBE47C-12C1-4300-B780-4F1682F8F878}" dt="2024-05-14T16:06:20.655" v="570" actId="20577"/>
        <pc:sldMkLst>
          <pc:docMk/>
          <pc:sldMk cId="0" sldId="310"/>
        </pc:sldMkLst>
        <pc:spChg chg="mod">
          <ac:chgData name="Avireet Kaur" userId="968a286826522203" providerId="LiveId" clId="{3BFBE47C-12C1-4300-B780-4F1682F8F878}" dt="2024-05-14T16:06:20.655" v="570" actId="20577"/>
          <ac:spMkLst>
            <pc:docMk/>
            <pc:sldMk cId="0" sldId="310"/>
            <ac:spMk id="2" creationId="{00000000-0000-0000-0000-000000000000}"/>
          </ac:spMkLst>
        </pc:spChg>
        <pc:picChg chg="add mod">
          <ac:chgData name="Avireet Kaur" userId="968a286826522203" providerId="LiveId" clId="{3BFBE47C-12C1-4300-B780-4F1682F8F878}" dt="2024-05-14T16:06:17.521" v="568" actId="1076"/>
          <ac:picMkLst>
            <pc:docMk/>
            <pc:sldMk cId="0" sldId="310"/>
            <ac:picMk id="6" creationId="{38196329-8E7B-FE54-6E49-9BA5B5BDCB49}"/>
          </ac:picMkLst>
        </pc:picChg>
        <pc:picChg chg="del">
          <ac:chgData name="Avireet Kaur" userId="968a286826522203" providerId="LiveId" clId="{3BFBE47C-12C1-4300-B780-4F1682F8F878}" dt="2024-05-14T16:05:58.520" v="566" actId="478"/>
          <ac:picMkLst>
            <pc:docMk/>
            <pc:sldMk cId="0" sldId="310"/>
            <ac:picMk id="10" creationId="{929DC6B0-9B0A-EB07-916B-239E81C38249}"/>
          </ac:picMkLst>
        </pc:picChg>
      </pc:sldChg>
      <pc:sldChg chg="addSp delSp modSp mod">
        <pc:chgData name="Avireet Kaur" userId="968a286826522203" providerId="LiveId" clId="{3BFBE47C-12C1-4300-B780-4F1682F8F878}" dt="2024-05-14T16:07:18.643" v="579" actId="1076"/>
        <pc:sldMkLst>
          <pc:docMk/>
          <pc:sldMk cId="0" sldId="311"/>
        </pc:sldMkLst>
        <pc:spChg chg="mod">
          <ac:chgData name="Avireet Kaur" userId="968a286826522203" providerId="LiveId" clId="{3BFBE47C-12C1-4300-B780-4F1682F8F878}" dt="2024-05-14T16:06:30.270" v="575" actId="20577"/>
          <ac:spMkLst>
            <pc:docMk/>
            <pc:sldMk cId="0" sldId="311"/>
            <ac:spMk id="2" creationId="{00000000-0000-0000-0000-000000000000}"/>
          </ac:spMkLst>
        </pc:spChg>
        <pc:picChg chg="add mod">
          <ac:chgData name="Avireet Kaur" userId="968a286826522203" providerId="LiveId" clId="{3BFBE47C-12C1-4300-B780-4F1682F8F878}" dt="2024-05-14T16:07:18.643" v="579" actId="1076"/>
          <ac:picMkLst>
            <pc:docMk/>
            <pc:sldMk cId="0" sldId="311"/>
            <ac:picMk id="6" creationId="{DF3C3DC1-A514-A285-AE5E-AF01144B1A54}"/>
          </ac:picMkLst>
        </pc:picChg>
        <pc:picChg chg="del">
          <ac:chgData name="Avireet Kaur" userId="968a286826522203" providerId="LiveId" clId="{3BFBE47C-12C1-4300-B780-4F1682F8F878}" dt="2024-05-14T16:06:25.381" v="571" actId="478"/>
          <ac:picMkLst>
            <pc:docMk/>
            <pc:sldMk cId="0" sldId="311"/>
            <ac:picMk id="9" creationId="{6CCA93BC-D12C-2A19-7E9E-5F6BBB840611}"/>
          </ac:picMkLst>
        </pc:picChg>
      </pc:sldChg>
      <pc:sldChg chg="addSp delSp modSp mod">
        <pc:chgData name="Avireet Kaur" userId="968a286826522203" providerId="LiveId" clId="{3BFBE47C-12C1-4300-B780-4F1682F8F878}" dt="2024-05-14T16:22:09.982" v="724" actId="1036"/>
        <pc:sldMkLst>
          <pc:docMk/>
          <pc:sldMk cId="0" sldId="312"/>
        </pc:sldMkLst>
        <pc:spChg chg="mod">
          <ac:chgData name="Avireet Kaur" userId="968a286826522203" providerId="LiveId" clId="{3BFBE47C-12C1-4300-B780-4F1682F8F878}" dt="2024-05-14T16:07:25.761" v="582" actId="20577"/>
          <ac:spMkLst>
            <pc:docMk/>
            <pc:sldMk cId="0" sldId="312"/>
            <ac:spMk id="2" creationId="{00000000-0000-0000-0000-000000000000}"/>
          </ac:spMkLst>
        </pc:spChg>
        <pc:picChg chg="add mod">
          <ac:chgData name="Avireet Kaur" userId="968a286826522203" providerId="LiveId" clId="{3BFBE47C-12C1-4300-B780-4F1682F8F878}" dt="2024-05-14T16:22:09.982" v="724" actId="1036"/>
          <ac:picMkLst>
            <pc:docMk/>
            <pc:sldMk cId="0" sldId="312"/>
            <ac:picMk id="6" creationId="{E51950F6-B718-40A4-49AA-4959E104F69B}"/>
          </ac:picMkLst>
        </pc:picChg>
        <pc:picChg chg="del">
          <ac:chgData name="Avireet Kaur" userId="968a286826522203" providerId="LiveId" clId="{3BFBE47C-12C1-4300-B780-4F1682F8F878}" dt="2024-05-14T16:07:23.313" v="580" actId="478"/>
          <ac:picMkLst>
            <pc:docMk/>
            <pc:sldMk cId="0" sldId="312"/>
            <ac:picMk id="9" creationId="{0D6C38F8-E1BC-9BC3-E045-CE39DAD034C5}"/>
          </ac:picMkLst>
        </pc:picChg>
      </pc:sldChg>
      <pc:sldChg chg="addSp delSp modSp mod">
        <pc:chgData name="Avireet Kaur" userId="968a286826522203" providerId="LiveId" clId="{3BFBE47C-12C1-4300-B780-4F1682F8F878}" dt="2024-05-14T16:08:18.721" v="590" actId="22"/>
        <pc:sldMkLst>
          <pc:docMk/>
          <pc:sldMk cId="0" sldId="313"/>
        </pc:sldMkLst>
        <pc:spChg chg="mod">
          <ac:chgData name="Avireet Kaur" userId="968a286826522203" providerId="LiveId" clId="{3BFBE47C-12C1-4300-B780-4F1682F8F878}" dt="2024-05-14T16:08:16.839" v="589" actId="20577"/>
          <ac:spMkLst>
            <pc:docMk/>
            <pc:sldMk cId="0" sldId="313"/>
            <ac:spMk id="2" creationId="{00000000-0000-0000-0000-000000000000}"/>
          </ac:spMkLst>
        </pc:spChg>
        <pc:spChg chg="del">
          <ac:chgData name="Avireet Kaur" userId="968a286826522203" providerId="LiveId" clId="{3BFBE47C-12C1-4300-B780-4F1682F8F878}" dt="2024-05-14T16:08:10.996" v="585" actId="478"/>
          <ac:spMkLst>
            <pc:docMk/>
            <pc:sldMk cId="0" sldId="313"/>
            <ac:spMk id="3" creationId="{00000000-0000-0000-0000-000000000000}"/>
          </ac:spMkLst>
        </pc:spChg>
        <pc:picChg chg="add">
          <ac:chgData name="Avireet Kaur" userId="968a286826522203" providerId="LiveId" clId="{3BFBE47C-12C1-4300-B780-4F1682F8F878}" dt="2024-05-14T16:08:18.721" v="590" actId="22"/>
          <ac:picMkLst>
            <pc:docMk/>
            <pc:sldMk cId="0" sldId="313"/>
            <ac:picMk id="7" creationId="{D592675F-8498-12DC-F93E-AFF79931A232}"/>
          </ac:picMkLst>
        </pc:picChg>
        <pc:picChg chg="del">
          <ac:chgData name="Avireet Kaur" userId="968a286826522203" providerId="LiveId" clId="{3BFBE47C-12C1-4300-B780-4F1682F8F878}" dt="2024-05-14T16:07:54.735" v="584" actId="478"/>
          <ac:picMkLst>
            <pc:docMk/>
            <pc:sldMk cId="0" sldId="313"/>
            <ac:picMk id="9" creationId="{1E690B15-19E6-CB37-BAF9-E9BB429D0E44}"/>
          </ac:picMkLst>
        </pc:picChg>
      </pc:sldChg>
      <pc:sldChg chg="addSp delSp modSp mod">
        <pc:chgData name="Avireet Kaur" userId="968a286826522203" providerId="LiveId" clId="{3BFBE47C-12C1-4300-B780-4F1682F8F878}" dt="2024-05-14T16:08:56.459" v="598" actId="20577"/>
        <pc:sldMkLst>
          <pc:docMk/>
          <pc:sldMk cId="0" sldId="314"/>
        </pc:sldMkLst>
        <pc:spChg chg="mod">
          <ac:chgData name="Avireet Kaur" userId="968a286826522203" providerId="LiveId" clId="{3BFBE47C-12C1-4300-B780-4F1682F8F878}" dt="2024-05-14T16:08:56.459" v="598" actId="20577"/>
          <ac:spMkLst>
            <pc:docMk/>
            <pc:sldMk cId="0" sldId="314"/>
            <ac:spMk id="2" creationId="{00000000-0000-0000-0000-000000000000}"/>
          </ac:spMkLst>
        </pc:spChg>
        <pc:spChg chg="del">
          <ac:chgData name="Avireet Kaur" userId="968a286826522203" providerId="LiveId" clId="{3BFBE47C-12C1-4300-B780-4F1682F8F878}" dt="2024-05-14T16:08:37.361" v="592" actId="478"/>
          <ac:spMkLst>
            <pc:docMk/>
            <pc:sldMk cId="0" sldId="314"/>
            <ac:spMk id="3" creationId="{00000000-0000-0000-0000-000000000000}"/>
          </ac:spMkLst>
        </pc:spChg>
        <pc:picChg chg="add mod">
          <ac:chgData name="Avireet Kaur" userId="968a286826522203" providerId="LiveId" clId="{3BFBE47C-12C1-4300-B780-4F1682F8F878}" dt="2024-05-14T16:08:40.867" v="594" actId="1076"/>
          <ac:picMkLst>
            <pc:docMk/>
            <pc:sldMk cId="0" sldId="314"/>
            <ac:picMk id="7" creationId="{D0B03D4D-BC71-34CC-13B1-D16823703637}"/>
          </ac:picMkLst>
        </pc:picChg>
        <pc:picChg chg="del">
          <ac:chgData name="Avireet Kaur" userId="968a286826522203" providerId="LiveId" clId="{3BFBE47C-12C1-4300-B780-4F1682F8F878}" dt="2024-05-14T16:08:34.593" v="591" actId="478"/>
          <ac:picMkLst>
            <pc:docMk/>
            <pc:sldMk cId="0" sldId="314"/>
            <ac:picMk id="8" creationId="{1534D96D-969F-5D3C-11C6-AB992FB5F4B8}"/>
          </ac:picMkLst>
        </pc:picChg>
      </pc:sldChg>
      <pc:sldChg chg="addSp delSp modSp mod">
        <pc:chgData name="Avireet Kaur" userId="968a286826522203" providerId="LiveId" clId="{3BFBE47C-12C1-4300-B780-4F1682F8F878}" dt="2024-05-14T16:10:15.954" v="605" actId="1076"/>
        <pc:sldMkLst>
          <pc:docMk/>
          <pc:sldMk cId="0" sldId="315"/>
        </pc:sldMkLst>
        <pc:spChg chg="mod">
          <ac:chgData name="Avireet Kaur" userId="968a286826522203" providerId="LiveId" clId="{3BFBE47C-12C1-4300-B780-4F1682F8F878}" dt="2024-05-14T16:10:12.970" v="604" actId="20577"/>
          <ac:spMkLst>
            <pc:docMk/>
            <pc:sldMk cId="0" sldId="315"/>
            <ac:spMk id="2" creationId="{00000000-0000-0000-0000-000000000000}"/>
          </ac:spMkLst>
        </pc:spChg>
        <pc:spChg chg="del">
          <ac:chgData name="Avireet Kaur" userId="968a286826522203" providerId="LiveId" clId="{3BFBE47C-12C1-4300-B780-4F1682F8F878}" dt="2024-05-14T16:09:03.112" v="600" actId="478"/>
          <ac:spMkLst>
            <pc:docMk/>
            <pc:sldMk cId="0" sldId="315"/>
            <ac:spMk id="3" creationId="{00000000-0000-0000-0000-000000000000}"/>
          </ac:spMkLst>
        </pc:spChg>
        <pc:picChg chg="del">
          <ac:chgData name="Avireet Kaur" userId="968a286826522203" providerId="LiveId" clId="{3BFBE47C-12C1-4300-B780-4F1682F8F878}" dt="2024-05-14T16:09:00.926" v="599" actId="478"/>
          <ac:picMkLst>
            <pc:docMk/>
            <pc:sldMk cId="0" sldId="315"/>
            <ac:picMk id="7" creationId="{CEFD9E1B-B0A5-FE2F-22CB-455B4268CB89}"/>
          </ac:picMkLst>
        </pc:picChg>
        <pc:picChg chg="add mod">
          <ac:chgData name="Avireet Kaur" userId="968a286826522203" providerId="LiveId" clId="{3BFBE47C-12C1-4300-B780-4F1682F8F878}" dt="2024-05-14T16:10:15.954" v="605" actId="1076"/>
          <ac:picMkLst>
            <pc:docMk/>
            <pc:sldMk cId="0" sldId="315"/>
            <ac:picMk id="8" creationId="{556A6E83-2623-84F1-DCB9-424F980E8DF1}"/>
          </ac:picMkLst>
        </pc:picChg>
      </pc:sldChg>
      <pc:sldChg chg="addSp delSp modSp mod">
        <pc:chgData name="Avireet Kaur" userId="968a286826522203" providerId="LiveId" clId="{3BFBE47C-12C1-4300-B780-4F1682F8F878}" dt="2024-05-14T16:11:01.479" v="617" actId="22"/>
        <pc:sldMkLst>
          <pc:docMk/>
          <pc:sldMk cId="0" sldId="317"/>
        </pc:sldMkLst>
        <pc:spChg chg="mod">
          <ac:chgData name="Avireet Kaur" userId="968a286826522203" providerId="LiveId" clId="{3BFBE47C-12C1-4300-B780-4F1682F8F878}" dt="2024-05-14T16:10:47.855" v="616" actId="20577"/>
          <ac:spMkLst>
            <pc:docMk/>
            <pc:sldMk cId="0" sldId="317"/>
            <ac:spMk id="2" creationId="{00000000-0000-0000-0000-000000000000}"/>
          </ac:spMkLst>
        </pc:spChg>
        <pc:spChg chg="del">
          <ac:chgData name="Avireet Kaur" userId="968a286826522203" providerId="LiveId" clId="{3BFBE47C-12C1-4300-B780-4F1682F8F878}" dt="2024-05-14T16:10:46.440" v="614" actId="478"/>
          <ac:spMkLst>
            <pc:docMk/>
            <pc:sldMk cId="0" sldId="317"/>
            <ac:spMk id="3" creationId="{00000000-0000-0000-0000-000000000000}"/>
          </ac:spMkLst>
        </pc:spChg>
        <pc:picChg chg="del">
          <ac:chgData name="Avireet Kaur" userId="968a286826522203" providerId="LiveId" clId="{3BFBE47C-12C1-4300-B780-4F1682F8F878}" dt="2024-05-14T16:10:42.044" v="612" actId="478"/>
          <ac:picMkLst>
            <pc:docMk/>
            <pc:sldMk cId="0" sldId="317"/>
            <ac:picMk id="7" creationId="{051423CD-4258-89D6-990B-E96FB5900594}"/>
          </ac:picMkLst>
        </pc:picChg>
        <pc:picChg chg="add">
          <ac:chgData name="Avireet Kaur" userId="968a286826522203" providerId="LiveId" clId="{3BFBE47C-12C1-4300-B780-4F1682F8F878}" dt="2024-05-14T16:11:01.479" v="617" actId="22"/>
          <ac:picMkLst>
            <pc:docMk/>
            <pc:sldMk cId="0" sldId="317"/>
            <ac:picMk id="8" creationId="{DF88712C-B956-EAB5-4A52-0ECF13F9942B}"/>
          </ac:picMkLst>
        </pc:picChg>
      </pc:sldChg>
      <pc:sldChg chg="addSp delSp modSp mod">
        <pc:chgData name="Avireet Kaur" userId="968a286826522203" providerId="LiveId" clId="{3BFBE47C-12C1-4300-B780-4F1682F8F878}" dt="2024-05-14T16:10:38.582" v="611" actId="22"/>
        <pc:sldMkLst>
          <pc:docMk/>
          <pc:sldMk cId="0" sldId="318"/>
        </pc:sldMkLst>
        <pc:spChg chg="mod">
          <ac:chgData name="Avireet Kaur" userId="968a286826522203" providerId="LiveId" clId="{3BFBE47C-12C1-4300-B780-4F1682F8F878}" dt="2024-05-14T16:10:24.053" v="609" actId="20577"/>
          <ac:spMkLst>
            <pc:docMk/>
            <pc:sldMk cId="0" sldId="318"/>
            <ac:spMk id="2" creationId="{00000000-0000-0000-0000-000000000000}"/>
          </ac:spMkLst>
        </pc:spChg>
        <pc:spChg chg="del">
          <ac:chgData name="Avireet Kaur" userId="968a286826522203" providerId="LiveId" clId="{3BFBE47C-12C1-4300-B780-4F1682F8F878}" dt="2024-05-14T16:10:26.925" v="610" actId="478"/>
          <ac:spMkLst>
            <pc:docMk/>
            <pc:sldMk cId="0" sldId="318"/>
            <ac:spMk id="3" creationId="{00000000-0000-0000-0000-000000000000}"/>
          </ac:spMkLst>
        </pc:spChg>
        <pc:picChg chg="add">
          <ac:chgData name="Avireet Kaur" userId="968a286826522203" providerId="LiveId" clId="{3BFBE47C-12C1-4300-B780-4F1682F8F878}" dt="2024-05-14T16:10:38.582" v="611" actId="22"/>
          <ac:picMkLst>
            <pc:docMk/>
            <pc:sldMk cId="0" sldId="318"/>
            <ac:picMk id="7" creationId="{119425A5-D82D-D190-A3A6-5CA05390D372}"/>
          </ac:picMkLst>
        </pc:picChg>
        <pc:picChg chg="del">
          <ac:chgData name="Avireet Kaur" userId="968a286826522203" providerId="LiveId" clId="{3BFBE47C-12C1-4300-B780-4F1682F8F878}" dt="2024-05-14T16:10:20.533" v="606" actId="478"/>
          <ac:picMkLst>
            <pc:docMk/>
            <pc:sldMk cId="0" sldId="318"/>
            <ac:picMk id="8" creationId="{BD4BE0E4-02D1-F773-B106-0AE7D8BD5478}"/>
          </ac:picMkLst>
        </pc:picChg>
      </pc:sldChg>
      <pc:sldChg chg="addSp delSp modSp mod">
        <pc:chgData name="Avireet Kaur" userId="968a286826522203" providerId="LiveId" clId="{3BFBE47C-12C1-4300-B780-4F1682F8F878}" dt="2024-05-14T16:14:21.530" v="649" actId="1036"/>
        <pc:sldMkLst>
          <pc:docMk/>
          <pc:sldMk cId="0" sldId="319"/>
        </pc:sldMkLst>
        <pc:spChg chg="mod">
          <ac:chgData name="Avireet Kaur" userId="968a286826522203" providerId="LiveId" clId="{3BFBE47C-12C1-4300-B780-4F1682F8F878}" dt="2024-05-14T16:14:21.530" v="649" actId="1036"/>
          <ac:spMkLst>
            <pc:docMk/>
            <pc:sldMk cId="0" sldId="319"/>
            <ac:spMk id="2" creationId="{00000000-0000-0000-0000-000000000000}"/>
          </ac:spMkLst>
        </pc:spChg>
        <pc:spChg chg="del">
          <ac:chgData name="Avireet Kaur" userId="968a286826522203" providerId="LiveId" clId="{3BFBE47C-12C1-4300-B780-4F1682F8F878}" dt="2024-05-14T16:14:02.401" v="647" actId="478"/>
          <ac:spMkLst>
            <pc:docMk/>
            <pc:sldMk cId="0" sldId="319"/>
            <ac:spMk id="3" creationId="{00000000-0000-0000-0000-000000000000}"/>
          </ac:spMkLst>
        </pc:spChg>
        <pc:picChg chg="add">
          <ac:chgData name="Avireet Kaur" userId="968a286826522203" providerId="LiveId" clId="{3BFBE47C-12C1-4300-B780-4F1682F8F878}" dt="2024-05-14T16:14:18.761" v="648" actId="22"/>
          <ac:picMkLst>
            <pc:docMk/>
            <pc:sldMk cId="0" sldId="319"/>
            <ac:picMk id="7" creationId="{D51CF1DF-E3D6-2945-A4A8-77BCA41E6C2C}"/>
          </ac:picMkLst>
        </pc:picChg>
        <pc:picChg chg="del">
          <ac:chgData name="Avireet Kaur" userId="968a286826522203" providerId="LiveId" clId="{3BFBE47C-12C1-4300-B780-4F1682F8F878}" dt="2024-05-14T16:13:58.750" v="645" actId="478"/>
          <ac:picMkLst>
            <pc:docMk/>
            <pc:sldMk cId="0" sldId="319"/>
            <ac:picMk id="10" creationId="{A6B26F00-3357-F822-0F6C-EE5DBFBFDB66}"/>
          </ac:picMkLst>
        </pc:picChg>
      </pc:sldChg>
      <pc:sldChg chg="addSp delSp modSp mod">
        <pc:chgData name="Avireet Kaur" userId="968a286826522203" providerId="LiveId" clId="{3BFBE47C-12C1-4300-B780-4F1682F8F878}" dt="2024-05-14T16:15:02.416" v="657" actId="1076"/>
        <pc:sldMkLst>
          <pc:docMk/>
          <pc:sldMk cId="2404472130" sldId="321"/>
        </pc:sldMkLst>
        <pc:spChg chg="mod">
          <ac:chgData name="Avireet Kaur" userId="968a286826522203" providerId="LiveId" clId="{3BFBE47C-12C1-4300-B780-4F1682F8F878}" dt="2024-05-14T16:14:28.427" v="652" actId="20577"/>
          <ac:spMkLst>
            <pc:docMk/>
            <pc:sldMk cId="2404472130" sldId="321"/>
            <ac:spMk id="2" creationId="{5C631B0E-1E82-648D-2315-339AB16686A2}"/>
          </ac:spMkLst>
        </pc:spChg>
        <pc:picChg chg="del">
          <ac:chgData name="Avireet Kaur" userId="968a286826522203" providerId="LiveId" clId="{3BFBE47C-12C1-4300-B780-4F1682F8F878}" dt="2024-05-14T16:14:25.623" v="650" actId="478"/>
          <ac:picMkLst>
            <pc:docMk/>
            <pc:sldMk cId="2404472130" sldId="321"/>
            <ac:picMk id="6" creationId="{BD3FC5F1-3F74-A27F-512E-256A13280599}"/>
          </ac:picMkLst>
        </pc:picChg>
        <pc:picChg chg="add mod">
          <ac:chgData name="Avireet Kaur" userId="968a286826522203" providerId="LiveId" clId="{3BFBE47C-12C1-4300-B780-4F1682F8F878}" dt="2024-05-14T16:14:43.146" v="654" actId="1076"/>
          <ac:picMkLst>
            <pc:docMk/>
            <pc:sldMk cId="2404472130" sldId="321"/>
            <ac:picMk id="7" creationId="{05D81328-7181-331D-A0CB-BF903710B877}"/>
          </ac:picMkLst>
        </pc:picChg>
        <pc:picChg chg="add mod">
          <ac:chgData name="Avireet Kaur" userId="968a286826522203" providerId="LiveId" clId="{3BFBE47C-12C1-4300-B780-4F1682F8F878}" dt="2024-05-14T16:15:02.416" v="657" actId="1076"/>
          <ac:picMkLst>
            <pc:docMk/>
            <pc:sldMk cId="2404472130" sldId="321"/>
            <ac:picMk id="9" creationId="{5C1ED841-B1E2-FDBF-1485-7422E92A75A8}"/>
          </ac:picMkLst>
        </pc:picChg>
      </pc:sldChg>
      <pc:sldChg chg="del">
        <pc:chgData name="Avireet Kaur" userId="968a286826522203" providerId="LiveId" clId="{3BFBE47C-12C1-4300-B780-4F1682F8F878}" dt="2024-05-14T16:15:42.543" v="662" actId="47"/>
        <pc:sldMkLst>
          <pc:docMk/>
          <pc:sldMk cId="3517047286" sldId="322"/>
        </pc:sldMkLst>
      </pc:sldChg>
      <pc:sldChg chg="del">
        <pc:chgData name="Avireet Kaur" userId="968a286826522203" providerId="LiveId" clId="{3BFBE47C-12C1-4300-B780-4F1682F8F878}" dt="2024-05-14T16:15:42.543" v="662" actId="47"/>
        <pc:sldMkLst>
          <pc:docMk/>
          <pc:sldMk cId="1687677800" sldId="323"/>
        </pc:sldMkLst>
      </pc:sldChg>
      <pc:sldChg chg="addSp delSp modSp mod">
        <pc:chgData name="Avireet Kaur" userId="968a286826522203" providerId="LiveId" clId="{3BFBE47C-12C1-4300-B780-4F1682F8F878}" dt="2024-05-14T16:15:32.831" v="661" actId="20577"/>
        <pc:sldMkLst>
          <pc:docMk/>
          <pc:sldMk cId="2300682464" sldId="324"/>
        </pc:sldMkLst>
        <pc:spChg chg="mod">
          <ac:chgData name="Avireet Kaur" userId="968a286826522203" providerId="LiveId" clId="{3BFBE47C-12C1-4300-B780-4F1682F8F878}" dt="2024-05-14T16:15:32.831" v="661" actId="20577"/>
          <ac:spMkLst>
            <pc:docMk/>
            <pc:sldMk cId="2300682464" sldId="324"/>
            <ac:spMk id="2" creationId="{AF158079-C5AC-0DD4-67E4-F4BD1C35C563}"/>
          </ac:spMkLst>
        </pc:spChg>
        <pc:picChg chg="del">
          <ac:chgData name="Avireet Kaur" userId="968a286826522203" providerId="LiveId" clId="{3BFBE47C-12C1-4300-B780-4F1682F8F878}" dt="2024-05-14T16:15:14.897" v="658" actId="478"/>
          <ac:picMkLst>
            <pc:docMk/>
            <pc:sldMk cId="2300682464" sldId="324"/>
            <ac:picMk id="6" creationId="{C5D766DE-32A0-4398-73F6-E249D83618F5}"/>
          </ac:picMkLst>
        </pc:picChg>
        <pc:picChg chg="add">
          <ac:chgData name="Avireet Kaur" userId="968a286826522203" providerId="LiveId" clId="{3BFBE47C-12C1-4300-B780-4F1682F8F878}" dt="2024-05-14T16:15:30.580" v="660" actId="22"/>
          <ac:picMkLst>
            <pc:docMk/>
            <pc:sldMk cId="2300682464" sldId="324"/>
            <ac:picMk id="7" creationId="{8BF9CC38-10A9-3672-F09A-463204E63C7A}"/>
          </ac:picMkLst>
        </pc:picChg>
      </pc:sldChg>
      <pc:sldChg chg="del">
        <pc:chgData name="Avireet Kaur" userId="968a286826522203" providerId="LiveId" clId="{3BFBE47C-12C1-4300-B780-4F1682F8F878}" dt="2024-05-14T16:15:42.543" v="662" actId="47"/>
        <pc:sldMkLst>
          <pc:docMk/>
          <pc:sldMk cId="2864989356" sldId="326"/>
        </pc:sldMkLst>
      </pc:sldChg>
      <pc:sldChg chg="addSp delSp modSp new mod">
        <pc:chgData name="Avireet Kaur" userId="968a286826522203" providerId="LiveId" clId="{3BFBE47C-12C1-4300-B780-4F1682F8F878}" dt="2024-05-14T16:20:04.600" v="710" actId="14100"/>
        <pc:sldMkLst>
          <pc:docMk/>
          <pc:sldMk cId="1086954551" sldId="327"/>
        </pc:sldMkLst>
        <pc:spChg chg="mod">
          <ac:chgData name="Avireet Kaur" userId="968a286826522203" providerId="LiveId" clId="{3BFBE47C-12C1-4300-B780-4F1682F8F878}" dt="2024-05-14T16:15:50.242" v="663" actId="113"/>
          <ac:spMkLst>
            <pc:docMk/>
            <pc:sldMk cId="1086954551" sldId="327"/>
            <ac:spMk id="2" creationId="{15B2F1BE-B394-B381-A56F-1BBC0CAD20E0}"/>
          </ac:spMkLst>
        </pc:spChg>
        <pc:spChg chg="mod">
          <ac:chgData name="Avireet Kaur" userId="968a286826522203" providerId="LiveId" clId="{3BFBE47C-12C1-4300-B780-4F1682F8F878}" dt="2024-05-14T16:20:04.600" v="710" actId="14100"/>
          <ac:spMkLst>
            <pc:docMk/>
            <pc:sldMk cId="1086954551" sldId="327"/>
            <ac:spMk id="3" creationId="{95458B06-9A03-5734-0578-42597BE31645}"/>
          </ac:spMkLst>
        </pc:spChg>
        <pc:spChg chg="add">
          <ac:chgData name="Avireet Kaur" userId="968a286826522203" providerId="LiveId" clId="{3BFBE47C-12C1-4300-B780-4F1682F8F878}" dt="2024-05-14T16:18:33.916" v="677"/>
          <ac:spMkLst>
            <pc:docMk/>
            <pc:sldMk cId="1086954551" sldId="327"/>
            <ac:spMk id="6" creationId="{249E4CA1-61FC-8D3C-F59B-B3BC318EFC08}"/>
          </ac:spMkLst>
        </pc:spChg>
        <pc:spChg chg="add">
          <ac:chgData name="Avireet Kaur" userId="968a286826522203" providerId="LiveId" clId="{3BFBE47C-12C1-4300-B780-4F1682F8F878}" dt="2024-05-14T16:18:33.916" v="677"/>
          <ac:spMkLst>
            <pc:docMk/>
            <pc:sldMk cId="1086954551" sldId="327"/>
            <ac:spMk id="7" creationId="{7449C11B-5DE5-2F27-C1B0-DF47A6195BF1}"/>
          </ac:spMkLst>
        </pc:spChg>
        <pc:spChg chg="add">
          <ac:chgData name="Avireet Kaur" userId="968a286826522203" providerId="LiveId" clId="{3BFBE47C-12C1-4300-B780-4F1682F8F878}" dt="2024-05-14T16:18:33.916" v="677"/>
          <ac:spMkLst>
            <pc:docMk/>
            <pc:sldMk cId="1086954551" sldId="327"/>
            <ac:spMk id="8" creationId="{4AD2012A-6324-4625-B402-DEC8B1BF7E5E}"/>
          </ac:spMkLst>
        </pc:spChg>
        <pc:spChg chg="add del mod">
          <ac:chgData name="Avireet Kaur" userId="968a286826522203" providerId="LiveId" clId="{3BFBE47C-12C1-4300-B780-4F1682F8F878}" dt="2024-05-14T16:18:59.063" v="686"/>
          <ac:spMkLst>
            <pc:docMk/>
            <pc:sldMk cId="1086954551" sldId="327"/>
            <ac:spMk id="9" creationId="{957DFBA5-AF59-5A12-13B2-8B01AEE31CDC}"/>
          </ac:spMkLst>
        </pc:spChg>
        <pc:spChg chg="add">
          <ac:chgData name="Avireet Kaur" userId="968a286826522203" providerId="LiveId" clId="{3BFBE47C-12C1-4300-B780-4F1682F8F878}" dt="2024-05-14T16:18:42.720" v="680"/>
          <ac:spMkLst>
            <pc:docMk/>
            <pc:sldMk cId="1086954551" sldId="327"/>
            <ac:spMk id="10" creationId="{050B0DAF-E9A0-6005-D298-F9E096B75A57}"/>
          </ac:spMkLst>
        </pc:spChg>
        <pc:spChg chg="add">
          <ac:chgData name="Avireet Kaur" userId="968a286826522203" providerId="LiveId" clId="{3BFBE47C-12C1-4300-B780-4F1682F8F878}" dt="2024-05-14T16:18:42.720" v="680"/>
          <ac:spMkLst>
            <pc:docMk/>
            <pc:sldMk cId="1086954551" sldId="327"/>
            <ac:spMk id="11" creationId="{E267713C-4706-D2F1-5B7E-4EF01C1CC1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715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rawpixel.com/search/recruit" TargetMode="External"/><Relationship Id="rId2" Type="http://schemas.openxmlformats.org/officeDocument/2006/relationships/image" Target="../media/image3.1"/><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IN" sz="4400" b="1" i="0" u="none" strike="noStrike" cap="none" dirty="0">
                <a:solidFill>
                  <a:srgbClr val="FF0000"/>
                </a:solidFill>
                <a:latin typeface="Candara"/>
                <a:ea typeface="Candara"/>
                <a:cs typeface="Candara"/>
                <a:sym typeface="Candara"/>
              </a:rPr>
              <a:t>Campus Recruitment </a:t>
            </a:r>
          </a:p>
          <a:p>
            <a:pPr marL="0" marR="0" lvl="0" indent="0" algn="ctr" rtl="0">
              <a:spcBef>
                <a:spcPts val="0"/>
              </a:spcBef>
              <a:spcAft>
                <a:spcPts val="0"/>
              </a:spcAft>
              <a:buNone/>
            </a:pPr>
            <a:r>
              <a:rPr lang="en-IN" sz="4400" b="1" i="0" u="none" strike="noStrike" cap="none" dirty="0">
                <a:solidFill>
                  <a:srgbClr val="FF0000"/>
                </a:solidFill>
                <a:latin typeface="Candara"/>
                <a:ea typeface="Candara"/>
                <a:cs typeface="Candara"/>
                <a:sym typeface="Candara"/>
              </a:rPr>
              <a:t>Prediction</a:t>
            </a:r>
            <a:endParaRPr sz="44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lang="en-IN" sz="3200" dirty="0"/>
          </a:p>
          <a:p>
            <a:pPr marL="0" marR="0" lvl="0" indent="0" algn="ctr" rtl="0">
              <a:spcBef>
                <a:spcPts val="0"/>
              </a:spcBef>
              <a:spcAft>
                <a:spcPts val="0"/>
              </a:spcAft>
              <a:buNone/>
            </a:pPr>
            <a:r>
              <a:rPr lang="en-IN" sz="3200" b="1" i="0" u="none" strike="noStrike" cap="none" dirty="0">
                <a:solidFill>
                  <a:schemeClr val="tx1"/>
                </a:solidFill>
                <a:latin typeface="Candara"/>
                <a:ea typeface="Candara"/>
                <a:cs typeface="Candara"/>
                <a:sym typeface="Candara"/>
              </a:rPr>
              <a:t>Team Members and Roll No:</a:t>
            </a:r>
          </a:p>
          <a:p>
            <a:pPr marL="0" marR="0" lvl="0" indent="0" algn="ctr" rtl="0">
              <a:spcBef>
                <a:spcPts val="0"/>
              </a:spcBef>
              <a:spcAft>
                <a:spcPts val="0"/>
              </a:spcAft>
              <a:buNone/>
            </a:pPr>
            <a:r>
              <a:rPr lang="en-IN" sz="3200" b="1" dirty="0">
                <a:solidFill>
                  <a:srgbClr val="FF0000"/>
                </a:solidFill>
                <a:latin typeface="Candara"/>
                <a:ea typeface="Candara"/>
                <a:cs typeface="Candara"/>
                <a:sym typeface="Candara"/>
              </a:rPr>
              <a:t>Charvi Bansal(2210990236)</a:t>
            </a:r>
            <a:endParaRPr lang="en-IN"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IN" sz="3200" b="1" dirty="0">
                <a:solidFill>
                  <a:srgbClr val="FF0000"/>
                </a:solidFill>
                <a:latin typeface="Candara"/>
                <a:ea typeface="Candara"/>
                <a:cs typeface="Candara"/>
                <a:sym typeface="Candara"/>
              </a:rPr>
              <a:t>Bhavika Arora (2210990220)</a:t>
            </a:r>
          </a:p>
          <a:p>
            <a:pPr marL="0" marR="0" lvl="0" indent="0" algn="ctr" rtl="0">
              <a:spcBef>
                <a:spcPts val="0"/>
              </a:spcBef>
              <a:spcAft>
                <a:spcPts val="0"/>
              </a:spcAft>
              <a:buNone/>
            </a:pPr>
            <a:r>
              <a:rPr lang="en-IN" sz="3200" b="1" dirty="0">
                <a:solidFill>
                  <a:srgbClr val="FF0000"/>
                </a:solidFill>
                <a:latin typeface="Candara"/>
                <a:ea typeface="Candara"/>
                <a:cs typeface="Candara"/>
                <a:sym typeface="Candara"/>
              </a:rPr>
              <a:t>Avireet Kaur</a:t>
            </a:r>
            <a:r>
              <a:rPr lang="en-IN" sz="3200" b="1" i="0" u="none" strike="noStrike" cap="none" dirty="0">
                <a:solidFill>
                  <a:srgbClr val="FF0000"/>
                </a:solidFill>
                <a:latin typeface="Candara"/>
                <a:ea typeface="Candara"/>
                <a:cs typeface="Candara"/>
                <a:sym typeface="Candara"/>
              </a:rPr>
              <a:t>(2210990202)</a:t>
            </a:r>
          </a:p>
          <a:p>
            <a:pPr marL="0" marR="0" lvl="0" indent="0" algn="ctr" rtl="0">
              <a:spcBef>
                <a:spcPts val="0"/>
              </a:spcBef>
              <a:spcAft>
                <a:spcPts val="0"/>
              </a:spcAft>
              <a:buNone/>
            </a:pPr>
            <a:r>
              <a:rPr lang="en-IN" sz="3200" b="1" dirty="0">
                <a:solidFill>
                  <a:srgbClr val="FF0000"/>
                </a:solidFill>
                <a:latin typeface="Candara"/>
                <a:ea typeface="Candara"/>
                <a:cs typeface="Candara"/>
                <a:sym typeface="Candara"/>
              </a:rPr>
              <a:t>Avantika(2210990197) </a:t>
            </a:r>
            <a:endParaRPr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pic>
        <p:nvPicPr>
          <p:cNvPr id="6" name="Picture 5">
            <a:extLst>
              <a:ext uri="{FF2B5EF4-FFF2-40B4-BE49-F238E27FC236}">
                <a16:creationId xmlns:a16="http://schemas.microsoft.com/office/drawing/2014/main" id="{C54AE545-C9AF-9591-1E8B-C92E3D7F3854}"/>
              </a:ext>
            </a:extLst>
          </p:cNvPr>
          <p:cNvPicPr>
            <a:picLocks noChangeAspect="1"/>
          </p:cNvPicPr>
          <p:nvPr/>
        </p:nvPicPr>
        <p:blipFill rotWithShape="1">
          <a:blip r:embed="rId2"/>
          <a:srcRect t="2752"/>
          <a:stretch/>
        </p:blipFill>
        <p:spPr>
          <a:xfrm>
            <a:off x="0" y="1315616"/>
            <a:ext cx="9144000" cy="43498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pic>
        <p:nvPicPr>
          <p:cNvPr id="6" name="Picture 5">
            <a:extLst>
              <a:ext uri="{FF2B5EF4-FFF2-40B4-BE49-F238E27FC236}">
                <a16:creationId xmlns:a16="http://schemas.microsoft.com/office/drawing/2014/main" id="{76D271B0-40CC-E018-92D8-019DA36E5A47}"/>
              </a:ext>
            </a:extLst>
          </p:cNvPr>
          <p:cNvPicPr>
            <a:picLocks noChangeAspect="1"/>
          </p:cNvPicPr>
          <p:nvPr/>
        </p:nvPicPr>
        <p:blipFill rotWithShape="1">
          <a:blip r:embed="rId2"/>
          <a:srcRect r="5000"/>
          <a:stretch/>
        </p:blipFill>
        <p:spPr>
          <a:xfrm>
            <a:off x="242596" y="838200"/>
            <a:ext cx="8201608" cy="580755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pic>
        <p:nvPicPr>
          <p:cNvPr id="6" name="Picture 5">
            <a:extLst>
              <a:ext uri="{FF2B5EF4-FFF2-40B4-BE49-F238E27FC236}">
                <a16:creationId xmlns:a16="http://schemas.microsoft.com/office/drawing/2014/main" id="{B6097E6F-4A85-BB7E-AE35-489541D05CBA}"/>
              </a:ext>
            </a:extLst>
          </p:cNvPr>
          <p:cNvPicPr>
            <a:picLocks noChangeAspect="1"/>
          </p:cNvPicPr>
          <p:nvPr/>
        </p:nvPicPr>
        <p:blipFill>
          <a:blip r:embed="rId2"/>
          <a:stretch>
            <a:fillRect/>
          </a:stretch>
        </p:blipFill>
        <p:spPr>
          <a:xfrm>
            <a:off x="0" y="2207657"/>
            <a:ext cx="9144000" cy="24426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pic>
        <p:nvPicPr>
          <p:cNvPr id="6" name="Picture 5">
            <a:extLst>
              <a:ext uri="{FF2B5EF4-FFF2-40B4-BE49-F238E27FC236}">
                <a16:creationId xmlns:a16="http://schemas.microsoft.com/office/drawing/2014/main" id="{4DD3F186-6150-0B38-2E7C-0BC08381A782}"/>
              </a:ext>
            </a:extLst>
          </p:cNvPr>
          <p:cNvPicPr>
            <a:picLocks noChangeAspect="1"/>
          </p:cNvPicPr>
          <p:nvPr/>
        </p:nvPicPr>
        <p:blipFill>
          <a:blip r:embed="rId2"/>
          <a:stretch>
            <a:fillRect/>
          </a:stretch>
        </p:blipFill>
        <p:spPr>
          <a:xfrm>
            <a:off x="0" y="1712697"/>
            <a:ext cx="9144000" cy="343260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pic>
        <p:nvPicPr>
          <p:cNvPr id="6" name="Picture 5">
            <a:extLst>
              <a:ext uri="{FF2B5EF4-FFF2-40B4-BE49-F238E27FC236}">
                <a16:creationId xmlns:a16="http://schemas.microsoft.com/office/drawing/2014/main" id="{38196329-8E7B-FE54-6E49-9BA5B5BDCB49}"/>
              </a:ext>
            </a:extLst>
          </p:cNvPr>
          <p:cNvPicPr>
            <a:picLocks noChangeAspect="1"/>
          </p:cNvPicPr>
          <p:nvPr/>
        </p:nvPicPr>
        <p:blipFill>
          <a:blip r:embed="rId2"/>
          <a:stretch>
            <a:fillRect/>
          </a:stretch>
        </p:blipFill>
        <p:spPr>
          <a:xfrm>
            <a:off x="0" y="838200"/>
            <a:ext cx="9144000" cy="58379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pic>
        <p:nvPicPr>
          <p:cNvPr id="6" name="Picture 5">
            <a:extLst>
              <a:ext uri="{FF2B5EF4-FFF2-40B4-BE49-F238E27FC236}">
                <a16:creationId xmlns:a16="http://schemas.microsoft.com/office/drawing/2014/main" id="{DF3C3DC1-A514-A285-AE5E-AF01144B1A54}"/>
              </a:ext>
            </a:extLst>
          </p:cNvPr>
          <p:cNvPicPr>
            <a:picLocks noChangeAspect="1"/>
          </p:cNvPicPr>
          <p:nvPr/>
        </p:nvPicPr>
        <p:blipFill>
          <a:blip r:embed="rId2"/>
          <a:stretch>
            <a:fillRect/>
          </a:stretch>
        </p:blipFill>
        <p:spPr>
          <a:xfrm>
            <a:off x="457200" y="838200"/>
            <a:ext cx="8367147" cy="5883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pic>
        <p:nvPicPr>
          <p:cNvPr id="6" name="Picture 5">
            <a:extLst>
              <a:ext uri="{FF2B5EF4-FFF2-40B4-BE49-F238E27FC236}">
                <a16:creationId xmlns:a16="http://schemas.microsoft.com/office/drawing/2014/main" id="{E51950F6-B718-40A4-49AA-4959E104F69B}"/>
              </a:ext>
            </a:extLst>
          </p:cNvPr>
          <p:cNvPicPr>
            <a:picLocks noChangeAspect="1"/>
          </p:cNvPicPr>
          <p:nvPr/>
        </p:nvPicPr>
        <p:blipFill>
          <a:blip r:embed="rId2"/>
          <a:stretch>
            <a:fillRect/>
          </a:stretch>
        </p:blipFill>
        <p:spPr>
          <a:xfrm>
            <a:off x="0" y="1812209"/>
            <a:ext cx="9144000" cy="327090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pic>
        <p:nvPicPr>
          <p:cNvPr id="7" name="Picture 6">
            <a:extLst>
              <a:ext uri="{FF2B5EF4-FFF2-40B4-BE49-F238E27FC236}">
                <a16:creationId xmlns:a16="http://schemas.microsoft.com/office/drawing/2014/main" id="{D592675F-8498-12DC-F93E-AFF79931A232}"/>
              </a:ext>
            </a:extLst>
          </p:cNvPr>
          <p:cNvPicPr>
            <a:picLocks noChangeAspect="1"/>
          </p:cNvPicPr>
          <p:nvPr/>
        </p:nvPicPr>
        <p:blipFill>
          <a:blip r:embed="rId2"/>
          <a:stretch>
            <a:fillRect/>
          </a:stretch>
        </p:blipFill>
        <p:spPr>
          <a:xfrm>
            <a:off x="0" y="1331303"/>
            <a:ext cx="9144000" cy="419539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pic>
        <p:nvPicPr>
          <p:cNvPr id="6" name="Picture 5">
            <a:extLst>
              <a:ext uri="{FF2B5EF4-FFF2-40B4-BE49-F238E27FC236}">
                <a16:creationId xmlns:a16="http://schemas.microsoft.com/office/drawing/2014/main" id="{F9DAB0AE-EEBE-39D7-148B-225E2CB2FE7E}"/>
              </a:ext>
            </a:extLst>
          </p:cNvPr>
          <p:cNvPicPr>
            <a:picLocks noChangeAspect="1"/>
          </p:cNvPicPr>
          <p:nvPr/>
        </p:nvPicPr>
        <p:blipFill>
          <a:blip r:embed="rId2"/>
          <a:stretch>
            <a:fillRect/>
          </a:stretch>
        </p:blipFill>
        <p:spPr>
          <a:xfrm>
            <a:off x="0" y="897529"/>
            <a:ext cx="9144000" cy="545882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pic>
        <p:nvPicPr>
          <p:cNvPr id="8" name="Picture 7">
            <a:extLst>
              <a:ext uri="{FF2B5EF4-FFF2-40B4-BE49-F238E27FC236}">
                <a16:creationId xmlns:a16="http://schemas.microsoft.com/office/drawing/2014/main" id="{556A6E83-2623-84F1-DCB9-424F980E8DF1}"/>
              </a:ext>
            </a:extLst>
          </p:cNvPr>
          <p:cNvPicPr>
            <a:picLocks noChangeAspect="1"/>
          </p:cNvPicPr>
          <p:nvPr/>
        </p:nvPicPr>
        <p:blipFill>
          <a:blip r:embed="rId2"/>
          <a:stretch>
            <a:fillRect/>
          </a:stretch>
        </p:blipFill>
        <p:spPr>
          <a:xfrm>
            <a:off x="0" y="1125628"/>
            <a:ext cx="9144000" cy="49432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sz="3200" b="1" dirty="0"/>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838200"/>
            <a:ext cx="8229600" cy="5357327"/>
          </a:xfrm>
        </p:spPr>
        <p:txBody>
          <a:bodyPr/>
          <a:lstStyle/>
          <a:p>
            <a:r>
              <a:rPr lang="en-IN" dirty="0"/>
              <a:t>Objective</a:t>
            </a:r>
          </a:p>
          <a:p>
            <a:r>
              <a:rPr lang="en-IN" dirty="0"/>
              <a:t>Introduction</a:t>
            </a:r>
          </a:p>
          <a:p>
            <a:r>
              <a:rPr lang="en-IN" dirty="0"/>
              <a:t>Problem Statement</a:t>
            </a:r>
          </a:p>
          <a:p>
            <a:r>
              <a:rPr lang="en-IN" dirty="0"/>
              <a:t>Methodology, Approach &amp; Techniques</a:t>
            </a:r>
          </a:p>
          <a:p>
            <a:r>
              <a:rPr lang="en-IN" dirty="0"/>
              <a:t>Algorithm</a:t>
            </a:r>
          </a:p>
          <a:p>
            <a:r>
              <a:rPr lang="en-IN" dirty="0"/>
              <a:t>Result </a:t>
            </a:r>
          </a:p>
          <a:p>
            <a:r>
              <a:rPr lang="en-IN" dirty="0"/>
              <a:t>Reference</a:t>
            </a:r>
          </a:p>
          <a:p>
            <a:endParaRPr lang="en-IN" dirty="0"/>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Tree>
    <p:extLst>
      <p:ext uri="{BB962C8B-B14F-4D97-AF65-F5344CB8AC3E}">
        <p14:creationId xmlns:p14="http://schemas.microsoft.com/office/powerpoint/2010/main" val="141215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pic>
        <p:nvPicPr>
          <p:cNvPr id="7" name="Picture 6">
            <a:extLst>
              <a:ext uri="{FF2B5EF4-FFF2-40B4-BE49-F238E27FC236}">
                <a16:creationId xmlns:a16="http://schemas.microsoft.com/office/drawing/2014/main" id="{119425A5-D82D-D190-A3A6-5CA05390D372}"/>
              </a:ext>
            </a:extLst>
          </p:cNvPr>
          <p:cNvPicPr>
            <a:picLocks noChangeAspect="1"/>
          </p:cNvPicPr>
          <p:nvPr/>
        </p:nvPicPr>
        <p:blipFill>
          <a:blip r:embed="rId2"/>
          <a:stretch>
            <a:fillRect/>
          </a:stretch>
        </p:blipFill>
        <p:spPr>
          <a:xfrm>
            <a:off x="0" y="1056849"/>
            <a:ext cx="9144000" cy="474430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pic>
        <p:nvPicPr>
          <p:cNvPr id="8" name="Picture 7">
            <a:extLst>
              <a:ext uri="{FF2B5EF4-FFF2-40B4-BE49-F238E27FC236}">
                <a16:creationId xmlns:a16="http://schemas.microsoft.com/office/drawing/2014/main" id="{DF88712C-B956-EAB5-4A52-0ECF13F9942B}"/>
              </a:ext>
            </a:extLst>
          </p:cNvPr>
          <p:cNvPicPr>
            <a:picLocks noChangeAspect="1"/>
          </p:cNvPicPr>
          <p:nvPr/>
        </p:nvPicPr>
        <p:blipFill>
          <a:blip r:embed="rId2"/>
          <a:stretch>
            <a:fillRect/>
          </a:stretch>
        </p:blipFill>
        <p:spPr>
          <a:xfrm>
            <a:off x="0" y="1879231"/>
            <a:ext cx="9144000" cy="309953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pic>
        <p:nvPicPr>
          <p:cNvPr id="12" name="Picture 11">
            <a:extLst>
              <a:ext uri="{FF2B5EF4-FFF2-40B4-BE49-F238E27FC236}">
                <a16:creationId xmlns:a16="http://schemas.microsoft.com/office/drawing/2014/main" id="{B7C4B3B3-7D67-C68A-D464-A4528C3DE63F}"/>
              </a:ext>
            </a:extLst>
          </p:cNvPr>
          <p:cNvPicPr>
            <a:picLocks noChangeAspect="1"/>
          </p:cNvPicPr>
          <p:nvPr/>
        </p:nvPicPr>
        <p:blipFill rotWithShape="1">
          <a:blip r:embed="rId2"/>
          <a:srcRect l="2987" r="-1" b="15352"/>
          <a:stretch/>
        </p:blipFill>
        <p:spPr>
          <a:xfrm>
            <a:off x="158621" y="847531"/>
            <a:ext cx="8817428" cy="580519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331"/>
            <a:ext cx="6477000" cy="838200"/>
          </a:xfrm>
        </p:spPr>
        <p:txBody>
          <a:bodyPr/>
          <a:lstStyle/>
          <a:p>
            <a:r>
              <a:rPr lang="en-US" dirty="0"/>
              <a:t> </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pic>
        <p:nvPicPr>
          <p:cNvPr id="7" name="Picture 6">
            <a:extLst>
              <a:ext uri="{FF2B5EF4-FFF2-40B4-BE49-F238E27FC236}">
                <a16:creationId xmlns:a16="http://schemas.microsoft.com/office/drawing/2014/main" id="{D51CF1DF-E3D6-2945-A4A8-77BCA41E6C2C}"/>
              </a:ext>
            </a:extLst>
          </p:cNvPr>
          <p:cNvPicPr>
            <a:picLocks noChangeAspect="1"/>
          </p:cNvPicPr>
          <p:nvPr/>
        </p:nvPicPr>
        <p:blipFill>
          <a:blip r:embed="rId2"/>
          <a:stretch>
            <a:fillRect/>
          </a:stretch>
        </p:blipFill>
        <p:spPr>
          <a:xfrm>
            <a:off x="0" y="1520580"/>
            <a:ext cx="9144000" cy="38168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1B0E-1E82-648D-2315-339AB16686A2}"/>
              </a:ext>
            </a:extLst>
          </p:cNvPr>
          <p:cNvSpPr>
            <a:spLocks noGrp="1"/>
          </p:cNvSpPr>
          <p:nvPr>
            <p:ph type="title"/>
          </p:nvPr>
        </p:nvSpPr>
        <p:spPr/>
        <p:txBody>
          <a:bodyPr/>
          <a:lstStyle/>
          <a:p>
            <a:r>
              <a:rPr lang="en-IN" dirty="0"/>
              <a:t> </a:t>
            </a:r>
          </a:p>
        </p:txBody>
      </p:sp>
      <p:sp>
        <p:nvSpPr>
          <p:cNvPr id="4" name="Date Placeholder 3">
            <a:extLst>
              <a:ext uri="{FF2B5EF4-FFF2-40B4-BE49-F238E27FC236}">
                <a16:creationId xmlns:a16="http://schemas.microsoft.com/office/drawing/2014/main" id="{7F23BF26-A37A-D862-246E-CC47C0BF1748}"/>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E5C9327-6FD2-A52B-979C-5F9977850C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pic>
        <p:nvPicPr>
          <p:cNvPr id="7" name="Picture 6">
            <a:extLst>
              <a:ext uri="{FF2B5EF4-FFF2-40B4-BE49-F238E27FC236}">
                <a16:creationId xmlns:a16="http://schemas.microsoft.com/office/drawing/2014/main" id="{05D81328-7181-331D-A0CB-BF903710B877}"/>
              </a:ext>
            </a:extLst>
          </p:cNvPr>
          <p:cNvPicPr>
            <a:picLocks noChangeAspect="1"/>
          </p:cNvPicPr>
          <p:nvPr/>
        </p:nvPicPr>
        <p:blipFill>
          <a:blip r:embed="rId2"/>
          <a:stretch>
            <a:fillRect/>
          </a:stretch>
        </p:blipFill>
        <p:spPr>
          <a:xfrm>
            <a:off x="0" y="838200"/>
            <a:ext cx="9144000" cy="3833479"/>
          </a:xfrm>
          <a:prstGeom prst="rect">
            <a:avLst/>
          </a:prstGeom>
        </p:spPr>
      </p:pic>
      <p:pic>
        <p:nvPicPr>
          <p:cNvPr id="9" name="Picture 8">
            <a:extLst>
              <a:ext uri="{FF2B5EF4-FFF2-40B4-BE49-F238E27FC236}">
                <a16:creationId xmlns:a16="http://schemas.microsoft.com/office/drawing/2014/main" id="{5C1ED841-B1E2-FDBF-1485-7422E92A75A8}"/>
              </a:ext>
            </a:extLst>
          </p:cNvPr>
          <p:cNvPicPr>
            <a:picLocks noChangeAspect="1"/>
          </p:cNvPicPr>
          <p:nvPr/>
        </p:nvPicPr>
        <p:blipFill>
          <a:blip r:embed="rId3"/>
          <a:stretch>
            <a:fillRect/>
          </a:stretch>
        </p:blipFill>
        <p:spPr>
          <a:xfrm>
            <a:off x="4572000" y="3195735"/>
            <a:ext cx="4572000" cy="3245082"/>
          </a:xfrm>
          <a:prstGeom prst="rect">
            <a:avLst/>
          </a:prstGeom>
        </p:spPr>
      </p:pic>
    </p:spTree>
    <p:extLst>
      <p:ext uri="{BB962C8B-B14F-4D97-AF65-F5344CB8AC3E}">
        <p14:creationId xmlns:p14="http://schemas.microsoft.com/office/powerpoint/2010/main" val="2404472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8079-C5AC-0DD4-67E4-F4BD1C35C563}"/>
              </a:ext>
            </a:extLst>
          </p:cNvPr>
          <p:cNvSpPr>
            <a:spLocks noGrp="1"/>
          </p:cNvSpPr>
          <p:nvPr>
            <p:ph type="title"/>
          </p:nvPr>
        </p:nvSpPr>
        <p:spPr/>
        <p:txBody>
          <a:bodyPr/>
          <a:lstStyle/>
          <a:p>
            <a:r>
              <a:rPr lang="en-IN" dirty="0"/>
              <a:t> </a:t>
            </a:r>
          </a:p>
        </p:txBody>
      </p:sp>
      <p:sp>
        <p:nvSpPr>
          <p:cNvPr id="4" name="Date Placeholder 3">
            <a:extLst>
              <a:ext uri="{FF2B5EF4-FFF2-40B4-BE49-F238E27FC236}">
                <a16:creationId xmlns:a16="http://schemas.microsoft.com/office/drawing/2014/main" id="{491496C2-2B3B-7014-77A1-554F0905DE99}"/>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F78A40C1-9689-36D7-076A-B9C5A14346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pic>
        <p:nvPicPr>
          <p:cNvPr id="7" name="Picture 6">
            <a:extLst>
              <a:ext uri="{FF2B5EF4-FFF2-40B4-BE49-F238E27FC236}">
                <a16:creationId xmlns:a16="http://schemas.microsoft.com/office/drawing/2014/main" id="{8BF9CC38-10A9-3672-F09A-463204E63C7A}"/>
              </a:ext>
            </a:extLst>
          </p:cNvPr>
          <p:cNvPicPr>
            <a:picLocks noChangeAspect="1"/>
          </p:cNvPicPr>
          <p:nvPr/>
        </p:nvPicPr>
        <p:blipFill>
          <a:blip r:embed="rId2"/>
          <a:stretch>
            <a:fillRect/>
          </a:stretch>
        </p:blipFill>
        <p:spPr>
          <a:xfrm>
            <a:off x="0" y="1175368"/>
            <a:ext cx="9144000" cy="4507263"/>
          </a:xfrm>
          <a:prstGeom prst="rect">
            <a:avLst/>
          </a:prstGeom>
        </p:spPr>
      </p:pic>
    </p:spTree>
    <p:extLst>
      <p:ext uri="{BB962C8B-B14F-4D97-AF65-F5344CB8AC3E}">
        <p14:creationId xmlns:p14="http://schemas.microsoft.com/office/powerpoint/2010/main" val="2300682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F1BE-B394-B381-A56F-1BBC0CAD20E0}"/>
              </a:ext>
            </a:extLst>
          </p:cNvPr>
          <p:cNvSpPr>
            <a:spLocks noGrp="1"/>
          </p:cNvSpPr>
          <p:nvPr>
            <p:ph type="title"/>
          </p:nvPr>
        </p:nvSpPr>
        <p:spPr/>
        <p:txBody>
          <a:bodyPr/>
          <a:lstStyle/>
          <a:p>
            <a:r>
              <a:rPr lang="en-US" b="1" dirty="0"/>
              <a:t>CONCLUSION</a:t>
            </a:r>
          </a:p>
        </p:txBody>
      </p:sp>
      <p:sp>
        <p:nvSpPr>
          <p:cNvPr id="3" name="Text Placeholder 2">
            <a:extLst>
              <a:ext uri="{FF2B5EF4-FFF2-40B4-BE49-F238E27FC236}">
                <a16:creationId xmlns:a16="http://schemas.microsoft.com/office/drawing/2014/main" id="{95458B06-9A03-5734-0578-42597BE31645}"/>
              </a:ext>
            </a:extLst>
          </p:cNvPr>
          <p:cNvSpPr>
            <a:spLocks noGrp="1"/>
          </p:cNvSpPr>
          <p:nvPr>
            <p:ph type="body" idx="1"/>
          </p:nvPr>
        </p:nvSpPr>
        <p:spPr>
          <a:xfrm>
            <a:off x="186612" y="1073021"/>
            <a:ext cx="8798767" cy="5197149"/>
          </a:xfrm>
        </p:spPr>
        <p:txBody>
          <a:bodyPr/>
          <a:lstStyle/>
          <a:p>
            <a:pPr algn="just"/>
            <a:r>
              <a:rPr lang="en-US" sz="1800" dirty="0"/>
              <a:t>In conclusion, this project has successfully developed a predictive model for forecasting student placement status based on a variety of factors. Through data analysis and exploration, important insights into the dataset were uncovered, allowing for a better understanding of the underlying patterns and trends. By preprocessing the data effectively, including handling missing values, outliers, and encoding categorical variables, the dataset was prepared for modeling.</a:t>
            </a:r>
          </a:p>
          <a:p>
            <a:pPr marL="114300" indent="0" algn="just">
              <a:buNone/>
            </a:pPr>
            <a:endParaRPr lang="en-US" sz="800" dirty="0"/>
          </a:p>
          <a:p>
            <a:pPr algn="just"/>
            <a:r>
              <a:rPr lang="en-US" sz="1800" dirty="0"/>
              <a:t>Utilizing classification algorithms such as Decision Tree, Random Forest, and Logistic Regression, accurate predictions of student placement status were achieved. </a:t>
            </a:r>
          </a:p>
          <a:p>
            <a:pPr marL="114300" indent="0" algn="just">
              <a:buNone/>
            </a:pPr>
            <a:endParaRPr lang="en-US" sz="800" dirty="0"/>
          </a:p>
          <a:p>
            <a:pPr algn="just"/>
            <a:r>
              <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In the future, the deployed model could be further optimized and integrated into decision-making processes to assist in student placement strategies. Additionally, ongoing monitoring and updating of the model would ensure its continued relevance and accuracy in predicting student placement outcomes. Overall, this project serves as a valuable tool for improving the efficiency and effectiveness of student placement processes in educational institutions.</a:t>
            </a:r>
          </a:p>
          <a:p>
            <a:pPr marL="0" lvl="0" indent="0" eaLnBrk="0" fontAlgn="base" hangingPunct="0">
              <a:spcBef>
                <a:spcPct val="0"/>
              </a:spcBef>
              <a:spcAft>
                <a:spcPct val="0"/>
              </a:spcAft>
              <a:buClrTx/>
              <a:buSzTx/>
              <a:buNone/>
            </a:pPr>
            <a:endPar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p>
          <a:p>
            <a:endParaRPr lang="en-US" sz="1800" dirty="0"/>
          </a:p>
        </p:txBody>
      </p:sp>
      <p:sp>
        <p:nvSpPr>
          <p:cNvPr id="4" name="Date Placeholder 3">
            <a:extLst>
              <a:ext uri="{FF2B5EF4-FFF2-40B4-BE49-F238E27FC236}">
                <a16:creationId xmlns:a16="http://schemas.microsoft.com/office/drawing/2014/main" id="{6A12A4E2-FA4B-CB05-3BD2-7F7EA3C44323}"/>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0164D7F7-4781-DEA9-7AD6-B7B4AB16D4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
        <p:nvSpPr>
          <p:cNvPr id="10" name="Rectangle 5">
            <a:extLst>
              <a:ext uri="{FF2B5EF4-FFF2-40B4-BE49-F238E27FC236}">
                <a16:creationId xmlns:a16="http://schemas.microsoft.com/office/drawing/2014/main" id="{050B0DAF-E9A0-6005-D298-F9E096B75A57}"/>
              </a:ext>
            </a:extLst>
          </p:cNvPr>
          <p:cNvSpPr>
            <a:spLocks noChangeArrowheads="1"/>
          </p:cNvSpPr>
          <p:nvPr/>
        </p:nvSpPr>
        <p:spPr bwMode="auto">
          <a:xfrm>
            <a:off x="0" y="0"/>
            <a:ext cx="3267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86954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b="1" dirty="0"/>
              <a:t>REFERENCE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p:txBody>
          <a:bodyPr/>
          <a:lstStyle/>
          <a:p>
            <a:pPr marL="114300" indent="0">
              <a:buNone/>
            </a:pPr>
            <a:r>
              <a:rPr lang="en-IN" sz="2000"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hlinkClick r:id="rId2"/>
              </a:rPr>
              <a:t>https://www.youtube.com/</a:t>
            </a:r>
            <a:r>
              <a:rPr lang="en-IN" sz="2000" dirty="0">
                <a:latin typeface="Times New Roman" panose="02020603050405020304" pitchFamily="18" charset="0"/>
                <a:cs typeface="Times New Roman" panose="02020603050405020304" pitchFamily="18" charset="0"/>
              </a:rPr>
              <a:t>siddhardhan</a:t>
            </a:r>
          </a:p>
          <a:p>
            <a:pPr marL="114300" indent="0">
              <a:buNone/>
            </a:pPr>
            <a:r>
              <a:rPr lang="en-IN" sz="2000" dirty="0">
                <a:latin typeface="Times New Roman" panose="02020603050405020304" pitchFamily="18" charset="0"/>
                <a:cs typeface="Times New Roman" panose="02020603050405020304" pitchFamily="18" charset="0"/>
              </a:rPr>
              <a:t>[2]https://www.geeksforgeeks.com</a:t>
            </a:r>
          </a:p>
          <a:p>
            <a:pPr marL="114300" indent="0">
              <a:buNone/>
            </a:pPr>
            <a:r>
              <a:rPr lang="en-US" sz="2000" dirty="0"/>
              <a:t>[3]www.javatpoint.com</a:t>
            </a:r>
          </a:p>
          <a:p>
            <a:pPr marL="11430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spTree>
    <p:extLst>
      <p:ext uri="{BB962C8B-B14F-4D97-AF65-F5344CB8AC3E}">
        <p14:creationId xmlns:p14="http://schemas.microsoft.com/office/powerpoint/2010/main" val="159505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9600" dirty="0"/>
              <a:t>The End</a:t>
            </a:r>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lang="en-US"/>
          </a:p>
        </p:txBody>
      </p:sp>
    </p:spTree>
    <p:extLst>
      <p:ext uri="{BB962C8B-B14F-4D97-AF65-F5344CB8AC3E}">
        <p14:creationId xmlns:p14="http://schemas.microsoft.com/office/powerpoint/2010/main" val="112449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extLst>
              <a:ext uri="{837473B0-CC2E-450A-ABE3-18F120FF3D39}">
                <a1611:picAttrSrcUrl xmlns:a1611="http://schemas.microsoft.com/office/drawing/2016/11/main" r:id="rId3"/>
              </a:ext>
            </a:extLst>
          </a:blip>
          <a:srcRect/>
          <a:stretch>
            <a:fillRect t="4000" b="-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OBJECTIVE</a:t>
            </a:r>
          </a:p>
        </p:txBody>
      </p:sp>
      <p:sp>
        <p:nvSpPr>
          <p:cNvPr id="3" name="Text Placeholder 2"/>
          <p:cNvSpPr>
            <a:spLocks noGrp="1"/>
          </p:cNvSpPr>
          <p:nvPr>
            <p:ph type="body" idx="1"/>
          </p:nvPr>
        </p:nvSpPr>
        <p:spPr>
          <a:xfrm>
            <a:off x="457200" y="1129005"/>
            <a:ext cx="8229600" cy="4881026"/>
          </a:xfrm>
        </p:spPr>
        <p:txBody>
          <a:bodyPr/>
          <a:lstStyle/>
          <a:p>
            <a:pPr marL="114300" indent="0" algn="just">
              <a:buNone/>
            </a:pPr>
            <a:r>
              <a:rPr lang="en-US" sz="2400" b="1" dirty="0"/>
              <a:t> Develop a predictive model using machine learning techniques to forecast the outcomes of campus recruitment events</a:t>
            </a:r>
            <a:r>
              <a:rPr lang="en-US" dirty="0"/>
              <a:t>.</a:t>
            </a:r>
          </a:p>
          <a:p>
            <a:pPr marL="114300" indent="0" algn="just">
              <a:buNone/>
            </a:pPr>
            <a:endParaRPr lang="en-US" sz="800" dirty="0"/>
          </a:p>
          <a:p>
            <a:pPr marL="114300" indent="0" algn="just">
              <a:buNone/>
            </a:pPr>
            <a:r>
              <a:rPr lang="en-US" b="1" dirty="0"/>
              <a:t>Main objectives that we have focused on are:</a:t>
            </a:r>
          </a:p>
          <a:p>
            <a:endParaRPr lang="en-US" dirty="0"/>
          </a:p>
          <a:p>
            <a:endParaRPr lang="en-US"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7" name="Flowchart: Preparation 6">
            <a:extLst>
              <a:ext uri="{FF2B5EF4-FFF2-40B4-BE49-F238E27FC236}">
                <a16:creationId xmlns:a16="http://schemas.microsoft.com/office/drawing/2014/main" id="{5045E249-B51A-ED52-6CC7-018DC134093E}"/>
              </a:ext>
            </a:extLst>
          </p:cNvPr>
          <p:cNvSpPr/>
          <p:nvPr/>
        </p:nvSpPr>
        <p:spPr>
          <a:xfrm>
            <a:off x="1406770" y="3614981"/>
            <a:ext cx="6861906" cy="500185"/>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4300" indent="0" algn="ctr">
              <a:buNone/>
            </a:pPr>
            <a:r>
              <a:rPr lang="en-US" sz="1800" b="1" dirty="0"/>
              <a:t>Data Collection and Preprocessing</a:t>
            </a:r>
          </a:p>
        </p:txBody>
      </p:sp>
      <p:sp>
        <p:nvSpPr>
          <p:cNvPr id="8" name="Flowchart: Preparation 7">
            <a:extLst>
              <a:ext uri="{FF2B5EF4-FFF2-40B4-BE49-F238E27FC236}">
                <a16:creationId xmlns:a16="http://schemas.microsoft.com/office/drawing/2014/main" id="{2A17FC92-94D0-4D4C-D705-21B89AE2BCD0}"/>
              </a:ext>
            </a:extLst>
          </p:cNvPr>
          <p:cNvSpPr/>
          <p:nvPr/>
        </p:nvSpPr>
        <p:spPr>
          <a:xfrm>
            <a:off x="1688121" y="4412151"/>
            <a:ext cx="6580553" cy="500185"/>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4300" indent="0" algn="ctr">
              <a:buNone/>
            </a:pPr>
            <a:r>
              <a:rPr lang="en-US" sz="1800" b="1" dirty="0"/>
              <a:t>Model Development</a:t>
            </a:r>
          </a:p>
        </p:txBody>
      </p:sp>
      <p:sp>
        <p:nvSpPr>
          <p:cNvPr id="9" name="Flowchart: Preparation 8">
            <a:extLst>
              <a:ext uri="{FF2B5EF4-FFF2-40B4-BE49-F238E27FC236}">
                <a16:creationId xmlns:a16="http://schemas.microsoft.com/office/drawing/2014/main" id="{703B8544-C59A-31A4-D37C-7EE7FC2CA913}"/>
              </a:ext>
            </a:extLst>
          </p:cNvPr>
          <p:cNvSpPr/>
          <p:nvPr/>
        </p:nvSpPr>
        <p:spPr>
          <a:xfrm>
            <a:off x="1524000" y="5121030"/>
            <a:ext cx="6580553" cy="500185"/>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4300" indent="0" algn="ctr">
              <a:buNone/>
            </a:pPr>
            <a:r>
              <a:rPr lang="en-US" sz="1800" b="1" dirty="0"/>
              <a:t>Evaluation and Validation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t>INTRODUCTION</a:t>
            </a:r>
            <a:endParaRPr lang="en-US" sz="3200" b="1" dirty="0"/>
          </a:p>
        </p:txBody>
      </p:sp>
      <p:sp>
        <p:nvSpPr>
          <p:cNvPr id="3" name="Text Placeholder 2"/>
          <p:cNvSpPr>
            <a:spLocks noGrp="1"/>
          </p:cNvSpPr>
          <p:nvPr>
            <p:ph type="body" idx="1"/>
          </p:nvPr>
        </p:nvSpPr>
        <p:spPr>
          <a:xfrm>
            <a:off x="369277" y="1209869"/>
            <a:ext cx="4443046" cy="4978400"/>
          </a:xfrm>
        </p:spPr>
        <p:txBody>
          <a:bodyPr/>
          <a:lstStyle/>
          <a:p>
            <a:pPr algn="just"/>
            <a:r>
              <a:rPr lang="en-US" sz="2000" dirty="0"/>
              <a:t>Campus recruitment stands as a pivotal gateway for organizations to identify and engage with promising candidates from educational institutions.</a:t>
            </a:r>
          </a:p>
          <a:p>
            <a:pPr marL="114300" indent="0" algn="just">
              <a:buNone/>
            </a:pPr>
            <a:endParaRPr lang="en-US" sz="800" dirty="0"/>
          </a:p>
          <a:p>
            <a:pPr algn="just"/>
            <a:r>
              <a:rPr lang="en-US" sz="2000" dirty="0"/>
              <a:t>It serves as a </a:t>
            </a:r>
            <a:r>
              <a:rPr lang="en-US" sz="2000" b="1" u="sng" dirty="0"/>
              <a:t>bridge between academia and industry </a:t>
            </a:r>
            <a:r>
              <a:rPr lang="en-US" sz="2000" dirty="0"/>
              <a:t>and  plays a crucial role in </a:t>
            </a:r>
            <a:r>
              <a:rPr lang="en-US" sz="2000" b="1" u="sng" dirty="0"/>
              <a:t>shaping the career trajectories </a:t>
            </a:r>
            <a:r>
              <a:rPr lang="en-US" sz="2000" dirty="0"/>
              <a:t>of students and meeting the evolving needs of businesses.</a:t>
            </a:r>
          </a:p>
          <a:p>
            <a:pPr marL="114300" indent="0" algn="just">
              <a:buNone/>
            </a:pPr>
            <a:endParaRPr lang="en-US" sz="800" dirty="0"/>
          </a:p>
          <a:p>
            <a:pPr algn="just"/>
            <a:r>
              <a:rPr lang="en-US" sz="2000" dirty="0"/>
              <a:t>Campus recruitment predicts the probability of a student getting placed in the company.</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pic>
        <p:nvPicPr>
          <p:cNvPr id="8" name="Picture 7">
            <a:extLst>
              <a:ext uri="{FF2B5EF4-FFF2-40B4-BE49-F238E27FC236}">
                <a16:creationId xmlns:a16="http://schemas.microsoft.com/office/drawing/2014/main" id="{0E99AA33-2C14-1D8D-9534-DCD41DC5AD43}"/>
              </a:ext>
            </a:extLst>
          </p:cNvPr>
          <p:cNvPicPr>
            <a:picLocks noChangeAspect="1"/>
          </p:cNvPicPr>
          <p:nvPr/>
        </p:nvPicPr>
        <p:blipFill rotWithShape="1">
          <a:blip r:embed="rId2"/>
          <a:srcRect l="36582" t="50856" r="35811" b="19788"/>
          <a:stretch/>
        </p:blipFill>
        <p:spPr>
          <a:xfrm>
            <a:off x="5059264" y="1431730"/>
            <a:ext cx="3941017" cy="43345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ECE7-78A0-CC13-BDC3-DB27216B56B9}"/>
              </a:ext>
            </a:extLst>
          </p:cNvPr>
          <p:cNvSpPr>
            <a:spLocks noGrp="1"/>
          </p:cNvSpPr>
          <p:nvPr>
            <p:ph type="title"/>
          </p:nvPr>
        </p:nvSpPr>
        <p:spPr/>
        <p:txBody>
          <a:bodyPr/>
          <a:lstStyle/>
          <a:p>
            <a:r>
              <a:rPr lang="en-IN" b="1" dirty="0"/>
              <a:t>PROBLEM STATEMENT</a:t>
            </a:r>
          </a:p>
        </p:txBody>
      </p:sp>
      <p:sp>
        <p:nvSpPr>
          <p:cNvPr id="3" name="Text Placeholder 2">
            <a:extLst>
              <a:ext uri="{FF2B5EF4-FFF2-40B4-BE49-F238E27FC236}">
                <a16:creationId xmlns:a16="http://schemas.microsoft.com/office/drawing/2014/main" id="{6215DEC8-79CD-46CA-38B3-7E9D5542628A}"/>
              </a:ext>
            </a:extLst>
          </p:cNvPr>
          <p:cNvSpPr>
            <a:spLocks noGrp="1"/>
          </p:cNvSpPr>
          <p:nvPr>
            <p:ph type="body" idx="1"/>
          </p:nvPr>
        </p:nvSpPr>
        <p:spPr/>
        <p:txBody>
          <a:bodyPr/>
          <a:lstStyle/>
          <a:p>
            <a:pPr marL="114300" indent="0" algn="just">
              <a:buNone/>
            </a:pPr>
            <a:r>
              <a:rPr lang="en-IN" sz="2800" dirty="0"/>
              <a:t>Develop a model of campus recruitment prediction using machine learning. It tells the ratio of students getting placed in a campus and giving a prediction of how many more can be placed.</a:t>
            </a:r>
          </a:p>
          <a:p>
            <a:pPr marL="114300" indent="0" algn="just">
              <a:buNone/>
            </a:pPr>
            <a:endParaRPr lang="en-IN" sz="2800" dirty="0"/>
          </a:p>
        </p:txBody>
      </p:sp>
      <p:sp>
        <p:nvSpPr>
          <p:cNvPr id="4" name="Date Placeholder 3">
            <a:extLst>
              <a:ext uri="{FF2B5EF4-FFF2-40B4-BE49-F238E27FC236}">
                <a16:creationId xmlns:a16="http://schemas.microsoft.com/office/drawing/2014/main" id="{0C776E05-777D-7AF5-CCC8-2E7187E2670F}"/>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B4A35771-0B04-1932-7B69-455685D72C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pic>
        <p:nvPicPr>
          <p:cNvPr id="7" name="Picture 6">
            <a:extLst>
              <a:ext uri="{FF2B5EF4-FFF2-40B4-BE49-F238E27FC236}">
                <a16:creationId xmlns:a16="http://schemas.microsoft.com/office/drawing/2014/main" id="{285C659D-7747-B4AF-4B04-7CD5752816E3}"/>
              </a:ext>
            </a:extLst>
          </p:cNvPr>
          <p:cNvPicPr>
            <a:picLocks noChangeAspect="1"/>
          </p:cNvPicPr>
          <p:nvPr/>
        </p:nvPicPr>
        <p:blipFill rotWithShape="1">
          <a:blip r:embed="rId2"/>
          <a:srcRect l="22307" t="48063" r="44616" b="22612"/>
          <a:stretch/>
        </p:blipFill>
        <p:spPr>
          <a:xfrm>
            <a:off x="1422399" y="3610709"/>
            <a:ext cx="6815015" cy="2368060"/>
          </a:xfrm>
          <a:prstGeom prst="rect">
            <a:avLst/>
          </a:prstGeom>
        </p:spPr>
      </p:pic>
    </p:spTree>
    <p:extLst>
      <p:ext uri="{BB962C8B-B14F-4D97-AF65-F5344CB8AC3E}">
        <p14:creationId xmlns:p14="http://schemas.microsoft.com/office/powerpoint/2010/main" val="418719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APPROACH &amp; TECHNIQUE</a:t>
            </a:r>
          </a:p>
        </p:txBody>
      </p:sp>
      <p:sp>
        <p:nvSpPr>
          <p:cNvPr id="3" name="Text Placeholder 2"/>
          <p:cNvSpPr>
            <a:spLocks noGrp="1"/>
          </p:cNvSpPr>
          <p:nvPr>
            <p:ph type="body" idx="1"/>
          </p:nvPr>
        </p:nvSpPr>
        <p:spPr>
          <a:xfrm>
            <a:off x="0" y="1338165"/>
            <a:ext cx="9059779" cy="4181669"/>
          </a:xfrm>
        </p:spPr>
        <p:txBody>
          <a:bodyPr/>
          <a:lstStyle/>
          <a:p>
            <a:pPr marL="114300" indent="0" algn="just">
              <a:buNone/>
            </a:pPr>
            <a:r>
              <a:rPr lang="en-US" sz="2400" b="1" dirty="0"/>
              <a:t>Methodology:</a:t>
            </a:r>
          </a:p>
          <a:p>
            <a:pPr marL="114300" indent="0" algn="just">
              <a:buNone/>
            </a:pPr>
            <a:endParaRPr lang="en-US" sz="900" dirty="0"/>
          </a:p>
          <a:p>
            <a:pPr algn="just"/>
            <a:r>
              <a:rPr lang="en-IN" sz="1800" b="1" dirty="0"/>
              <a:t>Data Collection: </a:t>
            </a:r>
            <a:r>
              <a:rPr lang="en-IN" sz="1800" dirty="0"/>
              <a:t>Gather data from past campus recruitment drives, including student profiles and recruitment outcomes</a:t>
            </a:r>
          </a:p>
          <a:p>
            <a:pPr lvl="0" algn="just"/>
            <a:r>
              <a:rPr lang="en-IN" sz="1800" b="1" dirty="0"/>
              <a:t>Data Preprocessing:</a:t>
            </a:r>
            <a:r>
              <a:rPr lang="en-US" sz="1800" b="1" dirty="0"/>
              <a:t> H</a:t>
            </a:r>
            <a:r>
              <a:rPr lang="en-US" sz="1800" dirty="0"/>
              <a:t>andling missing values, outliers, and encoding categorical variables. Missing values in the salary column are filled with 0, unnecessary columns are dropped, outliers are identified and removed using the interquartile range (IQR) method, and categorical variables are encoded using label encoding and one-hot encoding.</a:t>
            </a:r>
            <a:r>
              <a:rPr lang="en-IN" sz="1800" dirty="0"/>
              <a:t>.</a:t>
            </a:r>
          </a:p>
          <a:p>
            <a:pPr lvl="0" algn="just"/>
            <a:r>
              <a:rPr lang="en-US" sz="1800" b="1" dirty="0"/>
              <a:t>Data Visualization: </a:t>
            </a:r>
            <a:r>
              <a:rPr lang="en-US" sz="1800" dirty="0"/>
              <a:t>Visualizations such as count plots and distribution plots are used to understand the distribution of categorical variables and the distribution of salary for placed candidates. Violin plots are used to check for gender bias in salary offers.</a:t>
            </a:r>
          </a:p>
          <a:p>
            <a:pPr lvl="0" algn="just"/>
            <a:r>
              <a:rPr lang="en-US" sz="1800" b="1" dirty="0"/>
              <a:t>Correlation Analysis: </a:t>
            </a:r>
            <a:r>
              <a:rPr lang="en-US" sz="1800" dirty="0"/>
              <a:t>A correlation heatmap is plotted to understand the relationship between different variables in the dataset.</a:t>
            </a:r>
          </a:p>
          <a:p>
            <a:pPr marL="114300" indent="0" algn="just">
              <a:buNone/>
            </a:pPr>
            <a:endParaRPr lang="en-US" sz="2000"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Text Placeholder 2"/>
          <p:cNvSpPr>
            <a:spLocks noGrp="1"/>
          </p:cNvSpPr>
          <p:nvPr>
            <p:ph type="body" idx="1"/>
          </p:nvPr>
        </p:nvSpPr>
        <p:spPr>
          <a:xfrm>
            <a:off x="-1" y="838200"/>
            <a:ext cx="9013372" cy="6019800"/>
          </a:xfrm>
        </p:spPr>
        <p:txBody>
          <a:bodyPr/>
          <a:lstStyle/>
          <a:p>
            <a:pPr marL="114300" indent="0" algn="just">
              <a:buNone/>
            </a:pPr>
            <a:r>
              <a:rPr lang="en-US" sz="2300" b="1" dirty="0"/>
              <a:t>Approach:</a:t>
            </a:r>
            <a:endParaRPr lang="en-US" sz="800" b="1" dirty="0"/>
          </a:p>
          <a:p>
            <a:pPr algn="just"/>
            <a:r>
              <a:rPr lang="en-US" sz="2000" b="1" dirty="0"/>
              <a:t>Data Import and Cleaning:</a:t>
            </a:r>
            <a:endParaRPr lang="en-US" sz="2000" dirty="0"/>
          </a:p>
          <a:p>
            <a:pPr lvl="1" algn="just"/>
            <a:r>
              <a:rPr lang="en-US" sz="2000" dirty="0"/>
              <a:t>Imported necessary libraries for data analysis and visualization.</a:t>
            </a:r>
          </a:p>
          <a:p>
            <a:pPr lvl="1" algn="just"/>
            <a:r>
              <a:rPr lang="en-US" sz="2000" dirty="0"/>
              <a:t>Read the dataset from a CSV file using Pandas.</a:t>
            </a:r>
          </a:p>
          <a:p>
            <a:pPr lvl="1" algn="just"/>
            <a:r>
              <a:rPr lang="en-US" sz="2000" dirty="0"/>
              <a:t>Made a copy of the dataset for manipulation.</a:t>
            </a:r>
          </a:p>
          <a:p>
            <a:pPr algn="just"/>
            <a:r>
              <a:rPr lang="en-US" sz="2000" b="1" dirty="0"/>
              <a:t>Handling Outliers:</a:t>
            </a:r>
            <a:endParaRPr lang="en-US" sz="2000" dirty="0"/>
          </a:p>
          <a:p>
            <a:pPr lvl="1" algn="just"/>
            <a:r>
              <a:rPr lang="en-US" sz="2000" dirty="0"/>
              <a:t>Plotted box plots to visualize outliers in numeric columns like '</a:t>
            </a:r>
            <a:r>
              <a:rPr lang="en-US" sz="2000" dirty="0" err="1"/>
              <a:t>ssc_p</a:t>
            </a:r>
            <a:r>
              <a:rPr lang="en-US" sz="2000" dirty="0"/>
              <a:t>', '</a:t>
            </a:r>
            <a:r>
              <a:rPr lang="en-US" sz="2000" dirty="0" err="1"/>
              <a:t>hsc_p</a:t>
            </a:r>
            <a:r>
              <a:rPr lang="en-US" sz="2000" dirty="0"/>
              <a:t>', '</a:t>
            </a:r>
            <a:r>
              <a:rPr lang="en-US" sz="2000" dirty="0" err="1"/>
              <a:t>degree_p</a:t>
            </a:r>
            <a:r>
              <a:rPr lang="en-US" sz="2000" dirty="0"/>
              <a:t>', and '</a:t>
            </a:r>
            <a:r>
              <a:rPr lang="en-US" sz="2000" dirty="0" err="1"/>
              <a:t>etest_p</a:t>
            </a:r>
            <a:r>
              <a:rPr lang="en-US" sz="2000" dirty="0"/>
              <a:t>'.</a:t>
            </a:r>
          </a:p>
          <a:p>
            <a:pPr lvl="1" algn="just"/>
            <a:r>
              <a:rPr lang="en-US" sz="2000" dirty="0"/>
              <a:t>Identified and removed outliers from the '</a:t>
            </a:r>
            <a:r>
              <a:rPr lang="en-US" sz="2000" dirty="0" err="1"/>
              <a:t>hsc_p</a:t>
            </a:r>
            <a:r>
              <a:rPr lang="en-US" sz="2000" dirty="0"/>
              <a:t>' column using the Interquartile Range (IQR) method.</a:t>
            </a:r>
          </a:p>
          <a:p>
            <a:pPr algn="just"/>
            <a:r>
              <a:rPr lang="en-US" sz="2000" b="1" dirty="0"/>
              <a:t>Model Building and Evaluation:</a:t>
            </a:r>
          </a:p>
          <a:p>
            <a:pPr lvl="1" algn="just">
              <a:buFont typeface="Calibri" panose="020F0502020204030204" pitchFamily="34" charset="0"/>
              <a:buChar char="⁻"/>
            </a:pPr>
            <a:r>
              <a:rPr lang="en-US" sz="2000" dirty="0"/>
              <a:t>Train-Test Split: The dataset is split into training and testing sets.</a:t>
            </a:r>
          </a:p>
          <a:p>
            <a:pPr lvl="1" algn="just">
              <a:buFont typeface="Calibri" panose="020F0502020204030204" pitchFamily="34" charset="0"/>
              <a:buChar char="⁻"/>
            </a:pPr>
            <a:r>
              <a:rPr lang="en-US" sz="2000" dirty="0"/>
              <a:t>Model Selection and Training: Decision Tree, Random Forest, and Logistic Regression  models are chosen for classification. These models are trained on the training data.</a:t>
            </a:r>
          </a:p>
          <a:p>
            <a:pPr lvl="1" algn="just">
              <a:buFont typeface="Calibri" panose="020F0502020204030204" pitchFamily="34" charset="0"/>
              <a:buChar char="⁻"/>
            </a:pPr>
            <a:r>
              <a:rPr lang="en-US" sz="2000" dirty="0"/>
              <a:t>Model Evaluation: The accuracy of the models is evaluated using various metrics such as accuracy score and ROC curve analysis.</a:t>
            </a:r>
          </a:p>
          <a:p>
            <a:pPr marL="114300" indent="0" algn="just">
              <a:buNone/>
            </a:pPr>
            <a:endParaRPr lang="en-US" sz="1800"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Text Placeholder 2"/>
          <p:cNvSpPr>
            <a:spLocks noGrp="1"/>
          </p:cNvSpPr>
          <p:nvPr>
            <p:ph type="body" idx="1"/>
          </p:nvPr>
        </p:nvSpPr>
        <p:spPr>
          <a:xfrm>
            <a:off x="1" y="1046748"/>
            <a:ext cx="8831178" cy="4848726"/>
          </a:xfrm>
        </p:spPr>
        <p:txBody>
          <a:bodyPr/>
          <a:lstStyle/>
          <a:p>
            <a:pPr marL="114300" indent="0" algn="just">
              <a:buNone/>
            </a:pPr>
            <a:r>
              <a:rPr lang="en-IN" altLang="en-US" sz="2500" b="1" dirty="0"/>
              <a:t>Techniques: </a:t>
            </a:r>
          </a:p>
          <a:p>
            <a:pPr marL="114300" indent="0" algn="just">
              <a:buNone/>
            </a:pPr>
            <a:endParaRPr lang="en-IN" altLang="en-US" sz="800" b="1" dirty="0"/>
          </a:p>
          <a:p>
            <a:pPr lvl="1" algn="just"/>
            <a:r>
              <a:rPr lang="en-US" sz="2000" dirty="0"/>
              <a:t>Pandas and NumPy are used for data manipulation and handling.</a:t>
            </a:r>
          </a:p>
          <a:p>
            <a:pPr lvl="1" algn="just"/>
            <a:endParaRPr lang="en-US" sz="800" dirty="0"/>
          </a:p>
          <a:p>
            <a:pPr lvl="1" algn="just"/>
            <a:r>
              <a:rPr lang="en-US" sz="2000" dirty="0"/>
              <a:t>Matplotlib and Seaborn are used for data visualization, including plotting box plots, count plots, distribution plots, violin plots, and correlation heatmaps.</a:t>
            </a:r>
          </a:p>
          <a:p>
            <a:pPr lvl="1" algn="just"/>
            <a:endParaRPr lang="en-US" sz="800" dirty="0"/>
          </a:p>
          <a:p>
            <a:pPr lvl="1" algn="just"/>
            <a:r>
              <a:rPr lang="en-US" sz="2000" dirty="0"/>
              <a:t>Scikit-learn is used for model building, including preprocessing techniques such as train-test split, label encoding, one-hot encoding, and building classification models such as Decision Tree, Random Forest, and Logistic Regression.</a:t>
            </a:r>
          </a:p>
          <a:p>
            <a:pPr lvl="1" algn="just"/>
            <a:endParaRPr lang="en-US" sz="800" dirty="0"/>
          </a:p>
          <a:p>
            <a:pPr lvl="1" algn="just"/>
            <a:r>
              <a:rPr lang="en-US" sz="2000" dirty="0" err="1"/>
              <a:t>Plotly</a:t>
            </a:r>
            <a:r>
              <a:rPr lang="en-US" sz="2000" dirty="0"/>
              <a:t> is used for interactive visualization, particularly for the violin plot.</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8" name="TextBox 7">
            <a:extLst>
              <a:ext uri="{FF2B5EF4-FFF2-40B4-BE49-F238E27FC236}">
                <a16:creationId xmlns:a16="http://schemas.microsoft.com/office/drawing/2014/main" id="{67B4EDC3-B2C7-CF89-2789-AB75AE1513B1}"/>
              </a:ext>
            </a:extLst>
          </p:cNvPr>
          <p:cNvSpPr txBox="1"/>
          <p:nvPr/>
        </p:nvSpPr>
        <p:spPr>
          <a:xfrm>
            <a:off x="793102" y="136525"/>
            <a:ext cx="5683898" cy="553998"/>
          </a:xfrm>
          <a:prstGeom prst="rect">
            <a:avLst/>
          </a:prstGeom>
          <a:noFill/>
        </p:spPr>
        <p:txBody>
          <a:bodyPr wrap="square">
            <a:spAutoFit/>
          </a:bodyPr>
          <a:lstStyle/>
          <a:p>
            <a:pPr algn="ctr"/>
            <a:r>
              <a:rPr lang="en-US" sz="3000" b="1" dirty="0">
                <a:latin typeface="Calibri" panose="020F0502020204030204" pitchFamily="34" charset="0"/>
                <a:ea typeface="Calibri" panose="020F0502020204030204" pitchFamily="34" charset="0"/>
                <a:cs typeface="Calibri" panose="020F0502020204030204" pitchFamily="34" charset="0"/>
              </a:rPr>
              <a:t>SOURCE CODE</a:t>
            </a:r>
          </a:p>
        </p:txBody>
      </p:sp>
      <p:pic>
        <p:nvPicPr>
          <p:cNvPr id="10" name="Picture 9">
            <a:extLst>
              <a:ext uri="{FF2B5EF4-FFF2-40B4-BE49-F238E27FC236}">
                <a16:creationId xmlns:a16="http://schemas.microsoft.com/office/drawing/2014/main" id="{BD27A679-B549-794D-729D-E17D75CD76FE}"/>
              </a:ext>
            </a:extLst>
          </p:cNvPr>
          <p:cNvPicPr>
            <a:picLocks noChangeAspect="1"/>
          </p:cNvPicPr>
          <p:nvPr/>
        </p:nvPicPr>
        <p:blipFill>
          <a:blip r:embed="rId2"/>
          <a:stretch>
            <a:fillRect/>
          </a:stretch>
        </p:blipFill>
        <p:spPr>
          <a:xfrm>
            <a:off x="0" y="1262158"/>
            <a:ext cx="9144000" cy="433368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2000</TotalTime>
  <Words>843</Words>
  <Application>Microsoft Office PowerPoint</Application>
  <PresentationFormat>On-screen Show (4:3)</PresentationFormat>
  <Paragraphs>154</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Candara</vt:lpstr>
      <vt:lpstr>Times New Roman</vt:lpstr>
      <vt:lpstr>Calibri</vt:lpstr>
      <vt:lpstr>Arial</vt:lpstr>
      <vt:lpstr>Office Theme</vt:lpstr>
      <vt:lpstr>PowerPoint Presentation</vt:lpstr>
      <vt:lpstr>INDEX</vt:lpstr>
      <vt:lpstr>OBJECTIVE</vt:lpstr>
      <vt:lpstr>INTRODUCTION</vt:lpstr>
      <vt:lpstr>PROBLEM STATEMENT</vt:lpstr>
      <vt:lpstr>METHODOLOGY, APPROACH &amp; TECHNIQUE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CONCLUSION</vt:lpstr>
      <vt:lpstr>REFERENCE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Avireet Kaur</cp:lastModifiedBy>
  <cp:revision>91</cp:revision>
  <dcterms:created xsi:type="dcterms:W3CDTF">2010-04-09T07:36:15Z</dcterms:created>
  <dcterms:modified xsi:type="dcterms:W3CDTF">2024-05-15T16:53:06Z</dcterms:modified>
</cp:coreProperties>
</file>