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353535"/>
    <a:srgbClr val="FFFF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90" d="100"/>
          <a:sy n="290" d="100"/>
        </p:scale>
        <p:origin x="-7266" y="-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5D52-89B1-035F-CDF9-C0451DC4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55AB6-4DC7-44F2-8344-5DAC93B7A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E540-705E-C772-4DE6-7CEB0AC7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E95A0-0FA6-485C-EF62-FFB800E2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D191-7997-6203-A5D2-B6457BA0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0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6AB2-3530-6219-D232-97E97F98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878F-266A-F278-41AC-37E4D90B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91D3-AA30-F017-DB24-87E4077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C101-8E95-9A36-1955-19D50B7C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113D-236C-581F-C647-F207878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3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75C6B-15F9-91EC-23E5-CBB5B3B71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FFD0-140A-D266-6F2A-386E0A42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B812-FD10-3B2F-14F5-0B1CFC10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0D2F-1CE7-1D51-BB46-BD3308EE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4926-53B9-D459-C0B8-C3338BB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86E3-E5E4-5A77-747A-AB472B53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3991-31FE-6784-773C-848B8F97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6DB9-FFDE-CC01-1652-103640BE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D1AE-7D11-9136-6EA8-5F21FD4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FDB4-17EE-8F18-5E26-5A9CD6FA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7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19AC-ABE2-54ED-79A0-E8500DAC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1E2C-395C-F269-EDF3-46AEDB19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6E38-0122-FC98-2E6A-BCD6808D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380A-B8EF-5E75-6FEE-3BCB38CC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1503-7F53-EBF4-F4FA-8D362207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6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B17C-B305-DCCE-8A50-4F1C79E0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B4DE-0594-4EA1-2BB5-DBED5513C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08700-E05E-29B5-6892-B6624E5A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A553C-EE52-7E5B-3F53-B0AB99A9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3AAF5-40FE-1A10-B635-EDF77603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0DE8-4F92-DB95-297C-D6EAB32D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24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0FB5-FB59-EBE8-36A8-230AAE8F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91BF-4EB4-C708-863C-F6D041E7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B30D-E459-662D-7643-BBE8F2F9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26C91-F64F-00C1-F3DF-043156E22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028B9-1094-14DF-D741-D27190CC0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D8702-F50D-FDA5-CDF3-3EBDFEA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3200C-6360-6706-6332-0C841C65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67C23-58FE-67E2-842C-BB532ADC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7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4AC0-AA72-4655-0361-4643E95D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668C-DC6E-7F14-C78B-0FD91B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75091-735A-2283-5033-325C5487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C5BCC-582F-4335-1C1C-CF3FAC8C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3D30D-F1F0-0E53-CD72-B285D644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B58CA-E717-9343-4D35-C1DBE2BC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95FE-0DB6-4882-8BC1-EEE94249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1F58-2DA5-3A48-5EDD-FBB33269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BC3B-A5BF-6877-3C79-3FE9DC65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087A3-4DDC-9460-3B52-A3241A78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1E64-7453-4974-F0C3-19F3CDE5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9BD7-8DD6-AF3C-C4FB-91F3D7C5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B723-325C-79AD-A175-459A9840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38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B83-5DAE-6937-B95C-78504942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B71C2-864C-F05F-B60D-D2F39E66B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29E8-3201-DC64-7B45-B07D6338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58008-2B8E-0D4B-9BC7-8D2563DD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4D5F-1B7D-62E6-247C-325EA21C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C4307-8EBC-28F1-233B-A158A9CA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003C5-25DD-4083-7F5C-00F4F39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A55B-0366-0D86-D5B0-5CF1B2E0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0454-4DB7-18BB-D8EC-2E6B3A61D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2DCBC-B844-4011-9CE3-C8CC585B249E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F72A-7723-C683-4E01-4D22C5AD0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739A-E081-9538-3690-8E539552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216D2-783E-4DC1-B87E-E0AE3415D0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9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1E564847-2AAA-D753-28B3-E770ED579E20}"/>
              </a:ext>
            </a:extLst>
          </p:cNvPr>
          <p:cNvSpPr/>
          <p:nvPr/>
        </p:nvSpPr>
        <p:spPr>
          <a:xfrm rot="5400000">
            <a:off x="-2844260" y="3156494"/>
            <a:ext cx="6088565" cy="400047"/>
          </a:xfrm>
          <a:prstGeom prst="trapezoid">
            <a:avLst>
              <a:gd name="adj" fmla="val 4763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4F0D8-46BD-FA18-E4FD-0F8D740B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2" y="3200428"/>
            <a:ext cx="190476" cy="457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FAD58F-B6E8-13D6-6F19-F41952FA4E51}"/>
              </a:ext>
            </a:extLst>
          </p:cNvPr>
          <p:cNvGrpSpPr>
            <a:grpSpLocks noChangeAspect="1"/>
          </p:cNvGrpSpPr>
          <p:nvPr/>
        </p:nvGrpSpPr>
        <p:grpSpPr>
          <a:xfrm>
            <a:off x="6425081" y="3484931"/>
            <a:ext cx="75118" cy="180000"/>
            <a:chOff x="6309399" y="3207731"/>
            <a:chExt cx="190800" cy="457200"/>
          </a:xfrm>
          <a:effectLst>
            <a:outerShdw blurRad="25400" dist="38100" dir="2700000" sx="90000" sy="90000" algn="tl" rotWithShape="0">
              <a:prstClr val="black">
                <a:alpha val="67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9D8CE8E-6C63-CE0A-E398-63459EE5C497}"/>
                </a:ext>
              </a:extLst>
            </p:cNvPr>
            <p:cNvSpPr/>
            <p:nvPr/>
          </p:nvSpPr>
          <p:spPr>
            <a:xfrm>
              <a:off x="6309399" y="3207731"/>
              <a:ext cx="190800" cy="457200"/>
            </a:xfrm>
            <a:prstGeom prst="round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AA2E39-C262-5642-F2E8-1E2224A79D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339661" y="3391858"/>
              <a:ext cx="124943" cy="88945"/>
            </a:xfrm>
            <a:custGeom>
              <a:avLst/>
              <a:gdLst>
                <a:gd name="connsiteX0" fmla="*/ 476110 w 952483"/>
                <a:gd name="connsiteY0" fmla="*/ 0 h 848026"/>
                <a:gd name="connsiteX1" fmla="*/ 559037 w 952483"/>
                <a:gd name="connsiteY1" fmla="*/ 54968 h 848026"/>
                <a:gd name="connsiteX2" fmla="*/ 559285 w 952483"/>
                <a:gd name="connsiteY2" fmla="*/ 56195 h 848026"/>
                <a:gd name="connsiteX3" fmla="*/ 934709 w 952483"/>
                <a:gd name="connsiteY3" fmla="*/ 706929 h 848026"/>
                <a:gd name="connsiteX4" fmla="*/ 945411 w 952483"/>
                <a:gd name="connsiteY4" fmla="*/ 722802 h 848026"/>
                <a:gd name="connsiteX5" fmla="*/ 952483 w 952483"/>
                <a:gd name="connsiteY5" fmla="*/ 757834 h 848026"/>
                <a:gd name="connsiteX6" fmla="*/ 897515 w 952483"/>
                <a:gd name="connsiteY6" fmla="*/ 840762 h 848026"/>
                <a:gd name="connsiteX7" fmla="*/ 862561 w 952483"/>
                <a:gd name="connsiteY7" fmla="*/ 847818 h 848026"/>
                <a:gd name="connsiteX8" fmla="*/ 862437 w 952483"/>
                <a:gd name="connsiteY8" fmla="*/ 848026 h 848026"/>
                <a:gd name="connsiteX9" fmla="*/ 99477 w 952483"/>
                <a:gd name="connsiteY9" fmla="*/ 848026 h 848026"/>
                <a:gd name="connsiteX10" fmla="*/ 98460 w 952483"/>
                <a:gd name="connsiteY10" fmla="*/ 846317 h 848026"/>
                <a:gd name="connsiteX11" fmla="*/ 90000 w 952483"/>
                <a:gd name="connsiteY11" fmla="*/ 848025 h 848026"/>
                <a:gd name="connsiteX12" fmla="*/ 0 w 952483"/>
                <a:gd name="connsiteY12" fmla="*/ 758025 h 848026"/>
                <a:gd name="connsiteX13" fmla="*/ 7072 w 952483"/>
                <a:gd name="connsiteY13" fmla="*/ 722993 h 848026"/>
                <a:gd name="connsiteX14" fmla="*/ 16657 w 952483"/>
                <a:gd name="connsiteY14" fmla="*/ 708778 h 848026"/>
                <a:gd name="connsiteX15" fmla="*/ 16550 w 952483"/>
                <a:gd name="connsiteY15" fmla="*/ 708598 h 848026"/>
                <a:gd name="connsiteX16" fmla="*/ 392934 w 952483"/>
                <a:gd name="connsiteY16" fmla="*/ 56200 h 848026"/>
                <a:gd name="connsiteX17" fmla="*/ 393182 w 952483"/>
                <a:gd name="connsiteY17" fmla="*/ 54968 h 848026"/>
                <a:gd name="connsiteX18" fmla="*/ 476110 w 952483"/>
                <a:gd name="connsiteY18" fmla="*/ 0 h 84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483" h="848026">
                  <a:moveTo>
                    <a:pt x="476110" y="0"/>
                  </a:moveTo>
                  <a:cubicBezTo>
                    <a:pt x="513389" y="0"/>
                    <a:pt x="545375" y="22665"/>
                    <a:pt x="559037" y="54968"/>
                  </a:cubicBezTo>
                  <a:lnTo>
                    <a:pt x="559285" y="56195"/>
                  </a:lnTo>
                  <a:lnTo>
                    <a:pt x="934709" y="706929"/>
                  </a:lnTo>
                  <a:lnTo>
                    <a:pt x="945411" y="722802"/>
                  </a:lnTo>
                  <a:cubicBezTo>
                    <a:pt x="949965" y="733569"/>
                    <a:pt x="952483" y="745408"/>
                    <a:pt x="952483" y="757834"/>
                  </a:cubicBezTo>
                  <a:cubicBezTo>
                    <a:pt x="952483" y="795114"/>
                    <a:pt x="929818" y="827099"/>
                    <a:pt x="897515" y="840762"/>
                  </a:cubicBezTo>
                  <a:lnTo>
                    <a:pt x="862561" y="847818"/>
                  </a:lnTo>
                  <a:lnTo>
                    <a:pt x="862437" y="848026"/>
                  </a:lnTo>
                  <a:lnTo>
                    <a:pt x="99477" y="848026"/>
                  </a:lnTo>
                  <a:lnTo>
                    <a:pt x="98460" y="846317"/>
                  </a:lnTo>
                  <a:lnTo>
                    <a:pt x="90000" y="848025"/>
                  </a:lnTo>
                  <a:cubicBezTo>
                    <a:pt x="40294" y="848025"/>
                    <a:pt x="0" y="807731"/>
                    <a:pt x="0" y="758025"/>
                  </a:cubicBezTo>
                  <a:cubicBezTo>
                    <a:pt x="0" y="745599"/>
                    <a:pt x="2518" y="733760"/>
                    <a:pt x="7072" y="722993"/>
                  </a:cubicBezTo>
                  <a:lnTo>
                    <a:pt x="16657" y="708778"/>
                  </a:lnTo>
                  <a:lnTo>
                    <a:pt x="16550" y="708598"/>
                  </a:lnTo>
                  <a:lnTo>
                    <a:pt x="392934" y="56200"/>
                  </a:lnTo>
                  <a:lnTo>
                    <a:pt x="393182" y="54968"/>
                  </a:lnTo>
                  <a:cubicBezTo>
                    <a:pt x="406845" y="22665"/>
                    <a:pt x="438830" y="0"/>
                    <a:pt x="47611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87AF99-CE1C-FFA9-8380-EB244D2261D7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6658924" y="3477571"/>
            <a:ext cx="75118" cy="180000"/>
            <a:chOff x="6309399" y="3207731"/>
            <a:chExt cx="190800" cy="457200"/>
          </a:xfrm>
          <a:effectLst>
            <a:outerShdw blurRad="25400" dist="38100" dir="2700000" sx="90000" sy="90000" algn="tl" rotWithShape="0">
              <a:prstClr val="black">
                <a:alpha val="67000"/>
              </a:prstClr>
            </a:outerShdw>
          </a:effectLst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7F37640-45E4-FDE1-1FAF-2CAD4C2D2CED}"/>
                </a:ext>
              </a:extLst>
            </p:cNvPr>
            <p:cNvSpPr/>
            <p:nvPr/>
          </p:nvSpPr>
          <p:spPr>
            <a:xfrm>
              <a:off x="6309399" y="3207731"/>
              <a:ext cx="190800" cy="457200"/>
            </a:xfrm>
            <a:prstGeom prst="round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0C1A25-AE7B-32BF-3EA2-9177F848180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339661" y="3391858"/>
              <a:ext cx="124943" cy="88945"/>
            </a:xfrm>
            <a:custGeom>
              <a:avLst/>
              <a:gdLst>
                <a:gd name="connsiteX0" fmla="*/ 476110 w 952483"/>
                <a:gd name="connsiteY0" fmla="*/ 0 h 848026"/>
                <a:gd name="connsiteX1" fmla="*/ 559037 w 952483"/>
                <a:gd name="connsiteY1" fmla="*/ 54968 h 848026"/>
                <a:gd name="connsiteX2" fmla="*/ 559285 w 952483"/>
                <a:gd name="connsiteY2" fmla="*/ 56195 h 848026"/>
                <a:gd name="connsiteX3" fmla="*/ 934709 w 952483"/>
                <a:gd name="connsiteY3" fmla="*/ 706929 h 848026"/>
                <a:gd name="connsiteX4" fmla="*/ 945411 w 952483"/>
                <a:gd name="connsiteY4" fmla="*/ 722802 h 848026"/>
                <a:gd name="connsiteX5" fmla="*/ 952483 w 952483"/>
                <a:gd name="connsiteY5" fmla="*/ 757834 h 848026"/>
                <a:gd name="connsiteX6" fmla="*/ 897515 w 952483"/>
                <a:gd name="connsiteY6" fmla="*/ 840762 h 848026"/>
                <a:gd name="connsiteX7" fmla="*/ 862561 w 952483"/>
                <a:gd name="connsiteY7" fmla="*/ 847818 h 848026"/>
                <a:gd name="connsiteX8" fmla="*/ 862437 w 952483"/>
                <a:gd name="connsiteY8" fmla="*/ 848026 h 848026"/>
                <a:gd name="connsiteX9" fmla="*/ 99477 w 952483"/>
                <a:gd name="connsiteY9" fmla="*/ 848026 h 848026"/>
                <a:gd name="connsiteX10" fmla="*/ 98460 w 952483"/>
                <a:gd name="connsiteY10" fmla="*/ 846317 h 848026"/>
                <a:gd name="connsiteX11" fmla="*/ 90000 w 952483"/>
                <a:gd name="connsiteY11" fmla="*/ 848025 h 848026"/>
                <a:gd name="connsiteX12" fmla="*/ 0 w 952483"/>
                <a:gd name="connsiteY12" fmla="*/ 758025 h 848026"/>
                <a:gd name="connsiteX13" fmla="*/ 7072 w 952483"/>
                <a:gd name="connsiteY13" fmla="*/ 722993 h 848026"/>
                <a:gd name="connsiteX14" fmla="*/ 16657 w 952483"/>
                <a:gd name="connsiteY14" fmla="*/ 708778 h 848026"/>
                <a:gd name="connsiteX15" fmla="*/ 16550 w 952483"/>
                <a:gd name="connsiteY15" fmla="*/ 708598 h 848026"/>
                <a:gd name="connsiteX16" fmla="*/ 392934 w 952483"/>
                <a:gd name="connsiteY16" fmla="*/ 56200 h 848026"/>
                <a:gd name="connsiteX17" fmla="*/ 393182 w 952483"/>
                <a:gd name="connsiteY17" fmla="*/ 54968 h 848026"/>
                <a:gd name="connsiteX18" fmla="*/ 476110 w 952483"/>
                <a:gd name="connsiteY18" fmla="*/ 0 h 84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483" h="848026">
                  <a:moveTo>
                    <a:pt x="476110" y="0"/>
                  </a:moveTo>
                  <a:cubicBezTo>
                    <a:pt x="513389" y="0"/>
                    <a:pt x="545375" y="22665"/>
                    <a:pt x="559037" y="54968"/>
                  </a:cubicBezTo>
                  <a:lnTo>
                    <a:pt x="559285" y="56195"/>
                  </a:lnTo>
                  <a:lnTo>
                    <a:pt x="934709" y="706929"/>
                  </a:lnTo>
                  <a:lnTo>
                    <a:pt x="945411" y="722802"/>
                  </a:lnTo>
                  <a:cubicBezTo>
                    <a:pt x="949965" y="733569"/>
                    <a:pt x="952483" y="745408"/>
                    <a:pt x="952483" y="757834"/>
                  </a:cubicBezTo>
                  <a:cubicBezTo>
                    <a:pt x="952483" y="795114"/>
                    <a:pt x="929818" y="827099"/>
                    <a:pt x="897515" y="840762"/>
                  </a:cubicBezTo>
                  <a:lnTo>
                    <a:pt x="862561" y="847818"/>
                  </a:lnTo>
                  <a:lnTo>
                    <a:pt x="862437" y="848026"/>
                  </a:lnTo>
                  <a:lnTo>
                    <a:pt x="99477" y="848026"/>
                  </a:lnTo>
                  <a:lnTo>
                    <a:pt x="98460" y="846317"/>
                  </a:lnTo>
                  <a:lnTo>
                    <a:pt x="90000" y="848025"/>
                  </a:lnTo>
                  <a:cubicBezTo>
                    <a:pt x="40294" y="848025"/>
                    <a:pt x="0" y="807731"/>
                    <a:pt x="0" y="758025"/>
                  </a:cubicBezTo>
                  <a:cubicBezTo>
                    <a:pt x="0" y="745599"/>
                    <a:pt x="2518" y="733760"/>
                    <a:pt x="7072" y="722993"/>
                  </a:cubicBezTo>
                  <a:lnTo>
                    <a:pt x="16657" y="708778"/>
                  </a:lnTo>
                  <a:lnTo>
                    <a:pt x="16550" y="708598"/>
                  </a:lnTo>
                  <a:lnTo>
                    <a:pt x="392934" y="56200"/>
                  </a:lnTo>
                  <a:lnTo>
                    <a:pt x="393182" y="54968"/>
                  </a:lnTo>
                  <a:cubicBezTo>
                    <a:pt x="406845" y="22665"/>
                    <a:pt x="438830" y="0"/>
                    <a:pt x="47611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212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Omron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Pinard / IAB</dc:creator>
  <cp:lastModifiedBy>Jerome Pinard / IAB</cp:lastModifiedBy>
  <cp:revision>3</cp:revision>
  <dcterms:created xsi:type="dcterms:W3CDTF">2024-03-23T17:17:06Z</dcterms:created>
  <dcterms:modified xsi:type="dcterms:W3CDTF">2024-04-09T13:51:21Z</dcterms:modified>
</cp:coreProperties>
</file>