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7" r:id="rId2"/>
    <p:sldId id="270" r:id="rId3"/>
    <p:sldId id="258" r:id="rId4"/>
    <p:sldId id="257" r:id="rId5"/>
    <p:sldId id="259" r:id="rId6"/>
    <p:sldId id="260" r:id="rId7"/>
    <p:sldId id="264" r:id="rId8"/>
    <p:sldId id="265" r:id="rId9"/>
    <p:sldId id="266" r:id="rId10"/>
    <p:sldId id="261" r:id="rId11"/>
    <p:sldId id="262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9E3BF-9F86-4BBE-89CE-C82DCFFDA2EE}" type="doc">
      <dgm:prSet loTypeId="urn:microsoft.com/office/officeart/2008/layout/LinedList" loCatId="list" qsTypeId="urn:microsoft.com/office/officeart/2005/8/quickstyle/simple3" qsCatId="simple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AE0D2C2B-FC38-4557-9F31-E0521B9FD23F}">
      <dgm:prSet/>
      <dgm:spPr/>
      <dgm:t>
        <a:bodyPr/>
        <a:lstStyle/>
        <a:p>
          <a:r>
            <a:rPr lang="en-IN"/>
            <a:t>Bi-Directional Communication</a:t>
          </a:r>
          <a:endParaRPr lang="en-US"/>
        </a:p>
      </dgm:t>
    </dgm:pt>
    <dgm:pt modelId="{DD040A97-DFEA-4F49-B518-FE018035E89E}" type="parTrans" cxnId="{9846A31B-5D89-4976-9172-A61EA38C5D25}">
      <dgm:prSet/>
      <dgm:spPr/>
      <dgm:t>
        <a:bodyPr/>
        <a:lstStyle/>
        <a:p>
          <a:endParaRPr lang="en-US"/>
        </a:p>
      </dgm:t>
    </dgm:pt>
    <dgm:pt modelId="{933E08CF-135A-49A6-BF91-B007AC34B26E}" type="sibTrans" cxnId="{9846A31B-5D89-4976-9172-A61EA38C5D25}">
      <dgm:prSet/>
      <dgm:spPr/>
      <dgm:t>
        <a:bodyPr/>
        <a:lstStyle/>
        <a:p>
          <a:endParaRPr lang="en-US"/>
        </a:p>
      </dgm:t>
    </dgm:pt>
    <dgm:pt modelId="{69355312-1FB1-4C10-A41D-8B9C4C4FB5BF}">
      <dgm:prSet/>
      <dgm:spPr/>
      <dgm:t>
        <a:bodyPr/>
        <a:lstStyle/>
        <a:p>
          <a:r>
            <a:rPr lang="en-IN"/>
            <a:t>Familiar protocols (HTTP, MQTT, AMQP)</a:t>
          </a:r>
          <a:endParaRPr lang="en-US"/>
        </a:p>
      </dgm:t>
    </dgm:pt>
    <dgm:pt modelId="{C781047E-3979-4E7A-B987-D632286D7603}" type="parTrans" cxnId="{ADFAA57D-9115-4BBB-9CDF-D2BC87B3F246}">
      <dgm:prSet/>
      <dgm:spPr/>
      <dgm:t>
        <a:bodyPr/>
        <a:lstStyle/>
        <a:p>
          <a:endParaRPr lang="en-US"/>
        </a:p>
      </dgm:t>
    </dgm:pt>
    <dgm:pt modelId="{8A93E87E-6BE6-470F-9F8F-7CCE5C86935D}" type="sibTrans" cxnId="{ADFAA57D-9115-4BBB-9CDF-D2BC87B3F246}">
      <dgm:prSet/>
      <dgm:spPr/>
      <dgm:t>
        <a:bodyPr/>
        <a:lstStyle/>
        <a:p>
          <a:endParaRPr lang="en-US"/>
        </a:p>
      </dgm:t>
    </dgm:pt>
    <dgm:pt modelId="{BBE238E1-FE72-432B-8280-65B23670B05B}">
      <dgm:prSet/>
      <dgm:spPr/>
      <dgm:t>
        <a:bodyPr/>
        <a:lstStyle/>
        <a:p>
          <a:r>
            <a:rPr lang="en-IN"/>
            <a:t>Enhanced security</a:t>
          </a:r>
          <a:endParaRPr lang="en-US"/>
        </a:p>
      </dgm:t>
    </dgm:pt>
    <dgm:pt modelId="{2552DC2A-87D4-4880-8F40-23C6D39F39E4}" type="parTrans" cxnId="{5840D653-DF9F-44B2-B7DC-89415F00FC28}">
      <dgm:prSet/>
      <dgm:spPr/>
      <dgm:t>
        <a:bodyPr/>
        <a:lstStyle/>
        <a:p>
          <a:endParaRPr lang="en-US"/>
        </a:p>
      </dgm:t>
    </dgm:pt>
    <dgm:pt modelId="{1A070DA1-260D-45BF-945E-313E435D1EDF}" type="sibTrans" cxnId="{5840D653-DF9F-44B2-B7DC-89415F00FC28}">
      <dgm:prSet/>
      <dgm:spPr/>
      <dgm:t>
        <a:bodyPr/>
        <a:lstStyle/>
        <a:p>
          <a:endParaRPr lang="en-US"/>
        </a:p>
      </dgm:t>
    </dgm:pt>
    <dgm:pt modelId="{3184E4F9-238F-49E7-8EFC-5AB4C6FB42EE}">
      <dgm:prSet/>
      <dgm:spPr/>
      <dgm:t>
        <a:bodyPr/>
        <a:lstStyle/>
        <a:p>
          <a:r>
            <a:rPr lang="en-IN"/>
            <a:t>Scalable</a:t>
          </a:r>
          <a:endParaRPr lang="en-US"/>
        </a:p>
      </dgm:t>
    </dgm:pt>
    <dgm:pt modelId="{D754D6CA-1D35-47E4-A86B-6040A4091167}" type="parTrans" cxnId="{AFA57C55-13E5-4A42-B02A-B9B3A61B339F}">
      <dgm:prSet/>
      <dgm:spPr/>
      <dgm:t>
        <a:bodyPr/>
        <a:lstStyle/>
        <a:p>
          <a:endParaRPr lang="en-US"/>
        </a:p>
      </dgm:t>
    </dgm:pt>
    <dgm:pt modelId="{7B3EB92C-AC42-47C0-B4D5-0D83AFEC9301}" type="sibTrans" cxnId="{AFA57C55-13E5-4A42-B02A-B9B3A61B339F}">
      <dgm:prSet/>
      <dgm:spPr/>
      <dgm:t>
        <a:bodyPr/>
        <a:lstStyle/>
        <a:p>
          <a:endParaRPr lang="en-US"/>
        </a:p>
      </dgm:t>
    </dgm:pt>
    <dgm:pt modelId="{324AE26C-0A2B-456D-ACBD-596860F9E317}">
      <dgm:prSet/>
      <dgm:spPr/>
      <dgm:t>
        <a:bodyPr/>
        <a:lstStyle/>
        <a:p>
          <a:r>
            <a:rPr lang="en-IN"/>
            <a:t>SDKs available across multiple platforms</a:t>
          </a:r>
          <a:endParaRPr lang="en-US"/>
        </a:p>
      </dgm:t>
    </dgm:pt>
    <dgm:pt modelId="{5744508B-CF66-407B-AEEC-ACF45E4EAAC6}" type="parTrans" cxnId="{470EBDB5-39E7-4C15-AEF8-6A007C9670C5}">
      <dgm:prSet/>
      <dgm:spPr/>
      <dgm:t>
        <a:bodyPr/>
        <a:lstStyle/>
        <a:p>
          <a:endParaRPr lang="en-US"/>
        </a:p>
      </dgm:t>
    </dgm:pt>
    <dgm:pt modelId="{042A9A57-9494-474F-B920-E5F05942F98D}" type="sibTrans" cxnId="{470EBDB5-39E7-4C15-AEF8-6A007C9670C5}">
      <dgm:prSet/>
      <dgm:spPr/>
      <dgm:t>
        <a:bodyPr/>
        <a:lstStyle/>
        <a:p>
          <a:endParaRPr lang="en-US"/>
        </a:p>
      </dgm:t>
    </dgm:pt>
    <dgm:pt modelId="{B38D30AF-8B9A-485A-88A0-B19B29BA7470}" type="pres">
      <dgm:prSet presAssocID="{A179E3BF-9F86-4BBE-89CE-C82DCFFDA2EE}" presName="vert0" presStyleCnt="0">
        <dgm:presLayoutVars>
          <dgm:dir/>
          <dgm:animOne val="branch"/>
          <dgm:animLvl val="lvl"/>
        </dgm:presLayoutVars>
      </dgm:prSet>
      <dgm:spPr/>
    </dgm:pt>
    <dgm:pt modelId="{A9F7FA32-D57B-4C69-B6F0-EE4412A6B18D}" type="pres">
      <dgm:prSet presAssocID="{AE0D2C2B-FC38-4557-9F31-E0521B9FD23F}" presName="thickLine" presStyleLbl="alignNode1" presStyleIdx="0" presStyleCnt="5"/>
      <dgm:spPr/>
    </dgm:pt>
    <dgm:pt modelId="{EAE68719-6087-4516-A8AD-0F74333981DA}" type="pres">
      <dgm:prSet presAssocID="{AE0D2C2B-FC38-4557-9F31-E0521B9FD23F}" presName="horz1" presStyleCnt="0"/>
      <dgm:spPr/>
    </dgm:pt>
    <dgm:pt modelId="{15E9D525-D059-479B-8C10-5468E7E822D6}" type="pres">
      <dgm:prSet presAssocID="{AE0D2C2B-FC38-4557-9F31-E0521B9FD23F}" presName="tx1" presStyleLbl="revTx" presStyleIdx="0" presStyleCnt="5"/>
      <dgm:spPr/>
    </dgm:pt>
    <dgm:pt modelId="{EE2966A5-981F-4FAC-91C7-6D6F5B1729E1}" type="pres">
      <dgm:prSet presAssocID="{AE0D2C2B-FC38-4557-9F31-E0521B9FD23F}" presName="vert1" presStyleCnt="0"/>
      <dgm:spPr/>
    </dgm:pt>
    <dgm:pt modelId="{F6B0260B-4C12-4979-9A2A-0CA099CD2DE6}" type="pres">
      <dgm:prSet presAssocID="{69355312-1FB1-4C10-A41D-8B9C4C4FB5BF}" presName="thickLine" presStyleLbl="alignNode1" presStyleIdx="1" presStyleCnt="5"/>
      <dgm:spPr/>
    </dgm:pt>
    <dgm:pt modelId="{C7A8BF22-393A-4AD9-89C6-D0B79B2E3E85}" type="pres">
      <dgm:prSet presAssocID="{69355312-1FB1-4C10-A41D-8B9C4C4FB5BF}" presName="horz1" presStyleCnt="0"/>
      <dgm:spPr/>
    </dgm:pt>
    <dgm:pt modelId="{F717CE94-512A-43E4-9053-127495CD8372}" type="pres">
      <dgm:prSet presAssocID="{69355312-1FB1-4C10-A41D-8B9C4C4FB5BF}" presName="tx1" presStyleLbl="revTx" presStyleIdx="1" presStyleCnt="5"/>
      <dgm:spPr/>
    </dgm:pt>
    <dgm:pt modelId="{96713B88-727D-4091-8257-F660184894FA}" type="pres">
      <dgm:prSet presAssocID="{69355312-1FB1-4C10-A41D-8B9C4C4FB5BF}" presName="vert1" presStyleCnt="0"/>
      <dgm:spPr/>
    </dgm:pt>
    <dgm:pt modelId="{77AE7B46-E4A3-4C59-B699-F6059CFD10FA}" type="pres">
      <dgm:prSet presAssocID="{BBE238E1-FE72-432B-8280-65B23670B05B}" presName="thickLine" presStyleLbl="alignNode1" presStyleIdx="2" presStyleCnt="5"/>
      <dgm:spPr/>
    </dgm:pt>
    <dgm:pt modelId="{7E3A13A3-E32F-4222-94EE-01ED5204EFB1}" type="pres">
      <dgm:prSet presAssocID="{BBE238E1-FE72-432B-8280-65B23670B05B}" presName="horz1" presStyleCnt="0"/>
      <dgm:spPr/>
    </dgm:pt>
    <dgm:pt modelId="{8AD905A5-0BC7-477C-8EE9-474E314F670E}" type="pres">
      <dgm:prSet presAssocID="{BBE238E1-FE72-432B-8280-65B23670B05B}" presName="tx1" presStyleLbl="revTx" presStyleIdx="2" presStyleCnt="5"/>
      <dgm:spPr/>
    </dgm:pt>
    <dgm:pt modelId="{A0EE0D7B-96CF-4DA9-BE2D-52F084266C80}" type="pres">
      <dgm:prSet presAssocID="{BBE238E1-FE72-432B-8280-65B23670B05B}" presName="vert1" presStyleCnt="0"/>
      <dgm:spPr/>
    </dgm:pt>
    <dgm:pt modelId="{38806892-FC4F-43A7-8EFA-A3885411A0A1}" type="pres">
      <dgm:prSet presAssocID="{3184E4F9-238F-49E7-8EFC-5AB4C6FB42EE}" presName="thickLine" presStyleLbl="alignNode1" presStyleIdx="3" presStyleCnt="5"/>
      <dgm:spPr/>
    </dgm:pt>
    <dgm:pt modelId="{12DA8DB5-C830-404B-80D5-907B8D0820F7}" type="pres">
      <dgm:prSet presAssocID="{3184E4F9-238F-49E7-8EFC-5AB4C6FB42EE}" presName="horz1" presStyleCnt="0"/>
      <dgm:spPr/>
    </dgm:pt>
    <dgm:pt modelId="{D70027BD-20CF-4D8B-A260-0EE37AB0CB8E}" type="pres">
      <dgm:prSet presAssocID="{3184E4F9-238F-49E7-8EFC-5AB4C6FB42EE}" presName="tx1" presStyleLbl="revTx" presStyleIdx="3" presStyleCnt="5"/>
      <dgm:spPr/>
    </dgm:pt>
    <dgm:pt modelId="{794BA32D-9416-493F-A7B1-EEDA02EB48A4}" type="pres">
      <dgm:prSet presAssocID="{3184E4F9-238F-49E7-8EFC-5AB4C6FB42EE}" presName="vert1" presStyleCnt="0"/>
      <dgm:spPr/>
    </dgm:pt>
    <dgm:pt modelId="{9CA2E6AF-0771-43A5-9D3D-A6FFDF70205B}" type="pres">
      <dgm:prSet presAssocID="{324AE26C-0A2B-456D-ACBD-596860F9E317}" presName="thickLine" presStyleLbl="alignNode1" presStyleIdx="4" presStyleCnt="5"/>
      <dgm:spPr/>
    </dgm:pt>
    <dgm:pt modelId="{E05E8AE2-405A-481D-BF07-0AFCED0A9EEA}" type="pres">
      <dgm:prSet presAssocID="{324AE26C-0A2B-456D-ACBD-596860F9E317}" presName="horz1" presStyleCnt="0"/>
      <dgm:spPr/>
    </dgm:pt>
    <dgm:pt modelId="{C9645D30-9158-4506-A382-D0935C5DD3BC}" type="pres">
      <dgm:prSet presAssocID="{324AE26C-0A2B-456D-ACBD-596860F9E317}" presName="tx1" presStyleLbl="revTx" presStyleIdx="4" presStyleCnt="5"/>
      <dgm:spPr/>
    </dgm:pt>
    <dgm:pt modelId="{35304DAD-A411-4367-AD5F-41D21974C693}" type="pres">
      <dgm:prSet presAssocID="{324AE26C-0A2B-456D-ACBD-596860F9E317}" presName="vert1" presStyleCnt="0"/>
      <dgm:spPr/>
    </dgm:pt>
  </dgm:ptLst>
  <dgm:cxnLst>
    <dgm:cxn modelId="{F7D7BE1A-9ABB-41A9-944D-0A271B0778DF}" type="presOf" srcId="{BBE238E1-FE72-432B-8280-65B23670B05B}" destId="{8AD905A5-0BC7-477C-8EE9-474E314F670E}" srcOrd="0" destOrd="0" presId="urn:microsoft.com/office/officeart/2008/layout/LinedList"/>
    <dgm:cxn modelId="{9846A31B-5D89-4976-9172-A61EA38C5D25}" srcId="{A179E3BF-9F86-4BBE-89CE-C82DCFFDA2EE}" destId="{AE0D2C2B-FC38-4557-9F31-E0521B9FD23F}" srcOrd="0" destOrd="0" parTransId="{DD040A97-DFEA-4F49-B518-FE018035E89E}" sibTransId="{933E08CF-135A-49A6-BF91-B007AC34B26E}"/>
    <dgm:cxn modelId="{91FB5744-0246-40D2-9C4E-AAE210596366}" type="presOf" srcId="{324AE26C-0A2B-456D-ACBD-596860F9E317}" destId="{C9645D30-9158-4506-A382-D0935C5DD3BC}" srcOrd="0" destOrd="0" presId="urn:microsoft.com/office/officeart/2008/layout/LinedList"/>
    <dgm:cxn modelId="{336DFE51-FCC8-4B8D-A9A7-8BBA0ED48AAE}" type="presOf" srcId="{3184E4F9-238F-49E7-8EFC-5AB4C6FB42EE}" destId="{D70027BD-20CF-4D8B-A260-0EE37AB0CB8E}" srcOrd="0" destOrd="0" presId="urn:microsoft.com/office/officeart/2008/layout/LinedList"/>
    <dgm:cxn modelId="{CB964F73-9A64-4A38-B067-B204A9D89185}" type="presOf" srcId="{A179E3BF-9F86-4BBE-89CE-C82DCFFDA2EE}" destId="{B38D30AF-8B9A-485A-88A0-B19B29BA7470}" srcOrd="0" destOrd="0" presId="urn:microsoft.com/office/officeart/2008/layout/LinedList"/>
    <dgm:cxn modelId="{5840D653-DF9F-44B2-B7DC-89415F00FC28}" srcId="{A179E3BF-9F86-4BBE-89CE-C82DCFFDA2EE}" destId="{BBE238E1-FE72-432B-8280-65B23670B05B}" srcOrd="2" destOrd="0" parTransId="{2552DC2A-87D4-4880-8F40-23C6D39F39E4}" sibTransId="{1A070DA1-260D-45BF-945E-313E435D1EDF}"/>
    <dgm:cxn modelId="{AFA57C55-13E5-4A42-B02A-B9B3A61B339F}" srcId="{A179E3BF-9F86-4BBE-89CE-C82DCFFDA2EE}" destId="{3184E4F9-238F-49E7-8EFC-5AB4C6FB42EE}" srcOrd="3" destOrd="0" parTransId="{D754D6CA-1D35-47E4-A86B-6040A4091167}" sibTransId="{7B3EB92C-AC42-47C0-B4D5-0D83AFEC9301}"/>
    <dgm:cxn modelId="{ADFAA57D-9115-4BBB-9CDF-D2BC87B3F246}" srcId="{A179E3BF-9F86-4BBE-89CE-C82DCFFDA2EE}" destId="{69355312-1FB1-4C10-A41D-8B9C4C4FB5BF}" srcOrd="1" destOrd="0" parTransId="{C781047E-3979-4E7A-B987-D632286D7603}" sibTransId="{8A93E87E-6BE6-470F-9F8F-7CCE5C86935D}"/>
    <dgm:cxn modelId="{A9374781-1760-42BD-B81D-A32DE8F19CBB}" type="presOf" srcId="{AE0D2C2B-FC38-4557-9F31-E0521B9FD23F}" destId="{15E9D525-D059-479B-8C10-5468E7E822D6}" srcOrd="0" destOrd="0" presId="urn:microsoft.com/office/officeart/2008/layout/LinedList"/>
    <dgm:cxn modelId="{99B36C8B-2AA3-41F2-A37D-651EFBB85D29}" type="presOf" srcId="{69355312-1FB1-4C10-A41D-8B9C4C4FB5BF}" destId="{F717CE94-512A-43E4-9053-127495CD8372}" srcOrd="0" destOrd="0" presId="urn:microsoft.com/office/officeart/2008/layout/LinedList"/>
    <dgm:cxn modelId="{470EBDB5-39E7-4C15-AEF8-6A007C9670C5}" srcId="{A179E3BF-9F86-4BBE-89CE-C82DCFFDA2EE}" destId="{324AE26C-0A2B-456D-ACBD-596860F9E317}" srcOrd="4" destOrd="0" parTransId="{5744508B-CF66-407B-AEEC-ACF45E4EAAC6}" sibTransId="{042A9A57-9494-474F-B920-E5F05942F98D}"/>
    <dgm:cxn modelId="{7149A564-D80A-490E-9F30-80EDBAB5C47A}" type="presParOf" srcId="{B38D30AF-8B9A-485A-88A0-B19B29BA7470}" destId="{A9F7FA32-D57B-4C69-B6F0-EE4412A6B18D}" srcOrd="0" destOrd="0" presId="urn:microsoft.com/office/officeart/2008/layout/LinedList"/>
    <dgm:cxn modelId="{EE114D97-0DE2-433B-83F8-C4F62E7DE399}" type="presParOf" srcId="{B38D30AF-8B9A-485A-88A0-B19B29BA7470}" destId="{EAE68719-6087-4516-A8AD-0F74333981DA}" srcOrd="1" destOrd="0" presId="urn:microsoft.com/office/officeart/2008/layout/LinedList"/>
    <dgm:cxn modelId="{A945EE2E-BCB9-413D-9ABC-27B0DD72F1E3}" type="presParOf" srcId="{EAE68719-6087-4516-A8AD-0F74333981DA}" destId="{15E9D525-D059-479B-8C10-5468E7E822D6}" srcOrd="0" destOrd="0" presId="urn:microsoft.com/office/officeart/2008/layout/LinedList"/>
    <dgm:cxn modelId="{74038BB2-34F3-4511-9039-CD63D6ABE0CA}" type="presParOf" srcId="{EAE68719-6087-4516-A8AD-0F74333981DA}" destId="{EE2966A5-981F-4FAC-91C7-6D6F5B1729E1}" srcOrd="1" destOrd="0" presId="urn:microsoft.com/office/officeart/2008/layout/LinedList"/>
    <dgm:cxn modelId="{9508B57B-249E-4143-9BBA-45C1A714E8E9}" type="presParOf" srcId="{B38D30AF-8B9A-485A-88A0-B19B29BA7470}" destId="{F6B0260B-4C12-4979-9A2A-0CA099CD2DE6}" srcOrd="2" destOrd="0" presId="urn:microsoft.com/office/officeart/2008/layout/LinedList"/>
    <dgm:cxn modelId="{0934DB2E-45C2-47C2-9E73-9039F4AB48CD}" type="presParOf" srcId="{B38D30AF-8B9A-485A-88A0-B19B29BA7470}" destId="{C7A8BF22-393A-4AD9-89C6-D0B79B2E3E85}" srcOrd="3" destOrd="0" presId="urn:microsoft.com/office/officeart/2008/layout/LinedList"/>
    <dgm:cxn modelId="{45FD4E71-9F34-4C9C-9D54-A2805E11227E}" type="presParOf" srcId="{C7A8BF22-393A-4AD9-89C6-D0B79B2E3E85}" destId="{F717CE94-512A-43E4-9053-127495CD8372}" srcOrd="0" destOrd="0" presId="urn:microsoft.com/office/officeart/2008/layout/LinedList"/>
    <dgm:cxn modelId="{ACA6BB9B-AE0F-4DEF-9B9F-D673D2DC12B8}" type="presParOf" srcId="{C7A8BF22-393A-4AD9-89C6-D0B79B2E3E85}" destId="{96713B88-727D-4091-8257-F660184894FA}" srcOrd="1" destOrd="0" presId="urn:microsoft.com/office/officeart/2008/layout/LinedList"/>
    <dgm:cxn modelId="{8DCE976B-F373-45FF-967F-F033345551CC}" type="presParOf" srcId="{B38D30AF-8B9A-485A-88A0-B19B29BA7470}" destId="{77AE7B46-E4A3-4C59-B699-F6059CFD10FA}" srcOrd="4" destOrd="0" presId="urn:microsoft.com/office/officeart/2008/layout/LinedList"/>
    <dgm:cxn modelId="{BAE31601-19A3-4B08-93A3-2D03E18ACE4D}" type="presParOf" srcId="{B38D30AF-8B9A-485A-88A0-B19B29BA7470}" destId="{7E3A13A3-E32F-4222-94EE-01ED5204EFB1}" srcOrd="5" destOrd="0" presId="urn:microsoft.com/office/officeart/2008/layout/LinedList"/>
    <dgm:cxn modelId="{5E942D36-C84C-4798-8508-289923AE957C}" type="presParOf" srcId="{7E3A13A3-E32F-4222-94EE-01ED5204EFB1}" destId="{8AD905A5-0BC7-477C-8EE9-474E314F670E}" srcOrd="0" destOrd="0" presId="urn:microsoft.com/office/officeart/2008/layout/LinedList"/>
    <dgm:cxn modelId="{B463D715-02E3-428D-B426-3012C1E7BBDF}" type="presParOf" srcId="{7E3A13A3-E32F-4222-94EE-01ED5204EFB1}" destId="{A0EE0D7B-96CF-4DA9-BE2D-52F084266C80}" srcOrd="1" destOrd="0" presId="urn:microsoft.com/office/officeart/2008/layout/LinedList"/>
    <dgm:cxn modelId="{DE2CE546-ED2B-4B11-B27C-2051F8E30678}" type="presParOf" srcId="{B38D30AF-8B9A-485A-88A0-B19B29BA7470}" destId="{38806892-FC4F-43A7-8EFA-A3885411A0A1}" srcOrd="6" destOrd="0" presId="urn:microsoft.com/office/officeart/2008/layout/LinedList"/>
    <dgm:cxn modelId="{75358AA3-D18F-4A33-8913-068B75428C5E}" type="presParOf" srcId="{B38D30AF-8B9A-485A-88A0-B19B29BA7470}" destId="{12DA8DB5-C830-404B-80D5-907B8D0820F7}" srcOrd="7" destOrd="0" presId="urn:microsoft.com/office/officeart/2008/layout/LinedList"/>
    <dgm:cxn modelId="{49711CB2-F59B-4641-B7B4-0C1EE5BF41F4}" type="presParOf" srcId="{12DA8DB5-C830-404B-80D5-907B8D0820F7}" destId="{D70027BD-20CF-4D8B-A260-0EE37AB0CB8E}" srcOrd="0" destOrd="0" presId="urn:microsoft.com/office/officeart/2008/layout/LinedList"/>
    <dgm:cxn modelId="{59878FE3-DEC7-4FA2-8F6C-AEBC78CC5B11}" type="presParOf" srcId="{12DA8DB5-C830-404B-80D5-907B8D0820F7}" destId="{794BA32D-9416-493F-A7B1-EEDA02EB48A4}" srcOrd="1" destOrd="0" presId="urn:microsoft.com/office/officeart/2008/layout/LinedList"/>
    <dgm:cxn modelId="{B7EC1E2D-6C1A-4D5B-AF18-EA37D0784F0C}" type="presParOf" srcId="{B38D30AF-8B9A-485A-88A0-B19B29BA7470}" destId="{9CA2E6AF-0771-43A5-9D3D-A6FFDF70205B}" srcOrd="8" destOrd="0" presId="urn:microsoft.com/office/officeart/2008/layout/LinedList"/>
    <dgm:cxn modelId="{8D7AD380-C07C-4177-B7DB-84A4BC0CE4C6}" type="presParOf" srcId="{B38D30AF-8B9A-485A-88A0-B19B29BA7470}" destId="{E05E8AE2-405A-481D-BF07-0AFCED0A9EEA}" srcOrd="9" destOrd="0" presId="urn:microsoft.com/office/officeart/2008/layout/LinedList"/>
    <dgm:cxn modelId="{6EA21363-7BE9-4C61-B4A6-9B4735F77629}" type="presParOf" srcId="{E05E8AE2-405A-481D-BF07-0AFCED0A9EEA}" destId="{C9645D30-9158-4506-A382-D0935C5DD3BC}" srcOrd="0" destOrd="0" presId="urn:microsoft.com/office/officeart/2008/layout/LinedList"/>
    <dgm:cxn modelId="{5E91DC04-EC58-4B86-926A-9DE7C105B55D}" type="presParOf" srcId="{E05E8AE2-405A-481D-BF07-0AFCED0A9EEA}" destId="{35304DAD-A411-4367-AD5F-41D21974C6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DE9C32-B37D-47B0-8A59-21F50ABFC0B6}" type="doc">
      <dgm:prSet loTypeId="urn:microsoft.com/office/officeart/2008/layout/LinedList" loCatId="list" qsTypeId="urn:microsoft.com/office/officeart/2005/8/quickstyle/simple4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7F2198F8-3B17-48B2-8373-6D023E846B1E}">
      <dgm:prSet/>
      <dgm:spPr/>
      <dgm:t>
        <a:bodyPr/>
        <a:lstStyle/>
        <a:p>
          <a:r>
            <a:rPr lang="en-IN"/>
            <a:t>Device to Device (M2M)</a:t>
          </a:r>
          <a:endParaRPr lang="en-US"/>
        </a:p>
      </dgm:t>
    </dgm:pt>
    <dgm:pt modelId="{2CBE3232-78A9-4CD4-A3C6-6833067CD82E}" type="parTrans" cxnId="{3CE3DBF3-47EC-4283-BAA4-95D9CABA9E69}">
      <dgm:prSet/>
      <dgm:spPr/>
      <dgm:t>
        <a:bodyPr/>
        <a:lstStyle/>
        <a:p>
          <a:endParaRPr lang="en-US"/>
        </a:p>
      </dgm:t>
    </dgm:pt>
    <dgm:pt modelId="{DF9E9DAC-814F-49D7-9139-972A7DE8EF7B}" type="sibTrans" cxnId="{3CE3DBF3-47EC-4283-BAA4-95D9CABA9E69}">
      <dgm:prSet/>
      <dgm:spPr/>
      <dgm:t>
        <a:bodyPr/>
        <a:lstStyle/>
        <a:p>
          <a:endParaRPr lang="en-US"/>
        </a:p>
      </dgm:t>
    </dgm:pt>
    <dgm:pt modelId="{199B1ED4-E80C-4542-A468-CF4E98CDAC07}">
      <dgm:prSet/>
      <dgm:spPr/>
      <dgm:t>
        <a:bodyPr/>
        <a:lstStyle/>
        <a:p>
          <a:r>
            <a:rPr lang="en-IN"/>
            <a:t>Device to platform</a:t>
          </a:r>
          <a:endParaRPr lang="en-US"/>
        </a:p>
      </dgm:t>
    </dgm:pt>
    <dgm:pt modelId="{BD172960-13D7-479D-A8C7-4A8F7207BAB3}" type="parTrans" cxnId="{EC9627BE-013F-477F-99E0-32760633AA52}">
      <dgm:prSet/>
      <dgm:spPr/>
      <dgm:t>
        <a:bodyPr/>
        <a:lstStyle/>
        <a:p>
          <a:endParaRPr lang="en-US"/>
        </a:p>
      </dgm:t>
    </dgm:pt>
    <dgm:pt modelId="{49581B83-338B-45B5-ACB3-0317021E7007}" type="sibTrans" cxnId="{EC9627BE-013F-477F-99E0-32760633AA52}">
      <dgm:prSet/>
      <dgm:spPr/>
      <dgm:t>
        <a:bodyPr/>
        <a:lstStyle/>
        <a:p>
          <a:endParaRPr lang="en-US"/>
        </a:p>
      </dgm:t>
    </dgm:pt>
    <dgm:pt modelId="{4F260654-A50A-40A8-ADDC-E24FF8B4168E}">
      <dgm:prSet/>
      <dgm:spPr/>
      <dgm:t>
        <a:bodyPr/>
        <a:lstStyle/>
        <a:p>
          <a:r>
            <a:rPr lang="en-IN"/>
            <a:t>Platform to device</a:t>
          </a:r>
          <a:endParaRPr lang="en-US"/>
        </a:p>
      </dgm:t>
    </dgm:pt>
    <dgm:pt modelId="{A6E80B9F-9915-4720-A140-D69557C6A870}" type="parTrans" cxnId="{240554FC-8811-4BAB-8F01-6E80DE714D25}">
      <dgm:prSet/>
      <dgm:spPr/>
      <dgm:t>
        <a:bodyPr/>
        <a:lstStyle/>
        <a:p>
          <a:endParaRPr lang="en-US"/>
        </a:p>
      </dgm:t>
    </dgm:pt>
    <dgm:pt modelId="{87A15055-7B24-49C3-8497-7571A1AAA0EF}" type="sibTrans" cxnId="{240554FC-8811-4BAB-8F01-6E80DE714D25}">
      <dgm:prSet/>
      <dgm:spPr/>
      <dgm:t>
        <a:bodyPr/>
        <a:lstStyle/>
        <a:p>
          <a:endParaRPr lang="en-US"/>
        </a:p>
      </dgm:t>
    </dgm:pt>
    <dgm:pt modelId="{4F3724DA-B350-42CD-A08E-190F4E0D6DA6}">
      <dgm:prSet/>
      <dgm:spPr/>
      <dgm:t>
        <a:bodyPr/>
        <a:lstStyle/>
        <a:p>
          <a:r>
            <a:rPr lang="en-IN"/>
            <a:t>Platform to dashboard and vice versa </a:t>
          </a:r>
          <a:endParaRPr lang="en-US"/>
        </a:p>
      </dgm:t>
    </dgm:pt>
    <dgm:pt modelId="{1DE6B563-6049-4C7C-A2A6-399CC08464B0}" type="parTrans" cxnId="{3F7D9EC7-A77C-4C12-8671-52B5D9B92921}">
      <dgm:prSet/>
      <dgm:spPr/>
      <dgm:t>
        <a:bodyPr/>
        <a:lstStyle/>
        <a:p>
          <a:endParaRPr lang="en-US"/>
        </a:p>
      </dgm:t>
    </dgm:pt>
    <dgm:pt modelId="{4666E97A-AAEB-4EDB-956C-E853375C017C}" type="sibTrans" cxnId="{3F7D9EC7-A77C-4C12-8671-52B5D9B92921}">
      <dgm:prSet/>
      <dgm:spPr/>
      <dgm:t>
        <a:bodyPr/>
        <a:lstStyle/>
        <a:p>
          <a:endParaRPr lang="en-US"/>
        </a:p>
      </dgm:t>
    </dgm:pt>
    <dgm:pt modelId="{F30E7C8D-A684-4731-AE62-917576854517}" type="pres">
      <dgm:prSet presAssocID="{F2DE9C32-B37D-47B0-8A59-21F50ABFC0B6}" presName="vert0" presStyleCnt="0">
        <dgm:presLayoutVars>
          <dgm:dir/>
          <dgm:animOne val="branch"/>
          <dgm:animLvl val="lvl"/>
        </dgm:presLayoutVars>
      </dgm:prSet>
      <dgm:spPr/>
    </dgm:pt>
    <dgm:pt modelId="{DF376939-D7A7-4EA0-B62E-A6277DE47145}" type="pres">
      <dgm:prSet presAssocID="{7F2198F8-3B17-48B2-8373-6D023E846B1E}" presName="thickLine" presStyleLbl="alignNode1" presStyleIdx="0" presStyleCnt="4"/>
      <dgm:spPr/>
    </dgm:pt>
    <dgm:pt modelId="{852D3A28-C79C-44FE-8695-A3773003A196}" type="pres">
      <dgm:prSet presAssocID="{7F2198F8-3B17-48B2-8373-6D023E846B1E}" presName="horz1" presStyleCnt="0"/>
      <dgm:spPr/>
    </dgm:pt>
    <dgm:pt modelId="{58299266-BFF5-4854-8B5E-36BB6FF11FBB}" type="pres">
      <dgm:prSet presAssocID="{7F2198F8-3B17-48B2-8373-6D023E846B1E}" presName="tx1" presStyleLbl="revTx" presStyleIdx="0" presStyleCnt="4"/>
      <dgm:spPr/>
    </dgm:pt>
    <dgm:pt modelId="{3E525A78-933B-4032-840F-0E28796F97E5}" type="pres">
      <dgm:prSet presAssocID="{7F2198F8-3B17-48B2-8373-6D023E846B1E}" presName="vert1" presStyleCnt="0"/>
      <dgm:spPr/>
    </dgm:pt>
    <dgm:pt modelId="{800CA039-D0D6-49CD-97D3-62A74330A75A}" type="pres">
      <dgm:prSet presAssocID="{199B1ED4-E80C-4542-A468-CF4E98CDAC07}" presName="thickLine" presStyleLbl="alignNode1" presStyleIdx="1" presStyleCnt="4"/>
      <dgm:spPr/>
    </dgm:pt>
    <dgm:pt modelId="{5D8C73A2-4916-4FDA-9662-2D74877092A2}" type="pres">
      <dgm:prSet presAssocID="{199B1ED4-E80C-4542-A468-CF4E98CDAC07}" presName="horz1" presStyleCnt="0"/>
      <dgm:spPr/>
    </dgm:pt>
    <dgm:pt modelId="{D5132A26-2732-4AC3-BC74-DDAE010F72A2}" type="pres">
      <dgm:prSet presAssocID="{199B1ED4-E80C-4542-A468-CF4E98CDAC07}" presName="tx1" presStyleLbl="revTx" presStyleIdx="1" presStyleCnt="4"/>
      <dgm:spPr/>
    </dgm:pt>
    <dgm:pt modelId="{0E6E21FE-6EDD-4C2A-BE91-37038CB44895}" type="pres">
      <dgm:prSet presAssocID="{199B1ED4-E80C-4542-A468-CF4E98CDAC07}" presName="vert1" presStyleCnt="0"/>
      <dgm:spPr/>
    </dgm:pt>
    <dgm:pt modelId="{8C85FFFD-1F01-4CD7-9D25-0995769AFCB1}" type="pres">
      <dgm:prSet presAssocID="{4F260654-A50A-40A8-ADDC-E24FF8B4168E}" presName="thickLine" presStyleLbl="alignNode1" presStyleIdx="2" presStyleCnt="4"/>
      <dgm:spPr/>
    </dgm:pt>
    <dgm:pt modelId="{3996EAEE-DEE5-435B-840C-85267C40D732}" type="pres">
      <dgm:prSet presAssocID="{4F260654-A50A-40A8-ADDC-E24FF8B4168E}" presName="horz1" presStyleCnt="0"/>
      <dgm:spPr/>
    </dgm:pt>
    <dgm:pt modelId="{893C57C3-817C-44AF-B7A5-1E7612E10226}" type="pres">
      <dgm:prSet presAssocID="{4F260654-A50A-40A8-ADDC-E24FF8B4168E}" presName="tx1" presStyleLbl="revTx" presStyleIdx="2" presStyleCnt="4"/>
      <dgm:spPr/>
    </dgm:pt>
    <dgm:pt modelId="{78B89A1A-5BAC-4D8C-B38A-3E95FFF18BE8}" type="pres">
      <dgm:prSet presAssocID="{4F260654-A50A-40A8-ADDC-E24FF8B4168E}" presName="vert1" presStyleCnt="0"/>
      <dgm:spPr/>
    </dgm:pt>
    <dgm:pt modelId="{480C0D80-58AB-4DE2-BBC9-4BC16BE990C9}" type="pres">
      <dgm:prSet presAssocID="{4F3724DA-B350-42CD-A08E-190F4E0D6DA6}" presName="thickLine" presStyleLbl="alignNode1" presStyleIdx="3" presStyleCnt="4"/>
      <dgm:spPr/>
    </dgm:pt>
    <dgm:pt modelId="{516A2B1D-825A-4D51-9810-D6CCBC18C047}" type="pres">
      <dgm:prSet presAssocID="{4F3724DA-B350-42CD-A08E-190F4E0D6DA6}" presName="horz1" presStyleCnt="0"/>
      <dgm:spPr/>
    </dgm:pt>
    <dgm:pt modelId="{DB9547D3-0CF1-4B7D-AC56-FDCE515536A4}" type="pres">
      <dgm:prSet presAssocID="{4F3724DA-B350-42CD-A08E-190F4E0D6DA6}" presName="tx1" presStyleLbl="revTx" presStyleIdx="3" presStyleCnt="4"/>
      <dgm:spPr/>
    </dgm:pt>
    <dgm:pt modelId="{5254CB66-7846-440F-8483-63C1F63F308B}" type="pres">
      <dgm:prSet presAssocID="{4F3724DA-B350-42CD-A08E-190F4E0D6DA6}" presName="vert1" presStyleCnt="0"/>
      <dgm:spPr/>
    </dgm:pt>
  </dgm:ptLst>
  <dgm:cxnLst>
    <dgm:cxn modelId="{67C0F10B-8A13-4BD9-9659-F761A612AAED}" type="presOf" srcId="{4F3724DA-B350-42CD-A08E-190F4E0D6DA6}" destId="{DB9547D3-0CF1-4B7D-AC56-FDCE515536A4}" srcOrd="0" destOrd="0" presId="urn:microsoft.com/office/officeart/2008/layout/LinedList"/>
    <dgm:cxn modelId="{85007817-5059-4912-99DC-B570353CEFAA}" type="presOf" srcId="{4F260654-A50A-40A8-ADDC-E24FF8B4168E}" destId="{893C57C3-817C-44AF-B7A5-1E7612E10226}" srcOrd="0" destOrd="0" presId="urn:microsoft.com/office/officeart/2008/layout/LinedList"/>
    <dgm:cxn modelId="{7BF96B9A-2F1E-4436-BAB9-CA3AEE7DD86B}" type="presOf" srcId="{7F2198F8-3B17-48B2-8373-6D023E846B1E}" destId="{58299266-BFF5-4854-8B5E-36BB6FF11FBB}" srcOrd="0" destOrd="0" presId="urn:microsoft.com/office/officeart/2008/layout/LinedList"/>
    <dgm:cxn modelId="{EC9627BE-013F-477F-99E0-32760633AA52}" srcId="{F2DE9C32-B37D-47B0-8A59-21F50ABFC0B6}" destId="{199B1ED4-E80C-4542-A468-CF4E98CDAC07}" srcOrd="1" destOrd="0" parTransId="{BD172960-13D7-479D-A8C7-4A8F7207BAB3}" sibTransId="{49581B83-338B-45B5-ACB3-0317021E7007}"/>
    <dgm:cxn modelId="{3048EEBF-EB7F-4DD0-84CB-006B1F9C35D8}" type="presOf" srcId="{199B1ED4-E80C-4542-A468-CF4E98CDAC07}" destId="{D5132A26-2732-4AC3-BC74-DDAE010F72A2}" srcOrd="0" destOrd="0" presId="urn:microsoft.com/office/officeart/2008/layout/LinedList"/>
    <dgm:cxn modelId="{3F7D9EC7-A77C-4C12-8671-52B5D9B92921}" srcId="{F2DE9C32-B37D-47B0-8A59-21F50ABFC0B6}" destId="{4F3724DA-B350-42CD-A08E-190F4E0D6DA6}" srcOrd="3" destOrd="0" parTransId="{1DE6B563-6049-4C7C-A2A6-399CC08464B0}" sibTransId="{4666E97A-AAEB-4EDB-956C-E853375C017C}"/>
    <dgm:cxn modelId="{1972FBD5-CC88-4F4F-9416-1F8717373F9B}" type="presOf" srcId="{F2DE9C32-B37D-47B0-8A59-21F50ABFC0B6}" destId="{F30E7C8D-A684-4731-AE62-917576854517}" srcOrd="0" destOrd="0" presId="urn:microsoft.com/office/officeart/2008/layout/LinedList"/>
    <dgm:cxn modelId="{3CE3DBF3-47EC-4283-BAA4-95D9CABA9E69}" srcId="{F2DE9C32-B37D-47B0-8A59-21F50ABFC0B6}" destId="{7F2198F8-3B17-48B2-8373-6D023E846B1E}" srcOrd="0" destOrd="0" parTransId="{2CBE3232-78A9-4CD4-A3C6-6833067CD82E}" sibTransId="{DF9E9DAC-814F-49D7-9139-972A7DE8EF7B}"/>
    <dgm:cxn modelId="{240554FC-8811-4BAB-8F01-6E80DE714D25}" srcId="{F2DE9C32-B37D-47B0-8A59-21F50ABFC0B6}" destId="{4F260654-A50A-40A8-ADDC-E24FF8B4168E}" srcOrd="2" destOrd="0" parTransId="{A6E80B9F-9915-4720-A140-D69557C6A870}" sibTransId="{87A15055-7B24-49C3-8497-7571A1AAA0EF}"/>
    <dgm:cxn modelId="{EF306C7D-1645-4DF9-8470-D511320977FE}" type="presParOf" srcId="{F30E7C8D-A684-4731-AE62-917576854517}" destId="{DF376939-D7A7-4EA0-B62E-A6277DE47145}" srcOrd="0" destOrd="0" presId="urn:microsoft.com/office/officeart/2008/layout/LinedList"/>
    <dgm:cxn modelId="{75BF2AD8-DBD9-45B8-893A-3996CF914580}" type="presParOf" srcId="{F30E7C8D-A684-4731-AE62-917576854517}" destId="{852D3A28-C79C-44FE-8695-A3773003A196}" srcOrd="1" destOrd="0" presId="urn:microsoft.com/office/officeart/2008/layout/LinedList"/>
    <dgm:cxn modelId="{AFD6E7F5-8103-4C2E-95A8-C8DDF66110D8}" type="presParOf" srcId="{852D3A28-C79C-44FE-8695-A3773003A196}" destId="{58299266-BFF5-4854-8B5E-36BB6FF11FBB}" srcOrd="0" destOrd="0" presId="urn:microsoft.com/office/officeart/2008/layout/LinedList"/>
    <dgm:cxn modelId="{046080A8-1DBF-461F-8C7C-9D3ACA96E63B}" type="presParOf" srcId="{852D3A28-C79C-44FE-8695-A3773003A196}" destId="{3E525A78-933B-4032-840F-0E28796F97E5}" srcOrd="1" destOrd="0" presId="urn:microsoft.com/office/officeart/2008/layout/LinedList"/>
    <dgm:cxn modelId="{D0A9014C-15EA-409D-BB16-1D1418F9DAD7}" type="presParOf" srcId="{F30E7C8D-A684-4731-AE62-917576854517}" destId="{800CA039-D0D6-49CD-97D3-62A74330A75A}" srcOrd="2" destOrd="0" presId="urn:microsoft.com/office/officeart/2008/layout/LinedList"/>
    <dgm:cxn modelId="{CD7DBB1B-6777-4B20-B823-BAFE1036E49E}" type="presParOf" srcId="{F30E7C8D-A684-4731-AE62-917576854517}" destId="{5D8C73A2-4916-4FDA-9662-2D74877092A2}" srcOrd="3" destOrd="0" presId="urn:microsoft.com/office/officeart/2008/layout/LinedList"/>
    <dgm:cxn modelId="{E290C871-B469-45D0-8F31-63C7BDF95457}" type="presParOf" srcId="{5D8C73A2-4916-4FDA-9662-2D74877092A2}" destId="{D5132A26-2732-4AC3-BC74-DDAE010F72A2}" srcOrd="0" destOrd="0" presId="urn:microsoft.com/office/officeart/2008/layout/LinedList"/>
    <dgm:cxn modelId="{CDAEDE76-5850-474E-B7E7-D76E47CE25EA}" type="presParOf" srcId="{5D8C73A2-4916-4FDA-9662-2D74877092A2}" destId="{0E6E21FE-6EDD-4C2A-BE91-37038CB44895}" srcOrd="1" destOrd="0" presId="urn:microsoft.com/office/officeart/2008/layout/LinedList"/>
    <dgm:cxn modelId="{1602E849-0B1C-409E-A34D-0EC78452F02A}" type="presParOf" srcId="{F30E7C8D-A684-4731-AE62-917576854517}" destId="{8C85FFFD-1F01-4CD7-9D25-0995769AFCB1}" srcOrd="4" destOrd="0" presId="urn:microsoft.com/office/officeart/2008/layout/LinedList"/>
    <dgm:cxn modelId="{1B0D0F88-CEDF-4B2D-A54F-5B9478954131}" type="presParOf" srcId="{F30E7C8D-A684-4731-AE62-917576854517}" destId="{3996EAEE-DEE5-435B-840C-85267C40D732}" srcOrd="5" destOrd="0" presId="urn:microsoft.com/office/officeart/2008/layout/LinedList"/>
    <dgm:cxn modelId="{6EBFC2D3-7B48-4877-8732-B3C4890541CE}" type="presParOf" srcId="{3996EAEE-DEE5-435B-840C-85267C40D732}" destId="{893C57C3-817C-44AF-B7A5-1E7612E10226}" srcOrd="0" destOrd="0" presId="urn:microsoft.com/office/officeart/2008/layout/LinedList"/>
    <dgm:cxn modelId="{55A5639D-3E4B-4ADF-8423-C4497DD8F4D1}" type="presParOf" srcId="{3996EAEE-DEE5-435B-840C-85267C40D732}" destId="{78B89A1A-5BAC-4D8C-B38A-3E95FFF18BE8}" srcOrd="1" destOrd="0" presId="urn:microsoft.com/office/officeart/2008/layout/LinedList"/>
    <dgm:cxn modelId="{7CF69D3A-5AC1-45A0-BA4A-8AC906A93C85}" type="presParOf" srcId="{F30E7C8D-A684-4731-AE62-917576854517}" destId="{480C0D80-58AB-4DE2-BBC9-4BC16BE990C9}" srcOrd="6" destOrd="0" presId="urn:microsoft.com/office/officeart/2008/layout/LinedList"/>
    <dgm:cxn modelId="{EEB66E61-0547-418C-9115-9D0A92A2014A}" type="presParOf" srcId="{F30E7C8D-A684-4731-AE62-917576854517}" destId="{516A2B1D-825A-4D51-9810-D6CCBC18C047}" srcOrd="7" destOrd="0" presId="urn:microsoft.com/office/officeart/2008/layout/LinedList"/>
    <dgm:cxn modelId="{4756849F-70F7-490E-A0EE-E0CB03B41AE2}" type="presParOf" srcId="{516A2B1D-825A-4D51-9810-D6CCBC18C047}" destId="{DB9547D3-0CF1-4B7D-AC56-FDCE515536A4}" srcOrd="0" destOrd="0" presId="urn:microsoft.com/office/officeart/2008/layout/LinedList"/>
    <dgm:cxn modelId="{2E5C4E56-E108-4245-967F-7D3F899C38CC}" type="presParOf" srcId="{516A2B1D-825A-4D51-9810-D6CCBC18C047}" destId="{5254CB66-7846-440F-8483-63C1F63F3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DAD49E-5685-486C-A890-5A0F306CBB9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CEDB6A-0AC8-4A56-B60C-CD85C414E28A}">
      <dgm:prSet/>
      <dgm:spPr/>
      <dgm:t>
        <a:bodyPr/>
        <a:lstStyle/>
        <a:p>
          <a:r>
            <a:rPr lang="en-IN"/>
            <a:t>HTTP</a:t>
          </a:r>
          <a:endParaRPr lang="en-US"/>
        </a:p>
      </dgm:t>
    </dgm:pt>
    <dgm:pt modelId="{2564BD90-CBE1-47CD-A91A-EACD9BD133DB}" type="parTrans" cxnId="{21D10843-1B26-44D6-895E-DF27808117A0}">
      <dgm:prSet/>
      <dgm:spPr/>
      <dgm:t>
        <a:bodyPr/>
        <a:lstStyle/>
        <a:p>
          <a:endParaRPr lang="en-US"/>
        </a:p>
      </dgm:t>
    </dgm:pt>
    <dgm:pt modelId="{69347C43-EED8-4D03-8AE6-124793614C8E}" type="sibTrans" cxnId="{21D10843-1B26-44D6-895E-DF27808117A0}">
      <dgm:prSet/>
      <dgm:spPr/>
      <dgm:t>
        <a:bodyPr/>
        <a:lstStyle/>
        <a:p>
          <a:endParaRPr lang="en-US"/>
        </a:p>
      </dgm:t>
    </dgm:pt>
    <dgm:pt modelId="{867BC021-5F88-4CCB-8742-99D1492D50F5}">
      <dgm:prSet/>
      <dgm:spPr/>
      <dgm:t>
        <a:bodyPr/>
        <a:lstStyle/>
        <a:p>
          <a:r>
            <a:rPr lang="en-IN"/>
            <a:t>MQTT</a:t>
          </a:r>
          <a:endParaRPr lang="en-US"/>
        </a:p>
      </dgm:t>
    </dgm:pt>
    <dgm:pt modelId="{7B622F38-27D2-4C8D-99A3-6DA83294C904}" type="parTrans" cxnId="{6071C554-27CD-47F4-8A1A-6D05FB9B5CE3}">
      <dgm:prSet/>
      <dgm:spPr/>
      <dgm:t>
        <a:bodyPr/>
        <a:lstStyle/>
        <a:p>
          <a:endParaRPr lang="en-US"/>
        </a:p>
      </dgm:t>
    </dgm:pt>
    <dgm:pt modelId="{4D1E013C-58AA-40B9-902B-80B31813FBF5}" type="sibTrans" cxnId="{6071C554-27CD-47F4-8A1A-6D05FB9B5CE3}">
      <dgm:prSet/>
      <dgm:spPr/>
      <dgm:t>
        <a:bodyPr/>
        <a:lstStyle/>
        <a:p>
          <a:endParaRPr lang="en-US"/>
        </a:p>
      </dgm:t>
    </dgm:pt>
    <dgm:pt modelId="{5765A6E9-462A-4E4B-A005-69563F41CB99}">
      <dgm:prSet/>
      <dgm:spPr/>
      <dgm:t>
        <a:bodyPr/>
        <a:lstStyle/>
        <a:p>
          <a:r>
            <a:rPr lang="en-IN"/>
            <a:t>AMQP</a:t>
          </a:r>
          <a:endParaRPr lang="en-US"/>
        </a:p>
      </dgm:t>
    </dgm:pt>
    <dgm:pt modelId="{E1BA27F7-46B5-4DE2-9503-11BECDEC8BB5}" type="parTrans" cxnId="{71CB75E1-57C7-4513-85FC-259DE7BD6320}">
      <dgm:prSet/>
      <dgm:spPr/>
      <dgm:t>
        <a:bodyPr/>
        <a:lstStyle/>
        <a:p>
          <a:endParaRPr lang="en-US"/>
        </a:p>
      </dgm:t>
    </dgm:pt>
    <dgm:pt modelId="{69B0B91D-52AE-4507-8387-A18D6F9BCA12}" type="sibTrans" cxnId="{71CB75E1-57C7-4513-85FC-259DE7BD6320}">
      <dgm:prSet/>
      <dgm:spPr/>
      <dgm:t>
        <a:bodyPr/>
        <a:lstStyle/>
        <a:p>
          <a:endParaRPr lang="en-US"/>
        </a:p>
      </dgm:t>
    </dgm:pt>
    <dgm:pt modelId="{A54BC9A4-FD78-4318-B1F2-0F3E5B204E30}" type="pres">
      <dgm:prSet presAssocID="{2BDAD49E-5685-486C-A890-5A0F306CBB9E}" presName="vert0" presStyleCnt="0">
        <dgm:presLayoutVars>
          <dgm:dir/>
          <dgm:animOne val="branch"/>
          <dgm:animLvl val="lvl"/>
        </dgm:presLayoutVars>
      </dgm:prSet>
      <dgm:spPr/>
    </dgm:pt>
    <dgm:pt modelId="{F6223B7D-BBA9-443F-BC6A-EFC6CC3F78AE}" type="pres">
      <dgm:prSet presAssocID="{B9CEDB6A-0AC8-4A56-B60C-CD85C414E28A}" presName="thickLine" presStyleLbl="alignNode1" presStyleIdx="0" presStyleCnt="3"/>
      <dgm:spPr/>
    </dgm:pt>
    <dgm:pt modelId="{FC9D4D16-A640-4442-B244-91EBF0299BB8}" type="pres">
      <dgm:prSet presAssocID="{B9CEDB6A-0AC8-4A56-B60C-CD85C414E28A}" presName="horz1" presStyleCnt="0"/>
      <dgm:spPr/>
    </dgm:pt>
    <dgm:pt modelId="{454F65C7-9028-4EC8-81F0-F51383081D8B}" type="pres">
      <dgm:prSet presAssocID="{B9CEDB6A-0AC8-4A56-B60C-CD85C414E28A}" presName="tx1" presStyleLbl="revTx" presStyleIdx="0" presStyleCnt="3"/>
      <dgm:spPr/>
    </dgm:pt>
    <dgm:pt modelId="{2EACEA67-CEDB-41F0-A446-9A2F413E9AD0}" type="pres">
      <dgm:prSet presAssocID="{B9CEDB6A-0AC8-4A56-B60C-CD85C414E28A}" presName="vert1" presStyleCnt="0"/>
      <dgm:spPr/>
    </dgm:pt>
    <dgm:pt modelId="{FDB61AE3-CDB5-4628-AEF8-6A33E6A26393}" type="pres">
      <dgm:prSet presAssocID="{867BC021-5F88-4CCB-8742-99D1492D50F5}" presName="thickLine" presStyleLbl="alignNode1" presStyleIdx="1" presStyleCnt="3"/>
      <dgm:spPr/>
    </dgm:pt>
    <dgm:pt modelId="{48092A46-AE0D-47FF-89A8-BF395C3648CF}" type="pres">
      <dgm:prSet presAssocID="{867BC021-5F88-4CCB-8742-99D1492D50F5}" presName="horz1" presStyleCnt="0"/>
      <dgm:spPr/>
    </dgm:pt>
    <dgm:pt modelId="{AFFF5DC8-9532-4D6D-85BA-E1AB334F64A6}" type="pres">
      <dgm:prSet presAssocID="{867BC021-5F88-4CCB-8742-99D1492D50F5}" presName="tx1" presStyleLbl="revTx" presStyleIdx="1" presStyleCnt="3"/>
      <dgm:spPr/>
    </dgm:pt>
    <dgm:pt modelId="{0E9AA0CF-0D12-42C8-985A-A90E58784363}" type="pres">
      <dgm:prSet presAssocID="{867BC021-5F88-4CCB-8742-99D1492D50F5}" presName="vert1" presStyleCnt="0"/>
      <dgm:spPr/>
    </dgm:pt>
    <dgm:pt modelId="{61D94837-0EBE-4144-AEDF-7755CDCEC676}" type="pres">
      <dgm:prSet presAssocID="{5765A6E9-462A-4E4B-A005-69563F41CB99}" presName="thickLine" presStyleLbl="alignNode1" presStyleIdx="2" presStyleCnt="3"/>
      <dgm:spPr/>
    </dgm:pt>
    <dgm:pt modelId="{C483C23C-D638-4592-9E15-0819B626F037}" type="pres">
      <dgm:prSet presAssocID="{5765A6E9-462A-4E4B-A005-69563F41CB99}" presName="horz1" presStyleCnt="0"/>
      <dgm:spPr/>
    </dgm:pt>
    <dgm:pt modelId="{BEFC9B4A-31C4-4976-9C4D-BBDCB8E7BE5B}" type="pres">
      <dgm:prSet presAssocID="{5765A6E9-462A-4E4B-A005-69563F41CB99}" presName="tx1" presStyleLbl="revTx" presStyleIdx="2" presStyleCnt="3"/>
      <dgm:spPr/>
    </dgm:pt>
    <dgm:pt modelId="{3F3B8E33-C89C-4EFD-BD3F-893D821E41CD}" type="pres">
      <dgm:prSet presAssocID="{5765A6E9-462A-4E4B-A005-69563F41CB99}" presName="vert1" presStyleCnt="0"/>
      <dgm:spPr/>
    </dgm:pt>
  </dgm:ptLst>
  <dgm:cxnLst>
    <dgm:cxn modelId="{7122AA09-65A1-4C89-91F8-DA07AEB47DA2}" type="presOf" srcId="{867BC021-5F88-4CCB-8742-99D1492D50F5}" destId="{AFFF5DC8-9532-4D6D-85BA-E1AB334F64A6}" srcOrd="0" destOrd="0" presId="urn:microsoft.com/office/officeart/2008/layout/LinedList"/>
    <dgm:cxn modelId="{21D10843-1B26-44D6-895E-DF27808117A0}" srcId="{2BDAD49E-5685-486C-A890-5A0F306CBB9E}" destId="{B9CEDB6A-0AC8-4A56-B60C-CD85C414E28A}" srcOrd="0" destOrd="0" parTransId="{2564BD90-CBE1-47CD-A91A-EACD9BD133DB}" sibTransId="{69347C43-EED8-4D03-8AE6-124793614C8E}"/>
    <dgm:cxn modelId="{6071C554-27CD-47F4-8A1A-6D05FB9B5CE3}" srcId="{2BDAD49E-5685-486C-A890-5A0F306CBB9E}" destId="{867BC021-5F88-4CCB-8742-99D1492D50F5}" srcOrd="1" destOrd="0" parTransId="{7B622F38-27D2-4C8D-99A3-6DA83294C904}" sibTransId="{4D1E013C-58AA-40B9-902B-80B31813FBF5}"/>
    <dgm:cxn modelId="{6FCC1783-A919-42FE-B475-45949B3BCA26}" type="presOf" srcId="{2BDAD49E-5685-486C-A890-5A0F306CBB9E}" destId="{A54BC9A4-FD78-4318-B1F2-0F3E5B204E30}" srcOrd="0" destOrd="0" presId="urn:microsoft.com/office/officeart/2008/layout/LinedList"/>
    <dgm:cxn modelId="{8C2A29A7-2C69-4EB5-BD92-B58D925DAF04}" type="presOf" srcId="{B9CEDB6A-0AC8-4A56-B60C-CD85C414E28A}" destId="{454F65C7-9028-4EC8-81F0-F51383081D8B}" srcOrd="0" destOrd="0" presId="urn:microsoft.com/office/officeart/2008/layout/LinedList"/>
    <dgm:cxn modelId="{71CB75E1-57C7-4513-85FC-259DE7BD6320}" srcId="{2BDAD49E-5685-486C-A890-5A0F306CBB9E}" destId="{5765A6E9-462A-4E4B-A005-69563F41CB99}" srcOrd="2" destOrd="0" parTransId="{E1BA27F7-46B5-4DE2-9503-11BECDEC8BB5}" sibTransId="{69B0B91D-52AE-4507-8387-A18D6F9BCA12}"/>
    <dgm:cxn modelId="{F9EDCAF4-C65F-44A7-AAC7-921921C502D7}" type="presOf" srcId="{5765A6E9-462A-4E4B-A005-69563F41CB99}" destId="{BEFC9B4A-31C4-4976-9C4D-BBDCB8E7BE5B}" srcOrd="0" destOrd="0" presId="urn:microsoft.com/office/officeart/2008/layout/LinedList"/>
    <dgm:cxn modelId="{FE1AE634-6DC3-4631-ACB9-FA2F05DE28B4}" type="presParOf" srcId="{A54BC9A4-FD78-4318-B1F2-0F3E5B204E30}" destId="{F6223B7D-BBA9-443F-BC6A-EFC6CC3F78AE}" srcOrd="0" destOrd="0" presId="urn:microsoft.com/office/officeart/2008/layout/LinedList"/>
    <dgm:cxn modelId="{3008C16C-D9E8-45A6-B34C-79E981DA8636}" type="presParOf" srcId="{A54BC9A4-FD78-4318-B1F2-0F3E5B204E30}" destId="{FC9D4D16-A640-4442-B244-91EBF0299BB8}" srcOrd="1" destOrd="0" presId="urn:microsoft.com/office/officeart/2008/layout/LinedList"/>
    <dgm:cxn modelId="{07110265-65AA-439B-B87F-8A21BBDFD853}" type="presParOf" srcId="{FC9D4D16-A640-4442-B244-91EBF0299BB8}" destId="{454F65C7-9028-4EC8-81F0-F51383081D8B}" srcOrd="0" destOrd="0" presId="urn:microsoft.com/office/officeart/2008/layout/LinedList"/>
    <dgm:cxn modelId="{9BDA862D-2A72-4BF1-8B50-488C53846C01}" type="presParOf" srcId="{FC9D4D16-A640-4442-B244-91EBF0299BB8}" destId="{2EACEA67-CEDB-41F0-A446-9A2F413E9AD0}" srcOrd="1" destOrd="0" presId="urn:microsoft.com/office/officeart/2008/layout/LinedList"/>
    <dgm:cxn modelId="{C90B4B1E-D726-41F4-B65D-2915EBA2F93E}" type="presParOf" srcId="{A54BC9A4-FD78-4318-B1F2-0F3E5B204E30}" destId="{FDB61AE3-CDB5-4628-AEF8-6A33E6A26393}" srcOrd="2" destOrd="0" presId="urn:microsoft.com/office/officeart/2008/layout/LinedList"/>
    <dgm:cxn modelId="{37DDFFE0-3B32-481A-8382-ED1DA635BB15}" type="presParOf" srcId="{A54BC9A4-FD78-4318-B1F2-0F3E5B204E30}" destId="{48092A46-AE0D-47FF-89A8-BF395C3648CF}" srcOrd="3" destOrd="0" presId="urn:microsoft.com/office/officeart/2008/layout/LinedList"/>
    <dgm:cxn modelId="{76B7C1CD-7F2E-4BE7-9E96-924E2511AD70}" type="presParOf" srcId="{48092A46-AE0D-47FF-89A8-BF395C3648CF}" destId="{AFFF5DC8-9532-4D6D-85BA-E1AB334F64A6}" srcOrd="0" destOrd="0" presId="urn:microsoft.com/office/officeart/2008/layout/LinedList"/>
    <dgm:cxn modelId="{C7566564-F58F-495E-A406-11FFCDA757BE}" type="presParOf" srcId="{48092A46-AE0D-47FF-89A8-BF395C3648CF}" destId="{0E9AA0CF-0D12-42C8-985A-A90E58784363}" srcOrd="1" destOrd="0" presId="urn:microsoft.com/office/officeart/2008/layout/LinedList"/>
    <dgm:cxn modelId="{C4B59350-2782-4449-A398-8D2310A26CEE}" type="presParOf" srcId="{A54BC9A4-FD78-4318-B1F2-0F3E5B204E30}" destId="{61D94837-0EBE-4144-AEDF-7755CDCEC676}" srcOrd="4" destOrd="0" presId="urn:microsoft.com/office/officeart/2008/layout/LinedList"/>
    <dgm:cxn modelId="{29CF9488-7926-4FD5-92BD-A6241AF18DF8}" type="presParOf" srcId="{A54BC9A4-FD78-4318-B1F2-0F3E5B204E30}" destId="{C483C23C-D638-4592-9E15-0819B626F037}" srcOrd="5" destOrd="0" presId="urn:microsoft.com/office/officeart/2008/layout/LinedList"/>
    <dgm:cxn modelId="{195020AB-E993-465B-8330-4DDA5C8B349D}" type="presParOf" srcId="{C483C23C-D638-4592-9E15-0819B626F037}" destId="{BEFC9B4A-31C4-4976-9C4D-BBDCB8E7BE5B}" srcOrd="0" destOrd="0" presId="urn:microsoft.com/office/officeart/2008/layout/LinedList"/>
    <dgm:cxn modelId="{CADAD6A7-9686-4723-9F2B-8C0BC8A0DBB3}" type="presParOf" srcId="{C483C23C-D638-4592-9E15-0819B626F037}" destId="{3F3B8E33-C89C-4EFD-BD3F-893D821E41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E0AEFD-56E2-4F89-9666-18049517A378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5801B3-210D-49D6-924E-F81D0E39BD8D}">
      <dgm:prSet/>
      <dgm:spPr/>
      <dgm:t>
        <a:bodyPr/>
        <a:lstStyle/>
        <a:p>
          <a:r>
            <a:rPr lang="en-IN"/>
            <a:t>Similar to home automation</a:t>
          </a:r>
          <a:endParaRPr lang="en-US"/>
        </a:p>
      </dgm:t>
    </dgm:pt>
    <dgm:pt modelId="{66348019-0990-467A-96FE-693AB1FAFB21}" type="parTrans" cxnId="{78A29AAF-57FE-47BE-B6F6-7A211674BBDE}">
      <dgm:prSet/>
      <dgm:spPr/>
      <dgm:t>
        <a:bodyPr/>
        <a:lstStyle/>
        <a:p>
          <a:endParaRPr lang="en-US"/>
        </a:p>
      </dgm:t>
    </dgm:pt>
    <dgm:pt modelId="{55640E42-AB89-4C60-8C70-FF8ACDB2598E}" type="sibTrans" cxnId="{78A29AAF-57FE-47BE-B6F6-7A211674BBDE}">
      <dgm:prSet/>
      <dgm:spPr/>
      <dgm:t>
        <a:bodyPr/>
        <a:lstStyle/>
        <a:p>
          <a:endParaRPr lang="en-US"/>
        </a:p>
      </dgm:t>
    </dgm:pt>
    <dgm:pt modelId="{DA9552F1-622D-4B1B-A62B-756BFC371A7E}">
      <dgm:prSet/>
      <dgm:spPr/>
      <dgm:t>
        <a:bodyPr/>
        <a:lstStyle/>
        <a:p>
          <a:r>
            <a:rPr lang="en-IN"/>
            <a:t>More parameters may be required</a:t>
          </a:r>
          <a:endParaRPr lang="en-US"/>
        </a:p>
      </dgm:t>
    </dgm:pt>
    <dgm:pt modelId="{821E3331-DCC3-4EBD-9CB9-F91807CBB52B}" type="parTrans" cxnId="{9B7817BB-86BB-4510-8AA1-CE441B879A21}">
      <dgm:prSet/>
      <dgm:spPr/>
      <dgm:t>
        <a:bodyPr/>
        <a:lstStyle/>
        <a:p>
          <a:endParaRPr lang="en-US"/>
        </a:p>
      </dgm:t>
    </dgm:pt>
    <dgm:pt modelId="{AFBE66B2-02AB-4D89-BC81-9A2EC1C21208}" type="sibTrans" cxnId="{9B7817BB-86BB-4510-8AA1-CE441B879A21}">
      <dgm:prSet/>
      <dgm:spPr/>
      <dgm:t>
        <a:bodyPr/>
        <a:lstStyle/>
        <a:p>
          <a:endParaRPr lang="en-US"/>
        </a:p>
      </dgm:t>
    </dgm:pt>
    <dgm:pt modelId="{69DD5FB7-FB0C-495B-B899-4E06513727C0}">
      <dgm:prSet/>
      <dgm:spPr/>
      <dgm:t>
        <a:bodyPr/>
        <a:lstStyle/>
        <a:p>
          <a:r>
            <a:rPr lang="en-IN"/>
            <a:t>Real time, lag-free control</a:t>
          </a:r>
          <a:endParaRPr lang="en-US"/>
        </a:p>
      </dgm:t>
    </dgm:pt>
    <dgm:pt modelId="{9A032EED-7593-4875-8F41-0DC63DF2351C}" type="parTrans" cxnId="{1F264502-1AFB-43A9-9882-05FD733D0BF5}">
      <dgm:prSet/>
      <dgm:spPr/>
      <dgm:t>
        <a:bodyPr/>
        <a:lstStyle/>
        <a:p>
          <a:endParaRPr lang="en-US"/>
        </a:p>
      </dgm:t>
    </dgm:pt>
    <dgm:pt modelId="{2C141919-CB51-4E0F-9872-D266B220956C}" type="sibTrans" cxnId="{1F264502-1AFB-43A9-9882-05FD733D0BF5}">
      <dgm:prSet/>
      <dgm:spPr/>
      <dgm:t>
        <a:bodyPr/>
        <a:lstStyle/>
        <a:p>
          <a:endParaRPr lang="en-US"/>
        </a:p>
      </dgm:t>
    </dgm:pt>
    <dgm:pt modelId="{BA7A7623-9168-4836-92AC-A94635442D32}" type="pres">
      <dgm:prSet presAssocID="{D7E0AEFD-56E2-4F89-9666-18049517A378}" presName="linear" presStyleCnt="0">
        <dgm:presLayoutVars>
          <dgm:animLvl val="lvl"/>
          <dgm:resizeHandles val="exact"/>
        </dgm:presLayoutVars>
      </dgm:prSet>
      <dgm:spPr/>
    </dgm:pt>
    <dgm:pt modelId="{F3C7AE47-CC42-4CFA-860C-8CDC7596AC7E}" type="pres">
      <dgm:prSet presAssocID="{615801B3-210D-49D6-924E-F81D0E39BD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A6347E-3A4D-4276-BFB0-D5078809E5AE}" type="pres">
      <dgm:prSet presAssocID="{55640E42-AB89-4C60-8C70-FF8ACDB2598E}" presName="spacer" presStyleCnt="0"/>
      <dgm:spPr/>
    </dgm:pt>
    <dgm:pt modelId="{3B5AC782-3AC1-4B6C-95D5-159503C42087}" type="pres">
      <dgm:prSet presAssocID="{DA9552F1-622D-4B1B-A62B-756BFC371A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AAED14-2995-4142-BEE5-9AC65D8EB090}" type="pres">
      <dgm:prSet presAssocID="{AFBE66B2-02AB-4D89-BC81-9A2EC1C21208}" presName="spacer" presStyleCnt="0"/>
      <dgm:spPr/>
    </dgm:pt>
    <dgm:pt modelId="{295AB2FA-5383-4729-AD88-38DFEC0F06BA}" type="pres">
      <dgm:prSet presAssocID="{69DD5FB7-FB0C-495B-B899-4E06513727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F264502-1AFB-43A9-9882-05FD733D0BF5}" srcId="{D7E0AEFD-56E2-4F89-9666-18049517A378}" destId="{69DD5FB7-FB0C-495B-B899-4E06513727C0}" srcOrd="2" destOrd="0" parTransId="{9A032EED-7593-4875-8F41-0DC63DF2351C}" sibTransId="{2C141919-CB51-4E0F-9872-D266B220956C}"/>
    <dgm:cxn modelId="{39BB7605-C9F0-4331-BD59-E418FE22A0B8}" type="presOf" srcId="{D7E0AEFD-56E2-4F89-9666-18049517A378}" destId="{BA7A7623-9168-4836-92AC-A94635442D32}" srcOrd="0" destOrd="0" presId="urn:microsoft.com/office/officeart/2005/8/layout/vList2"/>
    <dgm:cxn modelId="{64403226-32B8-4F31-BA73-324C31BC3D2A}" type="presOf" srcId="{69DD5FB7-FB0C-495B-B899-4E06513727C0}" destId="{295AB2FA-5383-4729-AD88-38DFEC0F06BA}" srcOrd="0" destOrd="0" presId="urn:microsoft.com/office/officeart/2005/8/layout/vList2"/>
    <dgm:cxn modelId="{D3F94C5C-A976-418A-9581-6638F82A7B9B}" type="presOf" srcId="{615801B3-210D-49D6-924E-F81D0E39BD8D}" destId="{F3C7AE47-CC42-4CFA-860C-8CDC7596AC7E}" srcOrd="0" destOrd="0" presId="urn:microsoft.com/office/officeart/2005/8/layout/vList2"/>
    <dgm:cxn modelId="{0A966482-1DF2-4088-8C18-878D07456EBF}" type="presOf" srcId="{DA9552F1-622D-4B1B-A62B-756BFC371A7E}" destId="{3B5AC782-3AC1-4B6C-95D5-159503C42087}" srcOrd="0" destOrd="0" presId="urn:microsoft.com/office/officeart/2005/8/layout/vList2"/>
    <dgm:cxn modelId="{78A29AAF-57FE-47BE-B6F6-7A211674BBDE}" srcId="{D7E0AEFD-56E2-4F89-9666-18049517A378}" destId="{615801B3-210D-49D6-924E-F81D0E39BD8D}" srcOrd="0" destOrd="0" parTransId="{66348019-0990-467A-96FE-693AB1FAFB21}" sibTransId="{55640E42-AB89-4C60-8C70-FF8ACDB2598E}"/>
    <dgm:cxn modelId="{9B7817BB-86BB-4510-8AA1-CE441B879A21}" srcId="{D7E0AEFD-56E2-4F89-9666-18049517A378}" destId="{DA9552F1-622D-4B1B-A62B-756BFC371A7E}" srcOrd="1" destOrd="0" parTransId="{821E3331-DCC3-4EBD-9CB9-F91807CBB52B}" sibTransId="{AFBE66B2-02AB-4D89-BC81-9A2EC1C21208}"/>
    <dgm:cxn modelId="{C2FACE13-DD47-4750-BE2D-5451734665B8}" type="presParOf" srcId="{BA7A7623-9168-4836-92AC-A94635442D32}" destId="{F3C7AE47-CC42-4CFA-860C-8CDC7596AC7E}" srcOrd="0" destOrd="0" presId="urn:microsoft.com/office/officeart/2005/8/layout/vList2"/>
    <dgm:cxn modelId="{B29FC391-3771-401E-B397-2A55C8D35485}" type="presParOf" srcId="{BA7A7623-9168-4836-92AC-A94635442D32}" destId="{E9A6347E-3A4D-4276-BFB0-D5078809E5AE}" srcOrd="1" destOrd="0" presId="urn:microsoft.com/office/officeart/2005/8/layout/vList2"/>
    <dgm:cxn modelId="{72369B3B-BE36-43A2-9168-CAD89A452CDD}" type="presParOf" srcId="{BA7A7623-9168-4836-92AC-A94635442D32}" destId="{3B5AC782-3AC1-4B6C-95D5-159503C42087}" srcOrd="2" destOrd="0" presId="urn:microsoft.com/office/officeart/2005/8/layout/vList2"/>
    <dgm:cxn modelId="{C87B66A3-43C6-4A69-A5DF-94C4238B73F7}" type="presParOf" srcId="{BA7A7623-9168-4836-92AC-A94635442D32}" destId="{C6AAED14-2995-4142-BEE5-9AC65D8EB090}" srcOrd="3" destOrd="0" presId="urn:microsoft.com/office/officeart/2005/8/layout/vList2"/>
    <dgm:cxn modelId="{6F931601-ABB1-4E79-9ED2-4FFDED4627A3}" type="presParOf" srcId="{BA7A7623-9168-4836-92AC-A94635442D32}" destId="{295AB2FA-5383-4729-AD88-38DFEC0F06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80563-C0F6-4111-B83D-AB5CF8CCEC4E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32C7D6E-03FA-46FF-9DA0-FB08E6001C72}">
      <dgm:prSet/>
      <dgm:spPr/>
      <dgm:t>
        <a:bodyPr/>
        <a:lstStyle/>
        <a:p>
          <a:r>
            <a:rPr lang="en-IN"/>
            <a:t>Real time system</a:t>
          </a:r>
          <a:endParaRPr lang="en-US"/>
        </a:p>
      </dgm:t>
    </dgm:pt>
    <dgm:pt modelId="{888E06C2-028B-444A-B38B-1F7F84DFE804}" type="parTrans" cxnId="{2F87347E-7AC6-4717-A395-3815AD93508E}">
      <dgm:prSet/>
      <dgm:spPr/>
      <dgm:t>
        <a:bodyPr/>
        <a:lstStyle/>
        <a:p>
          <a:endParaRPr lang="en-US"/>
        </a:p>
      </dgm:t>
    </dgm:pt>
    <dgm:pt modelId="{5833D34E-4BFD-4EB9-8EED-DC72F89A1B3E}" type="sibTrans" cxnId="{2F87347E-7AC6-4717-A395-3815AD93508E}">
      <dgm:prSet/>
      <dgm:spPr/>
      <dgm:t>
        <a:bodyPr/>
        <a:lstStyle/>
        <a:p>
          <a:endParaRPr lang="en-US"/>
        </a:p>
      </dgm:t>
    </dgm:pt>
    <dgm:pt modelId="{E748A3D0-2A2D-4F9D-9B1F-F7E405619BDB}">
      <dgm:prSet/>
      <dgm:spPr/>
      <dgm:t>
        <a:bodyPr/>
        <a:lstStyle/>
        <a:p>
          <a:r>
            <a:rPr lang="en-IN"/>
            <a:t>Secured architecture</a:t>
          </a:r>
          <a:endParaRPr lang="en-US"/>
        </a:p>
      </dgm:t>
    </dgm:pt>
    <dgm:pt modelId="{80C2504E-F1B2-4142-8F6E-4E0C279B36E2}" type="parTrans" cxnId="{5227CE65-46EE-42AB-A82E-15563A5FE0CB}">
      <dgm:prSet/>
      <dgm:spPr/>
      <dgm:t>
        <a:bodyPr/>
        <a:lstStyle/>
        <a:p>
          <a:endParaRPr lang="en-US"/>
        </a:p>
      </dgm:t>
    </dgm:pt>
    <dgm:pt modelId="{CFA0F647-09A5-4BCE-BF09-F4F2B5B34E51}" type="sibTrans" cxnId="{5227CE65-46EE-42AB-A82E-15563A5FE0CB}">
      <dgm:prSet/>
      <dgm:spPr/>
      <dgm:t>
        <a:bodyPr/>
        <a:lstStyle/>
        <a:p>
          <a:endParaRPr lang="en-US"/>
        </a:p>
      </dgm:t>
    </dgm:pt>
    <dgm:pt modelId="{55572809-C420-4A55-987B-0B803857642A}">
      <dgm:prSet/>
      <dgm:spPr/>
      <dgm:t>
        <a:bodyPr/>
        <a:lstStyle/>
        <a:p>
          <a:r>
            <a:rPr lang="en-IN"/>
            <a:t>Efficient lag free communication protocols</a:t>
          </a:r>
          <a:endParaRPr lang="en-US"/>
        </a:p>
      </dgm:t>
    </dgm:pt>
    <dgm:pt modelId="{93167775-5466-4EC0-91AA-5633860FE10A}" type="parTrans" cxnId="{E779AF3B-E61F-4C99-9CB1-981841F512C0}">
      <dgm:prSet/>
      <dgm:spPr/>
      <dgm:t>
        <a:bodyPr/>
        <a:lstStyle/>
        <a:p>
          <a:endParaRPr lang="en-US"/>
        </a:p>
      </dgm:t>
    </dgm:pt>
    <dgm:pt modelId="{B2D7D38C-9B29-447A-A45A-9EEAEA4652B6}" type="sibTrans" cxnId="{E779AF3B-E61F-4C99-9CB1-981841F512C0}">
      <dgm:prSet/>
      <dgm:spPr/>
      <dgm:t>
        <a:bodyPr/>
        <a:lstStyle/>
        <a:p>
          <a:endParaRPr lang="en-US"/>
        </a:p>
      </dgm:t>
    </dgm:pt>
    <dgm:pt modelId="{60387887-2BB0-422D-B436-375356579C0B}">
      <dgm:prSet/>
      <dgm:spPr/>
      <dgm:t>
        <a:bodyPr/>
        <a:lstStyle/>
        <a:p>
          <a:r>
            <a:rPr lang="en-IN"/>
            <a:t>Usually deployed in high sensitive areas</a:t>
          </a:r>
          <a:endParaRPr lang="en-US"/>
        </a:p>
      </dgm:t>
    </dgm:pt>
    <dgm:pt modelId="{674D3E43-BB87-4AD9-B22C-CAB30E35BF84}" type="parTrans" cxnId="{3452FE9F-BD7F-4564-BBDF-3B152173A4B1}">
      <dgm:prSet/>
      <dgm:spPr/>
      <dgm:t>
        <a:bodyPr/>
        <a:lstStyle/>
        <a:p>
          <a:endParaRPr lang="en-US"/>
        </a:p>
      </dgm:t>
    </dgm:pt>
    <dgm:pt modelId="{B125BE1C-CA3F-4448-B1A2-D03F73EA0708}" type="sibTrans" cxnId="{3452FE9F-BD7F-4564-BBDF-3B152173A4B1}">
      <dgm:prSet/>
      <dgm:spPr/>
      <dgm:t>
        <a:bodyPr/>
        <a:lstStyle/>
        <a:p>
          <a:endParaRPr lang="en-US"/>
        </a:p>
      </dgm:t>
    </dgm:pt>
    <dgm:pt modelId="{A5B28A66-F04F-462D-9878-385BFFF2FB4D}">
      <dgm:prSet/>
      <dgm:spPr/>
      <dgm:t>
        <a:bodyPr/>
        <a:lstStyle/>
        <a:p>
          <a:r>
            <a:rPr lang="en-IN"/>
            <a:t>Hook up IIoTs to existing PLCs</a:t>
          </a:r>
          <a:endParaRPr lang="en-US"/>
        </a:p>
      </dgm:t>
    </dgm:pt>
    <dgm:pt modelId="{281AFBD9-0371-4EC0-86A4-9A58EEB37A1C}" type="parTrans" cxnId="{67576A4F-883E-4F28-B447-C60C25133104}">
      <dgm:prSet/>
      <dgm:spPr/>
      <dgm:t>
        <a:bodyPr/>
        <a:lstStyle/>
        <a:p>
          <a:endParaRPr lang="en-US"/>
        </a:p>
      </dgm:t>
    </dgm:pt>
    <dgm:pt modelId="{5CA054EA-29D5-4456-9F4B-9775B302BFD9}" type="sibTrans" cxnId="{67576A4F-883E-4F28-B447-C60C25133104}">
      <dgm:prSet/>
      <dgm:spPr/>
      <dgm:t>
        <a:bodyPr/>
        <a:lstStyle/>
        <a:p>
          <a:endParaRPr lang="en-US"/>
        </a:p>
      </dgm:t>
    </dgm:pt>
    <dgm:pt modelId="{7FD037E5-3029-423A-A89D-8E9F848D51A9}" type="pres">
      <dgm:prSet presAssocID="{45580563-C0F6-4111-B83D-AB5CF8CCEC4E}" presName="vert0" presStyleCnt="0">
        <dgm:presLayoutVars>
          <dgm:dir/>
          <dgm:animOne val="branch"/>
          <dgm:animLvl val="lvl"/>
        </dgm:presLayoutVars>
      </dgm:prSet>
      <dgm:spPr/>
    </dgm:pt>
    <dgm:pt modelId="{62EFE45C-8B26-4C78-AB31-832B60F0E76A}" type="pres">
      <dgm:prSet presAssocID="{332C7D6E-03FA-46FF-9DA0-FB08E6001C72}" presName="thickLine" presStyleLbl="alignNode1" presStyleIdx="0" presStyleCnt="5"/>
      <dgm:spPr/>
    </dgm:pt>
    <dgm:pt modelId="{BF738A4A-175E-4489-8B87-26C8A947DF3A}" type="pres">
      <dgm:prSet presAssocID="{332C7D6E-03FA-46FF-9DA0-FB08E6001C72}" presName="horz1" presStyleCnt="0"/>
      <dgm:spPr/>
    </dgm:pt>
    <dgm:pt modelId="{ED82397A-D39D-40A6-8399-9548143FCE22}" type="pres">
      <dgm:prSet presAssocID="{332C7D6E-03FA-46FF-9DA0-FB08E6001C72}" presName="tx1" presStyleLbl="revTx" presStyleIdx="0" presStyleCnt="5"/>
      <dgm:spPr/>
    </dgm:pt>
    <dgm:pt modelId="{38721CCC-8A50-4DF1-A8D2-AE91F8B68828}" type="pres">
      <dgm:prSet presAssocID="{332C7D6E-03FA-46FF-9DA0-FB08E6001C72}" presName="vert1" presStyleCnt="0"/>
      <dgm:spPr/>
    </dgm:pt>
    <dgm:pt modelId="{DB28D50E-DF5F-4948-9930-92E347DF91EB}" type="pres">
      <dgm:prSet presAssocID="{E748A3D0-2A2D-4F9D-9B1F-F7E405619BDB}" presName="thickLine" presStyleLbl="alignNode1" presStyleIdx="1" presStyleCnt="5"/>
      <dgm:spPr/>
    </dgm:pt>
    <dgm:pt modelId="{738C2FB1-8AF9-484A-AFBC-CBF7BFD23E8C}" type="pres">
      <dgm:prSet presAssocID="{E748A3D0-2A2D-4F9D-9B1F-F7E405619BDB}" presName="horz1" presStyleCnt="0"/>
      <dgm:spPr/>
    </dgm:pt>
    <dgm:pt modelId="{580C3356-58AC-4784-B075-2555B0999510}" type="pres">
      <dgm:prSet presAssocID="{E748A3D0-2A2D-4F9D-9B1F-F7E405619BDB}" presName="tx1" presStyleLbl="revTx" presStyleIdx="1" presStyleCnt="5"/>
      <dgm:spPr/>
    </dgm:pt>
    <dgm:pt modelId="{678FC217-4A96-4C97-8BB3-D78CDA672E8D}" type="pres">
      <dgm:prSet presAssocID="{E748A3D0-2A2D-4F9D-9B1F-F7E405619BDB}" presName="vert1" presStyleCnt="0"/>
      <dgm:spPr/>
    </dgm:pt>
    <dgm:pt modelId="{A7B8C1EE-4644-458F-860C-6158A62A5FCB}" type="pres">
      <dgm:prSet presAssocID="{55572809-C420-4A55-987B-0B803857642A}" presName="thickLine" presStyleLbl="alignNode1" presStyleIdx="2" presStyleCnt="5"/>
      <dgm:spPr/>
    </dgm:pt>
    <dgm:pt modelId="{106B67A4-F3A5-4959-BA3D-FC3DF4BF18BA}" type="pres">
      <dgm:prSet presAssocID="{55572809-C420-4A55-987B-0B803857642A}" presName="horz1" presStyleCnt="0"/>
      <dgm:spPr/>
    </dgm:pt>
    <dgm:pt modelId="{CE49667A-2BD2-45CE-AD60-85975F40AB3B}" type="pres">
      <dgm:prSet presAssocID="{55572809-C420-4A55-987B-0B803857642A}" presName="tx1" presStyleLbl="revTx" presStyleIdx="2" presStyleCnt="5"/>
      <dgm:spPr/>
    </dgm:pt>
    <dgm:pt modelId="{F7D3E250-FB63-4426-81FD-D0F23DE786E4}" type="pres">
      <dgm:prSet presAssocID="{55572809-C420-4A55-987B-0B803857642A}" presName="vert1" presStyleCnt="0"/>
      <dgm:spPr/>
    </dgm:pt>
    <dgm:pt modelId="{355417B8-56D3-47F9-9809-6239C791A31F}" type="pres">
      <dgm:prSet presAssocID="{60387887-2BB0-422D-B436-375356579C0B}" presName="thickLine" presStyleLbl="alignNode1" presStyleIdx="3" presStyleCnt="5"/>
      <dgm:spPr/>
    </dgm:pt>
    <dgm:pt modelId="{AC59C728-8599-440E-A60D-1DFBAA4B9909}" type="pres">
      <dgm:prSet presAssocID="{60387887-2BB0-422D-B436-375356579C0B}" presName="horz1" presStyleCnt="0"/>
      <dgm:spPr/>
    </dgm:pt>
    <dgm:pt modelId="{8842B00D-5059-4FE9-BA7E-28229E9EEFA4}" type="pres">
      <dgm:prSet presAssocID="{60387887-2BB0-422D-B436-375356579C0B}" presName="tx1" presStyleLbl="revTx" presStyleIdx="3" presStyleCnt="5"/>
      <dgm:spPr/>
    </dgm:pt>
    <dgm:pt modelId="{9AA9E3A4-18E8-49F8-AF0D-4087CB495454}" type="pres">
      <dgm:prSet presAssocID="{60387887-2BB0-422D-B436-375356579C0B}" presName="vert1" presStyleCnt="0"/>
      <dgm:spPr/>
    </dgm:pt>
    <dgm:pt modelId="{3B4E55D4-3697-4B7A-B330-556C5380E853}" type="pres">
      <dgm:prSet presAssocID="{A5B28A66-F04F-462D-9878-385BFFF2FB4D}" presName="thickLine" presStyleLbl="alignNode1" presStyleIdx="4" presStyleCnt="5"/>
      <dgm:spPr/>
    </dgm:pt>
    <dgm:pt modelId="{16F00F68-61F9-46BD-B258-775D61C9421D}" type="pres">
      <dgm:prSet presAssocID="{A5B28A66-F04F-462D-9878-385BFFF2FB4D}" presName="horz1" presStyleCnt="0"/>
      <dgm:spPr/>
    </dgm:pt>
    <dgm:pt modelId="{4355BE60-2476-46C6-8E68-F99A567FB88C}" type="pres">
      <dgm:prSet presAssocID="{A5B28A66-F04F-462D-9878-385BFFF2FB4D}" presName="tx1" presStyleLbl="revTx" presStyleIdx="4" presStyleCnt="5"/>
      <dgm:spPr/>
    </dgm:pt>
    <dgm:pt modelId="{8B6721FA-FAC3-4ABB-B9AD-C5B333DB2A5A}" type="pres">
      <dgm:prSet presAssocID="{A5B28A66-F04F-462D-9878-385BFFF2FB4D}" presName="vert1" presStyleCnt="0"/>
      <dgm:spPr/>
    </dgm:pt>
  </dgm:ptLst>
  <dgm:cxnLst>
    <dgm:cxn modelId="{EF67A108-910D-451D-872E-6040B147B7F5}" type="presOf" srcId="{E748A3D0-2A2D-4F9D-9B1F-F7E405619BDB}" destId="{580C3356-58AC-4784-B075-2555B0999510}" srcOrd="0" destOrd="0" presId="urn:microsoft.com/office/officeart/2008/layout/LinedList"/>
    <dgm:cxn modelId="{79D73709-35F8-4931-972C-1D81296F2876}" type="presOf" srcId="{60387887-2BB0-422D-B436-375356579C0B}" destId="{8842B00D-5059-4FE9-BA7E-28229E9EEFA4}" srcOrd="0" destOrd="0" presId="urn:microsoft.com/office/officeart/2008/layout/LinedList"/>
    <dgm:cxn modelId="{1FDC623A-ADF4-445F-BA80-A25E8E08F402}" type="presOf" srcId="{45580563-C0F6-4111-B83D-AB5CF8CCEC4E}" destId="{7FD037E5-3029-423A-A89D-8E9F848D51A9}" srcOrd="0" destOrd="0" presId="urn:microsoft.com/office/officeart/2008/layout/LinedList"/>
    <dgm:cxn modelId="{E779AF3B-E61F-4C99-9CB1-981841F512C0}" srcId="{45580563-C0F6-4111-B83D-AB5CF8CCEC4E}" destId="{55572809-C420-4A55-987B-0B803857642A}" srcOrd="2" destOrd="0" parTransId="{93167775-5466-4EC0-91AA-5633860FE10A}" sibTransId="{B2D7D38C-9B29-447A-A45A-9EEAEA4652B6}"/>
    <dgm:cxn modelId="{5227CE65-46EE-42AB-A82E-15563A5FE0CB}" srcId="{45580563-C0F6-4111-B83D-AB5CF8CCEC4E}" destId="{E748A3D0-2A2D-4F9D-9B1F-F7E405619BDB}" srcOrd="1" destOrd="0" parTransId="{80C2504E-F1B2-4142-8F6E-4E0C279B36E2}" sibTransId="{CFA0F647-09A5-4BCE-BF09-F4F2B5B34E51}"/>
    <dgm:cxn modelId="{B529AC6A-0FF4-49C3-9383-93549CE365DA}" type="presOf" srcId="{A5B28A66-F04F-462D-9878-385BFFF2FB4D}" destId="{4355BE60-2476-46C6-8E68-F99A567FB88C}" srcOrd="0" destOrd="0" presId="urn:microsoft.com/office/officeart/2008/layout/LinedList"/>
    <dgm:cxn modelId="{67576A4F-883E-4F28-B447-C60C25133104}" srcId="{45580563-C0F6-4111-B83D-AB5CF8CCEC4E}" destId="{A5B28A66-F04F-462D-9878-385BFFF2FB4D}" srcOrd="4" destOrd="0" parTransId="{281AFBD9-0371-4EC0-86A4-9A58EEB37A1C}" sibTransId="{5CA054EA-29D5-4456-9F4B-9775B302BFD9}"/>
    <dgm:cxn modelId="{2F87347E-7AC6-4717-A395-3815AD93508E}" srcId="{45580563-C0F6-4111-B83D-AB5CF8CCEC4E}" destId="{332C7D6E-03FA-46FF-9DA0-FB08E6001C72}" srcOrd="0" destOrd="0" parTransId="{888E06C2-028B-444A-B38B-1F7F84DFE804}" sibTransId="{5833D34E-4BFD-4EB9-8EED-DC72F89A1B3E}"/>
    <dgm:cxn modelId="{3452FE9F-BD7F-4564-BBDF-3B152173A4B1}" srcId="{45580563-C0F6-4111-B83D-AB5CF8CCEC4E}" destId="{60387887-2BB0-422D-B436-375356579C0B}" srcOrd="3" destOrd="0" parTransId="{674D3E43-BB87-4AD9-B22C-CAB30E35BF84}" sibTransId="{B125BE1C-CA3F-4448-B1A2-D03F73EA0708}"/>
    <dgm:cxn modelId="{5CF4CDC0-B5F4-4729-8CF3-F0115C2E8229}" type="presOf" srcId="{332C7D6E-03FA-46FF-9DA0-FB08E6001C72}" destId="{ED82397A-D39D-40A6-8399-9548143FCE22}" srcOrd="0" destOrd="0" presId="urn:microsoft.com/office/officeart/2008/layout/LinedList"/>
    <dgm:cxn modelId="{52958FEC-4649-45B1-85E2-A1B22E589955}" type="presOf" srcId="{55572809-C420-4A55-987B-0B803857642A}" destId="{CE49667A-2BD2-45CE-AD60-85975F40AB3B}" srcOrd="0" destOrd="0" presId="urn:microsoft.com/office/officeart/2008/layout/LinedList"/>
    <dgm:cxn modelId="{1C987E0D-930B-4C99-AC53-CA4FAD5852E6}" type="presParOf" srcId="{7FD037E5-3029-423A-A89D-8E9F848D51A9}" destId="{62EFE45C-8B26-4C78-AB31-832B60F0E76A}" srcOrd="0" destOrd="0" presId="urn:microsoft.com/office/officeart/2008/layout/LinedList"/>
    <dgm:cxn modelId="{B8E65EE7-8115-4CE3-8354-E739678B4413}" type="presParOf" srcId="{7FD037E5-3029-423A-A89D-8E9F848D51A9}" destId="{BF738A4A-175E-4489-8B87-26C8A947DF3A}" srcOrd="1" destOrd="0" presId="urn:microsoft.com/office/officeart/2008/layout/LinedList"/>
    <dgm:cxn modelId="{3BC8FC75-212D-4B8D-8711-82E454E86777}" type="presParOf" srcId="{BF738A4A-175E-4489-8B87-26C8A947DF3A}" destId="{ED82397A-D39D-40A6-8399-9548143FCE22}" srcOrd="0" destOrd="0" presId="urn:microsoft.com/office/officeart/2008/layout/LinedList"/>
    <dgm:cxn modelId="{35847B62-F98F-4E18-AA33-077F280E0001}" type="presParOf" srcId="{BF738A4A-175E-4489-8B87-26C8A947DF3A}" destId="{38721CCC-8A50-4DF1-A8D2-AE91F8B68828}" srcOrd="1" destOrd="0" presId="urn:microsoft.com/office/officeart/2008/layout/LinedList"/>
    <dgm:cxn modelId="{1045D14F-7350-4EAE-87B2-135DF102FD46}" type="presParOf" srcId="{7FD037E5-3029-423A-A89D-8E9F848D51A9}" destId="{DB28D50E-DF5F-4948-9930-92E347DF91EB}" srcOrd="2" destOrd="0" presId="urn:microsoft.com/office/officeart/2008/layout/LinedList"/>
    <dgm:cxn modelId="{2389AE6C-63F0-48D3-986E-7E5D409B8529}" type="presParOf" srcId="{7FD037E5-3029-423A-A89D-8E9F848D51A9}" destId="{738C2FB1-8AF9-484A-AFBC-CBF7BFD23E8C}" srcOrd="3" destOrd="0" presId="urn:microsoft.com/office/officeart/2008/layout/LinedList"/>
    <dgm:cxn modelId="{0FBED61F-32F5-4CE6-9054-D94000962ED8}" type="presParOf" srcId="{738C2FB1-8AF9-484A-AFBC-CBF7BFD23E8C}" destId="{580C3356-58AC-4784-B075-2555B0999510}" srcOrd="0" destOrd="0" presId="urn:microsoft.com/office/officeart/2008/layout/LinedList"/>
    <dgm:cxn modelId="{0151B023-F6C5-4AA4-AD48-9810FD1F6BA4}" type="presParOf" srcId="{738C2FB1-8AF9-484A-AFBC-CBF7BFD23E8C}" destId="{678FC217-4A96-4C97-8BB3-D78CDA672E8D}" srcOrd="1" destOrd="0" presId="urn:microsoft.com/office/officeart/2008/layout/LinedList"/>
    <dgm:cxn modelId="{E1313994-776A-40E3-9D84-D0E130A0DBEA}" type="presParOf" srcId="{7FD037E5-3029-423A-A89D-8E9F848D51A9}" destId="{A7B8C1EE-4644-458F-860C-6158A62A5FCB}" srcOrd="4" destOrd="0" presId="urn:microsoft.com/office/officeart/2008/layout/LinedList"/>
    <dgm:cxn modelId="{9AA3B05D-872A-4643-A3EA-D7291CCA98A7}" type="presParOf" srcId="{7FD037E5-3029-423A-A89D-8E9F848D51A9}" destId="{106B67A4-F3A5-4959-BA3D-FC3DF4BF18BA}" srcOrd="5" destOrd="0" presId="urn:microsoft.com/office/officeart/2008/layout/LinedList"/>
    <dgm:cxn modelId="{7E7EBAA0-153F-481E-9E3E-6D8102946340}" type="presParOf" srcId="{106B67A4-F3A5-4959-BA3D-FC3DF4BF18BA}" destId="{CE49667A-2BD2-45CE-AD60-85975F40AB3B}" srcOrd="0" destOrd="0" presId="urn:microsoft.com/office/officeart/2008/layout/LinedList"/>
    <dgm:cxn modelId="{216477FF-2437-4154-B37D-5BF5A4DEEC6E}" type="presParOf" srcId="{106B67A4-F3A5-4959-BA3D-FC3DF4BF18BA}" destId="{F7D3E250-FB63-4426-81FD-D0F23DE786E4}" srcOrd="1" destOrd="0" presId="urn:microsoft.com/office/officeart/2008/layout/LinedList"/>
    <dgm:cxn modelId="{D1ABD572-5AFD-4820-AB09-9167ADD36DD2}" type="presParOf" srcId="{7FD037E5-3029-423A-A89D-8E9F848D51A9}" destId="{355417B8-56D3-47F9-9809-6239C791A31F}" srcOrd="6" destOrd="0" presId="urn:microsoft.com/office/officeart/2008/layout/LinedList"/>
    <dgm:cxn modelId="{908CBB4E-E64E-4A6A-A668-C674EA2248D0}" type="presParOf" srcId="{7FD037E5-3029-423A-A89D-8E9F848D51A9}" destId="{AC59C728-8599-440E-A60D-1DFBAA4B9909}" srcOrd="7" destOrd="0" presId="urn:microsoft.com/office/officeart/2008/layout/LinedList"/>
    <dgm:cxn modelId="{8F26E552-2205-43EA-802F-6A4697068A6C}" type="presParOf" srcId="{AC59C728-8599-440E-A60D-1DFBAA4B9909}" destId="{8842B00D-5059-4FE9-BA7E-28229E9EEFA4}" srcOrd="0" destOrd="0" presId="urn:microsoft.com/office/officeart/2008/layout/LinedList"/>
    <dgm:cxn modelId="{CAE32088-8840-461D-9D3A-D2D62C7037D2}" type="presParOf" srcId="{AC59C728-8599-440E-A60D-1DFBAA4B9909}" destId="{9AA9E3A4-18E8-49F8-AF0D-4087CB495454}" srcOrd="1" destOrd="0" presId="urn:microsoft.com/office/officeart/2008/layout/LinedList"/>
    <dgm:cxn modelId="{6247B2E7-034E-4DA9-A337-799C81FA5EE1}" type="presParOf" srcId="{7FD037E5-3029-423A-A89D-8E9F848D51A9}" destId="{3B4E55D4-3697-4B7A-B330-556C5380E853}" srcOrd="8" destOrd="0" presId="urn:microsoft.com/office/officeart/2008/layout/LinedList"/>
    <dgm:cxn modelId="{997D8903-9E93-424A-8A0A-BBEAD237E548}" type="presParOf" srcId="{7FD037E5-3029-423A-A89D-8E9F848D51A9}" destId="{16F00F68-61F9-46BD-B258-775D61C9421D}" srcOrd="9" destOrd="0" presId="urn:microsoft.com/office/officeart/2008/layout/LinedList"/>
    <dgm:cxn modelId="{34F433F2-ECB8-4DFC-95F0-C4BE6208036A}" type="presParOf" srcId="{16F00F68-61F9-46BD-B258-775D61C9421D}" destId="{4355BE60-2476-46C6-8E68-F99A567FB88C}" srcOrd="0" destOrd="0" presId="urn:microsoft.com/office/officeart/2008/layout/LinedList"/>
    <dgm:cxn modelId="{84646932-1B37-4345-9281-C9C44CF09D3E}" type="presParOf" srcId="{16F00F68-61F9-46BD-B258-775D61C9421D}" destId="{8B6721FA-FAC3-4ABB-B9AD-C5B333DB2A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F7FA32-D57B-4C69-B6F0-EE4412A6B18D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E9D525-D059-479B-8C10-5468E7E822D6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Bi-Directional Communication</a:t>
          </a:r>
          <a:endParaRPr lang="en-US" sz="3100" kern="1200"/>
        </a:p>
      </dsp:txBody>
      <dsp:txXfrm>
        <a:off x="0" y="680"/>
        <a:ext cx="6269038" cy="1114152"/>
      </dsp:txXfrm>
    </dsp:sp>
    <dsp:sp modelId="{F6B0260B-4C12-4979-9A2A-0CA099CD2DE6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17CE94-512A-43E4-9053-127495CD8372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Familiar protocols (HTTP, MQTT, AMQP)</a:t>
          </a:r>
          <a:endParaRPr lang="en-US" sz="3100" kern="1200"/>
        </a:p>
      </dsp:txBody>
      <dsp:txXfrm>
        <a:off x="0" y="1114833"/>
        <a:ext cx="6269038" cy="1114152"/>
      </dsp:txXfrm>
    </dsp:sp>
    <dsp:sp modelId="{77AE7B46-E4A3-4C59-B699-F6059CFD10FA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AD905A5-0BC7-477C-8EE9-474E314F670E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Enhanced security</a:t>
          </a:r>
          <a:endParaRPr lang="en-US" sz="3100" kern="1200"/>
        </a:p>
      </dsp:txBody>
      <dsp:txXfrm>
        <a:off x="0" y="2228986"/>
        <a:ext cx="6269038" cy="1114152"/>
      </dsp:txXfrm>
    </dsp:sp>
    <dsp:sp modelId="{38806892-FC4F-43A7-8EFA-A3885411A0A1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70027BD-20CF-4D8B-A260-0EE37AB0CB8E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Scalable</a:t>
          </a:r>
          <a:endParaRPr lang="en-US" sz="3100" kern="1200"/>
        </a:p>
      </dsp:txBody>
      <dsp:txXfrm>
        <a:off x="0" y="3343138"/>
        <a:ext cx="6269038" cy="1114152"/>
      </dsp:txXfrm>
    </dsp:sp>
    <dsp:sp modelId="{9CA2E6AF-0771-43A5-9D3D-A6FFDF70205B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645D30-9158-4506-A382-D0935C5DD3BC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SDKs available across multiple platforms</a:t>
          </a:r>
          <a:endParaRPr lang="en-US" sz="3100" kern="1200"/>
        </a:p>
      </dsp:txBody>
      <dsp:txXfrm>
        <a:off x="0" y="4457291"/>
        <a:ext cx="6269038" cy="1114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76939-D7A7-4EA0-B62E-A6277DE47145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299266-BFF5-4854-8B5E-36BB6FF11FBB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Device to Device (M2M)</a:t>
          </a:r>
          <a:endParaRPr lang="en-US" sz="3900" kern="1200"/>
        </a:p>
      </dsp:txBody>
      <dsp:txXfrm>
        <a:off x="0" y="0"/>
        <a:ext cx="6269038" cy="1393031"/>
      </dsp:txXfrm>
    </dsp:sp>
    <dsp:sp modelId="{800CA039-D0D6-49CD-97D3-62A74330A75A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132A26-2732-4AC3-BC74-DDAE010F72A2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Device to platform</a:t>
          </a:r>
          <a:endParaRPr lang="en-US" sz="3900" kern="1200"/>
        </a:p>
      </dsp:txBody>
      <dsp:txXfrm>
        <a:off x="0" y="1393031"/>
        <a:ext cx="6269038" cy="1393031"/>
      </dsp:txXfrm>
    </dsp:sp>
    <dsp:sp modelId="{8C85FFFD-1F01-4CD7-9D25-0995769AFCB1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3C57C3-817C-44AF-B7A5-1E7612E10226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Platform to device</a:t>
          </a:r>
          <a:endParaRPr lang="en-US" sz="3900" kern="1200"/>
        </a:p>
      </dsp:txBody>
      <dsp:txXfrm>
        <a:off x="0" y="2786062"/>
        <a:ext cx="6269038" cy="1393031"/>
      </dsp:txXfrm>
    </dsp:sp>
    <dsp:sp modelId="{480C0D80-58AB-4DE2-BBC9-4BC16BE990C9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9547D3-0CF1-4B7D-AC56-FDCE515536A4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/>
            <a:t>Platform to dashboard and vice versa </a:t>
          </a:r>
          <a:endParaRPr lang="en-US" sz="3900" kern="1200"/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23B7D-BBA9-443F-BC6A-EFC6CC3F78AE}">
      <dsp:nvSpPr>
        <dsp:cNvPr id="0" name=""/>
        <dsp:cNvSpPr/>
      </dsp:nvSpPr>
      <dsp:spPr>
        <a:xfrm>
          <a:off x="0" y="2720"/>
          <a:ext cx="6269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4F65C7-9028-4EC8-81F0-F51383081D8B}">
      <dsp:nvSpPr>
        <dsp:cNvPr id="0" name=""/>
        <dsp:cNvSpPr/>
      </dsp:nvSpPr>
      <dsp:spPr>
        <a:xfrm>
          <a:off x="0" y="2720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HTTP</a:t>
          </a:r>
          <a:endParaRPr lang="en-US" sz="6500" kern="1200"/>
        </a:p>
      </dsp:txBody>
      <dsp:txXfrm>
        <a:off x="0" y="2720"/>
        <a:ext cx="6269038" cy="1855561"/>
      </dsp:txXfrm>
    </dsp:sp>
    <dsp:sp modelId="{FDB61AE3-CDB5-4628-AEF8-6A33E6A26393}">
      <dsp:nvSpPr>
        <dsp:cNvPr id="0" name=""/>
        <dsp:cNvSpPr/>
      </dsp:nvSpPr>
      <dsp:spPr>
        <a:xfrm>
          <a:off x="0" y="1858281"/>
          <a:ext cx="626903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FF5DC8-9532-4D6D-85BA-E1AB334F64A6}">
      <dsp:nvSpPr>
        <dsp:cNvPr id="0" name=""/>
        <dsp:cNvSpPr/>
      </dsp:nvSpPr>
      <dsp:spPr>
        <a:xfrm>
          <a:off x="0" y="1858281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MQTT</a:t>
          </a:r>
          <a:endParaRPr lang="en-US" sz="6500" kern="1200"/>
        </a:p>
      </dsp:txBody>
      <dsp:txXfrm>
        <a:off x="0" y="1858281"/>
        <a:ext cx="6269038" cy="1855561"/>
      </dsp:txXfrm>
    </dsp:sp>
    <dsp:sp modelId="{61D94837-0EBE-4144-AEDF-7755CDCEC676}">
      <dsp:nvSpPr>
        <dsp:cNvPr id="0" name=""/>
        <dsp:cNvSpPr/>
      </dsp:nvSpPr>
      <dsp:spPr>
        <a:xfrm>
          <a:off x="0" y="3713843"/>
          <a:ext cx="6269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FC9B4A-31C4-4976-9C4D-BBDCB8E7BE5B}">
      <dsp:nvSpPr>
        <dsp:cNvPr id="0" name=""/>
        <dsp:cNvSpPr/>
      </dsp:nvSpPr>
      <dsp:spPr>
        <a:xfrm>
          <a:off x="0" y="3713843"/>
          <a:ext cx="6269038" cy="1855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AMQP</a:t>
          </a:r>
          <a:endParaRPr lang="en-US" sz="6500" kern="1200"/>
        </a:p>
      </dsp:txBody>
      <dsp:txXfrm>
        <a:off x="0" y="3713843"/>
        <a:ext cx="6269038" cy="18555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7AE47-CC42-4CFA-860C-8CDC7596AC7E}">
      <dsp:nvSpPr>
        <dsp:cNvPr id="0" name=""/>
        <dsp:cNvSpPr/>
      </dsp:nvSpPr>
      <dsp:spPr>
        <a:xfrm>
          <a:off x="0" y="33862"/>
          <a:ext cx="6269038" cy="1750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Similar to home automation</a:t>
          </a:r>
          <a:endParaRPr lang="en-US" sz="4400" kern="1200"/>
        </a:p>
      </dsp:txBody>
      <dsp:txXfrm>
        <a:off x="85444" y="119306"/>
        <a:ext cx="6098150" cy="1579432"/>
      </dsp:txXfrm>
    </dsp:sp>
    <dsp:sp modelId="{3B5AC782-3AC1-4B6C-95D5-159503C42087}">
      <dsp:nvSpPr>
        <dsp:cNvPr id="0" name=""/>
        <dsp:cNvSpPr/>
      </dsp:nvSpPr>
      <dsp:spPr>
        <a:xfrm>
          <a:off x="0" y="1910902"/>
          <a:ext cx="6269038" cy="175032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More parameters may be required</a:t>
          </a:r>
          <a:endParaRPr lang="en-US" sz="4400" kern="1200"/>
        </a:p>
      </dsp:txBody>
      <dsp:txXfrm>
        <a:off x="85444" y="1996346"/>
        <a:ext cx="6098150" cy="1579432"/>
      </dsp:txXfrm>
    </dsp:sp>
    <dsp:sp modelId="{295AB2FA-5383-4729-AD88-38DFEC0F06BA}">
      <dsp:nvSpPr>
        <dsp:cNvPr id="0" name=""/>
        <dsp:cNvSpPr/>
      </dsp:nvSpPr>
      <dsp:spPr>
        <a:xfrm>
          <a:off x="0" y="3787942"/>
          <a:ext cx="6269038" cy="1750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Real time, lag-free control</a:t>
          </a:r>
          <a:endParaRPr lang="en-US" sz="4400" kern="1200"/>
        </a:p>
      </dsp:txBody>
      <dsp:txXfrm>
        <a:off x="85444" y="3873386"/>
        <a:ext cx="6098150" cy="1579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FE45C-8B26-4C78-AB31-832B60F0E76A}">
      <dsp:nvSpPr>
        <dsp:cNvPr id="0" name=""/>
        <dsp:cNvSpPr/>
      </dsp:nvSpPr>
      <dsp:spPr>
        <a:xfrm>
          <a:off x="0" y="68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82397A-D39D-40A6-8399-9548143FCE22}">
      <dsp:nvSpPr>
        <dsp:cNvPr id="0" name=""/>
        <dsp:cNvSpPr/>
      </dsp:nvSpPr>
      <dsp:spPr>
        <a:xfrm>
          <a:off x="0" y="680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Real time system</a:t>
          </a:r>
          <a:endParaRPr lang="en-US" sz="3100" kern="1200"/>
        </a:p>
      </dsp:txBody>
      <dsp:txXfrm>
        <a:off x="0" y="680"/>
        <a:ext cx="6269038" cy="1114152"/>
      </dsp:txXfrm>
    </dsp:sp>
    <dsp:sp modelId="{DB28D50E-DF5F-4948-9930-92E347DF91EB}">
      <dsp:nvSpPr>
        <dsp:cNvPr id="0" name=""/>
        <dsp:cNvSpPr/>
      </dsp:nvSpPr>
      <dsp:spPr>
        <a:xfrm>
          <a:off x="0" y="111483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80C3356-58AC-4784-B075-2555B0999510}">
      <dsp:nvSpPr>
        <dsp:cNvPr id="0" name=""/>
        <dsp:cNvSpPr/>
      </dsp:nvSpPr>
      <dsp:spPr>
        <a:xfrm>
          <a:off x="0" y="1114833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Secured architecture</a:t>
          </a:r>
          <a:endParaRPr lang="en-US" sz="3100" kern="1200"/>
        </a:p>
      </dsp:txBody>
      <dsp:txXfrm>
        <a:off x="0" y="1114833"/>
        <a:ext cx="6269038" cy="1114152"/>
      </dsp:txXfrm>
    </dsp:sp>
    <dsp:sp modelId="{A7B8C1EE-4644-458F-860C-6158A62A5FCB}">
      <dsp:nvSpPr>
        <dsp:cNvPr id="0" name=""/>
        <dsp:cNvSpPr/>
      </dsp:nvSpPr>
      <dsp:spPr>
        <a:xfrm>
          <a:off x="0" y="2228986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E49667A-2BD2-45CE-AD60-85975F40AB3B}">
      <dsp:nvSpPr>
        <dsp:cNvPr id="0" name=""/>
        <dsp:cNvSpPr/>
      </dsp:nvSpPr>
      <dsp:spPr>
        <a:xfrm>
          <a:off x="0" y="2228986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Efficient lag free communication protocols</a:t>
          </a:r>
          <a:endParaRPr lang="en-US" sz="3100" kern="1200"/>
        </a:p>
      </dsp:txBody>
      <dsp:txXfrm>
        <a:off x="0" y="2228986"/>
        <a:ext cx="6269038" cy="1114152"/>
      </dsp:txXfrm>
    </dsp:sp>
    <dsp:sp modelId="{355417B8-56D3-47F9-9809-6239C791A31F}">
      <dsp:nvSpPr>
        <dsp:cNvPr id="0" name=""/>
        <dsp:cNvSpPr/>
      </dsp:nvSpPr>
      <dsp:spPr>
        <a:xfrm>
          <a:off x="0" y="3343138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42B00D-5059-4FE9-BA7E-28229E9EEFA4}">
      <dsp:nvSpPr>
        <dsp:cNvPr id="0" name=""/>
        <dsp:cNvSpPr/>
      </dsp:nvSpPr>
      <dsp:spPr>
        <a:xfrm>
          <a:off x="0" y="3343138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Usually deployed in high sensitive areas</a:t>
          </a:r>
          <a:endParaRPr lang="en-US" sz="3100" kern="1200"/>
        </a:p>
      </dsp:txBody>
      <dsp:txXfrm>
        <a:off x="0" y="3343138"/>
        <a:ext cx="6269038" cy="1114152"/>
      </dsp:txXfrm>
    </dsp:sp>
    <dsp:sp modelId="{3B4E55D4-3697-4B7A-B330-556C5380E853}">
      <dsp:nvSpPr>
        <dsp:cNvPr id="0" name=""/>
        <dsp:cNvSpPr/>
      </dsp:nvSpPr>
      <dsp:spPr>
        <a:xfrm>
          <a:off x="0" y="445729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55BE60-2476-46C6-8E68-F99A567FB88C}">
      <dsp:nvSpPr>
        <dsp:cNvPr id="0" name=""/>
        <dsp:cNvSpPr/>
      </dsp:nvSpPr>
      <dsp:spPr>
        <a:xfrm>
          <a:off x="0" y="4457291"/>
          <a:ext cx="6269038" cy="1114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/>
            <a:t>Hook up IIoTs to existing PLCs</a:t>
          </a:r>
          <a:endParaRPr lang="en-US" sz="3100" kern="1200"/>
        </a:p>
      </dsp:txBody>
      <dsp:txXfrm>
        <a:off x="0" y="4457291"/>
        <a:ext cx="6269038" cy="1114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3E55-E41A-4A78-A11F-68676999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7AD4-C56F-4C6B-B9EB-C2417920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409E-D899-4D53-B79B-B65FD54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211B-1124-4869-BA81-AFDD666A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2FD11-5CAD-4D50-8122-BAF8C990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1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2485-5D3B-4128-AFA6-4441EDD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23AF6-24F8-46B5-8963-5DB36734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7AF3-3966-429D-92A8-D052DA6B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FC2C-2043-4519-9930-28DA8908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EEBC6-86B7-4AFC-AEFF-5287C9B7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7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C3C8A-C3FC-42DB-885B-AA80E3E32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6C4F5-1C7B-4F8A-8FB3-6D913564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C79F-6251-48CD-B49D-BF79FB53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939B-00E0-4789-9241-802DCD7A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B2297-D020-415F-BE77-17DD98A0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8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6CF8-AA33-410F-8359-0809A15B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AEAE-124B-4B5A-9543-68206550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BEE6-9E95-4621-86BE-E4B3DA3D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5C15-0887-4699-88A4-5F154218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0E21-BC98-47CA-9F72-4697372A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9590-2503-4ED6-9081-A561FEDA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4D021-14B3-43BA-B190-1FA433B61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617B-9D28-49F9-8ACC-A3BFE0E3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7A0E-D47B-4F81-A98D-82F71248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2246A-AA47-4FA8-B467-F3AF7F2A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7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4C83-0122-457A-88DA-85EB9D2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F020-479D-4BDD-B3A6-09FCEB4C5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5CCA6-BB5B-4C81-AF4C-298FA0AA7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85DD2-087E-429A-B4C9-E4992F07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22B1D-CF85-4179-B8EE-6A7C83CE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192C-F291-43B3-9C85-792376DC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13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D54D-67AE-4F95-8A2F-0D449EE8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20CC-B2E6-4A69-9F35-7901C9489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D271E-6C22-47AE-AA29-E9BF7E27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8E1AB-341F-4C32-9F90-0C84122F5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5BAE-1DC5-47C1-9FF3-1A02555D9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8CE27-5557-4CC6-A2B8-1DB4044F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628C2-BEA2-4110-A6B6-59AD2703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42CF1-D861-4ACB-9F88-5CE20355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17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6BD0-0FA1-4837-80C7-CE0CB678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92286-CFEA-4AE6-8367-ACCFE407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DB6B2-CC38-4C05-B16F-BED519F1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3628F-750F-4AA6-9E39-436A55AA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6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5EB70-51A2-465D-ACB1-C6A236FA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C327-6CF2-4ABA-A40A-76DC5ED6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3F5-0F2F-4AA9-AB5C-1F9DD48E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9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6CB2-1567-4459-981A-A90BD68F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8DE8-FD72-42F4-A953-62DD23F04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2DD91-FF71-4283-917B-ED5B6EED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2CDC7-434D-40E9-9EE2-312DCDE8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A48AD-040A-43B7-AB93-3631B132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C24A0-74B5-4ACB-9121-2ED9E7E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B1EF-55D3-4D04-9946-39114F47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B08FD-F497-490E-AA8F-BEB6DD4CD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4F5A1-C36B-477B-A689-D9949D8A8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8C1A-9725-47E0-B526-9B89139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E033F-ACC6-40F0-BD79-72398D64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5BBF-5D7B-4A4C-905B-DA54F4B9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4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F0476F-795C-4699-865D-FA29F94A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85394-DA27-439A-A9A2-34E6DA90A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52B2-A390-4868-BC63-9A37046F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808A9-93D2-4722-B409-38E4C770C2EC}" type="datetimeFigureOut">
              <a:rPr lang="en-IN" smtClean="0"/>
              <a:t>11-02-2018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F7C4D-21F0-4160-BDAA-5B85A87B6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A77B-5E1F-4EA6-811B-830C3A52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9EF0A-45C6-48AE-B4BA-216796C28C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2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: Shape 9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14E29-4048-4CFE-90F7-C85C83AED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20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Industrial Internet of Things - Workshop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ED8BA-52AB-4510-AFA5-04453149E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IN" sz="2000" dirty="0"/>
              <a:t>Developer Weekend, Bangalore</a:t>
            </a:r>
          </a:p>
        </p:txBody>
      </p:sp>
    </p:spTree>
    <p:extLst>
      <p:ext uri="{BB962C8B-B14F-4D97-AF65-F5344CB8AC3E}">
        <p14:creationId xmlns:p14="http://schemas.microsoft.com/office/powerpoint/2010/main" val="146723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8EB1FE-3282-4EA5-AA15-157B5307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Communication Protocols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887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004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7E28-E073-4D04-B80F-48AB82A1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M2M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089A2B-5059-4F5E-86B6-7257623E8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38973"/>
              </p:ext>
            </p:extLst>
          </p:nvPr>
        </p:nvGraphicFramePr>
        <p:xfrm>
          <a:off x="341051" y="1181304"/>
          <a:ext cx="1119992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980">
                  <a:extLst>
                    <a:ext uri="{9D8B030D-6E8A-4147-A177-3AD203B41FA5}">
                      <a16:colId xmlns:a16="http://schemas.microsoft.com/office/drawing/2014/main" val="3038098634"/>
                    </a:ext>
                  </a:extLst>
                </a:gridCol>
                <a:gridCol w="2799980">
                  <a:extLst>
                    <a:ext uri="{9D8B030D-6E8A-4147-A177-3AD203B41FA5}">
                      <a16:colId xmlns:a16="http://schemas.microsoft.com/office/drawing/2014/main" val="3205415180"/>
                    </a:ext>
                  </a:extLst>
                </a:gridCol>
                <a:gridCol w="2799980">
                  <a:extLst>
                    <a:ext uri="{9D8B030D-6E8A-4147-A177-3AD203B41FA5}">
                      <a16:colId xmlns:a16="http://schemas.microsoft.com/office/drawing/2014/main" val="1679220760"/>
                    </a:ext>
                  </a:extLst>
                </a:gridCol>
                <a:gridCol w="2799980">
                  <a:extLst>
                    <a:ext uri="{9D8B030D-6E8A-4147-A177-3AD203B41FA5}">
                      <a16:colId xmlns:a16="http://schemas.microsoft.com/office/drawing/2014/main" val="3019361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transfer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68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50-150m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1Mbps (Smart/BLE)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2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Zigbee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10-100m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250kbps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87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Wi-Fi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2.4GHz-5GHz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Mbps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150-200Mbps(latest 802.11-ac standard should offer 500Mbps to 1Gbps)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39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Z-wave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9.6/40/100kbit/s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87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13.56MHz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100–420kbps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3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Sigfox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30-50Kms(rural environment)</a:t>
                      </a:r>
                    </a:p>
                    <a:p>
                      <a:r>
                        <a:rPr lang="en-IN" dirty="0"/>
                        <a:t>3-10Kms(urban environment)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10-1000bps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41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Neul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900MHz (ISM), 458MHz (UK), 470-790MHz (White 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Few bps up to 100kbps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0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LoRaWAN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865-867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2-5Km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0.3-50 kbps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55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97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0ECF60-0E0B-4539-BACD-014F8D7A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Device to platform and dashboard and vice versa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35942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770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7F1E-3147-46A1-B9D8-26AC7B0A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</a:t>
            </a:r>
          </a:p>
        </p:txBody>
      </p:sp>
      <p:sp>
        <p:nvSpPr>
          <p:cNvPr id="22" name="Rounded Rectangle 1">
            <a:extLst>
              <a:ext uri="{FF2B5EF4-FFF2-40B4-BE49-F238E27FC236}">
                <a16:creationId xmlns:a16="http://schemas.microsoft.com/office/drawing/2014/main" id="{2A2225E9-0258-4931-AB2B-B3D17B5E7570}"/>
              </a:ext>
            </a:extLst>
          </p:cNvPr>
          <p:cNvSpPr/>
          <p:nvPr/>
        </p:nvSpPr>
        <p:spPr>
          <a:xfrm>
            <a:off x="204132" y="1506367"/>
            <a:ext cx="2975019" cy="1327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5D620A69-1863-4D92-8C6C-208C8D30CBC3}"/>
              </a:ext>
            </a:extLst>
          </p:cNvPr>
          <p:cNvSpPr/>
          <p:nvPr/>
        </p:nvSpPr>
        <p:spPr>
          <a:xfrm>
            <a:off x="437882" y="3532264"/>
            <a:ext cx="2494681" cy="106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E1D327CA-0AAE-447D-A221-ACF3F479C261}"/>
              </a:ext>
            </a:extLst>
          </p:cNvPr>
          <p:cNvSpPr/>
          <p:nvPr/>
        </p:nvSpPr>
        <p:spPr>
          <a:xfrm>
            <a:off x="4769713" y="1690688"/>
            <a:ext cx="2975019" cy="477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759BB663-344B-4B48-9BDE-430D202CFDEA}"/>
              </a:ext>
            </a:extLst>
          </p:cNvPr>
          <p:cNvSpPr/>
          <p:nvPr/>
        </p:nvSpPr>
        <p:spPr>
          <a:xfrm>
            <a:off x="8989990" y="3074775"/>
            <a:ext cx="2975019" cy="200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E73B7-5B40-4A26-AC17-6B5ADE00A08F}"/>
              </a:ext>
            </a:extLst>
          </p:cNvPr>
          <p:cNvSpPr txBox="1"/>
          <p:nvPr/>
        </p:nvSpPr>
        <p:spPr>
          <a:xfrm>
            <a:off x="1197125" y="1997254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SENSORS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9A290-B340-4431-9769-FA8B48C424FA}"/>
              </a:ext>
            </a:extLst>
          </p:cNvPr>
          <p:cNvSpPr txBox="1"/>
          <p:nvPr/>
        </p:nvSpPr>
        <p:spPr>
          <a:xfrm>
            <a:off x="930990" y="3834008"/>
            <a:ext cx="281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CONTROLLER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7DDE40-935D-41D8-9B7E-C7DEE41266F5}"/>
              </a:ext>
            </a:extLst>
          </p:cNvPr>
          <p:cNvSpPr txBox="1"/>
          <p:nvPr/>
        </p:nvSpPr>
        <p:spPr>
          <a:xfrm>
            <a:off x="4978515" y="2852940"/>
            <a:ext cx="2537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IOT PLATFORM</a:t>
            </a:r>
          </a:p>
          <a:p>
            <a:pPr algn="ctr"/>
            <a:r>
              <a:rPr lang="en-IN" sz="3600" dirty="0"/>
              <a:t>or</a:t>
            </a:r>
          </a:p>
          <a:p>
            <a:pPr algn="ctr"/>
            <a:r>
              <a:rPr lang="en-IN" sz="3600" dirty="0"/>
              <a:t>CLOUD</a:t>
            </a:r>
          </a:p>
          <a:p>
            <a:pPr algn="ctr"/>
            <a:endParaRPr lang="en-IN" sz="3600" dirty="0"/>
          </a:p>
          <a:p>
            <a:pPr algn="ctr"/>
            <a:r>
              <a:rPr lang="en-IN" sz="2000" dirty="0"/>
              <a:t>(on or off premise)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A82B9-D4D7-483D-B04B-964312E72E1B}"/>
              </a:ext>
            </a:extLst>
          </p:cNvPr>
          <p:cNvSpPr txBox="1"/>
          <p:nvPr/>
        </p:nvSpPr>
        <p:spPr>
          <a:xfrm>
            <a:off x="8933845" y="3255601"/>
            <a:ext cx="3084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DASHBOARD</a:t>
            </a:r>
          </a:p>
          <a:p>
            <a:pPr algn="ctr"/>
            <a:r>
              <a:rPr lang="en-IN" sz="3600" dirty="0"/>
              <a:t>&amp;</a:t>
            </a:r>
          </a:p>
          <a:p>
            <a:pPr algn="ctr"/>
            <a:r>
              <a:rPr lang="en-IN" sz="3600" dirty="0"/>
              <a:t>ALERTS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6F738AD5-4022-47A7-A910-4CFB9F58C4B7}"/>
              </a:ext>
            </a:extLst>
          </p:cNvPr>
          <p:cNvSpPr/>
          <p:nvPr/>
        </p:nvSpPr>
        <p:spPr>
          <a:xfrm>
            <a:off x="484499" y="5549951"/>
            <a:ext cx="2278100" cy="98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D4C9C-CD76-40C9-A614-8D16A65CF07D}"/>
              </a:ext>
            </a:extLst>
          </p:cNvPr>
          <p:cNvSpPr txBox="1"/>
          <p:nvPr/>
        </p:nvSpPr>
        <p:spPr>
          <a:xfrm>
            <a:off x="930990" y="5874186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ACTUATORS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505345-425D-4EBD-AB9E-50606D46AAC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685223" y="2834084"/>
            <a:ext cx="6419" cy="698180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F14EF4-407B-42B2-A494-367E73150677}"/>
              </a:ext>
            </a:extLst>
          </p:cNvPr>
          <p:cNvCxnSpPr>
            <a:cxnSpLocks/>
          </p:cNvCxnSpPr>
          <p:nvPr/>
        </p:nvCxnSpPr>
        <p:spPr>
          <a:xfrm>
            <a:off x="1578096" y="4621073"/>
            <a:ext cx="1" cy="937842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00B2EB-3F76-490B-B62C-51021D0DAC1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932563" y="4067032"/>
            <a:ext cx="1837150" cy="12295"/>
          </a:xfrm>
          <a:prstGeom prst="straightConnector1">
            <a:avLst/>
          </a:prstGeom>
          <a:ln w="1206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412247-6374-4A9F-BC10-57C92411FB57}"/>
              </a:ext>
            </a:extLst>
          </p:cNvPr>
          <p:cNvCxnSpPr/>
          <p:nvPr/>
        </p:nvCxnSpPr>
        <p:spPr>
          <a:xfrm flipV="1">
            <a:off x="7622685" y="4003285"/>
            <a:ext cx="1367305" cy="7633"/>
          </a:xfrm>
          <a:prstGeom prst="straightConnector1">
            <a:avLst/>
          </a:prstGeom>
          <a:ln w="1206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8E582E-95DE-4E12-A790-2080EF83E1F7}"/>
              </a:ext>
            </a:extLst>
          </p:cNvPr>
          <p:cNvSpPr txBox="1"/>
          <p:nvPr/>
        </p:nvSpPr>
        <p:spPr>
          <a:xfrm>
            <a:off x="7777748" y="2749935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http/amqp/mqtt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8DEBE1-7C97-4CE4-9B9B-8C7DBD907A0E}"/>
              </a:ext>
            </a:extLst>
          </p:cNvPr>
          <p:cNvSpPr txBox="1"/>
          <p:nvPr/>
        </p:nvSpPr>
        <p:spPr>
          <a:xfrm>
            <a:off x="1769164" y="4823814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GPIO based control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AEE1DA-3EA2-4253-A4F2-7C964915DCCD}"/>
              </a:ext>
            </a:extLst>
          </p:cNvPr>
          <p:cNvSpPr txBox="1"/>
          <p:nvPr/>
        </p:nvSpPr>
        <p:spPr>
          <a:xfrm>
            <a:off x="3203425" y="3517964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http/amqp/mqtt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C8ACA4-AB0B-4B2E-A6B5-1BFC096CCA39}"/>
              </a:ext>
            </a:extLst>
          </p:cNvPr>
          <p:cNvSpPr txBox="1"/>
          <p:nvPr/>
        </p:nvSpPr>
        <p:spPr>
          <a:xfrm>
            <a:off x="1999221" y="3199343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RF/BLE/ZigBee etc.</a:t>
            </a:r>
          </a:p>
        </p:txBody>
      </p:sp>
    </p:spTree>
    <p:extLst>
      <p:ext uri="{BB962C8B-B14F-4D97-AF65-F5344CB8AC3E}">
        <p14:creationId xmlns:p14="http://schemas.microsoft.com/office/powerpoint/2010/main" val="87436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920C-188A-4E50-965E-AA2FD56E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Queue Telemetry Transport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7252A8-156A-4EEC-A1BA-E8DFECD77A33}"/>
              </a:ext>
            </a:extLst>
          </p:cNvPr>
          <p:cNvSpPr/>
          <p:nvPr/>
        </p:nvSpPr>
        <p:spPr>
          <a:xfrm>
            <a:off x="2219417" y="1944210"/>
            <a:ext cx="7439487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DEB4C7-F668-4562-B26E-C2860D89CD83}"/>
              </a:ext>
            </a:extLst>
          </p:cNvPr>
          <p:cNvSpPr/>
          <p:nvPr/>
        </p:nvSpPr>
        <p:spPr>
          <a:xfrm>
            <a:off x="2219417" y="5097262"/>
            <a:ext cx="3480047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845128-7C91-4425-ADDA-FBFD440FB052}"/>
              </a:ext>
            </a:extLst>
          </p:cNvPr>
          <p:cNvSpPr/>
          <p:nvPr/>
        </p:nvSpPr>
        <p:spPr>
          <a:xfrm>
            <a:off x="6178857" y="5097262"/>
            <a:ext cx="3480047" cy="1260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7C8EB4-C762-438A-A67C-BDE02769AA51}"/>
              </a:ext>
            </a:extLst>
          </p:cNvPr>
          <p:cNvSpPr/>
          <p:nvPr/>
        </p:nvSpPr>
        <p:spPr>
          <a:xfrm>
            <a:off x="2219417" y="3760665"/>
            <a:ext cx="7439487" cy="616027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03BB4-ABBA-498B-8D81-11FC3969076F}"/>
              </a:ext>
            </a:extLst>
          </p:cNvPr>
          <p:cNvSpPr txBox="1"/>
          <p:nvPr/>
        </p:nvSpPr>
        <p:spPr>
          <a:xfrm>
            <a:off x="5205412" y="2389858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MQTT Broker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0478E-9271-4ED4-9D15-0AF75CB5CE7A}"/>
              </a:ext>
            </a:extLst>
          </p:cNvPr>
          <p:cNvSpPr txBox="1"/>
          <p:nvPr/>
        </p:nvSpPr>
        <p:spPr>
          <a:xfrm>
            <a:off x="5699464" y="3884012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ED7F2-35B0-453C-8E04-DAC063B8DB04}"/>
              </a:ext>
            </a:extLst>
          </p:cNvPr>
          <p:cNvSpPr txBox="1"/>
          <p:nvPr/>
        </p:nvSpPr>
        <p:spPr>
          <a:xfrm>
            <a:off x="3068852" y="554291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Subscriber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D7780-4CFD-4AE8-9DB5-CFE808BD6B9D}"/>
              </a:ext>
            </a:extLst>
          </p:cNvPr>
          <p:cNvSpPr txBox="1"/>
          <p:nvPr/>
        </p:nvSpPr>
        <p:spPr>
          <a:xfrm>
            <a:off x="7028292" y="554291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Publisher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5F2F2994-88BB-4798-BF08-E46DD51B1C43}"/>
              </a:ext>
            </a:extLst>
          </p:cNvPr>
          <p:cNvSpPr/>
          <p:nvPr/>
        </p:nvSpPr>
        <p:spPr>
          <a:xfrm>
            <a:off x="5876460" y="3204838"/>
            <a:ext cx="219539" cy="5558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E7D0778D-5CB0-4377-9F8D-BB99599974A8}"/>
              </a:ext>
            </a:extLst>
          </p:cNvPr>
          <p:cNvSpPr/>
          <p:nvPr/>
        </p:nvSpPr>
        <p:spPr>
          <a:xfrm>
            <a:off x="3959439" y="4376693"/>
            <a:ext cx="241086" cy="7205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9435F7D9-29AB-4A57-9666-8278E40E00FE}"/>
              </a:ext>
            </a:extLst>
          </p:cNvPr>
          <p:cNvSpPr/>
          <p:nvPr/>
        </p:nvSpPr>
        <p:spPr>
          <a:xfrm>
            <a:off x="7803098" y="4376693"/>
            <a:ext cx="274102" cy="72325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B252-5ED7-4057-B11C-266CA083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automation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EB2E4-8B65-40DF-99FC-E20938D15FFC}"/>
              </a:ext>
            </a:extLst>
          </p:cNvPr>
          <p:cNvSpPr/>
          <p:nvPr/>
        </p:nvSpPr>
        <p:spPr>
          <a:xfrm>
            <a:off x="657226" y="2447924"/>
            <a:ext cx="1238250" cy="4171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E1EB1A-4147-4CB5-9B26-37A9907DB759}"/>
              </a:ext>
            </a:extLst>
          </p:cNvPr>
          <p:cNvSpPr/>
          <p:nvPr/>
        </p:nvSpPr>
        <p:spPr>
          <a:xfrm>
            <a:off x="3171826" y="2447925"/>
            <a:ext cx="1238250" cy="417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7E3B41-63FC-47DD-80F8-2F31D6AA6D6E}"/>
              </a:ext>
            </a:extLst>
          </p:cNvPr>
          <p:cNvSpPr/>
          <p:nvPr/>
        </p:nvSpPr>
        <p:spPr>
          <a:xfrm>
            <a:off x="5686426" y="2447924"/>
            <a:ext cx="197167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624A7D-40AA-4B6B-95AF-43A3A8DCB01C}"/>
              </a:ext>
            </a:extLst>
          </p:cNvPr>
          <p:cNvSpPr/>
          <p:nvPr/>
        </p:nvSpPr>
        <p:spPr>
          <a:xfrm>
            <a:off x="8934452" y="2447924"/>
            <a:ext cx="1238250" cy="4171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B72521-3E2B-4BFC-BC5E-0303A0A9173C}"/>
              </a:ext>
            </a:extLst>
          </p:cNvPr>
          <p:cNvSpPr/>
          <p:nvPr/>
        </p:nvSpPr>
        <p:spPr>
          <a:xfrm>
            <a:off x="5686426" y="4000499"/>
            <a:ext cx="197167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1A606F-2D4C-4DBE-9B57-FAAF478D0AA0}"/>
              </a:ext>
            </a:extLst>
          </p:cNvPr>
          <p:cNvSpPr/>
          <p:nvPr/>
        </p:nvSpPr>
        <p:spPr>
          <a:xfrm>
            <a:off x="5686426" y="5553074"/>
            <a:ext cx="197167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652899-D586-4F34-A102-0B2803E583B3}"/>
              </a:ext>
            </a:extLst>
          </p:cNvPr>
          <p:cNvCxnSpPr/>
          <p:nvPr/>
        </p:nvCxnSpPr>
        <p:spPr>
          <a:xfrm>
            <a:off x="657226" y="4533899"/>
            <a:ext cx="37528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2022C0-BF68-4815-B244-6A7E838AC97E}"/>
              </a:ext>
            </a:extLst>
          </p:cNvPr>
          <p:cNvSpPr txBox="1"/>
          <p:nvPr/>
        </p:nvSpPr>
        <p:spPr>
          <a:xfrm>
            <a:off x="762000" y="27336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F070A-1662-4489-9E82-0251894C2499}"/>
              </a:ext>
            </a:extLst>
          </p:cNvPr>
          <p:cNvSpPr txBox="1"/>
          <p:nvPr/>
        </p:nvSpPr>
        <p:spPr>
          <a:xfrm>
            <a:off x="828676" y="57171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E9898-5669-47BE-97BC-7C850E8E1721}"/>
              </a:ext>
            </a:extLst>
          </p:cNvPr>
          <p:cNvSpPr txBox="1"/>
          <p:nvPr/>
        </p:nvSpPr>
        <p:spPr>
          <a:xfrm>
            <a:off x="3448051" y="322159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Relay </a:t>
            </a:r>
          </a:p>
          <a:p>
            <a:r>
              <a:rPr lang="en-IN" dirty="0">
                <a:solidFill>
                  <a:schemeClr val="bg1"/>
                </a:solidFill>
              </a:rPr>
              <a:t>Port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F0799-2EB2-4E45-8797-F20C25ABF0CC}"/>
              </a:ext>
            </a:extLst>
          </p:cNvPr>
          <p:cNvSpPr txBox="1"/>
          <p:nvPr/>
        </p:nvSpPr>
        <p:spPr>
          <a:xfrm>
            <a:off x="3448051" y="4930556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Relay </a:t>
            </a:r>
          </a:p>
          <a:p>
            <a:r>
              <a:rPr lang="en-IN" dirty="0">
                <a:solidFill>
                  <a:schemeClr val="bg1"/>
                </a:solidFill>
              </a:rPr>
              <a:t>Port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AB868-6739-4A83-8833-90F32C5A2603}"/>
              </a:ext>
            </a:extLst>
          </p:cNvPr>
          <p:cNvSpPr txBox="1"/>
          <p:nvPr/>
        </p:nvSpPr>
        <p:spPr>
          <a:xfrm>
            <a:off x="6248401" y="271248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Edge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DB785-A6EA-4C9D-B701-2E66D92C41FE}"/>
              </a:ext>
            </a:extLst>
          </p:cNvPr>
          <p:cNvSpPr txBox="1"/>
          <p:nvPr/>
        </p:nvSpPr>
        <p:spPr>
          <a:xfrm>
            <a:off x="6191252" y="431005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F9ACB2-0BAD-441D-9678-E53B809FC693}"/>
              </a:ext>
            </a:extLst>
          </p:cNvPr>
          <p:cNvSpPr txBox="1"/>
          <p:nvPr/>
        </p:nvSpPr>
        <p:spPr>
          <a:xfrm>
            <a:off x="6238877" y="571714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85D35-7FF9-478C-8528-18FBF661E9EF}"/>
              </a:ext>
            </a:extLst>
          </p:cNvPr>
          <p:cNvSpPr txBox="1"/>
          <p:nvPr/>
        </p:nvSpPr>
        <p:spPr>
          <a:xfrm>
            <a:off x="9120190" y="4210733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MQTT</a:t>
            </a:r>
          </a:p>
          <a:p>
            <a:r>
              <a:rPr lang="en-IN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933422-55A6-473F-94F5-76FFA60E15DF}"/>
              </a:ext>
            </a:extLst>
          </p:cNvPr>
          <p:cNvSpPr/>
          <p:nvPr/>
        </p:nvSpPr>
        <p:spPr>
          <a:xfrm>
            <a:off x="5591175" y="3790950"/>
            <a:ext cx="2152650" cy="2990850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BBA6B-A230-4B0D-8CF6-1CC2F9C051AF}"/>
              </a:ext>
            </a:extLst>
          </p:cNvPr>
          <p:cNvSpPr txBox="1"/>
          <p:nvPr/>
        </p:nvSpPr>
        <p:spPr>
          <a:xfrm>
            <a:off x="6067427" y="5092182"/>
            <a:ext cx="140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BBE4F2BF-D2CB-4A5D-ACB5-298FE19599E1}"/>
              </a:ext>
            </a:extLst>
          </p:cNvPr>
          <p:cNvSpPr/>
          <p:nvPr/>
        </p:nvSpPr>
        <p:spPr>
          <a:xfrm>
            <a:off x="7743825" y="5067299"/>
            <a:ext cx="1190627" cy="1809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578FE422-ECF1-4AFB-8707-6AF466CEDE47}"/>
              </a:ext>
            </a:extLst>
          </p:cNvPr>
          <p:cNvSpPr/>
          <p:nvPr/>
        </p:nvSpPr>
        <p:spPr>
          <a:xfrm>
            <a:off x="6591300" y="3514724"/>
            <a:ext cx="142875" cy="27622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E7A4618D-3BC6-4684-8C76-E31F892FD041}"/>
              </a:ext>
            </a:extLst>
          </p:cNvPr>
          <p:cNvSpPr/>
          <p:nvPr/>
        </p:nvSpPr>
        <p:spPr>
          <a:xfrm>
            <a:off x="4410076" y="3037954"/>
            <a:ext cx="1276350" cy="3019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6E25AC1A-F736-4184-BCB4-7A5A65A56023}"/>
              </a:ext>
            </a:extLst>
          </p:cNvPr>
          <p:cNvSpPr/>
          <p:nvPr/>
        </p:nvSpPr>
        <p:spPr>
          <a:xfrm>
            <a:off x="1857376" y="4382912"/>
            <a:ext cx="1314449" cy="296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58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065216-7327-4EEE-8C36-F98A653A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Controlling devices through IoT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82679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23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CEAC339-A17D-44EC-82B3-D4B0DF05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Industrial Internet of Things (IIoT)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06437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46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device&#10;&#10;Description generated with high confidence">
            <a:extLst>
              <a:ext uri="{FF2B5EF4-FFF2-40B4-BE49-F238E27FC236}">
                <a16:creationId xmlns:a16="http://schemas.microsoft.com/office/drawing/2014/main" id="{DF8F7936-5126-4726-AC1F-30A644AA2C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2" r="9091" b="35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C75630-CC05-44BD-BF5C-310A56E8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Real time system</a:t>
            </a:r>
          </a:p>
          <a:p>
            <a:r>
              <a:rPr lang="en-US" sz="1800" dirty="0"/>
              <a:t>Secured architecture</a:t>
            </a:r>
          </a:p>
          <a:p>
            <a:r>
              <a:rPr lang="en-US" sz="1800" dirty="0"/>
              <a:t>Efficient lag free communication protocols</a:t>
            </a:r>
          </a:p>
          <a:p>
            <a:r>
              <a:rPr lang="en-US" sz="1800" dirty="0"/>
              <a:t>Usually deployed in high sensitive areas</a:t>
            </a:r>
          </a:p>
          <a:p>
            <a:r>
              <a:rPr lang="en-US" sz="1800" dirty="0"/>
              <a:t>Hook up IIoTs to existing PLCs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3378BC-2B05-47EC-BF51-AE906EC22886}"/>
              </a:ext>
            </a:extLst>
          </p:cNvPr>
          <p:cNvSpPr txBox="1">
            <a:spLocks/>
          </p:cNvSpPr>
          <p:nvPr/>
        </p:nvSpPr>
        <p:spPr>
          <a:xfrm>
            <a:off x="594805" y="640263"/>
            <a:ext cx="3759240" cy="134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/>
              <a:t>Industrial Internet of Things (IIoT)</a:t>
            </a:r>
          </a:p>
        </p:txBody>
      </p:sp>
    </p:spTree>
    <p:extLst>
      <p:ext uri="{BB962C8B-B14F-4D97-AF65-F5344CB8AC3E}">
        <p14:creationId xmlns:p14="http://schemas.microsoft.com/office/powerpoint/2010/main" val="152067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F4E260-B79D-41D8-90EB-C84807CD77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86AD50-C6DC-4D98-A467-9AC1F3C2D8D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41208F6-8B1C-4098-9388-150BC8E447B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2D5BD-FB0A-437A-BE0F-10B35BD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Real time control using mqtt</a:t>
            </a:r>
          </a:p>
        </p:txBody>
      </p:sp>
    </p:spTree>
    <p:extLst>
      <p:ext uri="{BB962C8B-B14F-4D97-AF65-F5344CB8AC3E}">
        <p14:creationId xmlns:p14="http://schemas.microsoft.com/office/powerpoint/2010/main" val="67073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DBD7922-A321-404B-AE0F-2FB63EE9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49" y="3468012"/>
            <a:ext cx="2226353" cy="2740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67BEE-70B8-4D5D-8A76-D71B3D291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485" y="1223227"/>
            <a:ext cx="2527434" cy="1516460"/>
          </a:xfrm>
          <a:prstGeom prst="rect">
            <a:avLst/>
          </a:prstGeom>
        </p:spPr>
      </p:pic>
      <p:pic>
        <p:nvPicPr>
          <p:cNvPr id="27" name="Picture 26" descr="A picture containing thing&#10;&#10;Description generated with high confidence">
            <a:extLst>
              <a:ext uri="{FF2B5EF4-FFF2-40B4-BE49-F238E27FC236}">
                <a16:creationId xmlns:a16="http://schemas.microsoft.com/office/drawing/2014/main" id="{891E01FB-4C05-4FE9-8D0B-982E4AEAC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27" y="1007331"/>
            <a:ext cx="2493765" cy="1948253"/>
          </a:xfrm>
          <a:prstGeom prst="rect">
            <a:avLst/>
          </a:prstGeom>
        </p:spPr>
      </p:pic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38174" y="639401"/>
            <a:ext cx="5374005" cy="55771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9414" y="4315288"/>
            <a:ext cx="4058875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B6CD45-F989-452E-96C3-0362420F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213" y="1145916"/>
            <a:ext cx="4748995" cy="298959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Avirup Basu</a:t>
            </a:r>
            <a:br>
              <a:rPr lang="en-IN">
                <a:solidFill>
                  <a:schemeClr val="bg1"/>
                </a:solidFill>
              </a:rPr>
            </a:b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81ABA-535A-4CEF-AA51-49924D60D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213" y="4475308"/>
            <a:ext cx="4748995" cy="1542937"/>
          </a:xfrm>
        </p:spPr>
        <p:txBody>
          <a:bodyPr>
            <a:noAutofit/>
          </a:bodyPr>
          <a:lstStyle/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IoT Developer, Prescriber360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Intel Software Innovator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Author: Intel Edison Projects</a:t>
            </a:r>
          </a:p>
          <a:p>
            <a:pPr marL="342900" indent="-3429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Independent researcher </a:t>
            </a:r>
            <a:br>
              <a:rPr lang="en-IN" sz="1600" dirty="0">
                <a:solidFill>
                  <a:schemeClr val="bg1"/>
                </a:solidFill>
              </a:rPr>
            </a:b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6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1EC8-75E7-48F2-A579-EFDAB1A6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6914" y="1599122"/>
            <a:ext cx="5308846" cy="1325563"/>
          </a:xfrm>
        </p:spPr>
        <p:txBody>
          <a:bodyPr>
            <a:noAutofit/>
          </a:bodyPr>
          <a:lstStyle/>
          <a:p>
            <a:r>
              <a:rPr lang="en-IN" sz="9000" dirty="0"/>
              <a:t>Thank you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D0A90F9-7968-4D1B-AE32-170879451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03" y="3228649"/>
            <a:ext cx="1057645" cy="1057645"/>
          </a:xfrm>
          <a:prstGeom prst="rect">
            <a:avLst/>
          </a:prstGeom>
        </p:spPr>
      </p:pic>
      <p:pic>
        <p:nvPicPr>
          <p:cNvPr id="7" name="Picture 6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78D3F3A-F228-4AFB-B101-D4B50210A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78" y="3364634"/>
            <a:ext cx="785673" cy="785673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F4DD5E00-A596-44C7-BB41-E5E21BE37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83" y="3364633"/>
            <a:ext cx="786213" cy="785673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3F9D7D0-D8C5-4ED8-AC4C-EC6F5C7C44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2" y="3364636"/>
            <a:ext cx="1870650" cy="7856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8D2B07-89DB-43E2-9DEF-84E8C1A48A90}"/>
              </a:ext>
            </a:extLst>
          </p:cNvPr>
          <p:cNvSpPr txBox="1"/>
          <p:nvPr/>
        </p:nvSpPr>
        <p:spPr>
          <a:xfrm>
            <a:off x="4971495" y="4590258"/>
            <a:ext cx="144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@avirup171</a:t>
            </a:r>
          </a:p>
        </p:txBody>
      </p:sp>
    </p:spTree>
    <p:extLst>
      <p:ext uri="{BB962C8B-B14F-4D97-AF65-F5344CB8AC3E}">
        <p14:creationId xmlns:p14="http://schemas.microsoft.com/office/powerpoint/2010/main" val="283180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42FD55-42D6-41C0-B413-23D6B601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39ED0-5ADA-4C09-80B6-B4D6DC9AB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N" sz="1700" dirty="0"/>
              <a:t>Typical IoT Architecture</a:t>
            </a:r>
          </a:p>
          <a:p>
            <a:r>
              <a:rPr lang="en-IN" sz="1700" dirty="0"/>
              <a:t>Edge devices </a:t>
            </a:r>
          </a:p>
          <a:p>
            <a:r>
              <a:rPr lang="en-IN" sz="1700" dirty="0"/>
              <a:t>Sensors, sensors and SENSORS</a:t>
            </a:r>
          </a:p>
          <a:p>
            <a:r>
              <a:rPr lang="en-IN" sz="1700" dirty="0"/>
              <a:t>IoT platform and Azure IoT hub</a:t>
            </a:r>
          </a:p>
          <a:p>
            <a:r>
              <a:rPr lang="en-IN" sz="1700" dirty="0"/>
              <a:t>Communication protocols</a:t>
            </a:r>
          </a:p>
          <a:p>
            <a:r>
              <a:rPr lang="en-IN" sz="1700" dirty="0"/>
              <a:t>Data flow (Sensors-Dashboard)</a:t>
            </a:r>
          </a:p>
          <a:p>
            <a:r>
              <a:rPr lang="en-IN" sz="1700" dirty="0"/>
              <a:t>MQTT protocol (Mosquito broker and deploying in Azure VM)</a:t>
            </a:r>
          </a:p>
          <a:p>
            <a:r>
              <a:rPr lang="en-IN" sz="1700" dirty="0"/>
              <a:t>Home automation (Typical IoT example)</a:t>
            </a:r>
          </a:p>
          <a:p>
            <a:r>
              <a:rPr lang="en-IN" sz="1700" dirty="0"/>
              <a:t>Controlling devices using IoT</a:t>
            </a:r>
          </a:p>
          <a:p>
            <a:r>
              <a:rPr lang="en-IN" sz="1700" dirty="0"/>
              <a:t>Concept of </a:t>
            </a:r>
            <a:r>
              <a:rPr lang="en-IN" sz="1700" dirty="0" err="1"/>
              <a:t>IIoT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32579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0F3C-9ADE-4423-9056-65F858D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Internet of Things (IoT) Architecture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5F7BDA97-F711-4196-934F-37DA9FE7F4E8}"/>
              </a:ext>
            </a:extLst>
          </p:cNvPr>
          <p:cNvSpPr/>
          <p:nvPr/>
        </p:nvSpPr>
        <p:spPr>
          <a:xfrm>
            <a:off x="204132" y="1506367"/>
            <a:ext cx="2975019" cy="1327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E43E1309-631E-4CA6-8FCC-F195F74829AC}"/>
              </a:ext>
            </a:extLst>
          </p:cNvPr>
          <p:cNvSpPr/>
          <p:nvPr/>
        </p:nvSpPr>
        <p:spPr>
          <a:xfrm>
            <a:off x="437882" y="3532264"/>
            <a:ext cx="2494681" cy="106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772972D0-8DB5-4054-8906-DABFFE4FCAE2}"/>
              </a:ext>
            </a:extLst>
          </p:cNvPr>
          <p:cNvSpPr/>
          <p:nvPr/>
        </p:nvSpPr>
        <p:spPr>
          <a:xfrm>
            <a:off x="4769713" y="1690688"/>
            <a:ext cx="2975019" cy="47772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37F3FBCE-DF12-4879-B0B6-C391D2C614D8}"/>
              </a:ext>
            </a:extLst>
          </p:cNvPr>
          <p:cNvSpPr/>
          <p:nvPr/>
        </p:nvSpPr>
        <p:spPr>
          <a:xfrm>
            <a:off x="8989990" y="3074775"/>
            <a:ext cx="2975019" cy="2009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02A11-8F3A-4437-A140-D3DD84A0600A}"/>
              </a:ext>
            </a:extLst>
          </p:cNvPr>
          <p:cNvSpPr txBox="1"/>
          <p:nvPr/>
        </p:nvSpPr>
        <p:spPr>
          <a:xfrm>
            <a:off x="1197125" y="1997254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SENSORS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5C861-1E0E-4E60-9263-6126D7CE9853}"/>
              </a:ext>
            </a:extLst>
          </p:cNvPr>
          <p:cNvSpPr txBox="1"/>
          <p:nvPr/>
        </p:nvSpPr>
        <p:spPr>
          <a:xfrm>
            <a:off x="930990" y="3834008"/>
            <a:ext cx="2814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9D88A-5593-4E9F-9F72-38D6395C6209}"/>
              </a:ext>
            </a:extLst>
          </p:cNvPr>
          <p:cNvSpPr txBox="1"/>
          <p:nvPr/>
        </p:nvSpPr>
        <p:spPr>
          <a:xfrm>
            <a:off x="4978515" y="2852940"/>
            <a:ext cx="25371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IOT PLATFORM</a:t>
            </a:r>
          </a:p>
          <a:p>
            <a:pPr algn="ctr"/>
            <a:r>
              <a:rPr lang="en-IN" sz="3600" dirty="0"/>
              <a:t>or</a:t>
            </a:r>
          </a:p>
          <a:p>
            <a:pPr algn="ctr"/>
            <a:r>
              <a:rPr lang="en-IN" sz="3600" dirty="0"/>
              <a:t>CLOUD</a:t>
            </a:r>
          </a:p>
          <a:p>
            <a:pPr algn="ctr"/>
            <a:endParaRPr lang="en-IN" sz="3600" dirty="0"/>
          </a:p>
          <a:p>
            <a:pPr algn="ctr"/>
            <a:r>
              <a:rPr lang="en-IN" sz="2000" dirty="0"/>
              <a:t>(on or </a:t>
            </a:r>
            <a:r>
              <a:rPr lang="en-IN" sz="2000"/>
              <a:t>off premise)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483F1-73B4-400E-8DCA-52C1D0AC8C6E}"/>
              </a:ext>
            </a:extLst>
          </p:cNvPr>
          <p:cNvSpPr txBox="1"/>
          <p:nvPr/>
        </p:nvSpPr>
        <p:spPr>
          <a:xfrm>
            <a:off x="8933845" y="3255601"/>
            <a:ext cx="3084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DASHBOARD</a:t>
            </a:r>
          </a:p>
          <a:p>
            <a:pPr algn="ctr"/>
            <a:r>
              <a:rPr lang="en-IN" sz="3600" dirty="0"/>
              <a:t>&amp;</a:t>
            </a:r>
          </a:p>
          <a:p>
            <a:pPr algn="ctr"/>
            <a:r>
              <a:rPr lang="en-IN" sz="3600" dirty="0"/>
              <a:t>ALERTS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F8CBF67-2F70-4582-9FB4-FB444BE17BA7}"/>
              </a:ext>
            </a:extLst>
          </p:cNvPr>
          <p:cNvSpPr/>
          <p:nvPr/>
        </p:nvSpPr>
        <p:spPr>
          <a:xfrm>
            <a:off x="484499" y="5549951"/>
            <a:ext cx="2278100" cy="987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7F34E-0951-4787-8CC5-4C7EE285F0CC}"/>
              </a:ext>
            </a:extLst>
          </p:cNvPr>
          <p:cNvSpPr txBox="1"/>
          <p:nvPr/>
        </p:nvSpPr>
        <p:spPr>
          <a:xfrm>
            <a:off x="930990" y="5874186"/>
            <a:ext cx="2537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ACTUATORS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F20CAE-EE63-4B2D-BF3D-482E6A5DC2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685223" y="2834084"/>
            <a:ext cx="6419" cy="698180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227C85-CB70-401E-82BF-504CBB7D3C76}"/>
              </a:ext>
            </a:extLst>
          </p:cNvPr>
          <p:cNvCxnSpPr/>
          <p:nvPr/>
        </p:nvCxnSpPr>
        <p:spPr>
          <a:xfrm flipH="1">
            <a:off x="1578096" y="4614792"/>
            <a:ext cx="17169" cy="944123"/>
          </a:xfrm>
          <a:prstGeom prst="straightConnector1">
            <a:avLst/>
          </a:prstGeom>
          <a:ln w="1206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087668-D8A2-4078-AE54-41FBC11BAE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932563" y="4067032"/>
            <a:ext cx="1837150" cy="12295"/>
          </a:xfrm>
          <a:prstGeom prst="straightConnector1">
            <a:avLst/>
          </a:prstGeom>
          <a:ln w="1206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C0A26C-4D48-410C-B624-8B2F21FDCD85}"/>
              </a:ext>
            </a:extLst>
          </p:cNvPr>
          <p:cNvCxnSpPr/>
          <p:nvPr/>
        </p:nvCxnSpPr>
        <p:spPr>
          <a:xfrm flipV="1">
            <a:off x="7622685" y="4003285"/>
            <a:ext cx="1367305" cy="7633"/>
          </a:xfrm>
          <a:prstGeom prst="straightConnector1">
            <a:avLst/>
          </a:prstGeom>
          <a:ln w="1206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59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A69F-4FC9-44FC-B3D3-D6F07483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Edge Devices (Part-1)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F30AF1-1AB0-4F77-A47B-E09767417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606392"/>
            <a:ext cx="3976688" cy="3976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E8C01-C1A6-4FEB-AA7F-E57F05E1C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50" y="1199730"/>
            <a:ext cx="3303716" cy="220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C6B2D8-8075-4E2C-8BF0-72D9A17AD5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342" y="1144119"/>
            <a:ext cx="1230615" cy="2311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8724BD-A161-4F4E-B72C-7DEBEBA689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" y="3246120"/>
            <a:ext cx="4572000" cy="31356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8ABCFB-F7FF-41EB-91ED-D4F13185CE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990" y="4129432"/>
            <a:ext cx="3093085" cy="23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B0BD37-87F5-4DDB-B767-20FA060489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7634" y="321733"/>
            <a:ext cx="4129237" cy="606001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FE5C4E-0B5D-4AB5-9877-3993F84A3D4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811469" y="321733"/>
            <a:ext cx="3375479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048CCE-094B-4948-B61B-DE627F17671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8508682" y="321733"/>
            <a:ext cx="3375478" cy="3259667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B48934-4796-4249-B64C-EE2375977B5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77ACAC-49B1-415C-B5B9-D1F61CFDF4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43" y="628650"/>
            <a:ext cx="3010771" cy="5449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FE9735-88A7-4D8B-A79A-A398B4EA1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338" y="1143102"/>
            <a:ext cx="2804299" cy="1610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075C3B-E139-4EA6-A1CD-B3AC37201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415" y="948223"/>
            <a:ext cx="2775335" cy="2000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99A69F-4FC9-44FC-B3D3-D6F07483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4004732"/>
            <a:ext cx="6465287" cy="1324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Edge Devices (Part-2)</a:t>
            </a:r>
          </a:p>
        </p:txBody>
      </p:sp>
    </p:spTree>
    <p:extLst>
      <p:ext uri="{BB962C8B-B14F-4D97-AF65-F5344CB8AC3E}">
        <p14:creationId xmlns:p14="http://schemas.microsoft.com/office/powerpoint/2010/main" val="7772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3F3A-4266-437B-BA2B-6D6B1460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4BC8E-C6FD-4925-98F1-46B1CE07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8293"/>
          </a:xfrm>
        </p:spPr>
        <p:txBody>
          <a:bodyPr/>
          <a:lstStyle/>
          <a:p>
            <a:r>
              <a:rPr lang="en-IN" dirty="0"/>
              <a:t>Perception of the entire system</a:t>
            </a:r>
          </a:p>
          <a:p>
            <a:r>
              <a:rPr lang="en-IN" dirty="0"/>
              <a:t>Digitalize the physical characteristics or parameters of the system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7BAC5-EFC3-4DEE-9B57-EAC6EB559057}"/>
              </a:ext>
            </a:extLst>
          </p:cNvPr>
          <p:cNvSpPr txBox="1"/>
          <p:nvPr/>
        </p:nvSpPr>
        <p:spPr>
          <a:xfrm>
            <a:off x="985420" y="3512382"/>
            <a:ext cx="2831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Temperature, Humidity, Pressure, Moisture, Magnetic field, Light intensity, Acceleration, Direction, Position, Vision, Sound, Gas, Colour, infrared, rotational, pulse, speed,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7346E-132E-43D4-92FA-CBAC0833F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6" y="3053918"/>
            <a:ext cx="4572277" cy="341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04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E5DDB34-5F8F-4DEA-AC7C-55D86629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Azure IoT hub</a:t>
            </a:r>
          </a:p>
        </p:txBody>
      </p:sp>
      <p:graphicFrame>
        <p:nvGraphicFramePr>
          <p:cNvPr id="1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332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2056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982D5BD-FB0A-437A-BE0F-10B35BDE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Demo</a:t>
            </a:r>
            <a:b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Stream sensor data to Azure IoT hub</a:t>
            </a:r>
          </a:p>
        </p:txBody>
      </p:sp>
    </p:spTree>
    <p:extLst>
      <p:ext uri="{BB962C8B-B14F-4D97-AF65-F5344CB8AC3E}">
        <p14:creationId xmlns:p14="http://schemas.microsoft.com/office/powerpoint/2010/main" val="204945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444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Industrial Internet of Things - Workshop</vt:lpstr>
      <vt:lpstr>Avirup Basu </vt:lpstr>
      <vt:lpstr>Agenda</vt:lpstr>
      <vt:lpstr>Internet of Things (IoT) Architecture</vt:lpstr>
      <vt:lpstr>Edge Devices (Part-1)</vt:lpstr>
      <vt:lpstr>Edge Devices (Part-2)</vt:lpstr>
      <vt:lpstr>Sensors</vt:lpstr>
      <vt:lpstr>Azure IoT hub</vt:lpstr>
      <vt:lpstr>Demo Stream sensor data to Azure IoT hub</vt:lpstr>
      <vt:lpstr>Communication Protocols</vt:lpstr>
      <vt:lpstr>M2M</vt:lpstr>
      <vt:lpstr>Device to platform and dashboard and vice versa</vt:lpstr>
      <vt:lpstr>Data flow</vt:lpstr>
      <vt:lpstr>Message Queue Telemetry Transport</vt:lpstr>
      <vt:lpstr>Home automation</vt:lpstr>
      <vt:lpstr>Controlling devices through IoT</vt:lpstr>
      <vt:lpstr>Industrial Internet of Things (IIoT)</vt:lpstr>
      <vt:lpstr>PowerPoint Presentation</vt:lpstr>
      <vt:lpstr>Demo Real time control using mqtt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Avirup Basu</dc:creator>
  <cp:lastModifiedBy>Avirup Basu</cp:lastModifiedBy>
  <cp:revision>69</cp:revision>
  <dcterms:created xsi:type="dcterms:W3CDTF">2017-07-12T06:19:54Z</dcterms:created>
  <dcterms:modified xsi:type="dcterms:W3CDTF">2018-02-11T06:44:01Z</dcterms:modified>
</cp:coreProperties>
</file>