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3" r:id="rId4"/>
    <p:sldId id="260" r:id="rId5"/>
    <p:sldId id="265" r:id="rId6"/>
    <p:sldId id="257"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57977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60163-F0E7-4CBB-9BC0-4A51F25648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248842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396646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3558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74431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2409001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3373643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190666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14587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175820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71721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B60163-F0E7-4CBB-9BC0-4A51F25648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7734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60163-F0E7-4CBB-9BC0-4A51F256484A}"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259591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222455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16711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AB60163-F0E7-4CBB-9BC0-4A51F256484A}" type="datetimeFigureOut">
              <a:rPr lang="en-US" smtClean="0"/>
              <a:t>10/29/2017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271016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60163-F0E7-4CBB-9BC0-4A51F256484A}"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1D77-E882-4529-959C-999589000CD9}" type="slidenum">
              <a:rPr lang="en-US" smtClean="0"/>
              <a:t>‹#›</a:t>
            </a:fld>
            <a:endParaRPr lang="en-US"/>
          </a:p>
        </p:txBody>
      </p:sp>
    </p:spTree>
    <p:extLst>
      <p:ext uri="{BB962C8B-B14F-4D97-AF65-F5344CB8AC3E}">
        <p14:creationId xmlns:p14="http://schemas.microsoft.com/office/powerpoint/2010/main" val="386666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B60163-F0E7-4CBB-9BC0-4A51F256484A}" type="datetimeFigureOut">
              <a:rPr lang="en-US" smtClean="0"/>
              <a:t>10/29/2017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9C1D77-E882-4529-959C-999589000CD9}" type="slidenum">
              <a:rPr lang="en-US" smtClean="0"/>
              <a:t>‹#›</a:t>
            </a:fld>
            <a:endParaRPr lang="en-US"/>
          </a:p>
        </p:txBody>
      </p:sp>
    </p:spTree>
    <p:extLst>
      <p:ext uri="{BB962C8B-B14F-4D97-AF65-F5344CB8AC3E}">
        <p14:creationId xmlns:p14="http://schemas.microsoft.com/office/powerpoint/2010/main" val="4103651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54102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Doctor Driving</a:t>
            </a:r>
            <a:endParaRPr lang="en-US" dirty="0"/>
          </a:p>
        </p:txBody>
      </p:sp>
      <p:sp>
        <p:nvSpPr>
          <p:cNvPr id="3" name="Subtitle 2"/>
          <p:cNvSpPr>
            <a:spLocks noGrp="1"/>
          </p:cNvSpPr>
          <p:nvPr>
            <p:ph type="subTitle" idx="1"/>
          </p:nvPr>
        </p:nvSpPr>
        <p:spPr>
          <a:xfrm>
            <a:off x="1154955" y="5486400"/>
            <a:ext cx="8825658" cy="385656"/>
          </a:xfrm>
        </p:spPr>
        <p:txBody>
          <a:bodyPr>
            <a:normAutofit lnSpcReduction="10000"/>
          </a:bodyPr>
          <a:lstStyle/>
          <a:p>
            <a:r>
              <a:rPr lang="en-US" dirty="0" smtClean="0"/>
              <a:t>Team  BBS_041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624293" cy="5326561"/>
          </a:xfrm>
          <a:prstGeom prst="rect">
            <a:avLst/>
          </a:prstGeom>
        </p:spPr>
      </p:pic>
    </p:spTree>
    <p:extLst>
      <p:ext uri="{BB962C8B-B14F-4D97-AF65-F5344CB8AC3E}">
        <p14:creationId xmlns:p14="http://schemas.microsoft.com/office/powerpoint/2010/main" val="1029364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According to a report by the Indian Express, there were 17 deaths on the roads every hour in India in 2016. </a:t>
            </a:r>
            <a:r>
              <a:rPr lang="en-US" dirty="0"/>
              <a:t>As per the data cited in the report, the country recorded at least 4,80,652 accidents in 2016, leading to 1,50,785 deaths. The number suggests that at least 413 people died everyday in 1,317 road accidents. </a:t>
            </a:r>
            <a:endParaRPr lang="en-US" dirty="0" smtClean="0"/>
          </a:p>
          <a:p>
            <a:r>
              <a:rPr lang="en-US" dirty="0" smtClean="0"/>
              <a:t>We have tried to reduce the number of preventable road accidents through driver face analysis and detection of bad condition of roads.</a:t>
            </a:r>
          </a:p>
          <a:p>
            <a:r>
              <a:rPr lang="en-US" dirty="0" smtClean="0"/>
              <a:t>Incase of an accident, an SOS message will be sent to the cars nearest to the driver and family members of the driver.</a:t>
            </a:r>
          </a:p>
          <a:p>
            <a:r>
              <a:rPr lang="en-US" dirty="0" smtClean="0"/>
              <a:t>The app will send a prompt to the user if the speed limit exceeds the threshold driving limit of the particular road or highway.</a:t>
            </a:r>
          </a:p>
          <a:p>
            <a:r>
              <a:rPr lang="en-US" dirty="0" smtClean="0"/>
              <a:t>Visualizations will be provided to the user on the app in case she wishes to view the statistics or causes behind the road accidents of a particular state. (</a:t>
            </a:r>
            <a:r>
              <a:rPr lang="en-US" dirty="0" err="1" smtClean="0"/>
              <a:t>i.e</a:t>
            </a:r>
            <a:r>
              <a:rPr lang="en-US" dirty="0" smtClean="0"/>
              <a:t> due to type of vehicles, weather conditions, road conditions, </a:t>
            </a:r>
            <a:r>
              <a:rPr lang="en-US" dirty="0" err="1" smtClean="0"/>
              <a:t>etc</a:t>
            </a:r>
            <a:r>
              <a:rPr lang="en-US" dirty="0" smtClean="0"/>
              <a:t>)   </a:t>
            </a:r>
          </a:p>
        </p:txBody>
      </p:sp>
    </p:spTree>
    <p:extLst>
      <p:ext uri="{BB962C8B-B14F-4D97-AF65-F5344CB8AC3E}">
        <p14:creationId xmlns:p14="http://schemas.microsoft.com/office/powerpoint/2010/main" val="2967907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Insights</a:t>
            </a:r>
            <a:endParaRPr lang="en-US" dirty="0"/>
          </a:p>
        </p:txBody>
      </p:sp>
      <p:sp>
        <p:nvSpPr>
          <p:cNvPr id="3" name="Content Placeholder 2"/>
          <p:cNvSpPr>
            <a:spLocks noGrp="1"/>
          </p:cNvSpPr>
          <p:nvPr>
            <p:ph idx="1"/>
          </p:nvPr>
        </p:nvSpPr>
        <p:spPr>
          <a:xfrm>
            <a:off x="425004" y="1390918"/>
            <a:ext cx="9624850" cy="4857481"/>
          </a:xfrm>
        </p:spPr>
        <p:txBody>
          <a:bodyPr/>
          <a:lstStyle/>
          <a:p>
            <a:pPr marL="0" indent="0">
              <a:buNone/>
            </a:pPr>
            <a:r>
              <a:rPr lang="en-US" dirty="0" smtClean="0"/>
              <a:t>Using the datasets from the Open Government Data Platform India, we have gained the following insights on the causes of road accidents and have devised a model to reduce these numbers: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0" y="2455881"/>
            <a:ext cx="11738440" cy="4212480"/>
          </a:xfrm>
          <a:prstGeom prst="rect">
            <a:avLst/>
          </a:prstGeom>
        </p:spPr>
      </p:pic>
    </p:spTree>
    <p:extLst>
      <p:ext uri="{BB962C8B-B14F-4D97-AF65-F5344CB8AC3E}">
        <p14:creationId xmlns:p14="http://schemas.microsoft.com/office/powerpoint/2010/main" val="90671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a:t>
            </a:r>
            <a:r>
              <a:rPr lang="en-US" dirty="0"/>
              <a:t>F</a:t>
            </a:r>
            <a:r>
              <a:rPr lang="en-US" dirty="0" smtClean="0"/>
              <a:t>ace Recognition and Analysis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756" y="2056026"/>
            <a:ext cx="2673399" cy="2950701"/>
          </a:xfrm>
          <a:prstGeom prst="rect">
            <a:avLst/>
          </a:prstGeom>
        </p:spPr>
      </p:pic>
      <p:sp>
        <p:nvSpPr>
          <p:cNvPr id="14" name="TextBox 13"/>
          <p:cNvSpPr txBox="1"/>
          <p:nvPr/>
        </p:nvSpPr>
        <p:spPr>
          <a:xfrm>
            <a:off x="3499703" y="5230633"/>
            <a:ext cx="2417040" cy="923330"/>
          </a:xfrm>
          <a:prstGeom prst="rect">
            <a:avLst/>
          </a:prstGeom>
          <a:noFill/>
        </p:spPr>
        <p:txBody>
          <a:bodyPr wrap="square" rtlCol="0">
            <a:spAutoFit/>
          </a:bodyPr>
          <a:lstStyle/>
          <a:p>
            <a:r>
              <a:rPr lang="en-US" dirty="0" smtClean="0"/>
              <a:t>Orientation: Correct</a:t>
            </a:r>
          </a:p>
          <a:p>
            <a:r>
              <a:rPr lang="en-US" dirty="0" smtClean="0"/>
              <a:t>Eye detection: Eyes closed</a:t>
            </a:r>
            <a:endParaRPr lang="en-US" dirty="0"/>
          </a:p>
        </p:txBody>
      </p:sp>
      <p:sp>
        <p:nvSpPr>
          <p:cNvPr id="15" name="TextBox 14"/>
          <p:cNvSpPr txBox="1"/>
          <p:nvPr/>
        </p:nvSpPr>
        <p:spPr>
          <a:xfrm>
            <a:off x="6287911" y="5230633"/>
            <a:ext cx="2415821" cy="1200329"/>
          </a:xfrm>
          <a:prstGeom prst="rect">
            <a:avLst/>
          </a:prstGeom>
          <a:noFill/>
        </p:spPr>
        <p:txBody>
          <a:bodyPr wrap="square" rtlCol="0">
            <a:spAutoFit/>
          </a:bodyPr>
          <a:lstStyle/>
          <a:p>
            <a:r>
              <a:rPr lang="en-US" dirty="0" smtClean="0"/>
              <a:t>Orientation: Incorrect</a:t>
            </a:r>
          </a:p>
          <a:p>
            <a:r>
              <a:rPr lang="en-US" dirty="0" smtClean="0"/>
              <a:t>Eye detection: Incorrect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2056026"/>
            <a:ext cx="2619022" cy="3036963"/>
          </a:xfrm>
          <a:prstGeom prst="rect">
            <a:avLst/>
          </a:prstGeom>
        </p:spPr>
      </p:pic>
      <p:sp>
        <p:nvSpPr>
          <p:cNvPr id="17" name="TextBox 16"/>
          <p:cNvSpPr txBox="1"/>
          <p:nvPr/>
        </p:nvSpPr>
        <p:spPr>
          <a:xfrm>
            <a:off x="9074900" y="5373511"/>
            <a:ext cx="2654255" cy="1200329"/>
          </a:xfrm>
          <a:prstGeom prst="rect">
            <a:avLst/>
          </a:prstGeom>
          <a:noFill/>
        </p:spPr>
        <p:txBody>
          <a:bodyPr wrap="square" rtlCol="0">
            <a:spAutoFit/>
          </a:bodyPr>
          <a:lstStyle/>
          <a:p>
            <a:r>
              <a:rPr lang="en-US" dirty="0" smtClean="0"/>
              <a:t>Orientation: Correct</a:t>
            </a:r>
          </a:p>
          <a:p>
            <a:r>
              <a:rPr lang="en-US" dirty="0" smtClean="0"/>
              <a:t>Eye detection: Correct</a:t>
            </a:r>
          </a:p>
          <a:p>
            <a:endParaRPr lang="en-US"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13" y="1901609"/>
            <a:ext cx="2697415" cy="4795405"/>
          </a:xfrm>
          <a:prstGeom prst="rect">
            <a:avLst/>
          </a:prstGeom>
        </p:spPr>
      </p:pic>
      <p:pic>
        <p:nvPicPr>
          <p:cNvPr id="20" name="Content Placeholder 8"/>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073167" y="2056026"/>
            <a:ext cx="2976018" cy="3095059"/>
          </a:xfrm>
        </p:spPr>
      </p:pic>
    </p:spTree>
    <p:extLst>
      <p:ext uri="{BB962C8B-B14F-4D97-AF65-F5344CB8AC3E}">
        <p14:creationId xmlns:p14="http://schemas.microsoft.com/office/powerpoint/2010/main" val="2058843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smtClean="0"/>
              <a:t>mobile </a:t>
            </a:r>
            <a:r>
              <a:rPr lang="en-US" dirty="0" smtClean="0"/>
              <a:t>sensors</a:t>
            </a:r>
            <a:endParaRPr lang="en-US" dirty="0"/>
          </a:p>
        </p:txBody>
      </p:sp>
      <p:sp>
        <p:nvSpPr>
          <p:cNvPr id="3" name="Content Placeholder 2"/>
          <p:cNvSpPr>
            <a:spLocks noGrp="1"/>
          </p:cNvSpPr>
          <p:nvPr>
            <p:ph idx="1"/>
          </p:nvPr>
        </p:nvSpPr>
        <p:spPr>
          <a:xfrm>
            <a:off x="646111" y="1236372"/>
            <a:ext cx="8626737" cy="2717442"/>
          </a:xfrm>
        </p:spPr>
        <p:txBody>
          <a:bodyPr>
            <a:normAutofit/>
          </a:bodyPr>
          <a:lstStyle/>
          <a:p>
            <a:r>
              <a:rPr lang="en-US" sz="1800" dirty="0" smtClean="0"/>
              <a:t>The </a:t>
            </a:r>
            <a:r>
              <a:rPr lang="en-US" sz="1800" b="1" dirty="0" smtClean="0"/>
              <a:t>speedometer module </a:t>
            </a:r>
            <a:r>
              <a:rPr lang="en-US" sz="1800" dirty="0" smtClean="0"/>
              <a:t>using the accelerometer will keep track of the speed of the car and will send a prompt to the user in case speed limit is exceeded.  The “acceptable speed” data will be crowd-sourced.</a:t>
            </a:r>
          </a:p>
          <a:p>
            <a:r>
              <a:rPr lang="en-US" sz="1800" dirty="0"/>
              <a:t>By use of crowd-sourced </a:t>
            </a:r>
            <a:r>
              <a:rPr lang="en-US" sz="1800" dirty="0" smtClean="0"/>
              <a:t>data using the gyroscope, </a:t>
            </a:r>
            <a:r>
              <a:rPr lang="en-US" sz="1800" b="1" dirty="0"/>
              <a:t>bad road conditions </a:t>
            </a:r>
            <a:r>
              <a:rPr lang="en-US" sz="1800" b="1" dirty="0" smtClean="0"/>
              <a:t>will be </a:t>
            </a:r>
            <a:r>
              <a:rPr lang="en-US" sz="1800" b="1" dirty="0"/>
              <a:t>predicted</a:t>
            </a:r>
            <a:r>
              <a:rPr lang="en-US" sz="1800" dirty="0"/>
              <a:t> using alpha beta variations and GPS coordinates. </a:t>
            </a:r>
          </a:p>
          <a:p>
            <a:pPr marL="0" indent="0">
              <a:buNone/>
            </a:pP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2491" y="2965228"/>
            <a:ext cx="2058020" cy="357738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568" y="3120771"/>
            <a:ext cx="1818784" cy="323339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4501" y="3137224"/>
            <a:ext cx="1818784" cy="323339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7922" y="2986559"/>
            <a:ext cx="2021954" cy="357738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96" y="2986559"/>
            <a:ext cx="2087809" cy="3577386"/>
          </a:xfrm>
          <a:prstGeom prst="rect">
            <a:avLst/>
          </a:prstGeom>
        </p:spPr>
      </p:pic>
      <p:sp>
        <p:nvSpPr>
          <p:cNvPr id="19" name="Right Arrow 18"/>
          <p:cNvSpPr/>
          <p:nvPr/>
        </p:nvSpPr>
        <p:spPr>
          <a:xfrm>
            <a:off x="1841679" y="4737468"/>
            <a:ext cx="669701" cy="414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855640" y="5573742"/>
            <a:ext cx="638880" cy="383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9216629" y="5573742"/>
            <a:ext cx="745175" cy="376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356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to nearby cars and family members incase of accident</a:t>
            </a:r>
            <a:endParaRPr lang="en-US" dirty="0"/>
          </a:p>
        </p:txBody>
      </p:sp>
      <p:sp>
        <p:nvSpPr>
          <p:cNvPr id="3" name="Content Placeholder 2"/>
          <p:cNvSpPr>
            <a:spLocks noGrp="1"/>
          </p:cNvSpPr>
          <p:nvPr>
            <p:ph idx="1"/>
          </p:nvPr>
        </p:nvSpPr>
        <p:spPr>
          <a:xfrm>
            <a:off x="515156" y="2021984"/>
            <a:ext cx="9534698" cy="4226416"/>
          </a:xfrm>
        </p:spPr>
        <p:txBody>
          <a:bodyPr/>
          <a:lstStyle/>
          <a:p>
            <a:r>
              <a:rPr lang="en-US" dirty="0" smtClean="0"/>
              <a:t>On the occasion of the an accident, not only will a SOS message be sent to the family members, but, </a:t>
            </a:r>
            <a:r>
              <a:rPr lang="en-US" dirty="0"/>
              <a:t>the nearby cars </a:t>
            </a:r>
            <a:r>
              <a:rPr lang="en-US" dirty="0" smtClean="0"/>
              <a:t>will also </a:t>
            </a:r>
            <a:r>
              <a:rPr lang="en-US" dirty="0"/>
              <a:t>be alerted</a:t>
            </a:r>
            <a:r>
              <a:rPr lang="en-US" dirty="0" smtClean="0"/>
              <a:t> after a time out.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6119" y="2854102"/>
            <a:ext cx="2779520" cy="3739881"/>
          </a:xfrm>
          <a:prstGeom prst="rect">
            <a:avLst/>
          </a:prstGeom>
        </p:spPr>
      </p:pic>
      <p:sp>
        <p:nvSpPr>
          <p:cNvPr id="5" name="Right Arrow 4"/>
          <p:cNvSpPr/>
          <p:nvPr/>
        </p:nvSpPr>
        <p:spPr>
          <a:xfrm>
            <a:off x="5350639" y="4561269"/>
            <a:ext cx="1403797" cy="759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2321" y="2854102"/>
            <a:ext cx="2747533" cy="3817296"/>
          </a:xfrm>
          <a:prstGeom prst="rect">
            <a:avLst/>
          </a:prstGeom>
        </p:spPr>
      </p:pic>
    </p:spTree>
    <p:extLst>
      <p:ext uri="{BB962C8B-B14F-4D97-AF65-F5344CB8AC3E}">
        <p14:creationId xmlns:p14="http://schemas.microsoft.com/office/powerpoint/2010/main" val="213925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available</a:t>
            </a:r>
            <a:endParaRPr lang="en-US" dirty="0"/>
          </a:p>
        </p:txBody>
      </p:sp>
      <p:sp>
        <p:nvSpPr>
          <p:cNvPr id="3" name="Content Placeholder 2"/>
          <p:cNvSpPr>
            <a:spLocks noGrp="1"/>
          </p:cNvSpPr>
          <p:nvPr>
            <p:ph idx="1"/>
          </p:nvPr>
        </p:nvSpPr>
        <p:spPr>
          <a:xfrm>
            <a:off x="463640" y="1313646"/>
            <a:ext cx="9586214" cy="4934754"/>
          </a:xfrm>
        </p:spPr>
        <p:txBody>
          <a:bodyPr/>
          <a:lstStyle/>
          <a:p>
            <a:r>
              <a:rPr lang="en-US" dirty="0"/>
              <a:t>Visualizations available to the users for making informed decisions (with the use of Open Government Data Platform India datasets) :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9" y="2155996"/>
            <a:ext cx="5835109" cy="45667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382" y="2155996"/>
            <a:ext cx="5637313" cy="4566776"/>
          </a:xfrm>
          <a:prstGeom prst="rect">
            <a:avLst/>
          </a:prstGeom>
        </p:spPr>
      </p:pic>
    </p:spTree>
    <p:extLst>
      <p:ext uri="{BB962C8B-B14F-4D97-AF65-F5344CB8AC3E}">
        <p14:creationId xmlns:p14="http://schemas.microsoft.com/office/powerpoint/2010/main" val="300006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1" y="128789"/>
            <a:ext cx="10071280" cy="6589501"/>
          </a:xfrm>
          <a:prstGeom prst="rect">
            <a:avLst/>
          </a:prstGeom>
        </p:spPr>
      </p:pic>
    </p:spTree>
    <p:extLst>
      <p:ext uri="{BB962C8B-B14F-4D97-AF65-F5344CB8AC3E}">
        <p14:creationId xmlns:p14="http://schemas.microsoft.com/office/powerpoint/2010/main" val="364058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168</TotalTime>
  <Words>266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   Doctor Driving</vt:lpstr>
      <vt:lpstr>What is the problem?</vt:lpstr>
      <vt:lpstr>Data Insights</vt:lpstr>
      <vt:lpstr>Driver Face Recognition and Analysis </vt:lpstr>
      <vt:lpstr>Using mobile sensors</vt:lpstr>
      <vt:lpstr>Alert to nearby cars and family members incase of accident</vt:lpstr>
      <vt:lpstr>Visualizations available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Avirup Mukherjee</dc:creator>
  <cp:lastModifiedBy>Avirup Mukherjee</cp:lastModifiedBy>
  <cp:revision>18</cp:revision>
  <dcterms:created xsi:type="dcterms:W3CDTF">2017-10-29T06:18:48Z</dcterms:created>
  <dcterms:modified xsi:type="dcterms:W3CDTF">2017-10-29T09:08:49Z</dcterms:modified>
</cp:coreProperties>
</file>