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7" autoAdjust="0"/>
    <p:restoredTop sz="94660"/>
  </p:normalViewPr>
  <p:slideViewPr>
    <p:cSldViewPr snapToGrid="0">
      <p:cViewPr>
        <p:scale>
          <a:sx n="75" d="100"/>
          <a:sy n="75" d="100"/>
        </p:scale>
        <p:origin x="86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F8ED-A8EA-6F63-F981-377E78DA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9AD7F-7BBE-A86C-3F6D-B7720D61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A0DE-D68D-DC88-256A-22277BD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0A14-7973-49B4-D209-68DF33ED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0987-2F43-DFF3-B25C-3A2281C9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805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F0EA-644A-F013-D874-A0CD38B7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FB608-5E1F-59D6-A385-C0BFD398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F886-09C7-3184-F96C-D27BB666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D066-3830-A8A8-4405-B3F1ADAC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75AB-62F2-E78E-1C97-C5BD8FB9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239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5131F-D01F-A6F0-9889-3DFB76A4F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383B9-2E08-BA39-0256-AEE2B3493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7F795-252C-4C73-0E10-FDA84C28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B3036-D92E-2E24-A9A9-B385BBB8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A8C2-8936-DC10-95EA-097BE362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5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77C9-F322-1D4C-734E-7E5D66C0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254C-2196-7F3B-FD61-1B0481D3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CB33-8247-DA53-04F1-5E339171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13A6-5D7A-E5E6-E273-2439AF1F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65AF4-C9DC-E91B-6996-75BD6197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98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8298-0004-9D3B-250B-4B8C3B49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741F-A87B-59A2-52FB-3D1BF7D03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323C0-B009-F4AC-5BC3-8BC2A5EA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1A9D4-A4CD-25A4-10A5-D575E3DF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3862-0DA2-ED38-A2A1-66435C8D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716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7A90-A363-0BC2-4CE6-340B4C61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E571E-A339-C0F6-7C18-2F957ED77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7BC1F-02F7-424F-C8EC-9B6FE2D53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19837-AEB0-5373-5DB5-74A35F97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E261C-36C8-B20F-6C50-3E6CF7A2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FAA98-856D-9C5C-1D03-DEAB9416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845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3E57-8140-16F7-CF02-A8843F87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AAD37-6359-23B2-F780-D5B02CEB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765EB-216D-451C-88DF-EAF16CEB8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2CBBB-6886-E200-1BA4-48F1FDBF0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74F89-C88F-B630-C90C-CB26D8528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8081F-8135-E37D-A648-3C1D7CF1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D370E-2968-C040-7626-813805A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85DB-3A65-36CD-BC2A-AAEE4D1F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816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6F12F-1565-1855-C3EF-8B097653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A592C-692F-2B96-0927-6C124130A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F2C49-2EB3-5F86-40D3-B091B8F2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3ADEC-DEDE-D109-14CE-C59B32FD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351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8C189-48FF-09B2-CD08-1B1FFF9E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ECD17-E5F1-DC18-0C9D-DBD21C11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33F1-353C-54C6-09B6-0BD2C4821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46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86199-3481-E5EF-A1BF-5DA59C94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CE76-546D-F8DF-7200-4F8B32C0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B59A-F44F-728E-47A0-2D29895E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D271-B182-B955-9997-FF6B947E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233D-EDA7-A8E2-17BE-E6FC8B80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7C488-FE18-2E0D-FE57-75D39A94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170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CF30-B244-B05E-75A4-62FEDC03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64F5E-E777-B64A-9440-E3CE2BD27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A921B-3B13-45F0-F416-019F99C6F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5D410-A013-7953-E1AD-E561B111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AEAEA-613E-CA10-74E5-EB9388AB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D5794-2671-DDC0-DC44-D96BAD4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2245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9131C-04BB-3461-F75D-0F4FB764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C317-F6AA-145C-9DD6-8B272EDC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95A2-FCFC-2D7D-F77A-2CDD7D6B3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C4901-BF78-4450-8C22-6E0E9C4DFBAB}" type="datetimeFigureOut">
              <a:rPr lang="en-IL" smtClean="0"/>
              <a:t>27/09/2023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BA06-E627-76B7-B2AD-28D0C7EF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E2D0C-7FD1-CEA0-0F8A-0E985DA00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91BE0-5F92-45FF-B1CD-164C0D87CD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4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azim.co.il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youtu.be/Jap-4eeCaNw?si=4dY3JjIvuNpCP7U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2EBD-BBA0-F04C-BD30-D1ACC16B6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ESP32 Micro Python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4CD3D-C6AF-1D48-F1A6-82F042766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 button challenge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2868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9226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84F489-732C-231D-0465-6B806AE9F6FB}"/>
              </a:ext>
            </a:extLst>
          </p:cNvPr>
          <p:cNvSpPr/>
          <p:nvPr/>
        </p:nvSpPr>
        <p:spPr>
          <a:xfrm>
            <a:off x="997527" y="895927"/>
            <a:ext cx="5578764" cy="2798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00ACC0-8540-5A91-F703-BE6C4453E129}"/>
              </a:ext>
            </a:extLst>
          </p:cNvPr>
          <p:cNvCxnSpPr/>
          <p:nvPr/>
        </p:nvCxnSpPr>
        <p:spPr>
          <a:xfrm>
            <a:off x="997527" y="618836"/>
            <a:ext cx="557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372A4F-85A8-E925-C6C6-303EA4CE9374}"/>
              </a:ext>
            </a:extLst>
          </p:cNvPr>
          <p:cNvCxnSpPr/>
          <p:nvPr/>
        </p:nvCxnSpPr>
        <p:spPr>
          <a:xfrm>
            <a:off x="637309" y="895927"/>
            <a:ext cx="0" cy="2798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C23634-49BF-1C67-56C7-7965FBD83642}"/>
              </a:ext>
            </a:extLst>
          </p:cNvPr>
          <p:cNvSpPr txBox="1"/>
          <p:nvPr/>
        </p:nvSpPr>
        <p:spPr>
          <a:xfrm>
            <a:off x="997527" y="895927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0,0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7E847-BEAB-8B17-D29D-23DE1E57A029}"/>
              </a:ext>
            </a:extLst>
          </p:cNvPr>
          <p:cNvSpPr txBox="1"/>
          <p:nvPr/>
        </p:nvSpPr>
        <p:spPr>
          <a:xfrm>
            <a:off x="5846618" y="895927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127,0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CF8CF-62A6-34AE-9431-EE32A65DACE7}"/>
              </a:ext>
            </a:extLst>
          </p:cNvPr>
          <p:cNvSpPr txBox="1"/>
          <p:nvPr/>
        </p:nvSpPr>
        <p:spPr>
          <a:xfrm>
            <a:off x="997527" y="3325089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0, 63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32E0E-93FE-7A8A-6AD0-8F49A0E2322E}"/>
              </a:ext>
            </a:extLst>
          </p:cNvPr>
          <p:cNvSpPr txBox="1"/>
          <p:nvPr/>
        </p:nvSpPr>
        <p:spPr>
          <a:xfrm>
            <a:off x="5606475" y="3343436"/>
            <a:ext cx="103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127, 63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1681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68384B-41E2-2284-6E3C-E407F055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6" y="107364"/>
            <a:ext cx="2567691" cy="2555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48008-918C-8A53-A384-F4726751B8A9}"/>
              </a:ext>
            </a:extLst>
          </p:cNvPr>
          <p:cNvSpPr txBox="1"/>
          <p:nvPr/>
        </p:nvSpPr>
        <p:spPr>
          <a:xfrm>
            <a:off x="182397" y="2822168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EA9D99-72BA-C083-9D13-E799B157B1B2}"/>
              </a:ext>
            </a:extLst>
          </p:cNvPr>
          <p:cNvSpPr txBox="1"/>
          <p:nvPr/>
        </p:nvSpPr>
        <p:spPr>
          <a:xfrm>
            <a:off x="1052830" y="62214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F9AE6-665E-E285-9676-A13D355F9246}"/>
              </a:ext>
            </a:extLst>
          </p:cNvPr>
          <p:cNvSpPr txBox="1"/>
          <p:nvPr/>
        </p:nvSpPr>
        <p:spPr>
          <a:xfrm>
            <a:off x="1071880" y="81707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3CB9B-244B-A94B-87D3-C479C3DB5348}"/>
              </a:ext>
            </a:extLst>
          </p:cNvPr>
          <p:cNvSpPr txBox="1"/>
          <p:nvPr/>
        </p:nvSpPr>
        <p:spPr>
          <a:xfrm>
            <a:off x="1071880" y="101200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6C725-9BF0-A70A-C7D7-4311DB9AC903}"/>
              </a:ext>
            </a:extLst>
          </p:cNvPr>
          <p:cNvSpPr txBox="1"/>
          <p:nvPr/>
        </p:nvSpPr>
        <p:spPr>
          <a:xfrm>
            <a:off x="1071880" y="126983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87C3D-4017-3418-6824-CB90E42C2496}"/>
              </a:ext>
            </a:extLst>
          </p:cNvPr>
          <p:cNvSpPr txBox="1"/>
          <p:nvPr/>
        </p:nvSpPr>
        <p:spPr>
          <a:xfrm>
            <a:off x="1696720" y="154987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31B1E-0924-2868-B706-0160E7965708}"/>
              </a:ext>
            </a:extLst>
          </p:cNvPr>
          <p:cNvSpPr txBox="1"/>
          <p:nvPr/>
        </p:nvSpPr>
        <p:spPr>
          <a:xfrm>
            <a:off x="1221921" y="2348066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8BB22-DC62-95B8-0336-02D70A54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16" y="119638"/>
            <a:ext cx="2567691" cy="2555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813065-6650-297A-2404-A8574E1DD550}"/>
              </a:ext>
            </a:extLst>
          </p:cNvPr>
          <p:cNvSpPr txBox="1"/>
          <p:nvPr/>
        </p:nvSpPr>
        <p:spPr>
          <a:xfrm>
            <a:off x="3017507" y="2834442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4FBB8-2DEF-ACE9-5811-4A25AAD157B4}"/>
              </a:ext>
            </a:extLst>
          </p:cNvPr>
          <p:cNvSpPr txBox="1"/>
          <p:nvPr/>
        </p:nvSpPr>
        <p:spPr>
          <a:xfrm>
            <a:off x="3887940" y="6344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3E30A-5F4F-F528-6669-1D9AAE92FA09}"/>
              </a:ext>
            </a:extLst>
          </p:cNvPr>
          <p:cNvSpPr txBox="1"/>
          <p:nvPr/>
        </p:nvSpPr>
        <p:spPr>
          <a:xfrm>
            <a:off x="3906990" y="82934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FBD41-DBCA-4707-04BD-09A315557EAB}"/>
              </a:ext>
            </a:extLst>
          </p:cNvPr>
          <p:cNvSpPr txBox="1"/>
          <p:nvPr/>
        </p:nvSpPr>
        <p:spPr>
          <a:xfrm>
            <a:off x="3906990" y="1024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3EA602-43B4-A4F7-64CF-06AD47B05511}"/>
              </a:ext>
            </a:extLst>
          </p:cNvPr>
          <p:cNvSpPr txBox="1"/>
          <p:nvPr/>
        </p:nvSpPr>
        <p:spPr>
          <a:xfrm>
            <a:off x="3906990" y="12821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03868C-CE71-47D0-F678-96C6A8DF39A9}"/>
              </a:ext>
            </a:extLst>
          </p:cNvPr>
          <p:cNvSpPr txBox="1"/>
          <p:nvPr/>
        </p:nvSpPr>
        <p:spPr>
          <a:xfrm>
            <a:off x="4531830" y="15621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FDEAD2-9C26-F8AA-A99D-F75E6AF59009}"/>
              </a:ext>
            </a:extLst>
          </p:cNvPr>
          <p:cNvSpPr txBox="1"/>
          <p:nvPr/>
        </p:nvSpPr>
        <p:spPr>
          <a:xfrm>
            <a:off x="4057031" y="2360340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ECF14-DC71-146F-2CAF-3DE0D40E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95" y="119638"/>
            <a:ext cx="2567691" cy="25557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87DDCD-ECEE-54A9-D610-5AC99B167FAF}"/>
              </a:ext>
            </a:extLst>
          </p:cNvPr>
          <p:cNvSpPr txBox="1"/>
          <p:nvPr/>
        </p:nvSpPr>
        <p:spPr>
          <a:xfrm>
            <a:off x="5880486" y="2834442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6F648D-32A8-32D7-8D1E-E21465F67B3A}"/>
              </a:ext>
            </a:extLst>
          </p:cNvPr>
          <p:cNvSpPr txBox="1"/>
          <p:nvPr/>
        </p:nvSpPr>
        <p:spPr>
          <a:xfrm>
            <a:off x="6750919" y="6344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CF6D17-815B-7219-E8AD-10141D8E3B02}"/>
              </a:ext>
            </a:extLst>
          </p:cNvPr>
          <p:cNvSpPr txBox="1"/>
          <p:nvPr/>
        </p:nvSpPr>
        <p:spPr>
          <a:xfrm>
            <a:off x="6769969" y="82934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918ADF-2DED-8AAE-BE58-63E202E753F0}"/>
              </a:ext>
            </a:extLst>
          </p:cNvPr>
          <p:cNvSpPr txBox="1"/>
          <p:nvPr/>
        </p:nvSpPr>
        <p:spPr>
          <a:xfrm>
            <a:off x="6769969" y="1024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9B347-21F5-3B73-8E5C-FF4DF6796F73}"/>
              </a:ext>
            </a:extLst>
          </p:cNvPr>
          <p:cNvSpPr txBox="1"/>
          <p:nvPr/>
        </p:nvSpPr>
        <p:spPr>
          <a:xfrm>
            <a:off x="6769969" y="12821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C14F0C-9B07-71E4-33AE-27CF137F658E}"/>
              </a:ext>
            </a:extLst>
          </p:cNvPr>
          <p:cNvSpPr txBox="1"/>
          <p:nvPr/>
        </p:nvSpPr>
        <p:spPr>
          <a:xfrm>
            <a:off x="7394809" y="15621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A129C-5A5D-01A9-EF97-B5F489825561}"/>
              </a:ext>
            </a:extLst>
          </p:cNvPr>
          <p:cNvSpPr txBox="1"/>
          <p:nvPr/>
        </p:nvSpPr>
        <p:spPr>
          <a:xfrm>
            <a:off x="6920010" y="2360340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BB6671-0607-AF0A-B522-03BD265F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74" y="119638"/>
            <a:ext cx="2567691" cy="255577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D51F746-D624-8B10-4222-DCDEA2419EB9}"/>
              </a:ext>
            </a:extLst>
          </p:cNvPr>
          <p:cNvSpPr txBox="1"/>
          <p:nvPr/>
        </p:nvSpPr>
        <p:spPr>
          <a:xfrm>
            <a:off x="8743465" y="2834442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7350D-B33C-E743-3674-5435909F7937}"/>
              </a:ext>
            </a:extLst>
          </p:cNvPr>
          <p:cNvSpPr txBox="1"/>
          <p:nvPr/>
        </p:nvSpPr>
        <p:spPr>
          <a:xfrm>
            <a:off x="9613898" y="63441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A4C84E-9D65-FE35-5D0A-1CC29DA892F4}"/>
              </a:ext>
            </a:extLst>
          </p:cNvPr>
          <p:cNvSpPr txBox="1"/>
          <p:nvPr/>
        </p:nvSpPr>
        <p:spPr>
          <a:xfrm>
            <a:off x="9632948" y="82934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8DCCD6-649C-7C47-2A56-0976D262520C}"/>
              </a:ext>
            </a:extLst>
          </p:cNvPr>
          <p:cNvSpPr txBox="1"/>
          <p:nvPr/>
        </p:nvSpPr>
        <p:spPr>
          <a:xfrm>
            <a:off x="9632948" y="10242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6210B9-4BE9-905A-1B1E-D72B6B0AF72C}"/>
              </a:ext>
            </a:extLst>
          </p:cNvPr>
          <p:cNvSpPr txBox="1"/>
          <p:nvPr/>
        </p:nvSpPr>
        <p:spPr>
          <a:xfrm>
            <a:off x="9632948" y="128211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F4D679-4D6F-FE8F-CD20-3DB685926B54}"/>
              </a:ext>
            </a:extLst>
          </p:cNvPr>
          <p:cNvSpPr txBox="1"/>
          <p:nvPr/>
        </p:nvSpPr>
        <p:spPr>
          <a:xfrm>
            <a:off x="10257788" y="15621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0F40B7-5A0A-CBC4-7A65-513162089E5E}"/>
              </a:ext>
            </a:extLst>
          </p:cNvPr>
          <p:cNvSpPr txBox="1"/>
          <p:nvPr/>
        </p:nvSpPr>
        <p:spPr>
          <a:xfrm>
            <a:off x="9782989" y="2360340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6F6487C-E292-DDB8-44A9-2F3143DE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6" y="3468499"/>
            <a:ext cx="2567691" cy="255577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CA79347-D02E-EE34-7BA6-A2B9B06DE7E2}"/>
              </a:ext>
            </a:extLst>
          </p:cNvPr>
          <p:cNvSpPr txBox="1"/>
          <p:nvPr/>
        </p:nvSpPr>
        <p:spPr>
          <a:xfrm>
            <a:off x="182397" y="6183303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98E49D-EF3B-D15B-F6BA-D0BA76CAD355}"/>
              </a:ext>
            </a:extLst>
          </p:cNvPr>
          <p:cNvSpPr txBox="1"/>
          <p:nvPr/>
        </p:nvSpPr>
        <p:spPr>
          <a:xfrm>
            <a:off x="1052830" y="398327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4E6C86-9DA5-465B-7FE6-F7AFC54F9E69}"/>
              </a:ext>
            </a:extLst>
          </p:cNvPr>
          <p:cNvSpPr txBox="1"/>
          <p:nvPr/>
        </p:nvSpPr>
        <p:spPr>
          <a:xfrm>
            <a:off x="1071880" y="417820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E7A386-B98F-4487-FE35-5479210745A7}"/>
              </a:ext>
            </a:extLst>
          </p:cNvPr>
          <p:cNvSpPr txBox="1"/>
          <p:nvPr/>
        </p:nvSpPr>
        <p:spPr>
          <a:xfrm>
            <a:off x="1071880" y="437313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0E1CC5-A9F5-86D1-0A59-A640563902DA}"/>
              </a:ext>
            </a:extLst>
          </p:cNvPr>
          <p:cNvSpPr txBox="1"/>
          <p:nvPr/>
        </p:nvSpPr>
        <p:spPr>
          <a:xfrm>
            <a:off x="1071880" y="4630971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5CCE6D-DD02-DD25-960F-BE05BDA3AE9B}"/>
              </a:ext>
            </a:extLst>
          </p:cNvPr>
          <p:cNvSpPr txBox="1"/>
          <p:nvPr/>
        </p:nvSpPr>
        <p:spPr>
          <a:xfrm>
            <a:off x="1696720" y="4911006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19035F7-1B28-C6E4-2ADD-0A04CE4D0718}"/>
              </a:ext>
            </a:extLst>
          </p:cNvPr>
          <p:cNvSpPr txBox="1"/>
          <p:nvPr/>
        </p:nvSpPr>
        <p:spPr>
          <a:xfrm>
            <a:off x="1221921" y="5709201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2FC7D717-060A-FD65-5280-E793C462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316" y="3480773"/>
            <a:ext cx="2567691" cy="255577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A87C70F-F6A7-6CC8-A03B-17B37B48D951}"/>
              </a:ext>
            </a:extLst>
          </p:cNvPr>
          <p:cNvSpPr txBox="1"/>
          <p:nvPr/>
        </p:nvSpPr>
        <p:spPr>
          <a:xfrm>
            <a:off x="3017507" y="6195577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1F3AD9-820E-0587-15CB-A6B01ABE67F3}"/>
              </a:ext>
            </a:extLst>
          </p:cNvPr>
          <p:cNvSpPr txBox="1"/>
          <p:nvPr/>
        </p:nvSpPr>
        <p:spPr>
          <a:xfrm>
            <a:off x="3887940" y="399554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522B95-257D-B6EE-7279-4099CFE51978}"/>
              </a:ext>
            </a:extLst>
          </p:cNvPr>
          <p:cNvSpPr txBox="1"/>
          <p:nvPr/>
        </p:nvSpPr>
        <p:spPr>
          <a:xfrm>
            <a:off x="3906990" y="419047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9BBBD2-1B52-4783-AC9C-77BE4B6DACB6}"/>
              </a:ext>
            </a:extLst>
          </p:cNvPr>
          <p:cNvSpPr txBox="1"/>
          <p:nvPr/>
        </p:nvSpPr>
        <p:spPr>
          <a:xfrm>
            <a:off x="3906990" y="4385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3705C5-2663-E820-2A4F-137EFF52EB1E}"/>
              </a:ext>
            </a:extLst>
          </p:cNvPr>
          <p:cNvSpPr txBox="1"/>
          <p:nvPr/>
        </p:nvSpPr>
        <p:spPr>
          <a:xfrm>
            <a:off x="3906990" y="46432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C836C8-FC67-4E0E-F1A5-5E5D0AA41C90}"/>
              </a:ext>
            </a:extLst>
          </p:cNvPr>
          <p:cNvSpPr txBox="1"/>
          <p:nvPr/>
        </p:nvSpPr>
        <p:spPr>
          <a:xfrm>
            <a:off x="4531830" y="492328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EC909E-8432-78D3-373A-9A3FC2DDE9C0}"/>
              </a:ext>
            </a:extLst>
          </p:cNvPr>
          <p:cNvSpPr txBox="1"/>
          <p:nvPr/>
        </p:nvSpPr>
        <p:spPr>
          <a:xfrm>
            <a:off x="4057031" y="572147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8EB12F8-D237-0042-717C-88D8E7C8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95" y="3480773"/>
            <a:ext cx="2567691" cy="25557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A58E9E8-421C-9D7F-E34E-2C169818D3C4}"/>
              </a:ext>
            </a:extLst>
          </p:cNvPr>
          <p:cNvSpPr txBox="1"/>
          <p:nvPr/>
        </p:nvSpPr>
        <p:spPr>
          <a:xfrm>
            <a:off x="5880486" y="6195577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F7949D-A0B2-ECBA-AB73-649678380F24}"/>
              </a:ext>
            </a:extLst>
          </p:cNvPr>
          <p:cNvSpPr txBox="1"/>
          <p:nvPr/>
        </p:nvSpPr>
        <p:spPr>
          <a:xfrm>
            <a:off x="6750919" y="399554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428404-97DF-CFE9-A7D1-BC0B3E41DAD4}"/>
              </a:ext>
            </a:extLst>
          </p:cNvPr>
          <p:cNvSpPr txBox="1"/>
          <p:nvPr/>
        </p:nvSpPr>
        <p:spPr>
          <a:xfrm>
            <a:off x="6769969" y="419047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5F8E6E-8EBE-06F7-84A7-FA3EBE92281F}"/>
              </a:ext>
            </a:extLst>
          </p:cNvPr>
          <p:cNvSpPr txBox="1"/>
          <p:nvPr/>
        </p:nvSpPr>
        <p:spPr>
          <a:xfrm>
            <a:off x="6769969" y="4385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76D6-91A4-BB77-6C7B-4B92EA66FCCE}"/>
              </a:ext>
            </a:extLst>
          </p:cNvPr>
          <p:cNvSpPr txBox="1"/>
          <p:nvPr/>
        </p:nvSpPr>
        <p:spPr>
          <a:xfrm>
            <a:off x="6769969" y="46432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CF8B5EE-F6F2-FFD6-56D5-3086DE497A4F}"/>
              </a:ext>
            </a:extLst>
          </p:cNvPr>
          <p:cNvSpPr txBox="1"/>
          <p:nvPr/>
        </p:nvSpPr>
        <p:spPr>
          <a:xfrm>
            <a:off x="7394809" y="492328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7FE40E-1F78-ECF5-21B8-9B7C944F97D9}"/>
              </a:ext>
            </a:extLst>
          </p:cNvPr>
          <p:cNvSpPr txBox="1"/>
          <p:nvPr/>
        </p:nvSpPr>
        <p:spPr>
          <a:xfrm>
            <a:off x="6920010" y="572147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F66D1D7-3F4D-DF6B-A003-5D5D2BEC9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3274" y="3480773"/>
            <a:ext cx="2567691" cy="255577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3D5A3B7-7EC4-B6A6-CC36-864B89B5F192}"/>
              </a:ext>
            </a:extLst>
          </p:cNvPr>
          <p:cNvSpPr txBox="1"/>
          <p:nvPr/>
        </p:nvSpPr>
        <p:spPr>
          <a:xfrm>
            <a:off x="8743465" y="6195577"/>
            <a:ext cx="280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www.matazim.co.il</a:t>
            </a:r>
            <a:endParaRPr lang="en-US" dirty="0"/>
          </a:p>
          <a:p>
            <a:r>
              <a:rPr lang="en-US" dirty="0"/>
              <a:t>Course: Single Button Game</a:t>
            </a:r>
            <a:endParaRPr lang="en-IL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CB7810-3766-381E-7A39-DBF92B6C98CF}"/>
              </a:ext>
            </a:extLst>
          </p:cNvPr>
          <p:cNvSpPr txBox="1"/>
          <p:nvPr/>
        </p:nvSpPr>
        <p:spPr>
          <a:xfrm>
            <a:off x="9613898" y="399554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23</a:t>
            </a:r>
            <a:endParaRPr lang="en-I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1B79C7-35F4-D9C1-AE0E-160B1FD477E8}"/>
              </a:ext>
            </a:extLst>
          </p:cNvPr>
          <p:cNvSpPr txBox="1"/>
          <p:nvPr/>
        </p:nvSpPr>
        <p:spPr>
          <a:xfrm>
            <a:off x="9632948" y="419047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22</a:t>
            </a:r>
            <a:endParaRPr lang="en-I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1354BE-A1E4-036B-5098-9135EEFCC8DD}"/>
              </a:ext>
            </a:extLst>
          </p:cNvPr>
          <p:cNvSpPr txBox="1"/>
          <p:nvPr/>
        </p:nvSpPr>
        <p:spPr>
          <a:xfrm>
            <a:off x="9632948" y="438540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</a:t>
            </a:r>
            <a:endParaRPr lang="en-IL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171360-82F5-B9AF-675C-0110B74DEB9B}"/>
              </a:ext>
            </a:extLst>
          </p:cNvPr>
          <p:cNvSpPr txBox="1"/>
          <p:nvPr/>
        </p:nvSpPr>
        <p:spPr>
          <a:xfrm>
            <a:off x="9632948" y="4643245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4</a:t>
            </a:r>
            <a:endParaRPr lang="en-IL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285B55-E3F3-1ADB-8F40-31A4CE0F9091}"/>
              </a:ext>
            </a:extLst>
          </p:cNvPr>
          <p:cNvSpPr txBox="1"/>
          <p:nvPr/>
        </p:nvSpPr>
        <p:spPr>
          <a:xfrm>
            <a:off x="10257788" y="492328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+</a:t>
            </a:r>
            <a:endParaRPr lang="en-IL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5A3127-6ABD-35B0-22E7-C8C287EDCCDE}"/>
              </a:ext>
            </a:extLst>
          </p:cNvPr>
          <p:cNvSpPr txBox="1"/>
          <p:nvPr/>
        </p:nvSpPr>
        <p:spPr>
          <a:xfrm>
            <a:off x="9782989" y="5721475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GND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7204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B4AD-8EA5-35BD-85E5-2C411F7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ESP32</a:t>
            </a:r>
            <a:endParaRPr lang="en-I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798888B-80FB-4945-7FF7-D046E999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80" y="1690688"/>
            <a:ext cx="6287516" cy="388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1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E596-F0A6-10D2-80DE-87BBC9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  <a:endParaRPr lang="en-IL" dirty="0"/>
          </a:p>
        </p:txBody>
      </p:sp>
      <p:pic>
        <p:nvPicPr>
          <p:cNvPr id="1026" name="Picture 4">
            <a:extLst>
              <a:ext uri="{FF2B5EF4-FFF2-40B4-BE49-F238E27FC236}">
                <a16:creationId xmlns:a16="http://schemas.microsoft.com/office/drawing/2014/main" id="{38B54413-2062-1E0B-6725-7155FCF5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6" y="595060"/>
            <a:ext cx="5253440" cy="522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EF53CB-5183-9181-657F-C8F2B7750F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404"/>
          <a:stretch/>
        </p:blipFill>
        <p:spPr>
          <a:xfrm>
            <a:off x="6976581" y="701283"/>
            <a:ext cx="4602098" cy="161704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9B9FE4-CB3F-EABE-50B4-C4C4035AF2C3}"/>
              </a:ext>
            </a:extLst>
          </p:cNvPr>
          <p:cNvCxnSpPr>
            <a:cxnSpLocks/>
          </p:cNvCxnSpPr>
          <p:nvPr/>
        </p:nvCxnSpPr>
        <p:spPr>
          <a:xfrm>
            <a:off x="5751576" y="1266635"/>
            <a:ext cx="2295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4CF622-CB1D-BD8C-A79B-7A74C6DB24ED}"/>
              </a:ext>
            </a:extLst>
          </p:cNvPr>
          <p:cNvSpPr txBox="1"/>
          <p:nvPr/>
        </p:nvSpPr>
        <p:spPr>
          <a:xfrm>
            <a:off x="5312664" y="1266635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 connection</a:t>
            </a:r>
            <a:endParaRPr lang="en-IL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3E88C8-6064-AD34-FB82-4C5E9FDCFF4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459773" y="1504379"/>
            <a:ext cx="1714963" cy="52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E7D316-FDAF-58B0-9ADF-58AA9B0C91D0}"/>
              </a:ext>
            </a:extLst>
          </p:cNvPr>
          <p:cNvSpPr txBox="1"/>
          <p:nvPr/>
        </p:nvSpPr>
        <p:spPr>
          <a:xfrm>
            <a:off x="6144622" y="20254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</a:t>
            </a:r>
            <a:endParaRPr lang="en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6A00C4-9675-AEB9-83F7-96469CDC58EC}"/>
              </a:ext>
            </a:extLst>
          </p:cNvPr>
          <p:cNvCxnSpPr>
            <a:cxnSpLocks/>
          </p:cNvCxnSpPr>
          <p:nvPr/>
        </p:nvCxnSpPr>
        <p:spPr>
          <a:xfrm>
            <a:off x="5343307" y="126077"/>
            <a:ext cx="4358477" cy="459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7EC0A5E-A74E-1E6B-4A42-DE18A1428DE2}"/>
              </a:ext>
            </a:extLst>
          </p:cNvPr>
          <p:cNvSpPr txBox="1"/>
          <p:nvPr/>
        </p:nvSpPr>
        <p:spPr>
          <a:xfrm>
            <a:off x="5309650" y="211745"/>
            <a:ext cx="112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Pin</a:t>
            </a:r>
            <a:endParaRPr lang="en-IL" dirty="0"/>
          </a:p>
        </p:txBody>
      </p:sp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3478660F-6F14-C8CD-B256-6423ACB56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458" y="3121423"/>
            <a:ext cx="5092133" cy="341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1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  <a:p>
            <a:pPr marL="514350" indent="-514350"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marL="514350" indent="-514350">
              <a:buAutoNum type="arabicPeriod"/>
            </a:pPr>
            <a:r>
              <a:rPr lang="en-US" dirty="0"/>
              <a:t>Let’s Rock!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9562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dirty="0"/>
              <a:t>https://github.com/avisalmon/single_button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328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</p:txBody>
      </p:sp>
    </p:spTree>
    <p:extLst>
      <p:ext uri="{BB962C8B-B14F-4D97-AF65-F5344CB8AC3E}">
        <p14:creationId xmlns:p14="http://schemas.microsoft.com/office/powerpoint/2010/main" val="240177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457200" lvl="1" indent="0">
              <a:buNone/>
            </a:pPr>
            <a:r>
              <a:rPr lang="en-US" dirty="0"/>
              <a:t>python.org</a:t>
            </a:r>
          </a:p>
        </p:txBody>
      </p:sp>
    </p:spTree>
    <p:extLst>
      <p:ext uri="{BB962C8B-B14F-4D97-AF65-F5344CB8AC3E}">
        <p14:creationId xmlns:p14="http://schemas.microsoft.com/office/powerpoint/2010/main" val="390515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44547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A7B-A9A5-8FD5-2012-A8DFC3E9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need to be done to start.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5E48C-6180-B6AA-7FDD-E5FF4F6D7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have the single button kit working and connected to the PC. </a:t>
            </a:r>
            <a:r>
              <a:rPr lang="en-US" dirty="0">
                <a:highlight>
                  <a:srgbClr val="FFFF00"/>
                </a:highlight>
              </a:rPr>
              <a:t>We support windows 10 and above.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Download course from GitHub</a:t>
            </a:r>
            <a:endParaRPr lang="he-IL" dirty="0"/>
          </a:p>
          <a:p>
            <a:pPr marL="514350" indent="-514350">
              <a:buAutoNum type="arabicPeriod"/>
            </a:pPr>
            <a:r>
              <a:rPr lang="en-US" dirty="0"/>
              <a:t>ESP32 Driver.</a:t>
            </a:r>
          </a:p>
          <a:p>
            <a:pPr marL="514350" indent="-514350">
              <a:buAutoNum type="arabicPeriod"/>
            </a:pPr>
            <a:r>
              <a:rPr lang="en-US" dirty="0"/>
              <a:t>Python</a:t>
            </a:r>
          </a:p>
          <a:p>
            <a:pPr marL="514350" indent="-514350">
              <a:buAutoNum type="arabicPeriod"/>
            </a:pPr>
            <a:r>
              <a:rPr lang="en-US" dirty="0" err="1"/>
              <a:t>Thonny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Load Micro Python</a:t>
            </a:r>
          </a:p>
        </p:txBody>
      </p:sp>
    </p:spTree>
    <p:extLst>
      <p:ext uri="{BB962C8B-B14F-4D97-AF65-F5344CB8AC3E}">
        <p14:creationId xmlns:p14="http://schemas.microsoft.com/office/powerpoint/2010/main" val="3051192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474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ESP32 Micro Python</vt:lpstr>
      <vt:lpstr>ESP32</vt:lpstr>
      <vt:lpstr>Our project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  <vt:lpstr>What need to be done to start.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Micro Python</dc:title>
  <dc:creator>Salmon, Avi</dc:creator>
  <cp:lastModifiedBy>Salmon, Avi</cp:lastModifiedBy>
  <cp:revision>7</cp:revision>
  <dcterms:created xsi:type="dcterms:W3CDTF">2023-09-09T10:38:20Z</dcterms:created>
  <dcterms:modified xsi:type="dcterms:W3CDTF">2023-09-27T07:19:23Z</dcterms:modified>
</cp:coreProperties>
</file>