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8ED-A8EA-6F63-F981-377E78D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AD7F-7BBE-A86C-3F6D-B7720D61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0DE-D68D-DC88-256A-22277BD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A14-7973-49B4-D209-68DF33ED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0987-2F43-DFF3-B25C-3A2281C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F0EA-644A-F013-D874-A0CD38B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08-5E1F-59D6-A385-C0BFD398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886-09C7-3184-F96C-D27BB66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066-3830-A8A8-4405-B3F1ADA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5AB-62F2-E78E-1C97-C5BD8FB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131F-D01F-A6F0-9889-3DFB76A4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83B9-2E08-BA39-0256-AEE2B349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795-252C-4C73-0E10-FDA84C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3036-D92E-2E24-A9A9-B385BBB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8C2-8936-DC10-95EA-097BE36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7C9-F322-1D4C-734E-7E5D66C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254C-2196-7F3B-FD61-1B0481D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CB33-8247-DA53-04F1-5E33917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3A6-5D7A-E5E6-E273-2439AF1F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AF4-C9DC-E91B-6996-75BD61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298-0004-9D3B-250B-4B8C3B4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741F-A87B-59A2-52FB-3D1BF7D0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3C0-B009-F4AC-5BC3-8BC2A5E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A9D4-A4CD-25A4-10A5-D575E3D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3862-0DA2-ED38-A2A1-66435C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1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A90-A363-0BC2-4CE6-340B4C6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71E-A339-C0F6-7C18-2F957ED7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BC1F-02F7-424F-C8EC-9B6FE2D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9837-AEB0-5373-5DB5-74A35F9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261C-36C8-B20F-6C50-3E6CF7A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AA98-856D-9C5C-1D03-DEAB941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E57-8140-16F7-CF02-A8843F87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AD37-6359-23B2-F780-D5B02CEB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65EB-216D-451C-88DF-EAF16CEB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2CBBB-6886-E200-1BA4-48F1FDBF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4F89-C88F-B630-C90C-CB26D852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081F-8135-E37D-A648-3C1D7CF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370E-2968-C040-7626-813805A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85DB-3A65-36CD-BC2A-AAEE4D1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12F-1565-1855-C3EF-8B09765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592C-692F-2B96-0927-6C12413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2C49-2EB3-5F86-40D3-B091B8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ADEC-DEDE-D109-14CE-C59B32F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C189-48FF-09B2-CD08-1B1FFF9E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CD17-E5F1-DC18-0C9D-DBD21C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33F1-353C-54C6-09B6-0BD2C48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4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199-3481-E5EF-A1BF-5DA59C9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CE76-546D-F8DF-7200-4F8B32C0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B59A-F44F-728E-47A0-2D29895E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D271-B182-B955-9997-FF6B947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33D-EDA7-A8E2-17BE-E6FC8B8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C488-FE18-2E0D-FE57-75D39A9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F30-B244-B05E-75A4-62FEDC0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4F5E-E777-B64A-9440-E3CE2BD2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921B-3B13-45F0-F416-019F99C6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D410-A013-7953-E1AD-E561B11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EAEA-613E-CA10-74E5-EB9388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5794-2671-DDC0-DC44-D96BAD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9131C-04BB-3461-F75D-0F4FB764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317-F6AA-145C-9DD6-8B272ED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5A2-FCFC-2D7D-F77A-2CDD7D6B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4901-BF78-4450-8C22-6E0E9C4DFBAB}" type="datetimeFigureOut">
              <a:rPr lang="en-IL" smtClean="0"/>
              <a:t>16/09/2023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BA06-E627-76B7-B2AD-28D0C7EF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2D0C-7FD1-CEA0-0F8A-0E985DA0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youtu.be/Jap-4eeCaNw?si=4dY3JjIvuNpCP7U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2EBD-BBA0-F04C-BD30-D1ACC16B6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Micro Python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CD3D-C6AF-1D48-F1A6-82F042766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button challenge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868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26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B4AD-8EA5-35BD-85E5-2C411F7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</a:t>
            </a:r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98888B-80FB-4945-7FF7-D046E999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690688"/>
            <a:ext cx="6287516" cy="388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596-F0A6-10D2-80DE-87BBC9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en-IL" dirty="0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38B54413-2062-1E0B-6725-7155FCF5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" y="595060"/>
            <a:ext cx="5253440" cy="52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F53CB-5183-9181-657F-C8F2B775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04"/>
          <a:stretch/>
        </p:blipFill>
        <p:spPr>
          <a:xfrm>
            <a:off x="6976581" y="701283"/>
            <a:ext cx="4602098" cy="1617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9B9FE4-CB3F-EABE-50B4-C4C4035AF2C3}"/>
              </a:ext>
            </a:extLst>
          </p:cNvPr>
          <p:cNvCxnSpPr>
            <a:cxnSpLocks/>
          </p:cNvCxnSpPr>
          <p:nvPr/>
        </p:nvCxnSpPr>
        <p:spPr>
          <a:xfrm>
            <a:off x="5751576" y="1266635"/>
            <a:ext cx="229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CF622-CB1D-BD8C-A79B-7A74C6DB24ED}"/>
              </a:ext>
            </a:extLst>
          </p:cNvPr>
          <p:cNvSpPr txBox="1"/>
          <p:nvPr/>
        </p:nvSpPr>
        <p:spPr>
          <a:xfrm>
            <a:off x="5312664" y="1266635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connection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E88C8-6064-AD34-FB82-4C5E9FDCFF4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59773" y="1504379"/>
            <a:ext cx="1714963" cy="5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7D316-FDAF-58B0-9ADF-58AA9B0C91D0}"/>
              </a:ext>
            </a:extLst>
          </p:cNvPr>
          <p:cNvSpPr txBox="1"/>
          <p:nvPr/>
        </p:nvSpPr>
        <p:spPr>
          <a:xfrm>
            <a:off x="6144622" y="20254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00C4-9675-AEB9-83F7-96469CDC58EC}"/>
              </a:ext>
            </a:extLst>
          </p:cNvPr>
          <p:cNvCxnSpPr>
            <a:cxnSpLocks/>
          </p:cNvCxnSpPr>
          <p:nvPr/>
        </p:nvCxnSpPr>
        <p:spPr>
          <a:xfrm>
            <a:off x="5343307" y="126077"/>
            <a:ext cx="4358477" cy="45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EC0A5E-A74E-1E6B-4A42-DE18A1428DE2}"/>
              </a:ext>
            </a:extLst>
          </p:cNvPr>
          <p:cNvSpPr txBox="1"/>
          <p:nvPr/>
        </p:nvSpPr>
        <p:spPr>
          <a:xfrm>
            <a:off x="5309650" y="211745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Pin</a:t>
            </a:r>
            <a:endParaRPr lang="en-IL" dirty="0"/>
          </a:p>
        </p:txBody>
      </p:sp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3478660F-6F14-C8CD-B256-6423ACB56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458" y="3121423"/>
            <a:ext cx="5092133" cy="34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56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</a:t>
            </a:r>
            <a:r>
              <a:rPr lang="en-US"/>
              <a:t>from GitHub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328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017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051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547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5119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330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ESP32 Micro Python</vt:lpstr>
      <vt:lpstr>ESP32</vt:lpstr>
      <vt:lpstr>Our project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Micro Python</dc:title>
  <dc:creator>Salmon, Avi</dc:creator>
  <cp:lastModifiedBy>Salmon, Avi</cp:lastModifiedBy>
  <cp:revision>4</cp:revision>
  <dcterms:created xsi:type="dcterms:W3CDTF">2023-09-09T10:38:20Z</dcterms:created>
  <dcterms:modified xsi:type="dcterms:W3CDTF">2023-09-17T11:33:56Z</dcterms:modified>
</cp:coreProperties>
</file>