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3" r:id="rId10"/>
    <p:sldId id="261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F8ED-A8EA-6F63-F981-377E78DA9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9AD7F-7BBE-A86C-3F6D-B7720D618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6A0DE-D68D-DC88-256A-22277BDA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02/01/2024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0A14-7973-49B4-D209-68DF33ED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0987-2F43-DFF3-B25C-3A2281C9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805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F0EA-644A-F013-D874-A0CD38B7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FB608-5E1F-59D6-A385-C0BFD398A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8F886-09C7-3184-F96C-D27BB666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02/01/2024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5D066-3830-A8A8-4405-B3F1ADAC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175AB-62F2-E78E-1C97-C5BD8FB9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239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5131F-D01F-A6F0-9889-3DFB76A4F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383B9-2E08-BA39-0256-AEE2B3493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7F795-252C-4C73-0E10-FDA84C28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02/01/2024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B3036-D92E-2E24-A9A9-B385BBB8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DA8C2-8936-DC10-95EA-097BE362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50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77C9-F322-1D4C-734E-7E5D66C0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254C-2196-7F3B-FD61-1B0481D3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DCB33-8247-DA53-04F1-5E339171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02/01/2024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E13A6-5D7A-E5E6-E273-2439AF1F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65AF4-C9DC-E91B-6996-75BD6197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198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8298-0004-9D3B-250B-4B8C3B49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741F-A87B-59A2-52FB-3D1BF7D03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323C0-B009-F4AC-5BC3-8BC2A5EA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02/01/2024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1A9D4-A4CD-25A4-10A5-D575E3DF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23862-0DA2-ED38-A2A1-66435C8D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716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7A90-A363-0BC2-4CE6-340B4C61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571E-A339-C0F6-7C18-2F957ED77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7BC1F-02F7-424F-C8EC-9B6FE2D53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19837-AEB0-5373-5DB5-74A35F97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02/01/2024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E261C-36C8-B20F-6C50-3E6CF7A2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FAA98-856D-9C5C-1D03-DEAB9416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845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3E57-8140-16F7-CF02-A8843F87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AAD37-6359-23B2-F780-D5B02CEB2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765EB-216D-451C-88DF-EAF16CEB8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2CBBB-6886-E200-1BA4-48F1FDBF0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74F89-C88F-B630-C90C-CB26D8528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8081F-8135-E37D-A648-3C1D7CF1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02/01/2024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D370E-2968-C040-7626-813805A1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85DB-3A65-36CD-BC2A-AAEE4D1F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81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F12F-1565-1855-C3EF-8B097653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A592C-692F-2B96-0927-6C124130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02/01/2024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F2C49-2EB3-5F86-40D3-B091B8F2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3ADEC-DEDE-D109-14CE-C59B32FD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351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8C189-48FF-09B2-CD08-1B1FFF9E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02/01/2024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ECD17-E5F1-DC18-0C9D-DBD21C11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733F1-353C-54C6-09B6-0BD2C482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646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6199-3481-E5EF-A1BF-5DA59C94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CE76-546D-F8DF-7200-4F8B32C0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B59A-F44F-728E-47A0-2D29895EA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1D271-B182-B955-9997-FF6B947E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02/01/2024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D233D-EDA7-A8E2-17BE-E6FC8B80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7C488-FE18-2E0D-FE57-75D39A94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170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CF30-B244-B05E-75A4-62FEDC03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64F5E-E777-B64A-9440-E3CE2BD27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A921B-3B13-45F0-F416-019F99C6F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5D410-A013-7953-E1AD-E561B111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02/01/2024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AEAEA-613E-CA10-74E5-EB9388AB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D5794-2671-DDC0-DC44-D96BAD42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224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9131C-04BB-3461-F75D-0F4FB764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9C317-F6AA-145C-9DD6-8B272EDCB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95A2-FCFC-2D7D-F77A-2CDD7D6B3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C4901-BF78-4450-8C22-6E0E9C4DFBAB}" type="datetimeFigureOut">
              <a:rPr lang="en-IL" smtClean="0"/>
              <a:t>02/01/2024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8BA06-E627-76B7-B2AD-28D0C7EFB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E2D0C-7FD1-CEA0-0F8A-0E985DA00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40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zim.co.il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youtu.be/Jap-4eeCaNw?si=4dY3JjIvuNpCP7U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2EBD-BBA0-F04C-BD30-D1ACC16B6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ESP32 Micro Python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4CD3D-C6AF-1D48-F1A6-82F042766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Single button challenge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2868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  <a:p>
            <a:pPr marL="514350" indent="-514350">
              <a:buAutoNum type="arabicPeriod"/>
            </a:pPr>
            <a:r>
              <a:rPr lang="en-US" dirty="0"/>
              <a:t>Python</a:t>
            </a:r>
          </a:p>
          <a:p>
            <a:pPr marL="514350" indent="-514350">
              <a:buAutoNum type="arabicPeriod"/>
            </a:pPr>
            <a:r>
              <a:rPr lang="en-US" dirty="0" err="1"/>
              <a:t>Thonny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Load Micro Python</a:t>
            </a:r>
          </a:p>
          <a:p>
            <a:pPr marL="514350" indent="-514350">
              <a:buAutoNum type="arabicPeriod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514350" indent="-514350">
              <a:buAutoNum type="arabicPeriod"/>
            </a:pPr>
            <a:r>
              <a:rPr lang="en-US" dirty="0"/>
              <a:t>Let’s Rock!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9226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84F489-732C-231D-0465-6B806AE9F6FB}"/>
              </a:ext>
            </a:extLst>
          </p:cNvPr>
          <p:cNvSpPr/>
          <p:nvPr/>
        </p:nvSpPr>
        <p:spPr>
          <a:xfrm>
            <a:off x="2860193" y="1894994"/>
            <a:ext cx="5578764" cy="2798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00ACC0-8540-5A91-F703-BE6C4453E129}"/>
              </a:ext>
            </a:extLst>
          </p:cNvPr>
          <p:cNvCxnSpPr/>
          <p:nvPr/>
        </p:nvCxnSpPr>
        <p:spPr>
          <a:xfrm>
            <a:off x="2860193" y="1617903"/>
            <a:ext cx="55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372A4F-85A8-E925-C6C6-303EA4CE9374}"/>
              </a:ext>
            </a:extLst>
          </p:cNvPr>
          <p:cNvCxnSpPr/>
          <p:nvPr/>
        </p:nvCxnSpPr>
        <p:spPr>
          <a:xfrm>
            <a:off x="2499975" y="1894994"/>
            <a:ext cx="0" cy="279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C23634-49BF-1C67-56C7-7965FBD83642}"/>
              </a:ext>
            </a:extLst>
          </p:cNvPr>
          <p:cNvSpPr txBox="1"/>
          <p:nvPr/>
        </p:nvSpPr>
        <p:spPr>
          <a:xfrm>
            <a:off x="2860192" y="1894994"/>
            <a:ext cx="8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E847-BEAB-8B17-D29D-23DE1E57A029}"/>
              </a:ext>
            </a:extLst>
          </p:cNvPr>
          <p:cNvSpPr txBox="1"/>
          <p:nvPr/>
        </p:nvSpPr>
        <p:spPr>
          <a:xfrm>
            <a:off x="7673903" y="1931542"/>
            <a:ext cx="10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(127,0)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CF8CF-62A6-34AE-9431-EE32A65DACE7}"/>
              </a:ext>
            </a:extLst>
          </p:cNvPr>
          <p:cNvSpPr txBox="1"/>
          <p:nvPr/>
        </p:nvSpPr>
        <p:spPr>
          <a:xfrm>
            <a:off x="2860193" y="4324156"/>
            <a:ext cx="103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(0, 63)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32E0E-93FE-7A8A-6AD0-8F49A0E2322E}"/>
              </a:ext>
            </a:extLst>
          </p:cNvPr>
          <p:cNvSpPr txBox="1"/>
          <p:nvPr/>
        </p:nvSpPr>
        <p:spPr>
          <a:xfrm>
            <a:off x="7458368" y="4322097"/>
            <a:ext cx="138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(127, 63)</a:t>
            </a: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1EC12-18F9-A742-55EF-1200503D5431}"/>
              </a:ext>
            </a:extLst>
          </p:cNvPr>
          <p:cNvSpPr txBox="1"/>
          <p:nvPr/>
        </p:nvSpPr>
        <p:spPr>
          <a:xfrm>
            <a:off x="9499599" y="161790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(x, y)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42123-E8AE-F9F4-9719-4536673F76CE}"/>
              </a:ext>
            </a:extLst>
          </p:cNvPr>
          <p:cNvSpPr txBox="1"/>
          <p:nvPr/>
        </p:nvSpPr>
        <p:spPr>
          <a:xfrm>
            <a:off x="2794233" y="123034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X=0 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F9266-C71A-9944-2C9A-FA8641D20CE7}"/>
              </a:ext>
            </a:extLst>
          </p:cNvPr>
          <p:cNvSpPr txBox="1"/>
          <p:nvPr/>
        </p:nvSpPr>
        <p:spPr>
          <a:xfrm>
            <a:off x="7779007" y="123034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X=127 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0E5F1-8ED2-F492-28A0-FD5F8A02FEBE}"/>
              </a:ext>
            </a:extLst>
          </p:cNvPr>
          <p:cNvSpPr txBox="1"/>
          <p:nvPr/>
        </p:nvSpPr>
        <p:spPr>
          <a:xfrm>
            <a:off x="1729641" y="193154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 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40E1F9-C357-9C39-D6C2-66CA40398CFA}"/>
              </a:ext>
            </a:extLst>
          </p:cNvPr>
          <p:cNvSpPr txBox="1"/>
          <p:nvPr/>
        </p:nvSpPr>
        <p:spPr>
          <a:xfrm>
            <a:off x="1771842" y="43220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y=63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1681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84F489-732C-231D-0465-6B806AE9F6FB}"/>
              </a:ext>
            </a:extLst>
          </p:cNvPr>
          <p:cNvSpPr/>
          <p:nvPr/>
        </p:nvSpPr>
        <p:spPr>
          <a:xfrm>
            <a:off x="2837100" y="1894994"/>
            <a:ext cx="5578764" cy="2798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00ACC0-8540-5A91-F703-BE6C4453E129}"/>
              </a:ext>
            </a:extLst>
          </p:cNvPr>
          <p:cNvCxnSpPr/>
          <p:nvPr/>
        </p:nvCxnSpPr>
        <p:spPr>
          <a:xfrm>
            <a:off x="2860193" y="1617903"/>
            <a:ext cx="55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372A4F-85A8-E925-C6C6-303EA4CE9374}"/>
              </a:ext>
            </a:extLst>
          </p:cNvPr>
          <p:cNvCxnSpPr/>
          <p:nvPr/>
        </p:nvCxnSpPr>
        <p:spPr>
          <a:xfrm>
            <a:off x="2499975" y="1894994"/>
            <a:ext cx="0" cy="279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C23634-49BF-1C67-56C7-7965FBD83642}"/>
              </a:ext>
            </a:extLst>
          </p:cNvPr>
          <p:cNvSpPr txBox="1"/>
          <p:nvPr/>
        </p:nvSpPr>
        <p:spPr>
          <a:xfrm>
            <a:off x="2860192" y="1894994"/>
            <a:ext cx="87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E847-BEAB-8B17-D29D-23DE1E57A029}"/>
              </a:ext>
            </a:extLst>
          </p:cNvPr>
          <p:cNvSpPr txBox="1"/>
          <p:nvPr/>
        </p:nvSpPr>
        <p:spPr>
          <a:xfrm>
            <a:off x="7673903" y="1931542"/>
            <a:ext cx="10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(127,0)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CF8CF-62A6-34AE-9431-EE32A65DACE7}"/>
              </a:ext>
            </a:extLst>
          </p:cNvPr>
          <p:cNvSpPr txBox="1"/>
          <p:nvPr/>
        </p:nvSpPr>
        <p:spPr>
          <a:xfrm>
            <a:off x="2860193" y="4324156"/>
            <a:ext cx="103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(0, 63)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32E0E-93FE-7A8A-6AD0-8F49A0E2322E}"/>
              </a:ext>
            </a:extLst>
          </p:cNvPr>
          <p:cNvSpPr txBox="1"/>
          <p:nvPr/>
        </p:nvSpPr>
        <p:spPr>
          <a:xfrm>
            <a:off x="7458368" y="4322097"/>
            <a:ext cx="138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(127, 63)</a:t>
            </a: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1EC12-18F9-A742-55EF-1200503D5431}"/>
              </a:ext>
            </a:extLst>
          </p:cNvPr>
          <p:cNvSpPr txBox="1"/>
          <p:nvPr/>
        </p:nvSpPr>
        <p:spPr>
          <a:xfrm>
            <a:off x="9499599" y="161790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(x, y)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42123-E8AE-F9F4-9719-4536673F76CE}"/>
              </a:ext>
            </a:extLst>
          </p:cNvPr>
          <p:cNvSpPr txBox="1"/>
          <p:nvPr/>
        </p:nvSpPr>
        <p:spPr>
          <a:xfrm>
            <a:off x="2794233" y="123034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X=0 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F9266-C71A-9944-2C9A-FA8641D20CE7}"/>
              </a:ext>
            </a:extLst>
          </p:cNvPr>
          <p:cNvSpPr txBox="1"/>
          <p:nvPr/>
        </p:nvSpPr>
        <p:spPr>
          <a:xfrm>
            <a:off x="7779007" y="123034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X=127 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0E5F1-8ED2-F492-28A0-FD5F8A02FEBE}"/>
              </a:ext>
            </a:extLst>
          </p:cNvPr>
          <p:cNvSpPr txBox="1"/>
          <p:nvPr/>
        </p:nvSpPr>
        <p:spPr>
          <a:xfrm>
            <a:off x="1729641" y="193154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 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40E1F9-C357-9C39-D6C2-66CA40398CFA}"/>
              </a:ext>
            </a:extLst>
          </p:cNvPr>
          <p:cNvSpPr txBox="1"/>
          <p:nvPr/>
        </p:nvSpPr>
        <p:spPr>
          <a:xfrm>
            <a:off x="1771842" y="43220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y=63 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52EAAA-7F34-D879-F061-4AE7B23953C3}"/>
              </a:ext>
            </a:extLst>
          </p:cNvPr>
          <p:cNvSpPr txBox="1"/>
          <p:nvPr/>
        </p:nvSpPr>
        <p:spPr>
          <a:xfrm>
            <a:off x="3894663" y="244108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X=0 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73DBD-E3DA-BE9F-DC97-0F4AEC181B77}"/>
              </a:ext>
            </a:extLst>
          </p:cNvPr>
          <p:cNvSpPr/>
          <p:nvPr/>
        </p:nvSpPr>
        <p:spPr>
          <a:xfrm>
            <a:off x="2929467" y="1931542"/>
            <a:ext cx="2658534" cy="136199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FF04E3-8089-E746-AA9B-636FEFDCAA58}"/>
              </a:ext>
            </a:extLst>
          </p:cNvPr>
          <p:cNvSpPr txBox="1"/>
          <p:nvPr/>
        </p:nvSpPr>
        <p:spPr>
          <a:xfrm>
            <a:off x="3739821" y="402614"/>
            <a:ext cx="250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display.line</a:t>
            </a:r>
            <a:r>
              <a:rPr lang="en-US" dirty="0"/>
              <a:t>(0, 0, 63, 0, 1)</a:t>
            </a:r>
            <a:endParaRPr lang="en-I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B25E29-5954-E4E7-96C2-4742A0A08739}"/>
              </a:ext>
            </a:extLst>
          </p:cNvPr>
          <p:cNvCxnSpPr/>
          <p:nvPr/>
        </p:nvCxnSpPr>
        <p:spPr>
          <a:xfrm flipH="1">
            <a:off x="3979333" y="771946"/>
            <a:ext cx="505556" cy="115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CAE629-C16C-225D-E1A5-5098E46DC110}"/>
              </a:ext>
            </a:extLst>
          </p:cNvPr>
          <p:cNvSpPr txBox="1"/>
          <p:nvPr/>
        </p:nvSpPr>
        <p:spPr>
          <a:xfrm>
            <a:off x="5676268" y="3454836"/>
            <a:ext cx="273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display.line</a:t>
            </a:r>
            <a:r>
              <a:rPr lang="en-US" dirty="0"/>
              <a:t>(63, 0, 63, 32, 1)</a:t>
            </a:r>
            <a:endParaRPr lang="en-IL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60C957-F4BB-3BC4-CBF1-7CE08BC7D1BD}"/>
              </a:ext>
            </a:extLst>
          </p:cNvPr>
          <p:cNvCxnSpPr>
            <a:cxnSpLocks/>
          </p:cNvCxnSpPr>
          <p:nvPr/>
        </p:nvCxnSpPr>
        <p:spPr>
          <a:xfrm flipH="1" flipV="1">
            <a:off x="5607378" y="2845360"/>
            <a:ext cx="601767" cy="5836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999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68384B-41E2-2284-6E3C-E407F0557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6" y="107364"/>
            <a:ext cx="2567691" cy="2555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E48008-918C-8A53-A384-F4726751B8A9}"/>
              </a:ext>
            </a:extLst>
          </p:cNvPr>
          <p:cNvSpPr txBox="1"/>
          <p:nvPr/>
        </p:nvSpPr>
        <p:spPr>
          <a:xfrm>
            <a:off x="182397" y="2822168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www.matazim.co.il</a:t>
            </a:r>
            <a:endParaRPr lang="en-US" dirty="0"/>
          </a:p>
          <a:p>
            <a:r>
              <a:rPr lang="en-US" dirty="0"/>
              <a:t>Course: Single Button Game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A9D99-72BA-C083-9D13-E799B157B1B2}"/>
              </a:ext>
            </a:extLst>
          </p:cNvPr>
          <p:cNvSpPr txBox="1"/>
          <p:nvPr/>
        </p:nvSpPr>
        <p:spPr>
          <a:xfrm>
            <a:off x="1052830" y="62214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23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9AE6-665E-E285-9676-A13D355F9246}"/>
              </a:ext>
            </a:extLst>
          </p:cNvPr>
          <p:cNvSpPr txBox="1"/>
          <p:nvPr/>
        </p:nvSpPr>
        <p:spPr>
          <a:xfrm>
            <a:off x="1071880" y="81707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22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3CB9B-244B-A94B-87D3-C479C3DB5348}"/>
              </a:ext>
            </a:extLst>
          </p:cNvPr>
          <p:cNvSpPr txBox="1"/>
          <p:nvPr/>
        </p:nvSpPr>
        <p:spPr>
          <a:xfrm>
            <a:off x="1071880" y="101200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6C725-9BF0-A70A-C7D7-4311DB9AC903}"/>
              </a:ext>
            </a:extLst>
          </p:cNvPr>
          <p:cNvSpPr txBox="1"/>
          <p:nvPr/>
        </p:nvSpPr>
        <p:spPr>
          <a:xfrm>
            <a:off x="1071880" y="126983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87C3D-4017-3418-6824-CB90E42C2496}"/>
              </a:ext>
            </a:extLst>
          </p:cNvPr>
          <p:cNvSpPr txBox="1"/>
          <p:nvPr/>
        </p:nvSpPr>
        <p:spPr>
          <a:xfrm>
            <a:off x="1696720" y="154987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31B1E-0924-2868-B706-0160E7965708}"/>
              </a:ext>
            </a:extLst>
          </p:cNvPr>
          <p:cNvSpPr txBox="1"/>
          <p:nvPr/>
        </p:nvSpPr>
        <p:spPr>
          <a:xfrm>
            <a:off x="1221921" y="2348066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  <a:endParaRPr lang="en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18BB22-DC62-95B8-0336-02D70A548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316" y="119638"/>
            <a:ext cx="2567691" cy="2555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813065-6650-297A-2404-A8574E1DD550}"/>
              </a:ext>
            </a:extLst>
          </p:cNvPr>
          <p:cNvSpPr txBox="1"/>
          <p:nvPr/>
        </p:nvSpPr>
        <p:spPr>
          <a:xfrm>
            <a:off x="3017507" y="2834442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www.matazim.co.il</a:t>
            </a:r>
            <a:endParaRPr lang="en-US" dirty="0"/>
          </a:p>
          <a:p>
            <a:r>
              <a:rPr lang="en-US" dirty="0"/>
              <a:t>Course: Single Button Game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4FBB8-2DEF-ACE9-5811-4A25AAD157B4}"/>
              </a:ext>
            </a:extLst>
          </p:cNvPr>
          <p:cNvSpPr txBox="1"/>
          <p:nvPr/>
        </p:nvSpPr>
        <p:spPr>
          <a:xfrm>
            <a:off x="3887940" y="6344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23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3E30A-5F4F-F528-6669-1D9AAE92FA09}"/>
              </a:ext>
            </a:extLst>
          </p:cNvPr>
          <p:cNvSpPr txBox="1"/>
          <p:nvPr/>
        </p:nvSpPr>
        <p:spPr>
          <a:xfrm>
            <a:off x="3906990" y="82934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22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1FBD41-DBCA-4707-04BD-09A315557EAB}"/>
              </a:ext>
            </a:extLst>
          </p:cNvPr>
          <p:cNvSpPr txBox="1"/>
          <p:nvPr/>
        </p:nvSpPr>
        <p:spPr>
          <a:xfrm>
            <a:off x="3906990" y="102427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3EA602-43B4-A4F7-64CF-06AD47B05511}"/>
              </a:ext>
            </a:extLst>
          </p:cNvPr>
          <p:cNvSpPr txBox="1"/>
          <p:nvPr/>
        </p:nvSpPr>
        <p:spPr>
          <a:xfrm>
            <a:off x="3906990" y="12821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  <a:endParaRPr lang="en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03868C-CE71-47D0-F678-96C6A8DF39A9}"/>
              </a:ext>
            </a:extLst>
          </p:cNvPr>
          <p:cNvSpPr txBox="1"/>
          <p:nvPr/>
        </p:nvSpPr>
        <p:spPr>
          <a:xfrm>
            <a:off x="4531830" y="156214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</a:t>
            </a:r>
            <a:endParaRPr lang="en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FDEAD2-9C26-F8AA-A99D-F75E6AF59009}"/>
              </a:ext>
            </a:extLst>
          </p:cNvPr>
          <p:cNvSpPr txBox="1"/>
          <p:nvPr/>
        </p:nvSpPr>
        <p:spPr>
          <a:xfrm>
            <a:off x="4057031" y="2360340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  <a:endParaRPr lang="en-IL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ECF14-DC71-146F-2CAF-3DE0D40EA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295" y="119638"/>
            <a:ext cx="2567691" cy="25557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C87DDCD-ECEE-54A9-D610-5AC99B167FAF}"/>
              </a:ext>
            </a:extLst>
          </p:cNvPr>
          <p:cNvSpPr txBox="1"/>
          <p:nvPr/>
        </p:nvSpPr>
        <p:spPr>
          <a:xfrm>
            <a:off x="5880486" y="2834442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www.matazim.co.il</a:t>
            </a:r>
            <a:endParaRPr lang="en-US" dirty="0"/>
          </a:p>
          <a:p>
            <a:r>
              <a:rPr lang="en-US" dirty="0"/>
              <a:t>Course: Single Button Game</a:t>
            </a:r>
            <a:endParaRPr lang="en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6F648D-32A8-32D7-8D1E-E21465F67B3A}"/>
              </a:ext>
            </a:extLst>
          </p:cNvPr>
          <p:cNvSpPr txBox="1"/>
          <p:nvPr/>
        </p:nvSpPr>
        <p:spPr>
          <a:xfrm>
            <a:off x="6750919" y="6344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23</a:t>
            </a:r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F6D17-815B-7219-E8AD-10141D8E3B02}"/>
              </a:ext>
            </a:extLst>
          </p:cNvPr>
          <p:cNvSpPr txBox="1"/>
          <p:nvPr/>
        </p:nvSpPr>
        <p:spPr>
          <a:xfrm>
            <a:off x="6769969" y="82934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22</a:t>
            </a:r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918ADF-2DED-8AAE-BE58-63E202E753F0}"/>
              </a:ext>
            </a:extLst>
          </p:cNvPr>
          <p:cNvSpPr txBox="1"/>
          <p:nvPr/>
        </p:nvSpPr>
        <p:spPr>
          <a:xfrm>
            <a:off x="6769969" y="102427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  <a:endParaRPr lang="en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79B347-21F5-3B73-8E5C-FF4DF6796F73}"/>
              </a:ext>
            </a:extLst>
          </p:cNvPr>
          <p:cNvSpPr txBox="1"/>
          <p:nvPr/>
        </p:nvSpPr>
        <p:spPr>
          <a:xfrm>
            <a:off x="6769969" y="12821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C14F0C-9B07-71E4-33AE-27CF137F658E}"/>
              </a:ext>
            </a:extLst>
          </p:cNvPr>
          <p:cNvSpPr txBox="1"/>
          <p:nvPr/>
        </p:nvSpPr>
        <p:spPr>
          <a:xfrm>
            <a:off x="7394809" y="156214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5A129C-5A5D-01A9-EF97-B5F489825561}"/>
              </a:ext>
            </a:extLst>
          </p:cNvPr>
          <p:cNvSpPr txBox="1"/>
          <p:nvPr/>
        </p:nvSpPr>
        <p:spPr>
          <a:xfrm>
            <a:off x="6920010" y="2360340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  <a:endParaRPr lang="en-IL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9BB6671-0607-AF0A-B522-03BD265F0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274" y="119638"/>
            <a:ext cx="2567691" cy="25557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51F746-D624-8B10-4222-DCDEA2419EB9}"/>
              </a:ext>
            </a:extLst>
          </p:cNvPr>
          <p:cNvSpPr txBox="1"/>
          <p:nvPr/>
        </p:nvSpPr>
        <p:spPr>
          <a:xfrm>
            <a:off x="8743465" y="2834442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www.matazim.co.il</a:t>
            </a:r>
            <a:endParaRPr lang="en-US" dirty="0"/>
          </a:p>
          <a:p>
            <a:r>
              <a:rPr lang="en-US" dirty="0"/>
              <a:t>Course: Single Button Game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C7350D-B33C-E743-3674-5435909F7937}"/>
              </a:ext>
            </a:extLst>
          </p:cNvPr>
          <p:cNvSpPr txBox="1"/>
          <p:nvPr/>
        </p:nvSpPr>
        <p:spPr>
          <a:xfrm>
            <a:off x="9613898" y="6344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23</a:t>
            </a:r>
            <a:endParaRPr lang="en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A4C84E-9D65-FE35-5D0A-1CC29DA892F4}"/>
              </a:ext>
            </a:extLst>
          </p:cNvPr>
          <p:cNvSpPr txBox="1"/>
          <p:nvPr/>
        </p:nvSpPr>
        <p:spPr>
          <a:xfrm>
            <a:off x="9632948" y="82934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22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8DCCD6-649C-7C47-2A56-0976D262520C}"/>
              </a:ext>
            </a:extLst>
          </p:cNvPr>
          <p:cNvSpPr txBox="1"/>
          <p:nvPr/>
        </p:nvSpPr>
        <p:spPr>
          <a:xfrm>
            <a:off x="9632948" y="102427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6210B9-4BE9-905A-1B1E-D72B6B0AF72C}"/>
              </a:ext>
            </a:extLst>
          </p:cNvPr>
          <p:cNvSpPr txBox="1"/>
          <p:nvPr/>
        </p:nvSpPr>
        <p:spPr>
          <a:xfrm>
            <a:off x="9632948" y="12821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  <a:endParaRPr lang="en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F4D679-4D6F-FE8F-CD20-3DB685926B54}"/>
              </a:ext>
            </a:extLst>
          </p:cNvPr>
          <p:cNvSpPr txBox="1"/>
          <p:nvPr/>
        </p:nvSpPr>
        <p:spPr>
          <a:xfrm>
            <a:off x="10257788" y="156214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</a:t>
            </a:r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0F40B7-5A0A-CBC4-7A65-513162089E5E}"/>
              </a:ext>
            </a:extLst>
          </p:cNvPr>
          <p:cNvSpPr txBox="1"/>
          <p:nvPr/>
        </p:nvSpPr>
        <p:spPr>
          <a:xfrm>
            <a:off x="9782989" y="2360340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  <a:endParaRPr lang="en-IL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6F6487C-E292-DDB8-44A9-2F3143DE6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6" y="3468499"/>
            <a:ext cx="2567691" cy="255577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CA79347-D02E-EE34-7BA6-A2B9B06DE7E2}"/>
              </a:ext>
            </a:extLst>
          </p:cNvPr>
          <p:cNvSpPr txBox="1"/>
          <p:nvPr/>
        </p:nvSpPr>
        <p:spPr>
          <a:xfrm>
            <a:off x="182397" y="6183303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www.matazim.co.il</a:t>
            </a:r>
            <a:endParaRPr lang="en-US" dirty="0"/>
          </a:p>
          <a:p>
            <a:r>
              <a:rPr lang="en-US" dirty="0"/>
              <a:t>Course: Single Button Game</a:t>
            </a:r>
            <a:endParaRPr lang="en-I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98E49D-EF3B-D15B-F6BA-D0BA76CAD355}"/>
              </a:ext>
            </a:extLst>
          </p:cNvPr>
          <p:cNvSpPr txBox="1"/>
          <p:nvPr/>
        </p:nvSpPr>
        <p:spPr>
          <a:xfrm>
            <a:off x="1052830" y="398327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23</a:t>
            </a:r>
            <a:endParaRPr lang="en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4E6C86-9DA5-465B-7FE6-F7AFC54F9E69}"/>
              </a:ext>
            </a:extLst>
          </p:cNvPr>
          <p:cNvSpPr txBox="1"/>
          <p:nvPr/>
        </p:nvSpPr>
        <p:spPr>
          <a:xfrm>
            <a:off x="1071880" y="417820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22</a:t>
            </a:r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E7A386-B98F-4487-FE35-5479210745A7}"/>
              </a:ext>
            </a:extLst>
          </p:cNvPr>
          <p:cNvSpPr txBox="1"/>
          <p:nvPr/>
        </p:nvSpPr>
        <p:spPr>
          <a:xfrm>
            <a:off x="1071880" y="437313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  <a:endParaRPr lang="en-I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0E1CC5-A9F5-86D1-0A59-A640563902DA}"/>
              </a:ext>
            </a:extLst>
          </p:cNvPr>
          <p:cNvSpPr txBox="1"/>
          <p:nvPr/>
        </p:nvSpPr>
        <p:spPr>
          <a:xfrm>
            <a:off x="1071880" y="463097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  <a:endParaRPr lang="en-IL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5CCE6D-DD02-DD25-960F-BE05BDA3AE9B}"/>
              </a:ext>
            </a:extLst>
          </p:cNvPr>
          <p:cNvSpPr txBox="1"/>
          <p:nvPr/>
        </p:nvSpPr>
        <p:spPr>
          <a:xfrm>
            <a:off x="1696720" y="491100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</a:t>
            </a:r>
            <a:endParaRPr lang="en-I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9035F7-1B28-C6E4-2ADD-0A04CE4D0718}"/>
              </a:ext>
            </a:extLst>
          </p:cNvPr>
          <p:cNvSpPr txBox="1"/>
          <p:nvPr/>
        </p:nvSpPr>
        <p:spPr>
          <a:xfrm>
            <a:off x="1221921" y="5709201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  <a:endParaRPr lang="en-IL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FC7D717-060A-FD65-5280-E793C4624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316" y="3480773"/>
            <a:ext cx="2567691" cy="255577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A87C70F-F6A7-6CC8-A03B-17B37B48D951}"/>
              </a:ext>
            </a:extLst>
          </p:cNvPr>
          <p:cNvSpPr txBox="1"/>
          <p:nvPr/>
        </p:nvSpPr>
        <p:spPr>
          <a:xfrm>
            <a:off x="3017507" y="6195577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www.matazim.co.il</a:t>
            </a:r>
            <a:endParaRPr lang="en-US" dirty="0"/>
          </a:p>
          <a:p>
            <a:r>
              <a:rPr lang="en-US" dirty="0"/>
              <a:t>Course: Single Button Game</a:t>
            </a:r>
            <a:endParaRPr lang="en-IL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1F3AD9-820E-0587-15CB-A6B01ABE67F3}"/>
              </a:ext>
            </a:extLst>
          </p:cNvPr>
          <p:cNvSpPr txBox="1"/>
          <p:nvPr/>
        </p:nvSpPr>
        <p:spPr>
          <a:xfrm>
            <a:off x="3887940" y="399554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23</a:t>
            </a:r>
            <a:endParaRPr lang="en-IL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522B95-257D-B6EE-7279-4099CFE51978}"/>
              </a:ext>
            </a:extLst>
          </p:cNvPr>
          <p:cNvSpPr txBox="1"/>
          <p:nvPr/>
        </p:nvSpPr>
        <p:spPr>
          <a:xfrm>
            <a:off x="3906990" y="419047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22</a:t>
            </a:r>
            <a:endParaRPr lang="en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9BBBD2-1B52-4783-AC9C-77BE4B6DACB6}"/>
              </a:ext>
            </a:extLst>
          </p:cNvPr>
          <p:cNvSpPr txBox="1"/>
          <p:nvPr/>
        </p:nvSpPr>
        <p:spPr>
          <a:xfrm>
            <a:off x="3906990" y="438540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  <a:endParaRPr lang="en-IL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3705C5-2663-E820-2A4F-137EFF52EB1E}"/>
              </a:ext>
            </a:extLst>
          </p:cNvPr>
          <p:cNvSpPr txBox="1"/>
          <p:nvPr/>
        </p:nvSpPr>
        <p:spPr>
          <a:xfrm>
            <a:off x="3906990" y="464324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  <a:endParaRPr lang="en-IL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C836C8-FC67-4E0E-F1A5-5E5D0AA41C90}"/>
              </a:ext>
            </a:extLst>
          </p:cNvPr>
          <p:cNvSpPr txBox="1"/>
          <p:nvPr/>
        </p:nvSpPr>
        <p:spPr>
          <a:xfrm>
            <a:off x="4531830" y="492328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</a:t>
            </a:r>
            <a:endParaRPr lang="en-IL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EC909E-8432-78D3-373A-9A3FC2DDE9C0}"/>
              </a:ext>
            </a:extLst>
          </p:cNvPr>
          <p:cNvSpPr txBox="1"/>
          <p:nvPr/>
        </p:nvSpPr>
        <p:spPr>
          <a:xfrm>
            <a:off x="4057031" y="572147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  <a:endParaRPr lang="en-IL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8EB12F8-D237-0042-717C-88D8E7C88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295" y="3480773"/>
            <a:ext cx="2567691" cy="255577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A58E9E8-421C-9D7F-E34E-2C169818D3C4}"/>
              </a:ext>
            </a:extLst>
          </p:cNvPr>
          <p:cNvSpPr txBox="1"/>
          <p:nvPr/>
        </p:nvSpPr>
        <p:spPr>
          <a:xfrm>
            <a:off x="5880486" y="6195577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www.matazim.co.il</a:t>
            </a:r>
            <a:endParaRPr lang="en-US" dirty="0"/>
          </a:p>
          <a:p>
            <a:r>
              <a:rPr lang="en-US" dirty="0"/>
              <a:t>Course: Single Button Game</a:t>
            </a:r>
            <a:endParaRPr lang="en-IL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F7949D-A0B2-ECBA-AB73-649678380F24}"/>
              </a:ext>
            </a:extLst>
          </p:cNvPr>
          <p:cNvSpPr txBox="1"/>
          <p:nvPr/>
        </p:nvSpPr>
        <p:spPr>
          <a:xfrm>
            <a:off x="6750919" y="399554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23</a:t>
            </a:r>
            <a:endParaRPr lang="en-I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428404-97DF-CFE9-A7D1-BC0B3E41DAD4}"/>
              </a:ext>
            </a:extLst>
          </p:cNvPr>
          <p:cNvSpPr txBox="1"/>
          <p:nvPr/>
        </p:nvSpPr>
        <p:spPr>
          <a:xfrm>
            <a:off x="6769969" y="419047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22</a:t>
            </a:r>
            <a:endParaRPr lang="en-IL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5F8E6E-8EBE-06F7-84A7-FA3EBE92281F}"/>
              </a:ext>
            </a:extLst>
          </p:cNvPr>
          <p:cNvSpPr txBox="1"/>
          <p:nvPr/>
        </p:nvSpPr>
        <p:spPr>
          <a:xfrm>
            <a:off x="6769969" y="438540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  <a:endParaRPr lang="en-I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1476D6-91A4-BB77-6C7B-4B92EA66FCCE}"/>
              </a:ext>
            </a:extLst>
          </p:cNvPr>
          <p:cNvSpPr txBox="1"/>
          <p:nvPr/>
        </p:nvSpPr>
        <p:spPr>
          <a:xfrm>
            <a:off x="6769969" y="464324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  <a:endParaRPr lang="en-I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F8B5EE-F6F2-FFD6-56D5-3086DE497A4F}"/>
              </a:ext>
            </a:extLst>
          </p:cNvPr>
          <p:cNvSpPr txBox="1"/>
          <p:nvPr/>
        </p:nvSpPr>
        <p:spPr>
          <a:xfrm>
            <a:off x="7394809" y="492328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</a:t>
            </a:r>
            <a:endParaRPr lang="en-IL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7FE40E-1F78-ECF5-21B8-9B7C944F97D9}"/>
              </a:ext>
            </a:extLst>
          </p:cNvPr>
          <p:cNvSpPr txBox="1"/>
          <p:nvPr/>
        </p:nvSpPr>
        <p:spPr>
          <a:xfrm>
            <a:off x="6920010" y="572147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  <a:endParaRPr lang="en-IL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F66D1D7-3F4D-DF6B-A003-5D5D2BEC9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274" y="3480773"/>
            <a:ext cx="2567691" cy="25557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3D5A3B7-7EC4-B6A6-CC36-864B89B5F192}"/>
              </a:ext>
            </a:extLst>
          </p:cNvPr>
          <p:cNvSpPr txBox="1"/>
          <p:nvPr/>
        </p:nvSpPr>
        <p:spPr>
          <a:xfrm>
            <a:off x="8743465" y="6195577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www.matazim.co.il</a:t>
            </a:r>
            <a:endParaRPr lang="en-US" dirty="0"/>
          </a:p>
          <a:p>
            <a:r>
              <a:rPr lang="en-US" dirty="0"/>
              <a:t>Course: Single Button Game</a:t>
            </a:r>
            <a:endParaRPr lang="en-IL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CB7810-3766-381E-7A39-DBF92B6C98CF}"/>
              </a:ext>
            </a:extLst>
          </p:cNvPr>
          <p:cNvSpPr txBox="1"/>
          <p:nvPr/>
        </p:nvSpPr>
        <p:spPr>
          <a:xfrm>
            <a:off x="9613898" y="399554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23</a:t>
            </a:r>
            <a:endParaRPr lang="en-IL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1B79C7-35F4-D9C1-AE0E-160B1FD477E8}"/>
              </a:ext>
            </a:extLst>
          </p:cNvPr>
          <p:cNvSpPr txBox="1"/>
          <p:nvPr/>
        </p:nvSpPr>
        <p:spPr>
          <a:xfrm>
            <a:off x="9632948" y="419047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22</a:t>
            </a:r>
            <a:endParaRPr lang="en-IL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E1354BE-A1E4-036B-5098-9135EEFCC8DD}"/>
              </a:ext>
            </a:extLst>
          </p:cNvPr>
          <p:cNvSpPr txBox="1"/>
          <p:nvPr/>
        </p:nvSpPr>
        <p:spPr>
          <a:xfrm>
            <a:off x="9632948" y="438540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  <a:endParaRPr lang="en-IL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171360-82F5-B9AF-675C-0110B74DEB9B}"/>
              </a:ext>
            </a:extLst>
          </p:cNvPr>
          <p:cNvSpPr txBox="1"/>
          <p:nvPr/>
        </p:nvSpPr>
        <p:spPr>
          <a:xfrm>
            <a:off x="9632948" y="464324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  <a:endParaRPr lang="en-IL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285B55-E3F3-1ADB-8F40-31A4CE0F9091}"/>
              </a:ext>
            </a:extLst>
          </p:cNvPr>
          <p:cNvSpPr txBox="1"/>
          <p:nvPr/>
        </p:nvSpPr>
        <p:spPr>
          <a:xfrm>
            <a:off x="10257788" y="492328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</a:t>
            </a:r>
            <a:endParaRPr lang="en-IL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5A3127-6ABD-35B0-22E7-C8C287EDCCDE}"/>
              </a:ext>
            </a:extLst>
          </p:cNvPr>
          <p:cNvSpPr txBox="1"/>
          <p:nvPr/>
        </p:nvSpPr>
        <p:spPr>
          <a:xfrm>
            <a:off x="9782989" y="572147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7204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5637C84E-C1BB-AA75-4F6B-7CF3F916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714" y="3628573"/>
            <a:ext cx="3934374" cy="3229426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EAAFF6DD-0086-88AF-3036-4948A8C86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447" y="4015096"/>
            <a:ext cx="1655065" cy="18095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EACC8C-DDC7-4F97-D4C6-32654CE9F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457" y="316057"/>
            <a:ext cx="6354062" cy="2476846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7599F60-1F07-18B2-0995-C45181067753}"/>
              </a:ext>
            </a:extLst>
          </p:cNvPr>
          <p:cNvCxnSpPr>
            <a:cxnSpLocks/>
          </p:cNvCxnSpPr>
          <p:nvPr/>
        </p:nvCxnSpPr>
        <p:spPr>
          <a:xfrm>
            <a:off x="9628632" y="2706624"/>
            <a:ext cx="0" cy="753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D231B1A-69DD-B9BF-FE6F-7A13D04C3025}"/>
              </a:ext>
            </a:extLst>
          </p:cNvPr>
          <p:cNvSpPr txBox="1"/>
          <p:nvPr/>
        </p:nvSpPr>
        <p:spPr>
          <a:xfrm>
            <a:off x="9628632" y="270662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  <a:endParaRPr lang="en-IL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0E707A2-4B3F-9C64-C803-E1A401BAB84B}"/>
              </a:ext>
            </a:extLst>
          </p:cNvPr>
          <p:cNvCxnSpPr>
            <a:cxnSpLocks/>
          </p:cNvCxnSpPr>
          <p:nvPr/>
        </p:nvCxnSpPr>
        <p:spPr>
          <a:xfrm>
            <a:off x="6949440" y="3429000"/>
            <a:ext cx="0" cy="5687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970B4F-EF96-8940-2E36-330B99A14543}"/>
              </a:ext>
            </a:extLst>
          </p:cNvPr>
          <p:cNvCxnSpPr>
            <a:cxnSpLocks/>
          </p:cNvCxnSpPr>
          <p:nvPr/>
        </p:nvCxnSpPr>
        <p:spPr>
          <a:xfrm flipH="1">
            <a:off x="6958584" y="3460004"/>
            <a:ext cx="26700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BBF192B-1991-A15D-06DF-8B4B5D02841D}"/>
              </a:ext>
            </a:extLst>
          </p:cNvPr>
          <p:cNvCxnSpPr>
            <a:cxnSpLocks/>
          </p:cNvCxnSpPr>
          <p:nvPr/>
        </p:nvCxnSpPr>
        <p:spPr>
          <a:xfrm>
            <a:off x="7232904" y="3259836"/>
            <a:ext cx="0" cy="7378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2626D6F-EF9A-7CEF-E2D1-FC7FD1F6BCE3}"/>
              </a:ext>
            </a:extLst>
          </p:cNvPr>
          <p:cNvCxnSpPr>
            <a:cxnSpLocks/>
          </p:cNvCxnSpPr>
          <p:nvPr/>
        </p:nvCxnSpPr>
        <p:spPr>
          <a:xfrm flipH="1">
            <a:off x="7232904" y="3259836"/>
            <a:ext cx="33375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050B27A-B820-FD8A-2DE8-70C8ACFFA062}"/>
              </a:ext>
            </a:extLst>
          </p:cNvPr>
          <p:cNvCxnSpPr>
            <a:cxnSpLocks/>
          </p:cNvCxnSpPr>
          <p:nvPr/>
        </p:nvCxnSpPr>
        <p:spPr>
          <a:xfrm>
            <a:off x="10570464" y="429768"/>
            <a:ext cx="0" cy="28300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46460B9-E657-281B-5519-176D65D3A752}"/>
              </a:ext>
            </a:extLst>
          </p:cNvPr>
          <p:cNvCxnSpPr>
            <a:cxnSpLocks/>
          </p:cNvCxnSpPr>
          <p:nvPr/>
        </p:nvCxnSpPr>
        <p:spPr>
          <a:xfrm flipH="1">
            <a:off x="9748519" y="406908"/>
            <a:ext cx="821945" cy="228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FFA7AD7-8641-97C3-738D-73E4AFD79DE5}"/>
              </a:ext>
            </a:extLst>
          </p:cNvPr>
          <p:cNvSpPr txBox="1"/>
          <p:nvPr/>
        </p:nvSpPr>
        <p:spPr>
          <a:xfrm>
            <a:off x="9748518" y="4069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3.3V</a:t>
            </a:r>
            <a:endParaRPr lang="en-IL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A39D2AC-9CBA-B389-7D47-3C4F33D06B67}"/>
              </a:ext>
            </a:extLst>
          </p:cNvPr>
          <p:cNvCxnSpPr/>
          <p:nvPr/>
        </p:nvCxnSpPr>
        <p:spPr>
          <a:xfrm flipV="1">
            <a:off x="7534656" y="3075956"/>
            <a:ext cx="0" cy="8011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C92079D-F20A-8AD6-E369-A9B358C3E086}"/>
              </a:ext>
            </a:extLst>
          </p:cNvPr>
          <p:cNvCxnSpPr>
            <a:cxnSpLocks/>
          </p:cNvCxnSpPr>
          <p:nvPr/>
        </p:nvCxnSpPr>
        <p:spPr>
          <a:xfrm flipV="1">
            <a:off x="9189720" y="2627900"/>
            <a:ext cx="0" cy="44805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EA5ABB9-56F7-7961-7038-D2AB57D65C95}"/>
              </a:ext>
            </a:extLst>
          </p:cNvPr>
          <p:cNvCxnSpPr>
            <a:cxnSpLocks/>
          </p:cNvCxnSpPr>
          <p:nvPr/>
        </p:nvCxnSpPr>
        <p:spPr>
          <a:xfrm>
            <a:off x="7534656" y="3075956"/>
            <a:ext cx="165506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B2B7A8B-2227-3825-4DE3-BA691B0551D3}"/>
              </a:ext>
            </a:extLst>
          </p:cNvPr>
          <p:cNvSpPr txBox="1"/>
          <p:nvPr/>
        </p:nvSpPr>
        <p:spPr>
          <a:xfrm>
            <a:off x="8875033" y="26763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  <a:endParaRPr lang="en-IL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CED0E12-4595-C82A-6F8A-7903B8A19E6C}"/>
              </a:ext>
            </a:extLst>
          </p:cNvPr>
          <p:cNvCxnSpPr>
            <a:cxnSpLocks/>
          </p:cNvCxnSpPr>
          <p:nvPr/>
        </p:nvCxnSpPr>
        <p:spPr>
          <a:xfrm flipV="1">
            <a:off x="7763256" y="2961472"/>
            <a:ext cx="0" cy="8990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3BCB807-47E2-F630-0C5B-2FD61C0C0D85}"/>
              </a:ext>
            </a:extLst>
          </p:cNvPr>
          <p:cNvCxnSpPr>
            <a:cxnSpLocks/>
          </p:cNvCxnSpPr>
          <p:nvPr/>
        </p:nvCxnSpPr>
        <p:spPr>
          <a:xfrm flipV="1">
            <a:off x="8558784" y="2648380"/>
            <a:ext cx="0" cy="3130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076ADE-02B5-541A-FDD3-0F5B74DC26B0}"/>
              </a:ext>
            </a:extLst>
          </p:cNvPr>
          <p:cNvCxnSpPr>
            <a:cxnSpLocks/>
          </p:cNvCxnSpPr>
          <p:nvPr/>
        </p:nvCxnSpPr>
        <p:spPr>
          <a:xfrm>
            <a:off x="7763256" y="2961472"/>
            <a:ext cx="795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5BDA04-DF61-8FE5-DA8A-B5793DAB9C66}"/>
              </a:ext>
            </a:extLst>
          </p:cNvPr>
          <p:cNvSpPr txBox="1"/>
          <p:nvPr/>
        </p:nvSpPr>
        <p:spPr>
          <a:xfrm>
            <a:off x="8211088" y="26703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en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B7D75D-9387-2EA8-A520-8393176603F2}"/>
              </a:ext>
            </a:extLst>
          </p:cNvPr>
          <p:cNvSpPr txBox="1"/>
          <p:nvPr/>
        </p:nvSpPr>
        <p:spPr>
          <a:xfrm>
            <a:off x="9947358" y="5174135"/>
            <a:ext cx="42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  <a:endParaRPr lang="en-IL" sz="320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BFBABF1-7C19-6DAD-2841-05950CB885EF}"/>
              </a:ext>
            </a:extLst>
          </p:cNvPr>
          <p:cNvCxnSpPr/>
          <p:nvPr/>
        </p:nvCxnSpPr>
        <p:spPr>
          <a:xfrm flipH="1">
            <a:off x="9848088" y="5824688"/>
            <a:ext cx="52353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9FCF1D8-7ABC-4FC5-4AD9-DD0054745241}"/>
              </a:ext>
            </a:extLst>
          </p:cNvPr>
          <p:cNvCxnSpPr>
            <a:cxnSpLocks/>
          </p:cNvCxnSpPr>
          <p:nvPr/>
        </p:nvCxnSpPr>
        <p:spPr>
          <a:xfrm flipH="1">
            <a:off x="9381744" y="4015096"/>
            <a:ext cx="43552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49D553-33F1-B2E4-2262-EDF2C14BF0D3}"/>
              </a:ext>
            </a:extLst>
          </p:cNvPr>
          <p:cNvCxnSpPr>
            <a:cxnSpLocks/>
          </p:cNvCxnSpPr>
          <p:nvPr/>
        </p:nvCxnSpPr>
        <p:spPr>
          <a:xfrm>
            <a:off x="9817273" y="5824688"/>
            <a:ext cx="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85F4628-B81B-DF81-BB3D-679238885D63}"/>
              </a:ext>
            </a:extLst>
          </p:cNvPr>
          <p:cNvCxnSpPr>
            <a:cxnSpLocks/>
          </p:cNvCxnSpPr>
          <p:nvPr/>
        </p:nvCxnSpPr>
        <p:spPr>
          <a:xfrm flipV="1">
            <a:off x="9848088" y="3997714"/>
            <a:ext cx="0" cy="18269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82F61DF-EF3A-3156-8E70-686C49D48C76}"/>
              </a:ext>
            </a:extLst>
          </p:cNvPr>
          <p:cNvCxnSpPr>
            <a:cxnSpLocks/>
          </p:cNvCxnSpPr>
          <p:nvPr/>
        </p:nvCxnSpPr>
        <p:spPr>
          <a:xfrm flipV="1">
            <a:off x="9381744" y="2627900"/>
            <a:ext cx="0" cy="138719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E07BA58-99A4-BAC2-D4E4-68CD5563B5B3}"/>
              </a:ext>
            </a:extLst>
          </p:cNvPr>
          <p:cNvSpPr txBox="1"/>
          <p:nvPr/>
        </p:nvSpPr>
        <p:spPr>
          <a:xfrm>
            <a:off x="9275650" y="27127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  <a:endParaRPr lang="en-IL" dirty="0"/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13F80E4A-6B07-C6D5-F2E2-CB70D0802BE3}"/>
              </a:ext>
            </a:extLst>
          </p:cNvPr>
          <p:cNvCxnSpPr>
            <a:cxnSpLocks/>
          </p:cNvCxnSpPr>
          <p:nvPr/>
        </p:nvCxnSpPr>
        <p:spPr>
          <a:xfrm flipH="1">
            <a:off x="11292840" y="5758910"/>
            <a:ext cx="6126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5D18AE22-C53D-7A47-12D1-B6B813FA679E}"/>
              </a:ext>
            </a:extLst>
          </p:cNvPr>
          <p:cNvCxnSpPr>
            <a:cxnSpLocks/>
          </p:cNvCxnSpPr>
          <p:nvPr/>
        </p:nvCxnSpPr>
        <p:spPr>
          <a:xfrm flipH="1" flipV="1">
            <a:off x="9638270" y="3456408"/>
            <a:ext cx="2267218" cy="20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A5E730A2-1FBD-A87F-A002-7DB6D365FC0A}"/>
              </a:ext>
            </a:extLst>
          </p:cNvPr>
          <p:cNvCxnSpPr>
            <a:cxnSpLocks/>
          </p:cNvCxnSpPr>
          <p:nvPr/>
        </p:nvCxnSpPr>
        <p:spPr>
          <a:xfrm>
            <a:off x="11905488" y="3476506"/>
            <a:ext cx="0" cy="2282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77B39D03-501F-AB9D-F458-30422715D4BD}"/>
              </a:ext>
            </a:extLst>
          </p:cNvPr>
          <p:cNvSpPr txBox="1"/>
          <p:nvPr/>
        </p:nvSpPr>
        <p:spPr>
          <a:xfrm>
            <a:off x="11278383" y="575945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  <a:endParaRPr lang="en-IL" dirty="0"/>
          </a:p>
        </p:txBody>
      </p:sp>
      <p:pic>
        <p:nvPicPr>
          <p:cNvPr id="1036" name="Picture 1035">
            <a:extLst>
              <a:ext uri="{FF2B5EF4-FFF2-40B4-BE49-F238E27FC236}">
                <a16:creationId xmlns:a16="http://schemas.microsoft.com/office/drawing/2014/main" id="{E0E2A7C5-2744-C55C-C71C-FCE0BDA7F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303" y="3321498"/>
            <a:ext cx="1552792" cy="1886213"/>
          </a:xfrm>
          <a:prstGeom prst="rect">
            <a:avLst/>
          </a:prstGeom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2F5825E8-4B48-53D9-7528-8FC5D9A68328}"/>
              </a:ext>
            </a:extLst>
          </p:cNvPr>
          <p:cNvCxnSpPr>
            <a:cxnSpLocks/>
          </p:cNvCxnSpPr>
          <p:nvPr/>
        </p:nvCxnSpPr>
        <p:spPr>
          <a:xfrm flipH="1">
            <a:off x="4032504" y="3451741"/>
            <a:ext cx="2916936" cy="46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536157A-0A2E-DAD5-2A38-307AAC5A64A4}"/>
              </a:ext>
            </a:extLst>
          </p:cNvPr>
          <p:cNvSpPr txBox="1"/>
          <p:nvPr/>
        </p:nvSpPr>
        <p:spPr>
          <a:xfrm>
            <a:off x="4196602" y="310777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  <a:endParaRPr lang="en-IL" dirty="0"/>
          </a:p>
        </p:txBody>
      </p: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1897E52C-F6A2-FE2D-5845-FE9BBCEFFF3A}"/>
              </a:ext>
            </a:extLst>
          </p:cNvPr>
          <p:cNvCxnSpPr>
            <a:cxnSpLocks/>
          </p:cNvCxnSpPr>
          <p:nvPr/>
        </p:nvCxnSpPr>
        <p:spPr>
          <a:xfrm flipH="1">
            <a:off x="3465576" y="3007691"/>
            <a:ext cx="355701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A080CFA0-1126-C967-20A4-D909010BC855}"/>
              </a:ext>
            </a:extLst>
          </p:cNvPr>
          <p:cNvCxnSpPr>
            <a:cxnSpLocks/>
          </p:cNvCxnSpPr>
          <p:nvPr/>
        </p:nvCxnSpPr>
        <p:spPr>
          <a:xfrm>
            <a:off x="3465576" y="3007691"/>
            <a:ext cx="0" cy="4213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6F5CEEA7-5A94-1AA0-CFF6-EEBFE03C3811}"/>
              </a:ext>
            </a:extLst>
          </p:cNvPr>
          <p:cNvCxnSpPr>
            <a:cxnSpLocks/>
          </p:cNvCxnSpPr>
          <p:nvPr/>
        </p:nvCxnSpPr>
        <p:spPr>
          <a:xfrm>
            <a:off x="7022592" y="2686461"/>
            <a:ext cx="0" cy="353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79256173-FADE-3D78-4B70-010D7741DD1E}"/>
              </a:ext>
            </a:extLst>
          </p:cNvPr>
          <p:cNvSpPr txBox="1"/>
          <p:nvPr/>
        </p:nvSpPr>
        <p:spPr>
          <a:xfrm>
            <a:off x="6765824" y="2706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L" dirty="0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57903C4B-C829-6FBB-125F-7747F021E2AD}"/>
              </a:ext>
            </a:extLst>
          </p:cNvPr>
          <p:cNvSpPr txBox="1"/>
          <p:nvPr/>
        </p:nvSpPr>
        <p:spPr>
          <a:xfrm>
            <a:off x="870564" y="406908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לסרטון הרכבה:</a:t>
            </a:r>
            <a:endParaRPr lang="en-IL" dirty="0"/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D6B38A4B-5FD1-4F46-C09E-302B0DEE01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796" y="776239"/>
            <a:ext cx="1556620" cy="1477324"/>
          </a:xfrm>
          <a:prstGeom prst="rect">
            <a:avLst/>
          </a:prstGeom>
        </p:spPr>
      </p:pic>
      <p:sp>
        <p:nvSpPr>
          <p:cNvPr id="1051" name="TextBox 1050">
            <a:extLst>
              <a:ext uri="{FF2B5EF4-FFF2-40B4-BE49-F238E27FC236}">
                <a16:creationId xmlns:a16="http://schemas.microsoft.com/office/drawing/2014/main" id="{C5748FA7-E16F-866C-EEDF-31BFD6548B79}"/>
              </a:ext>
            </a:extLst>
          </p:cNvPr>
          <p:cNvSpPr txBox="1"/>
          <p:nvPr/>
        </p:nvSpPr>
        <p:spPr>
          <a:xfrm>
            <a:off x="672089" y="2429625"/>
            <a:ext cx="1688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b="1" dirty="0"/>
              <a:t>לקורס תכנות </a:t>
            </a:r>
            <a:br>
              <a:rPr lang="en-US" b="1" dirty="0"/>
            </a:br>
            <a:r>
              <a:rPr lang="he-IL" b="1" dirty="0"/>
              <a:t>משחק בעצמכם:</a:t>
            </a:r>
            <a:endParaRPr lang="en-US" b="1" dirty="0"/>
          </a:p>
        </p:txBody>
      </p: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54ED914C-87FC-786B-A4B8-C341CA5A4BBD}"/>
              </a:ext>
            </a:extLst>
          </p:cNvPr>
          <p:cNvCxnSpPr/>
          <p:nvPr/>
        </p:nvCxnSpPr>
        <p:spPr>
          <a:xfrm>
            <a:off x="2916936" y="316057"/>
            <a:ext cx="0" cy="631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EC979483-6FE9-1DC0-CA93-AA0F79699A3D}"/>
              </a:ext>
            </a:extLst>
          </p:cNvPr>
          <p:cNvCxnSpPr/>
          <p:nvPr/>
        </p:nvCxnSpPr>
        <p:spPr>
          <a:xfrm>
            <a:off x="295580" y="2355426"/>
            <a:ext cx="2484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qr code in a envelope&#10;&#10;Description automatically generated">
            <a:extLst>
              <a:ext uri="{FF2B5EF4-FFF2-40B4-BE49-F238E27FC236}">
                <a16:creationId xmlns:a16="http://schemas.microsoft.com/office/drawing/2014/main" id="{1F2EB419-54F2-0865-C2BE-9EBB704D2A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5" y="3039695"/>
            <a:ext cx="2665150" cy="2665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09E38C-C308-2BCA-3E3B-CE457CC3B54C}"/>
              </a:ext>
            </a:extLst>
          </p:cNvPr>
          <p:cNvSpPr txBox="1"/>
          <p:nvPr/>
        </p:nvSpPr>
        <p:spPr>
          <a:xfrm>
            <a:off x="256030" y="5066412"/>
            <a:ext cx="28793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2000" b="1" dirty="0"/>
              <a:t>https://bit.ly/3H1GU7C</a:t>
            </a:r>
          </a:p>
        </p:txBody>
      </p:sp>
    </p:spTree>
    <p:extLst>
      <p:ext uri="{BB962C8B-B14F-4D97-AF65-F5344CB8AC3E}">
        <p14:creationId xmlns:p14="http://schemas.microsoft.com/office/powerpoint/2010/main" val="155759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85FE-1DB4-008B-749C-E328B062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B2A38B-09D0-3F75-71F6-10C4FC0DF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716" y="365125"/>
            <a:ext cx="7443612" cy="74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9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B4AD-8EA5-35BD-85E5-2C411F7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ESP32</a:t>
            </a:r>
            <a:endParaRPr lang="en-I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798888B-80FB-4945-7FF7-D046E999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0" y="1690688"/>
            <a:ext cx="6287516" cy="388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51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E596-F0A6-10D2-80DE-87BBC9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  <a:endParaRPr lang="en-IL" dirty="0"/>
          </a:p>
        </p:txBody>
      </p:sp>
      <p:pic>
        <p:nvPicPr>
          <p:cNvPr id="1026" name="Picture 4">
            <a:extLst>
              <a:ext uri="{FF2B5EF4-FFF2-40B4-BE49-F238E27FC236}">
                <a16:creationId xmlns:a16="http://schemas.microsoft.com/office/drawing/2014/main" id="{38B54413-2062-1E0B-6725-7155FCF59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6" y="595060"/>
            <a:ext cx="5253440" cy="522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EF53CB-5183-9181-657F-C8F2B7750F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404"/>
          <a:stretch/>
        </p:blipFill>
        <p:spPr>
          <a:xfrm>
            <a:off x="6976581" y="701283"/>
            <a:ext cx="4602098" cy="161704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9B9FE4-CB3F-EABE-50B4-C4C4035AF2C3}"/>
              </a:ext>
            </a:extLst>
          </p:cNvPr>
          <p:cNvCxnSpPr>
            <a:cxnSpLocks/>
          </p:cNvCxnSpPr>
          <p:nvPr/>
        </p:nvCxnSpPr>
        <p:spPr>
          <a:xfrm>
            <a:off x="5751576" y="1266635"/>
            <a:ext cx="2295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4CF622-CB1D-BD8C-A79B-7A74C6DB24ED}"/>
              </a:ext>
            </a:extLst>
          </p:cNvPr>
          <p:cNvSpPr txBox="1"/>
          <p:nvPr/>
        </p:nvSpPr>
        <p:spPr>
          <a:xfrm>
            <a:off x="5312664" y="1266635"/>
            <a:ext cx="16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 connection</a:t>
            </a:r>
            <a:endParaRPr lang="en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3E88C8-6064-AD34-FB82-4C5E9FDCFF4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459773" y="1504379"/>
            <a:ext cx="1714963" cy="52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E7D316-FDAF-58B0-9ADF-58AA9B0C91D0}"/>
              </a:ext>
            </a:extLst>
          </p:cNvPr>
          <p:cNvSpPr txBox="1"/>
          <p:nvPr/>
        </p:nvSpPr>
        <p:spPr>
          <a:xfrm>
            <a:off x="6144622" y="202544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Boot</a:t>
            </a:r>
            <a:endParaRPr lang="en-I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6A00C4-9675-AEB9-83F7-96469CDC58EC}"/>
              </a:ext>
            </a:extLst>
          </p:cNvPr>
          <p:cNvCxnSpPr>
            <a:cxnSpLocks/>
          </p:cNvCxnSpPr>
          <p:nvPr/>
        </p:nvCxnSpPr>
        <p:spPr>
          <a:xfrm>
            <a:off x="5343307" y="126077"/>
            <a:ext cx="4358477" cy="45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EC0A5E-A74E-1E6B-4A42-DE18A1428DE2}"/>
              </a:ext>
            </a:extLst>
          </p:cNvPr>
          <p:cNvSpPr txBox="1"/>
          <p:nvPr/>
        </p:nvSpPr>
        <p:spPr>
          <a:xfrm>
            <a:off x="5309650" y="211745"/>
            <a:ext cx="11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Pin</a:t>
            </a:r>
            <a:endParaRPr lang="en-IL" dirty="0"/>
          </a:p>
        </p:txBody>
      </p:sp>
      <p:pic>
        <p:nvPicPr>
          <p:cNvPr id="13" name="Picture 12">
            <a:hlinkClick r:id="rId4"/>
            <a:extLst>
              <a:ext uri="{FF2B5EF4-FFF2-40B4-BE49-F238E27FC236}">
                <a16:creationId xmlns:a16="http://schemas.microsoft.com/office/drawing/2014/main" id="{3478660F-6F14-C8CD-B256-6423ACB56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458" y="3121423"/>
            <a:ext cx="5092133" cy="341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1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  <a:p>
            <a:pPr marL="514350" indent="-514350">
              <a:buAutoNum type="arabicPeriod"/>
            </a:pPr>
            <a:r>
              <a:rPr lang="en-US" dirty="0"/>
              <a:t>Python</a:t>
            </a:r>
          </a:p>
          <a:p>
            <a:pPr marL="514350" indent="-514350">
              <a:buAutoNum type="arabicPeriod"/>
            </a:pPr>
            <a:r>
              <a:rPr lang="en-US" dirty="0" err="1"/>
              <a:t>Thonny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Load Micro Python</a:t>
            </a:r>
          </a:p>
          <a:p>
            <a:pPr marL="514350" indent="-514350">
              <a:buAutoNum type="arabicPeriod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514350" indent="-514350">
              <a:buAutoNum type="arabicPeriod"/>
            </a:pPr>
            <a:r>
              <a:rPr lang="en-US" dirty="0"/>
              <a:t>Let’s Rock!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9562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dirty="0"/>
              <a:t>https://github.com/avisalmon/single_button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328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</p:txBody>
      </p:sp>
    </p:spTree>
    <p:extLst>
      <p:ext uri="{BB962C8B-B14F-4D97-AF65-F5344CB8AC3E}">
        <p14:creationId xmlns:p14="http://schemas.microsoft.com/office/powerpoint/2010/main" val="240177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  <a:p>
            <a:pPr marL="514350" indent="-514350">
              <a:buAutoNum type="arabicPeriod"/>
            </a:pPr>
            <a:r>
              <a:rPr lang="en-US" dirty="0"/>
              <a:t>Python</a:t>
            </a:r>
          </a:p>
          <a:p>
            <a:pPr marL="457200" lvl="1" indent="0">
              <a:buNone/>
            </a:pPr>
            <a:r>
              <a:rPr lang="en-US" dirty="0"/>
              <a:t>python.org</a:t>
            </a:r>
          </a:p>
        </p:txBody>
      </p:sp>
    </p:spTree>
    <p:extLst>
      <p:ext uri="{BB962C8B-B14F-4D97-AF65-F5344CB8AC3E}">
        <p14:creationId xmlns:p14="http://schemas.microsoft.com/office/powerpoint/2010/main" val="390515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  <a:p>
            <a:pPr marL="514350" indent="-514350">
              <a:buAutoNum type="arabicPeriod"/>
            </a:pPr>
            <a:r>
              <a:rPr lang="en-US" dirty="0"/>
              <a:t>Python</a:t>
            </a:r>
          </a:p>
          <a:p>
            <a:pPr marL="514350" indent="-514350">
              <a:buAutoNum type="arabicPeriod"/>
            </a:pPr>
            <a:r>
              <a:rPr lang="en-US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44547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  <a:p>
            <a:pPr marL="514350" indent="-514350">
              <a:buAutoNum type="arabicPeriod"/>
            </a:pPr>
            <a:r>
              <a:rPr lang="en-US" dirty="0"/>
              <a:t>Python</a:t>
            </a:r>
          </a:p>
          <a:p>
            <a:pPr marL="514350" indent="-514350">
              <a:buAutoNum type="arabicPeriod"/>
            </a:pPr>
            <a:r>
              <a:rPr lang="en-US" dirty="0" err="1"/>
              <a:t>Thonny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Load Micro Python</a:t>
            </a:r>
          </a:p>
        </p:txBody>
      </p:sp>
    </p:spTree>
    <p:extLst>
      <p:ext uri="{BB962C8B-B14F-4D97-AF65-F5344CB8AC3E}">
        <p14:creationId xmlns:p14="http://schemas.microsoft.com/office/powerpoint/2010/main" val="305119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3323</TotalTime>
  <Words>588</Words>
  <Application>Microsoft Office PowerPoint</Application>
  <PresentationFormat>Widescreen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ESP32 Micro Python</vt:lpstr>
      <vt:lpstr>ESP32</vt:lpstr>
      <vt:lpstr>Our project</vt:lpstr>
      <vt:lpstr>What need to be done to start.</vt:lpstr>
      <vt:lpstr>What need to be done to start.</vt:lpstr>
      <vt:lpstr>What need to be done to start.</vt:lpstr>
      <vt:lpstr>What need to be done to start.</vt:lpstr>
      <vt:lpstr>What need to be done to start.</vt:lpstr>
      <vt:lpstr>What need to be done to start.</vt:lpstr>
      <vt:lpstr>What need to be done to start.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 Micro Python</dc:title>
  <dc:creator>Salmon, Avi</dc:creator>
  <cp:lastModifiedBy>Salmon, Avi</cp:lastModifiedBy>
  <cp:revision>16</cp:revision>
  <dcterms:created xsi:type="dcterms:W3CDTF">2023-09-09T10:38:20Z</dcterms:created>
  <dcterms:modified xsi:type="dcterms:W3CDTF">2024-01-02T12:04:40Z</dcterms:modified>
</cp:coreProperties>
</file>