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71" r:id="rId6"/>
    <p:sldId id="259" r:id="rId7"/>
    <p:sldId id="266" r:id="rId8"/>
    <p:sldId id="270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8ED-A8EA-6F63-F981-377E78D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AD7F-7BBE-A86C-3F6D-B7720D61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0DE-D68D-DC88-256A-22277BD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A14-7973-49B4-D209-68DF33ED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0987-2F43-DFF3-B25C-3A2281C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F0EA-644A-F013-D874-A0CD38B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08-5E1F-59D6-A385-C0BFD398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886-09C7-3184-F96C-D27BB66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066-3830-A8A8-4405-B3F1ADA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5AB-62F2-E78E-1C97-C5BD8FB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131F-D01F-A6F0-9889-3DFB76A4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83B9-2E08-BA39-0256-AEE2B349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795-252C-4C73-0E10-FDA84C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3036-D92E-2E24-A9A9-B385BBB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8C2-8936-DC10-95EA-097BE36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7C9-F322-1D4C-734E-7E5D66C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254C-2196-7F3B-FD61-1B0481D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CB33-8247-DA53-04F1-5E33917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3A6-5D7A-E5E6-E273-2439AF1F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AF4-C9DC-E91B-6996-75BD61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298-0004-9D3B-250B-4B8C3B4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741F-A87B-59A2-52FB-3D1BF7D0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3C0-B009-F4AC-5BC3-8BC2A5E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A9D4-A4CD-25A4-10A5-D575E3D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3862-0DA2-ED38-A2A1-66435C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1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A90-A363-0BC2-4CE6-340B4C6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71E-A339-C0F6-7C18-2F957ED7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BC1F-02F7-424F-C8EC-9B6FE2D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9837-AEB0-5373-5DB5-74A35F9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261C-36C8-B20F-6C50-3E6CF7A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AA98-856D-9C5C-1D03-DEAB941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E57-8140-16F7-CF02-A8843F87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AD37-6359-23B2-F780-D5B02CEB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65EB-216D-451C-88DF-EAF16CEB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2CBBB-6886-E200-1BA4-48F1FDBF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4F89-C88F-B630-C90C-CB26D852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081F-8135-E37D-A648-3C1D7CF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370E-2968-C040-7626-813805A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85DB-3A65-36CD-BC2A-AAEE4D1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12F-1565-1855-C3EF-8B09765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592C-692F-2B96-0927-6C12413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2C49-2EB3-5F86-40D3-B091B8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ADEC-DEDE-D109-14CE-C59B32F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C189-48FF-09B2-CD08-1B1FFF9E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CD17-E5F1-DC18-0C9D-DBD21C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33F1-353C-54C6-09B6-0BD2C48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4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199-3481-E5EF-A1BF-5DA59C9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CE76-546D-F8DF-7200-4F8B32C0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B59A-F44F-728E-47A0-2D29895E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D271-B182-B955-9997-FF6B947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33D-EDA7-A8E2-17BE-E6FC8B8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C488-FE18-2E0D-FE57-75D39A9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F30-B244-B05E-75A4-62FEDC0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4F5E-E777-B64A-9440-E3CE2BD2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921B-3B13-45F0-F416-019F99C6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D410-A013-7953-E1AD-E561B11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EAEA-613E-CA10-74E5-EB9388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5794-2671-DDC0-DC44-D96BAD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9131C-04BB-3461-F75D-0F4FB764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317-F6AA-145C-9DD6-8B272ED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5A2-FCFC-2D7D-F77A-2CDD7D6B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4901-BF78-4450-8C22-6E0E9C4DFBAB}" type="datetimeFigureOut">
              <a:rPr lang="en-IL" smtClean="0"/>
              <a:t>14/12/2024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BA06-E627-76B7-B2AD-28D0C7EF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2D0C-7FD1-CEA0-0F8A-0E985DA0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matazim.co.i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intelplay-traini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youtu.be/Jap-4eeCaNw?si=4dY3JjIvuNpCP7U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ntelplay-training" TargetMode="External"/><Relationship Id="rId2" Type="http://schemas.openxmlformats.org/officeDocument/2006/relationships/hyperlink" Target="https://bit.ly/intel-p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avisalmon-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637C84E-C1BB-AA75-4F6B-7CF3F916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4" y="3628573"/>
            <a:ext cx="3934374" cy="32294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AAFF6DD-0086-88AF-3036-4948A8C8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47" y="4015096"/>
            <a:ext cx="1655065" cy="1809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EACC8C-DDC7-4F97-D4C6-32654CE9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316057"/>
            <a:ext cx="6354062" cy="24768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599F60-1F07-18B2-0995-C45181067753}"/>
              </a:ext>
            </a:extLst>
          </p:cNvPr>
          <p:cNvCxnSpPr>
            <a:cxnSpLocks/>
          </p:cNvCxnSpPr>
          <p:nvPr/>
        </p:nvCxnSpPr>
        <p:spPr>
          <a:xfrm>
            <a:off x="9628632" y="2706624"/>
            <a:ext cx="0" cy="753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231B1A-69DD-B9BF-FE6F-7A13D04C3025}"/>
              </a:ext>
            </a:extLst>
          </p:cNvPr>
          <p:cNvSpPr txBox="1"/>
          <p:nvPr/>
        </p:nvSpPr>
        <p:spPr>
          <a:xfrm>
            <a:off x="9628632" y="27066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E707A2-4B3F-9C64-C803-E1A401BAB84B}"/>
              </a:ext>
            </a:extLst>
          </p:cNvPr>
          <p:cNvCxnSpPr>
            <a:cxnSpLocks/>
          </p:cNvCxnSpPr>
          <p:nvPr/>
        </p:nvCxnSpPr>
        <p:spPr>
          <a:xfrm>
            <a:off x="6949440" y="3429000"/>
            <a:ext cx="0" cy="568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970B4F-EF96-8940-2E36-330B99A14543}"/>
              </a:ext>
            </a:extLst>
          </p:cNvPr>
          <p:cNvCxnSpPr>
            <a:cxnSpLocks/>
          </p:cNvCxnSpPr>
          <p:nvPr/>
        </p:nvCxnSpPr>
        <p:spPr>
          <a:xfrm flipH="1">
            <a:off x="6958584" y="3460004"/>
            <a:ext cx="2670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BF192B-1991-A15D-06DF-8B4B5D02841D}"/>
              </a:ext>
            </a:extLst>
          </p:cNvPr>
          <p:cNvCxnSpPr>
            <a:cxnSpLocks/>
          </p:cNvCxnSpPr>
          <p:nvPr/>
        </p:nvCxnSpPr>
        <p:spPr>
          <a:xfrm>
            <a:off x="7232904" y="3259836"/>
            <a:ext cx="0" cy="737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626D6F-EF9A-7CEF-E2D1-FC7FD1F6BCE3}"/>
              </a:ext>
            </a:extLst>
          </p:cNvPr>
          <p:cNvCxnSpPr>
            <a:cxnSpLocks/>
          </p:cNvCxnSpPr>
          <p:nvPr/>
        </p:nvCxnSpPr>
        <p:spPr>
          <a:xfrm flipH="1">
            <a:off x="7232904" y="3259836"/>
            <a:ext cx="3337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50B27A-B820-FD8A-2DE8-70C8ACFFA062}"/>
              </a:ext>
            </a:extLst>
          </p:cNvPr>
          <p:cNvCxnSpPr>
            <a:cxnSpLocks/>
          </p:cNvCxnSpPr>
          <p:nvPr/>
        </p:nvCxnSpPr>
        <p:spPr>
          <a:xfrm>
            <a:off x="10570464" y="429768"/>
            <a:ext cx="0" cy="2830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6460B9-E657-281B-5519-176D65D3A752}"/>
              </a:ext>
            </a:extLst>
          </p:cNvPr>
          <p:cNvCxnSpPr>
            <a:cxnSpLocks/>
          </p:cNvCxnSpPr>
          <p:nvPr/>
        </p:nvCxnSpPr>
        <p:spPr>
          <a:xfrm flipH="1">
            <a:off x="9748519" y="406908"/>
            <a:ext cx="821945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FFA7AD7-8641-97C3-738D-73E4AFD79DE5}"/>
              </a:ext>
            </a:extLst>
          </p:cNvPr>
          <p:cNvSpPr txBox="1"/>
          <p:nvPr/>
        </p:nvSpPr>
        <p:spPr>
          <a:xfrm>
            <a:off x="9748518" y="4069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  <a:endParaRPr lang="en-IL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39D2AC-9CBA-B389-7D47-3C4F33D06B67}"/>
              </a:ext>
            </a:extLst>
          </p:cNvPr>
          <p:cNvCxnSpPr/>
          <p:nvPr/>
        </p:nvCxnSpPr>
        <p:spPr>
          <a:xfrm flipV="1">
            <a:off x="7534656" y="3075956"/>
            <a:ext cx="0" cy="801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92079D-F20A-8AD6-E369-A9B358C3E086}"/>
              </a:ext>
            </a:extLst>
          </p:cNvPr>
          <p:cNvCxnSpPr>
            <a:cxnSpLocks/>
          </p:cNvCxnSpPr>
          <p:nvPr/>
        </p:nvCxnSpPr>
        <p:spPr>
          <a:xfrm flipV="1">
            <a:off x="9189720" y="2627900"/>
            <a:ext cx="0" cy="4480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A5ABB9-56F7-7961-7038-D2AB57D65C95}"/>
              </a:ext>
            </a:extLst>
          </p:cNvPr>
          <p:cNvCxnSpPr>
            <a:cxnSpLocks/>
          </p:cNvCxnSpPr>
          <p:nvPr/>
        </p:nvCxnSpPr>
        <p:spPr>
          <a:xfrm>
            <a:off x="7534656" y="3075956"/>
            <a:ext cx="165506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B2B7A8B-2227-3825-4DE3-BA691B0551D3}"/>
              </a:ext>
            </a:extLst>
          </p:cNvPr>
          <p:cNvSpPr txBox="1"/>
          <p:nvPr/>
        </p:nvSpPr>
        <p:spPr>
          <a:xfrm>
            <a:off x="8875033" y="267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en-IL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ED0E12-4595-C82A-6F8A-7903B8A19E6C}"/>
              </a:ext>
            </a:extLst>
          </p:cNvPr>
          <p:cNvCxnSpPr>
            <a:cxnSpLocks/>
          </p:cNvCxnSpPr>
          <p:nvPr/>
        </p:nvCxnSpPr>
        <p:spPr>
          <a:xfrm flipV="1">
            <a:off x="7763256" y="2961472"/>
            <a:ext cx="0" cy="899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BCB807-47E2-F630-0C5B-2FD61C0C0D85}"/>
              </a:ext>
            </a:extLst>
          </p:cNvPr>
          <p:cNvCxnSpPr>
            <a:cxnSpLocks/>
          </p:cNvCxnSpPr>
          <p:nvPr/>
        </p:nvCxnSpPr>
        <p:spPr>
          <a:xfrm flipV="1">
            <a:off x="8558784" y="2648380"/>
            <a:ext cx="0" cy="313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076ADE-02B5-541A-FDD3-0F5B74DC26B0}"/>
              </a:ext>
            </a:extLst>
          </p:cNvPr>
          <p:cNvCxnSpPr>
            <a:cxnSpLocks/>
          </p:cNvCxnSpPr>
          <p:nvPr/>
        </p:nvCxnSpPr>
        <p:spPr>
          <a:xfrm>
            <a:off x="7763256" y="2961472"/>
            <a:ext cx="795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5BDA04-DF61-8FE5-DA8A-B5793DAB9C66}"/>
              </a:ext>
            </a:extLst>
          </p:cNvPr>
          <p:cNvSpPr txBox="1"/>
          <p:nvPr/>
        </p:nvSpPr>
        <p:spPr>
          <a:xfrm>
            <a:off x="8211088" y="2670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B7D75D-9387-2EA8-A520-8393176603F2}"/>
              </a:ext>
            </a:extLst>
          </p:cNvPr>
          <p:cNvSpPr txBox="1"/>
          <p:nvPr/>
        </p:nvSpPr>
        <p:spPr>
          <a:xfrm>
            <a:off x="9947358" y="5174135"/>
            <a:ext cx="42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IL" sz="3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FBABF1-7C19-6DAD-2841-05950CB885EF}"/>
              </a:ext>
            </a:extLst>
          </p:cNvPr>
          <p:cNvCxnSpPr/>
          <p:nvPr/>
        </p:nvCxnSpPr>
        <p:spPr>
          <a:xfrm flipH="1">
            <a:off x="9848088" y="5824688"/>
            <a:ext cx="5235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FCF1D8-7ABC-4FC5-4AD9-DD0054745241}"/>
              </a:ext>
            </a:extLst>
          </p:cNvPr>
          <p:cNvCxnSpPr>
            <a:cxnSpLocks/>
          </p:cNvCxnSpPr>
          <p:nvPr/>
        </p:nvCxnSpPr>
        <p:spPr>
          <a:xfrm flipH="1">
            <a:off x="9381744" y="4015096"/>
            <a:ext cx="43552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49D553-33F1-B2E4-2262-EDF2C14BF0D3}"/>
              </a:ext>
            </a:extLst>
          </p:cNvPr>
          <p:cNvCxnSpPr>
            <a:cxnSpLocks/>
          </p:cNvCxnSpPr>
          <p:nvPr/>
        </p:nvCxnSpPr>
        <p:spPr>
          <a:xfrm>
            <a:off x="9817273" y="5824688"/>
            <a:ext cx="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5F4628-B81B-DF81-BB3D-679238885D63}"/>
              </a:ext>
            </a:extLst>
          </p:cNvPr>
          <p:cNvCxnSpPr>
            <a:cxnSpLocks/>
          </p:cNvCxnSpPr>
          <p:nvPr/>
        </p:nvCxnSpPr>
        <p:spPr>
          <a:xfrm flipV="1">
            <a:off x="9848088" y="3997714"/>
            <a:ext cx="0" cy="18269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2F61DF-EF3A-3156-8E70-686C49D48C76}"/>
              </a:ext>
            </a:extLst>
          </p:cNvPr>
          <p:cNvCxnSpPr>
            <a:cxnSpLocks/>
          </p:cNvCxnSpPr>
          <p:nvPr/>
        </p:nvCxnSpPr>
        <p:spPr>
          <a:xfrm flipV="1">
            <a:off x="9381744" y="2627900"/>
            <a:ext cx="0" cy="13871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E07BA58-99A4-BAC2-D4E4-68CD5563B5B3}"/>
              </a:ext>
            </a:extLst>
          </p:cNvPr>
          <p:cNvSpPr txBox="1"/>
          <p:nvPr/>
        </p:nvSpPr>
        <p:spPr>
          <a:xfrm>
            <a:off x="9275650" y="2712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3F80E4A-6B07-C6D5-F2E2-CB70D0802BE3}"/>
              </a:ext>
            </a:extLst>
          </p:cNvPr>
          <p:cNvCxnSpPr>
            <a:cxnSpLocks/>
          </p:cNvCxnSpPr>
          <p:nvPr/>
        </p:nvCxnSpPr>
        <p:spPr>
          <a:xfrm flipH="1">
            <a:off x="11292840" y="5758910"/>
            <a:ext cx="612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5D18AE22-C53D-7A47-12D1-B6B813FA679E}"/>
              </a:ext>
            </a:extLst>
          </p:cNvPr>
          <p:cNvCxnSpPr>
            <a:cxnSpLocks/>
          </p:cNvCxnSpPr>
          <p:nvPr/>
        </p:nvCxnSpPr>
        <p:spPr>
          <a:xfrm flipH="1" flipV="1">
            <a:off x="9638270" y="3456408"/>
            <a:ext cx="2267218" cy="20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5E730A2-1FBD-A87F-A002-7DB6D365FC0A}"/>
              </a:ext>
            </a:extLst>
          </p:cNvPr>
          <p:cNvCxnSpPr>
            <a:cxnSpLocks/>
          </p:cNvCxnSpPr>
          <p:nvPr/>
        </p:nvCxnSpPr>
        <p:spPr>
          <a:xfrm>
            <a:off x="11905488" y="3476506"/>
            <a:ext cx="0" cy="2282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7B39D03-501F-AB9D-F458-30422715D4BD}"/>
              </a:ext>
            </a:extLst>
          </p:cNvPr>
          <p:cNvSpPr txBox="1"/>
          <p:nvPr/>
        </p:nvSpPr>
        <p:spPr>
          <a:xfrm>
            <a:off x="11278383" y="57594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E0E2A7C5-2744-C55C-C71C-FCE0BDA7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303" y="3321498"/>
            <a:ext cx="1552792" cy="1886213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F5825E8-4B48-53D9-7528-8FC5D9A68328}"/>
              </a:ext>
            </a:extLst>
          </p:cNvPr>
          <p:cNvCxnSpPr>
            <a:cxnSpLocks/>
          </p:cNvCxnSpPr>
          <p:nvPr/>
        </p:nvCxnSpPr>
        <p:spPr>
          <a:xfrm flipH="1">
            <a:off x="4032504" y="3451741"/>
            <a:ext cx="2916936" cy="4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536157A-0A2E-DAD5-2A38-307AAC5A64A4}"/>
              </a:ext>
            </a:extLst>
          </p:cNvPr>
          <p:cNvSpPr txBox="1"/>
          <p:nvPr/>
        </p:nvSpPr>
        <p:spPr>
          <a:xfrm>
            <a:off x="4196602" y="310777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897E52C-F6A2-FE2D-5845-FE9BBCEFFF3A}"/>
              </a:ext>
            </a:extLst>
          </p:cNvPr>
          <p:cNvCxnSpPr>
            <a:cxnSpLocks/>
          </p:cNvCxnSpPr>
          <p:nvPr/>
        </p:nvCxnSpPr>
        <p:spPr>
          <a:xfrm flipH="1">
            <a:off x="3465576" y="3007691"/>
            <a:ext cx="35570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080CFA0-1126-C967-20A4-D909010BC855}"/>
              </a:ext>
            </a:extLst>
          </p:cNvPr>
          <p:cNvCxnSpPr>
            <a:cxnSpLocks/>
          </p:cNvCxnSpPr>
          <p:nvPr/>
        </p:nvCxnSpPr>
        <p:spPr>
          <a:xfrm>
            <a:off x="3465576" y="3007691"/>
            <a:ext cx="0" cy="421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F5CEEA7-5A94-1AA0-CFF6-EEBFE03C3811}"/>
              </a:ext>
            </a:extLst>
          </p:cNvPr>
          <p:cNvCxnSpPr>
            <a:cxnSpLocks/>
          </p:cNvCxnSpPr>
          <p:nvPr/>
        </p:nvCxnSpPr>
        <p:spPr>
          <a:xfrm>
            <a:off x="7022592" y="2686461"/>
            <a:ext cx="0" cy="353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9256173-FADE-3D78-4B70-010D7741DD1E}"/>
              </a:ext>
            </a:extLst>
          </p:cNvPr>
          <p:cNvSpPr txBox="1"/>
          <p:nvPr/>
        </p:nvSpPr>
        <p:spPr>
          <a:xfrm>
            <a:off x="6765824" y="270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C5748FA7-E16F-866C-EEDF-31BFD6548B79}"/>
              </a:ext>
            </a:extLst>
          </p:cNvPr>
          <p:cNvSpPr txBox="1"/>
          <p:nvPr/>
        </p:nvSpPr>
        <p:spPr>
          <a:xfrm>
            <a:off x="754854" y="429768"/>
            <a:ext cx="1688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לסרטון הדרכה,</a:t>
            </a:r>
          </a:p>
          <a:p>
            <a:pPr algn="r" rtl="1"/>
            <a:r>
              <a:rPr lang="he-IL" b="1" dirty="0"/>
              <a:t>ולקורס תכנות </a:t>
            </a:r>
            <a:br>
              <a:rPr lang="en-US" b="1" dirty="0"/>
            </a:br>
            <a:r>
              <a:rPr lang="he-IL" b="1" dirty="0"/>
              <a:t>משחק בעצמכם: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4ED914C-87FC-786B-A4B8-C341CA5A4BBD}"/>
              </a:ext>
            </a:extLst>
          </p:cNvPr>
          <p:cNvCxnSpPr/>
          <p:nvPr/>
        </p:nvCxnSpPr>
        <p:spPr>
          <a:xfrm>
            <a:off x="2916936" y="316057"/>
            <a:ext cx="0" cy="63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EC979483-6FE9-1DC0-CA93-AA0F79699A3D}"/>
              </a:ext>
            </a:extLst>
          </p:cNvPr>
          <p:cNvCxnSpPr/>
          <p:nvPr/>
        </p:nvCxnSpPr>
        <p:spPr>
          <a:xfrm>
            <a:off x="356929" y="3498507"/>
            <a:ext cx="24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14D694-482F-1A63-C923-581ACDEC0948}"/>
              </a:ext>
            </a:extLst>
          </p:cNvPr>
          <p:cNvSpPr txBox="1"/>
          <p:nvPr/>
        </p:nvSpPr>
        <p:spPr>
          <a:xfrm>
            <a:off x="99817" y="3676542"/>
            <a:ext cx="283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b="1" dirty="0">
                <a:hlinkClick r:id="rId6"/>
              </a:rPr>
              <a:t>https://bit.ly/intelplay-training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5F5FF-A869-A7D6-0784-2D1E78CBA706}"/>
              </a:ext>
            </a:extLst>
          </p:cNvPr>
          <p:cNvSpPr txBox="1"/>
          <p:nvPr/>
        </p:nvSpPr>
        <p:spPr>
          <a:xfrm>
            <a:off x="1181894" y="4257022"/>
            <a:ext cx="173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לקורסים נוספים:</a:t>
            </a:r>
          </a:p>
          <a:p>
            <a:pPr algn="r" rtl="1"/>
            <a:r>
              <a:rPr lang="en-US" b="1" dirty="0">
                <a:hlinkClick r:id="rId7"/>
              </a:rPr>
              <a:t>matazim.co.il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D168D0D-AD3B-2A64-7F9F-A5E06D676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9" y="1394245"/>
            <a:ext cx="1487226" cy="19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9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2EBD-BBA0-F04C-BD30-D1ACC16B6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Micro Python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CD3D-C6AF-1D48-F1A6-82F042766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button challenge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86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B4AD-8EA5-35BD-85E5-2C411F7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</a:t>
            </a:r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98888B-80FB-4945-7FF7-D046E999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690688"/>
            <a:ext cx="6287516" cy="388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596-F0A6-10D2-80DE-87BBC9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en-IL" dirty="0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38B54413-2062-1E0B-6725-7155FCF5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" y="595060"/>
            <a:ext cx="5253440" cy="52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F53CB-5183-9181-657F-C8F2B775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04"/>
          <a:stretch/>
        </p:blipFill>
        <p:spPr>
          <a:xfrm>
            <a:off x="6976581" y="701283"/>
            <a:ext cx="4602098" cy="1617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9B9FE4-CB3F-EABE-50B4-C4C4035AF2C3}"/>
              </a:ext>
            </a:extLst>
          </p:cNvPr>
          <p:cNvCxnSpPr>
            <a:cxnSpLocks/>
          </p:cNvCxnSpPr>
          <p:nvPr/>
        </p:nvCxnSpPr>
        <p:spPr>
          <a:xfrm>
            <a:off x="5751576" y="1266635"/>
            <a:ext cx="229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CF622-CB1D-BD8C-A79B-7A74C6DB24ED}"/>
              </a:ext>
            </a:extLst>
          </p:cNvPr>
          <p:cNvSpPr txBox="1"/>
          <p:nvPr/>
        </p:nvSpPr>
        <p:spPr>
          <a:xfrm>
            <a:off x="5312664" y="1266635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USB connection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E88C8-6064-AD34-FB82-4C5E9FDCFF4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59773" y="1504379"/>
            <a:ext cx="1714963" cy="5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7D316-FDAF-58B0-9ADF-58AA9B0C91D0}"/>
              </a:ext>
            </a:extLst>
          </p:cNvPr>
          <p:cNvSpPr txBox="1"/>
          <p:nvPr/>
        </p:nvSpPr>
        <p:spPr>
          <a:xfrm>
            <a:off x="6144622" y="20254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Boot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00C4-9675-AEB9-83F7-96469CDC58EC}"/>
              </a:ext>
            </a:extLst>
          </p:cNvPr>
          <p:cNvCxnSpPr>
            <a:cxnSpLocks/>
          </p:cNvCxnSpPr>
          <p:nvPr/>
        </p:nvCxnSpPr>
        <p:spPr>
          <a:xfrm>
            <a:off x="5343307" y="126077"/>
            <a:ext cx="4358477" cy="45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EC0A5E-A74E-1E6B-4A42-DE18A1428DE2}"/>
              </a:ext>
            </a:extLst>
          </p:cNvPr>
          <p:cNvSpPr txBox="1"/>
          <p:nvPr/>
        </p:nvSpPr>
        <p:spPr>
          <a:xfrm>
            <a:off x="5309650" y="211745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Pin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3478660F-6F14-C8CD-B256-6423ACB56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458" y="3121423"/>
            <a:ext cx="5092133" cy="34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3B47-C786-CD10-00CD-1CF3777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CD78-79F5-AAAA-1327-01701B2D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Installation: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/>
              </a:rPr>
              <a:t>https://bit.ly/intel-play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Training: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3"/>
              </a:rPr>
              <a:t>https://bit.ly/intelplay-training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Github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4"/>
              </a:rPr>
              <a:t>https://bit.ly/avisalmon-git</a:t>
            </a:r>
            <a:endParaRPr lang="en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5625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56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2860193" y="1894994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2860193" y="1617903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2499975" y="1894994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2860192" y="1894994"/>
            <a:ext cx="8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(0,0)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7673903" y="1931542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(127,0)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2860193" y="4324156"/>
            <a:ext cx="10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(0, 63)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7458368" y="432209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(127, 63)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EC12-18F9-A742-55EF-1200503D5431}"/>
              </a:ext>
            </a:extLst>
          </p:cNvPr>
          <p:cNvSpPr txBox="1"/>
          <p:nvPr/>
        </p:nvSpPr>
        <p:spPr>
          <a:xfrm>
            <a:off x="9499599" y="16179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(x, y)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2123-E8AE-F9F4-9719-4536673F76CE}"/>
              </a:ext>
            </a:extLst>
          </p:cNvPr>
          <p:cNvSpPr txBox="1"/>
          <p:nvPr/>
        </p:nvSpPr>
        <p:spPr>
          <a:xfrm>
            <a:off x="2794233" y="1230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X=0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F9266-C71A-9944-2C9A-FA8641D20CE7}"/>
              </a:ext>
            </a:extLst>
          </p:cNvPr>
          <p:cNvSpPr txBox="1"/>
          <p:nvPr/>
        </p:nvSpPr>
        <p:spPr>
          <a:xfrm>
            <a:off x="7779007" y="123034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X=127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E5F1-8ED2-F492-28A0-FD5F8A02FEBE}"/>
              </a:ext>
            </a:extLst>
          </p:cNvPr>
          <p:cNvSpPr txBox="1"/>
          <p:nvPr/>
        </p:nvSpPr>
        <p:spPr>
          <a:xfrm>
            <a:off x="1729641" y="19315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y=0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0E1F9-C357-9C39-D6C2-66CA40398CFA}"/>
              </a:ext>
            </a:extLst>
          </p:cNvPr>
          <p:cNvSpPr txBox="1"/>
          <p:nvPr/>
        </p:nvSpPr>
        <p:spPr>
          <a:xfrm>
            <a:off x="1771842" y="4322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y=63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81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2837100" y="1894994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2860193" y="1617903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2499975" y="1894994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2860192" y="1894994"/>
            <a:ext cx="8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(0,0)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7673903" y="1931542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(127,0)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2860193" y="4324156"/>
            <a:ext cx="10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(0, 63)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7458368" y="432209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(127, 63)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EC12-18F9-A742-55EF-1200503D5431}"/>
              </a:ext>
            </a:extLst>
          </p:cNvPr>
          <p:cNvSpPr txBox="1"/>
          <p:nvPr/>
        </p:nvSpPr>
        <p:spPr>
          <a:xfrm>
            <a:off x="9499599" y="16179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(x, y)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2123-E8AE-F9F4-9719-4536673F76CE}"/>
              </a:ext>
            </a:extLst>
          </p:cNvPr>
          <p:cNvSpPr txBox="1"/>
          <p:nvPr/>
        </p:nvSpPr>
        <p:spPr>
          <a:xfrm>
            <a:off x="2794233" y="1230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X=0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F9266-C71A-9944-2C9A-FA8641D20CE7}"/>
              </a:ext>
            </a:extLst>
          </p:cNvPr>
          <p:cNvSpPr txBox="1"/>
          <p:nvPr/>
        </p:nvSpPr>
        <p:spPr>
          <a:xfrm>
            <a:off x="7779007" y="123034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X=127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E5F1-8ED2-F492-28A0-FD5F8A02FEBE}"/>
              </a:ext>
            </a:extLst>
          </p:cNvPr>
          <p:cNvSpPr txBox="1"/>
          <p:nvPr/>
        </p:nvSpPr>
        <p:spPr>
          <a:xfrm>
            <a:off x="1729641" y="19315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y=0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0E1F9-C357-9C39-D6C2-66CA40398CFA}"/>
              </a:ext>
            </a:extLst>
          </p:cNvPr>
          <p:cNvSpPr txBox="1"/>
          <p:nvPr/>
        </p:nvSpPr>
        <p:spPr>
          <a:xfrm>
            <a:off x="1771842" y="4322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y=63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2EAAA-7F34-D879-F061-4AE7B23953C3}"/>
              </a:ext>
            </a:extLst>
          </p:cNvPr>
          <p:cNvSpPr txBox="1"/>
          <p:nvPr/>
        </p:nvSpPr>
        <p:spPr>
          <a:xfrm>
            <a:off x="3894663" y="244108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X=0 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73DBD-E3DA-BE9F-DC97-0F4AEC181B77}"/>
              </a:ext>
            </a:extLst>
          </p:cNvPr>
          <p:cNvSpPr/>
          <p:nvPr/>
        </p:nvSpPr>
        <p:spPr>
          <a:xfrm>
            <a:off x="2929467" y="1931542"/>
            <a:ext cx="2658534" cy="136199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F04E3-8089-E746-AA9B-636FEFDCAA58}"/>
              </a:ext>
            </a:extLst>
          </p:cNvPr>
          <p:cNvSpPr txBox="1"/>
          <p:nvPr/>
        </p:nvSpPr>
        <p:spPr>
          <a:xfrm>
            <a:off x="3739821" y="402614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display.line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(0, 0, 63, 0, 1)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25E29-5954-E4E7-96C2-4742A0A08739}"/>
              </a:ext>
            </a:extLst>
          </p:cNvPr>
          <p:cNvCxnSpPr/>
          <p:nvPr/>
        </p:nvCxnSpPr>
        <p:spPr>
          <a:xfrm flipH="1">
            <a:off x="3979333" y="771946"/>
            <a:ext cx="505556" cy="115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CAE629-C16C-225D-E1A5-5098E46DC110}"/>
              </a:ext>
            </a:extLst>
          </p:cNvPr>
          <p:cNvSpPr txBox="1"/>
          <p:nvPr/>
        </p:nvSpPr>
        <p:spPr>
          <a:xfrm>
            <a:off x="5676268" y="3454836"/>
            <a:ext cx="27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display.line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(63, 0, 63, 32, 1)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0C957-F4BB-3BC4-CBF1-7CE08BC7D1BD}"/>
              </a:ext>
            </a:extLst>
          </p:cNvPr>
          <p:cNvCxnSpPr>
            <a:cxnSpLocks/>
          </p:cNvCxnSpPr>
          <p:nvPr/>
        </p:nvCxnSpPr>
        <p:spPr>
          <a:xfrm flipH="1" flipV="1">
            <a:off x="5607378" y="2845360"/>
            <a:ext cx="601767" cy="583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9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221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PowerPoint Presentation</vt:lpstr>
      <vt:lpstr>ESP32 Micro Python</vt:lpstr>
      <vt:lpstr>ESP32</vt:lpstr>
      <vt:lpstr>Our project</vt:lpstr>
      <vt:lpstr>PowerPoint Presentation</vt:lpstr>
      <vt:lpstr>What need to be done to start.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Micro Python</dc:title>
  <dc:creator>Salmon, Avi</dc:creator>
  <cp:lastModifiedBy>Salmon, Avi</cp:lastModifiedBy>
  <cp:revision>16</cp:revision>
  <dcterms:created xsi:type="dcterms:W3CDTF">2023-09-09T10:38:20Z</dcterms:created>
  <dcterms:modified xsi:type="dcterms:W3CDTF">2024-12-14T11:40:37Z</dcterms:modified>
</cp:coreProperties>
</file>