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matazim.co.i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637C84E-C1BB-AA75-4F6B-7CF3F91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4" y="3628573"/>
            <a:ext cx="3934374" cy="32294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AAFF6DD-0086-88AF-3036-4948A8C8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47" y="4015096"/>
            <a:ext cx="1655065" cy="18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ACC8C-DDC7-4F97-D4C6-32654CE9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316057"/>
            <a:ext cx="6354062" cy="24768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599F60-1F07-18B2-0995-C45181067753}"/>
              </a:ext>
            </a:extLst>
          </p:cNvPr>
          <p:cNvCxnSpPr>
            <a:cxnSpLocks/>
          </p:cNvCxnSpPr>
          <p:nvPr/>
        </p:nvCxnSpPr>
        <p:spPr>
          <a:xfrm>
            <a:off x="9628632" y="2706624"/>
            <a:ext cx="0" cy="753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231B1A-69DD-B9BF-FE6F-7A13D04C3025}"/>
              </a:ext>
            </a:extLst>
          </p:cNvPr>
          <p:cNvSpPr txBox="1"/>
          <p:nvPr/>
        </p:nvSpPr>
        <p:spPr>
          <a:xfrm>
            <a:off x="9628632" y="27066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E707A2-4B3F-9C64-C803-E1A401BAB84B}"/>
              </a:ext>
            </a:extLst>
          </p:cNvPr>
          <p:cNvCxnSpPr>
            <a:cxnSpLocks/>
          </p:cNvCxnSpPr>
          <p:nvPr/>
        </p:nvCxnSpPr>
        <p:spPr>
          <a:xfrm>
            <a:off x="6949440" y="3429000"/>
            <a:ext cx="0" cy="568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970B4F-EF96-8940-2E36-330B99A14543}"/>
              </a:ext>
            </a:extLst>
          </p:cNvPr>
          <p:cNvCxnSpPr>
            <a:cxnSpLocks/>
          </p:cNvCxnSpPr>
          <p:nvPr/>
        </p:nvCxnSpPr>
        <p:spPr>
          <a:xfrm flipH="1">
            <a:off x="6958584" y="3460004"/>
            <a:ext cx="2670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BF192B-1991-A15D-06DF-8B4B5D02841D}"/>
              </a:ext>
            </a:extLst>
          </p:cNvPr>
          <p:cNvCxnSpPr>
            <a:cxnSpLocks/>
          </p:cNvCxnSpPr>
          <p:nvPr/>
        </p:nvCxnSpPr>
        <p:spPr>
          <a:xfrm>
            <a:off x="7232904" y="3259836"/>
            <a:ext cx="0" cy="737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626D6F-EF9A-7CEF-E2D1-FC7FD1F6BCE3}"/>
              </a:ext>
            </a:extLst>
          </p:cNvPr>
          <p:cNvCxnSpPr>
            <a:cxnSpLocks/>
          </p:cNvCxnSpPr>
          <p:nvPr/>
        </p:nvCxnSpPr>
        <p:spPr>
          <a:xfrm flipH="1">
            <a:off x="7232904" y="3259836"/>
            <a:ext cx="3337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50B27A-B820-FD8A-2DE8-70C8ACFFA062}"/>
              </a:ext>
            </a:extLst>
          </p:cNvPr>
          <p:cNvCxnSpPr>
            <a:cxnSpLocks/>
          </p:cNvCxnSpPr>
          <p:nvPr/>
        </p:nvCxnSpPr>
        <p:spPr>
          <a:xfrm>
            <a:off x="10570464" y="429768"/>
            <a:ext cx="0" cy="2830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6460B9-E657-281B-5519-176D65D3A752}"/>
              </a:ext>
            </a:extLst>
          </p:cNvPr>
          <p:cNvCxnSpPr>
            <a:cxnSpLocks/>
          </p:cNvCxnSpPr>
          <p:nvPr/>
        </p:nvCxnSpPr>
        <p:spPr>
          <a:xfrm flipH="1">
            <a:off x="9748519" y="406908"/>
            <a:ext cx="821945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FFA7AD7-8641-97C3-738D-73E4AFD79DE5}"/>
              </a:ext>
            </a:extLst>
          </p:cNvPr>
          <p:cNvSpPr txBox="1"/>
          <p:nvPr/>
        </p:nvSpPr>
        <p:spPr>
          <a:xfrm>
            <a:off x="9748518" y="4069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  <a:endParaRPr lang="en-IL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39D2AC-9CBA-B389-7D47-3C4F33D06B67}"/>
              </a:ext>
            </a:extLst>
          </p:cNvPr>
          <p:cNvCxnSpPr/>
          <p:nvPr/>
        </p:nvCxnSpPr>
        <p:spPr>
          <a:xfrm flipV="1">
            <a:off x="7534656" y="3075956"/>
            <a:ext cx="0" cy="801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92079D-F20A-8AD6-E369-A9B358C3E086}"/>
              </a:ext>
            </a:extLst>
          </p:cNvPr>
          <p:cNvCxnSpPr>
            <a:cxnSpLocks/>
          </p:cNvCxnSpPr>
          <p:nvPr/>
        </p:nvCxnSpPr>
        <p:spPr>
          <a:xfrm flipV="1">
            <a:off x="9189720" y="2627900"/>
            <a:ext cx="0" cy="4480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A5ABB9-56F7-7961-7038-D2AB57D65C95}"/>
              </a:ext>
            </a:extLst>
          </p:cNvPr>
          <p:cNvCxnSpPr>
            <a:cxnSpLocks/>
          </p:cNvCxnSpPr>
          <p:nvPr/>
        </p:nvCxnSpPr>
        <p:spPr>
          <a:xfrm>
            <a:off x="7534656" y="3075956"/>
            <a:ext cx="16550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2B7A8B-2227-3825-4DE3-BA691B0551D3}"/>
              </a:ext>
            </a:extLst>
          </p:cNvPr>
          <p:cNvSpPr txBox="1"/>
          <p:nvPr/>
        </p:nvSpPr>
        <p:spPr>
          <a:xfrm>
            <a:off x="8875033" y="267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ED0E12-4595-C82A-6F8A-7903B8A19E6C}"/>
              </a:ext>
            </a:extLst>
          </p:cNvPr>
          <p:cNvCxnSpPr>
            <a:cxnSpLocks/>
          </p:cNvCxnSpPr>
          <p:nvPr/>
        </p:nvCxnSpPr>
        <p:spPr>
          <a:xfrm flipV="1">
            <a:off x="7763256" y="2961472"/>
            <a:ext cx="0" cy="899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BCB807-47E2-F630-0C5B-2FD61C0C0D85}"/>
              </a:ext>
            </a:extLst>
          </p:cNvPr>
          <p:cNvCxnSpPr>
            <a:cxnSpLocks/>
          </p:cNvCxnSpPr>
          <p:nvPr/>
        </p:nvCxnSpPr>
        <p:spPr>
          <a:xfrm flipV="1">
            <a:off x="8558784" y="2648380"/>
            <a:ext cx="0" cy="313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076ADE-02B5-541A-FDD3-0F5B74DC26B0}"/>
              </a:ext>
            </a:extLst>
          </p:cNvPr>
          <p:cNvCxnSpPr>
            <a:cxnSpLocks/>
          </p:cNvCxnSpPr>
          <p:nvPr/>
        </p:nvCxnSpPr>
        <p:spPr>
          <a:xfrm>
            <a:off x="7763256" y="2961472"/>
            <a:ext cx="795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5BDA04-DF61-8FE5-DA8A-B5793DAB9C66}"/>
              </a:ext>
            </a:extLst>
          </p:cNvPr>
          <p:cNvSpPr txBox="1"/>
          <p:nvPr/>
        </p:nvSpPr>
        <p:spPr>
          <a:xfrm>
            <a:off x="8211088" y="2670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B7D75D-9387-2EA8-A520-8393176603F2}"/>
              </a:ext>
            </a:extLst>
          </p:cNvPr>
          <p:cNvSpPr txBox="1"/>
          <p:nvPr/>
        </p:nvSpPr>
        <p:spPr>
          <a:xfrm>
            <a:off x="9947358" y="5174135"/>
            <a:ext cx="42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IL" sz="3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FBABF1-7C19-6DAD-2841-05950CB885EF}"/>
              </a:ext>
            </a:extLst>
          </p:cNvPr>
          <p:cNvCxnSpPr/>
          <p:nvPr/>
        </p:nvCxnSpPr>
        <p:spPr>
          <a:xfrm flipH="1">
            <a:off x="9848088" y="5824688"/>
            <a:ext cx="5235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FCF1D8-7ABC-4FC5-4AD9-DD0054745241}"/>
              </a:ext>
            </a:extLst>
          </p:cNvPr>
          <p:cNvCxnSpPr>
            <a:cxnSpLocks/>
          </p:cNvCxnSpPr>
          <p:nvPr/>
        </p:nvCxnSpPr>
        <p:spPr>
          <a:xfrm flipH="1">
            <a:off x="9381744" y="4015096"/>
            <a:ext cx="4355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49D553-33F1-B2E4-2262-EDF2C14BF0D3}"/>
              </a:ext>
            </a:extLst>
          </p:cNvPr>
          <p:cNvCxnSpPr>
            <a:cxnSpLocks/>
          </p:cNvCxnSpPr>
          <p:nvPr/>
        </p:nvCxnSpPr>
        <p:spPr>
          <a:xfrm>
            <a:off x="9817273" y="5824688"/>
            <a:ext cx="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5F4628-B81B-DF81-BB3D-679238885D63}"/>
              </a:ext>
            </a:extLst>
          </p:cNvPr>
          <p:cNvCxnSpPr>
            <a:cxnSpLocks/>
          </p:cNvCxnSpPr>
          <p:nvPr/>
        </p:nvCxnSpPr>
        <p:spPr>
          <a:xfrm flipV="1">
            <a:off x="9848088" y="3997714"/>
            <a:ext cx="0" cy="18269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2F61DF-EF3A-3156-8E70-686C49D48C76}"/>
              </a:ext>
            </a:extLst>
          </p:cNvPr>
          <p:cNvCxnSpPr>
            <a:cxnSpLocks/>
          </p:cNvCxnSpPr>
          <p:nvPr/>
        </p:nvCxnSpPr>
        <p:spPr>
          <a:xfrm flipV="1">
            <a:off x="9381744" y="2627900"/>
            <a:ext cx="0" cy="1387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E07BA58-99A4-BAC2-D4E4-68CD5563B5B3}"/>
              </a:ext>
            </a:extLst>
          </p:cNvPr>
          <p:cNvSpPr txBox="1"/>
          <p:nvPr/>
        </p:nvSpPr>
        <p:spPr>
          <a:xfrm>
            <a:off x="9275650" y="271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3F80E4A-6B07-C6D5-F2E2-CB70D0802BE3}"/>
              </a:ext>
            </a:extLst>
          </p:cNvPr>
          <p:cNvCxnSpPr>
            <a:cxnSpLocks/>
          </p:cNvCxnSpPr>
          <p:nvPr/>
        </p:nvCxnSpPr>
        <p:spPr>
          <a:xfrm flipH="1">
            <a:off x="11292840" y="5758910"/>
            <a:ext cx="612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5D18AE22-C53D-7A47-12D1-B6B813FA679E}"/>
              </a:ext>
            </a:extLst>
          </p:cNvPr>
          <p:cNvCxnSpPr>
            <a:cxnSpLocks/>
          </p:cNvCxnSpPr>
          <p:nvPr/>
        </p:nvCxnSpPr>
        <p:spPr>
          <a:xfrm flipH="1" flipV="1">
            <a:off x="9638270" y="3456408"/>
            <a:ext cx="2267218" cy="20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5E730A2-1FBD-A87F-A002-7DB6D365FC0A}"/>
              </a:ext>
            </a:extLst>
          </p:cNvPr>
          <p:cNvCxnSpPr>
            <a:cxnSpLocks/>
          </p:cNvCxnSpPr>
          <p:nvPr/>
        </p:nvCxnSpPr>
        <p:spPr>
          <a:xfrm>
            <a:off x="11905488" y="3476506"/>
            <a:ext cx="0" cy="2282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7B39D03-501F-AB9D-F458-30422715D4BD}"/>
              </a:ext>
            </a:extLst>
          </p:cNvPr>
          <p:cNvSpPr txBox="1"/>
          <p:nvPr/>
        </p:nvSpPr>
        <p:spPr>
          <a:xfrm>
            <a:off x="11278383" y="57594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E0E2A7C5-2744-C55C-C71C-FCE0BDA7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303" y="3321498"/>
            <a:ext cx="1552792" cy="1886213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F5825E8-4B48-53D9-7528-8FC5D9A68328}"/>
              </a:ext>
            </a:extLst>
          </p:cNvPr>
          <p:cNvCxnSpPr>
            <a:cxnSpLocks/>
          </p:cNvCxnSpPr>
          <p:nvPr/>
        </p:nvCxnSpPr>
        <p:spPr>
          <a:xfrm flipH="1">
            <a:off x="4032504" y="3451741"/>
            <a:ext cx="2916936" cy="4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536157A-0A2E-DAD5-2A38-307AAC5A64A4}"/>
              </a:ext>
            </a:extLst>
          </p:cNvPr>
          <p:cNvSpPr txBox="1"/>
          <p:nvPr/>
        </p:nvSpPr>
        <p:spPr>
          <a:xfrm>
            <a:off x="4196602" y="31077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897E52C-F6A2-FE2D-5845-FE9BBCEFFF3A}"/>
              </a:ext>
            </a:extLst>
          </p:cNvPr>
          <p:cNvCxnSpPr>
            <a:cxnSpLocks/>
          </p:cNvCxnSpPr>
          <p:nvPr/>
        </p:nvCxnSpPr>
        <p:spPr>
          <a:xfrm flipH="1">
            <a:off x="3465576" y="3007691"/>
            <a:ext cx="3557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080CFA0-1126-C967-20A4-D909010BC855}"/>
              </a:ext>
            </a:extLst>
          </p:cNvPr>
          <p:cNvCxnSpPr>
            <a:cxnSpLocks/>
          </p:cNvCxnSpPr>
          <p:nvPr/>
        </p:nvCxnSpPr>
        <p:spPr>
          <a:xfrm>
            <a:off x="3465576" y="3007691"/>
            <a:ext cx="0" cy="421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F5CEEA7-5A94-1AA0-CFF6-EEBFE03C3811}"/>
              </a:ext>
            </a:extLst>
          </p:cNvPr>
          <p:cNvCxnSpPr>
            <a:cxnSpLocks/>
          </p:cNvCxnSpPr>
          <p:nvPr/>
        </p:nvCxnSpPr>
        <p:spPr>
          <a:xfrm>
            <a:off x="7022592" y="2686461"/>
            <a:ext cx="0" cy="353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9256173-FADE-3D78-4B70-010D7741DD1E}"/>
              </a:ext>
            </a:extLst>
          </p:cNvPr>
          <p:cNvSpPr txBox="1"/>
          <p:nvPr/>
        </p:nvSpPr>
        <p:spPr>
          <a:xfrm>
            <a:off x="6765824" y="270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7903C4B-C829-6FBB-125F-7747F021E2AD}"/>
              </a:ext>
            </a:extLst>
          </p:cNvPr>
          <p:cNvSpPr txBox="1"/>
          <p:nvPr/>
        </p:nvSpPr>
        <p:spPr>
          <a:xfrm>
            <a:off x="870564" y="40690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לסרטון הרכבה:</a:t>
            </a:r>
            <a:endParaRPr lang="en-IL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D6B38A4B-5FD1-4F46-C09E-302B0DEE0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82" y="765372"/>
            <a:ext cx="2007243" cy="1904991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C5748FA7-E16F-866C-EEDF-31BFD6548B79}"/>
              </a:ext>
            </a:extLst>
          </p:cNvPr>
          <p:cNvSpPr txBox="1"/>
          <p:nvPr/>
        </p:nvSpPr>
        <p:spPr>
          <a:xfrm>
            <a:off x="295580" y="3107770"/>
            <a:ext cx="230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לקורס תכנות </a:t>
            </a:r>
            <a:br>
              <a:rPr lang="en-US" b="1" dirty="0"/>
            </a:br>
            <a:r>
              <a:rPr lang="he-IL" b="1" dirty="0"/>
              <a:t>משחק בעצמכם:</a:t>
            </a:r>
            <a:br>
              <a:rPr lang="en-US" b="1" dirty="0"/>
            </a:br>
            <a:r>
              <a:rPr lang="en-US" dirty="0">
                <a:hlinkClick r:id="rId7"/>
              </a:rPr>
              <a:t>www.matazim.co.il</a:t>
            </a:r>
            <a:endParaRPr lang="en-US" dirty="0"/>
          </a:p>
          <a:p>
            <a:pPr algn="r" rtl="1"/>
            <a:r>
              <a:rPr lang="he-IL" dirty="0"/>
              <a:t>הרשמו וחפשו את קורס </a:t>
            </a:r>
          </a:p>
          <a:p>
            <a:pPr algn="r" rtl="1"/>
            <a:r>
              <a:rPr lang="en-US" dirty="0"/>
              <a:t>Single button game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4ED914C-87FC-786B-A4B8-C341CA5A4BBD}"/>
              </a:ext>
            </a:extLst>
          </p:cNvPr>
          <p:cNvCxnSpPr/>
          <p:nvPr/>
        </p:nvCxnSpPr>
        <p:spPr>
          <a:xfrm>
            <a:off x="2916936" y="316057"/>
            <a:ext cx="0" cy="63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EC979483-6FE9-1DC0-CA93-AA0F79699A3D}"/>
              </a:ext>
            </a:extLst>
          </p:cNvPr>
          <p:cNvCxnSpPr/>
          <p:nvPr/>
        </p:nvCxnSpPr>
        <p:spPr>
          <a:xfrm>
            <a:off x="295580" y="2880360"/>
            <a:ext cx="24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13</cp:revision>
  <dcterms:created xsi:type="dcterms:W3CDTF">2023-09-09T10:38:20Z</dcterms:created>
  <dcterms:modified xsi:type="dcterms:W3CDTF">2023-10-16T07:59:55Z</dcterms:modified>
</cp:coreProperties>
</file>