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05/11/2023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zim.co.i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matazim.co.i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Jap-4eeCaNw?si=4dY3JjIvuNpCP7U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2EBD-BBA0-F04C-BD30-D1ACC16B6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Micro Python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CD3D-C6AF-1D48-F1A6-82F04276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button challenge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86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26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60193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(127,0)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(0, 63)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(127, 63)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X=127 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y=63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681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37100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(127,0)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(0, 63)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(127, 63)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X=127 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y=63 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EAAA-7F34-D879-F061-4AE7B23953C3}"/>
              </a:ext>
            </a:extLst>
          </p:cNvPr>
          <p:cNvSpPr txBox="1"/>
          <p:nvPr/>
        </p:nvSpPr>
        <p:spPr>
          <a:xfrm>
            <a:off x="3894663" y="244108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73DBD-E3DA-BE9F-DC97-0F4AEC181B77}"/>
              </a:ext>
            </a:extLst>
          </p:cNvPr>
          <p:cNvSpPr/>
          <p:nvPr/>
        </p:nvSpPr>
        <p:spPr>
          <a:xfrm>
            <a:off x="2929467" y="1931542"/>
            <a:ext cx="2658534" cy="13619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F04E3-8089-E746-AA9B-636FEFDCAA58}"/>
              </a:ext>
            </a:extLst>
          </p:cNvPr>
          <p:cNvSpPr txBox="1"/>
          <p:nvPr/>
        </p:nvSpPr>
        <p:spPr>
          <a:xfrm>
            <a:off x="3739821" y="402614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display.line</a:t>
            </a:r>
            <a:r>
              <a:rPr lang="en-US" dirty="0"/>
              <a:t>(0, 0, 63, 0, 1)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25E29-5954-E4E7-96C2-4742A0A08739}"/>
              </a:ext>
            </a:extLst>
          </p:cNvPr>
          <p:cNvCxnSpPr/>
          <p:nvPr/>
        </p:nvCxnSpPr>
        <p:spPr>
          <a:xfrm flipH="1">
            <a:off x="3979333" y="771946"/>
            <a:ext cx="505556" cy="115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CAE629-C16C-225D-E1A5-5098E46DC110}"/>
              </a:ext>
            </a:extLst>
          </p:cNvPr>
          <p:cNvSpPr txBox="1"/>
          <p:nvPr/>
        </p:nvSpPr>
        <p:spPr>
          <a:xfrm>
            <a:off x="5676268" y="3454836"/>
            <a:ext cx="27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display.line</a:t>
            </a:r>
            <a:r>
              <a:rPr lang="en-US" dirty="0"/>
              <a:t>(63, 0, 63, 32, 1)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0C957-F4BB-3BC4-CBF1-7CE08BC7D1BD}"/>
              </a:ext>
            </a:extLst>
          </p:cNvPr>
          <p:cNvCxnSpPr>
            <a:cxnSpLocks/>
          </p:cNvCxnSpPr>
          <p:nvPr/>
        </p:nvCxnSpPr>
        <p:spPr>
          <a:xfrm flipH="1" flipV="1">
            <a:off x="5607378" y="2845360"/>
            <a:ext cx="601767" cy="583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9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8384B-41E2-2284-6E3C-E407F05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107364"/>
            <a:ext cx="2567691" cy="2555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48008-918C-8A53-A384-F4726751B8A9}"/>
              </a:ext>
            </a:extLst>
          </p:cNvPr>
          <p:cNvSpPr txBox="1"/>
          <p:nvPr/>
        </p:nvSpPr>
        <p:spPr>
          <a:xfrm>
            <a:off x="182397" y="2822168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A9D99-72BA-C083-9D13-E799B157B1B2}"/>
              </a:ext>
            </a:extLst>
          </p:cNvPr>
          <p:cNvSpPr txBox="1"/>
          <p:nvPr/>
        </p:nvSpPr>
        <p:spPr>
          <a:xfrm>
            <a:off x="1052830" y="6221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AE6-665E-E285-9676-A13D355F9246}"/>
              </a:ext>
            </a:extLst>
          </p:cNvPr>
          <p:cNvSpPr txBox="1"/>
          <p:nvPr/>
        </p:nvSpPr>
        <p:spPr>
          <a:xfrm>
            <a:off x="1071880" y="8170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CB9B-244B-A94B-87D3-C479C3DB5348}"/>
              </a:ext>
            </a:extLst>
          </p:cNvPr>
          <p:cNvSpPr txBox="1"/>
          <p:nvPr/>
        </p:nvSpPr>
        <p:spPr>
          <a:xfrm>
            <a:off x="1071880" y="101200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6C725-9BF0-A70A-C7D7-4311DB9AC903}"/>
              </a:ext>
            </a:extLst>
          </p:cNvPr>
          <p:cNvSpPr txBox="1"/>
          <p:nvPr/>
        </p:nvSpPr>
        <p:spPr>
          <a:xfrm>
            <a:off x="1071880" y="12698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87C3D-4017-3418-6824-CB90E42C2496}"/>
              </a:ext>
            </a:extLst>
          </p:cNvPr>
          <p:cNvSpPr txBox="1"/>
          <p:nvPr/>
        </p:nvSpPr>
        <p:spPr>
          <a:xfrm>
            <a:off x="1696720" y="15498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31B1E-0924-2868-B706-0160E7965708}"/>
              </a:ext>
            </a:extLst>
          </p:cNvPr>
          <p:cNvSpPr txBox="1"/>
          <p:nvPr/>
        </p:nvSpPr>
        <p:spPr>
          <a:xfrm>
            <a:off x="1221921" y="2348066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8BB22-DC62-95B8-0336-02D70A54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119638"/>
            <a:ext cx="2567691" cy="2555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13065-6650-297A-2404-A8574E1DD550}"/>
              </a:ext>
            </a:extLst>
          </p:cNvPr>
          <p:cNvSpPr txBox="1"/>
          <p:nvPr/>
        </p:nvSpPr>
        <p:spPr>
          <a:xfrm>
            <a:off x="3017507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4FBB8-2DEF-ACE9-5811-4A25AAD157B4}"/>
              </a:ext>
            </a:extLst>
          </p:cNvPr>
          <p:cNvSpPr txBox="1"/>
          <p:nvPr/>
        </p:nvSpPr>
        <p:spPr>
          <a:xfrm>
            <a:off x="3887940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3E30A-5F4F-F528-6669-1D9AAE92FA09}"/>
              </a:ext>
            </a:extLst>
          </p:cNvPr>
          <p:cNvSpPr txBox="1"/>
          <p:nvPr/>
        </p:nvSpPr>
        <p:spPr>
          <a:xfrm>
            <a:off x="3906990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FBD41-DBCA-4707-04BD-09A315557EAB}"/>
              </a:ext>
            </a:extLst>
          </p:cNvPr>
          <p:cNvSpPr txBox="1"/>
          <p:nvPr/>
        </p:nvSpPr>
        <p:spPr>
          <a:xfrm>
            <a:off x="3906990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EA602-43B4-A4F7-64CF-06AD47B05511}"/>
              </a:ext>
            </a:extLst>
          </p:cNvPr>
          <p:cNvSpPr txBox="1"/>
          <p:nvPr/>
        </p:nvSpPr>
        <p:spPr>
          <a:xfrm>
            <a:off x="3906990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3868C-CE71-47D0-F678-96C6A8DF39A9}"/>
              </a:ext>
            </a:extLst>
          </p:cNvPr>
          <p:cNvSpPr txBox="1"/>
          <p:nvPr/>
        </p:nvSpPr>
        <p:spPr>
          <a:xfrm>
            <a:off x="4531830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EAD2-9C26-F8AA-A99D-F75E6AF59009}"/>
              </a:ext>
            </a:extLst>
          </p:cNvPr>
          <p:cNvSpPr txBox="1"/>
          <p:nvPr/>
        </p:nvSpPr>
        <p:spPr>
          <a:xfrm>
            <a:off x="4057031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ECF14-DC71-146F-2CAF-3DE0D40E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119638"/>
            <a:ext cx="2567691" cy="25557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87DDCD-ECEE-54A9-D610-5AC99B167FAF}"/>
              </a:ext>
            </a:extLst>
          </p:cNvPr>
          <p:cNvSpPr txBox="1"/>
          <p:nvPr/>
        </p:nvSpPr>
        <p:spPr>
          <a:xfrm>
            <a:off x="5880486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F648D-32A8-32D7-8D1E-E21465F67B3A}"/>
              </a:ext>
            </a:extLst>
          </p:cNvPr>
          <p:cNvSpPr txBox="1"/>
          <p:nvPr/>
        </p:nvSpPr>
        <p:spPr>
          <a:xfrm>
            <a:off x="6750919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F6D17-815B-7219-E8AD-10141D8E3B02}"/>
              </a:ext>
            </a:extLst>
          </p:cNvPr>
          <p:cNvSpPr txBox="1"/>
          <p:nvPr/>
        </p:nvSpPr>
        <p:spPr>
          <a:xfrm>
            <a:off x="6769969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8ADF-2DED-8AAE-BE58-63E202E753F0}"/>
              </a:ext>
            </a:extLst>
          </p:cNvPr>
          <p:cNvSpPr txBox="1"/>
          <p:nvPr/>
        </p:nvSpPr>
        <p:spPr>
          <a:xfrm>
            <a:off x="6769969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9B347-21F5-3B73-8E5C-FF4DF6796F73}"/>
              </a:ext>
            </a:extLst>
          </p:cNvPr>
          <p:cNvSpPr txBox="1"/>
          <p:nvPr/>
        </p:nvSpPr>
        <p:spPr>
          <a:xfrm>
            <a:off x="6769969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14F0C-9B07-71E4-33AE-27CF137F658E}"/>
              </a:ext>
            </a:extLst>
          </p:cNvPr>
          <p:cNvSpPr txBox="1"/>
          <p:nvPr/>
        </p:nvSpPr>
        <p:spPr>
          <a:xfrm>
            <a:off x="7394809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129C-5A5D-01A9-EF97-B5F489825561}"/>
              </a:ext>
            </a:extLst>
          </p:cNvPr>
          <p:cNvSpPr txBox="1"/>
          <p:nvPr/>
        </p:nvSpPr>
        <p:spPr>
          <a:xfrm>
            <a:off x="6920010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B6671-0607-AF0A-B522-03BD265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119638"/>
            <a:ext cx="2567691" cy="2555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51F746-D624-8B10-4222-DCDEA2419EB9}"/>
              </a:ext>
            </a:extLst>
          </p:cNvPr>
          <p:cNvSpPr txBox="1"/>
          <p:nvPr/>
        </p:nvSpPr>
        <p:spPr>
          <a:xfrm>
            <a:off x="8743465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7350D-B33C-E743-3674-5435909F7937}"/>
              </a:ext>
            </a:extLst>
          </p:cNvPr>
          <p:cNvSpPr txBox="1"/>
          <p:nvPr/>
        </p:nvSpPr>
        <p:spPr>
          <a:xfrm>
            <a:off x="9613898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4C84E-9D65-FE35-5D0A-1CC29DA892F4}"/>
              </a:ext>
            </a:extLst>
          </p:cNvPr>
          <p:cNvSpPr txBox="1"/>
          <p:nvPr/>
        </p:nvSpPr>
        <p:spPr>
          <a:xfrm>
            <a:off x="9632948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DCCD6-649C-7C47-2A56-0976D262520C}"/>
              </a:ext>
            </a:extLst>
          </p:cNvPr>
          <p:cNvSpPr txBox="1"/>
          <p:nvPr/>
        </p:nvSpPr>
        <p:spPr>
          <a:xfrm>
            <a:off x="9632948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210B9-4BE9-905A-1B1E-D72B6B0AF72C}"/>
              </a:ext>
            </a:extLst>
          </p:cNvPr>
          <p:cNvSpPr txBox="1"/>
          <p:nvPr/>
        </p:nvSpPr>
        <p:spPr>
          <a:xfrm>
            <a:off x="9632948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4D679-4D6F-FE8F-CD20-3DB685926B54}"/>
              </a:ext>
            </a:extLst>
          </p:cNvPr>
          <p:cNvSpPr txBox="1"/>
          <p:nvPr/>
        </p:nvSpPr>
        <p:spPr>
          <a:xfrm>
            <a:off x="10257788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F40B7-5A0A-CBC4-7A65-513162089E5E}"/>
              </a:ext>
            </a:extLst>
          </p:cNvPr>
          <p:cNvSpPr txBox="1"/>
          <p:nvPr/>
        </p:nvSpPr>
        <p:spPr>
          <a:xfrm>
            <a:off x="9782989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F6487C-E292-DDB8-44A9-2F3143DE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3468499"/>
            <a:ext cx="2567691" cy="25557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A79347-D02E-EE34-7BA6-A2B9B06DE7E2}"/>
              </a:ext>
            </a:extLst>
          </p:cNvPr>
          <p:cNvSpPr txBox="1"/>
          <p:nvPr/>
        </p:nvSpPr>
        <p:spPr>
          <a:xfrm>
            <a:off x="182397" y="6183303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8E49D-EF3B-D15B-F6BA-D0BA76CAD355}"/>
              </a:ext>
            </a:extLst>
          </p:cNvPr>
          <p:cNvSpPr txBox="1"/>
          <p:nvPr/>
        </p:nvSpPr>
        <p:spPr>
          <a:xfrm>
            <a:off x="1052830" y="39832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E6C86-9DA5-465B-7FE6-F7AFC54F9E69}"/>
              </a:ext>
            </a:extLst>
          </p:cNvPr>
          <p:cNvSpPr txBox="1"/>
          <p:nvPr/>
        </p:nvSpPr>
        <p:spPr>
          <a:xfrm>
            <a:off x="1071880" y="417820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E7A386-B98F-4487-FE35-5479210745A7}"/>
              </a:ext>
            </a:extLst>
          </p:cNvPr>
          <p:cNvSpPr txBox="1"/>
          <p:nvPr/>
        </p:nvSpPr>
        <p:spPr>
          <a:xfrm>
            <a:off x="1071880" y="43731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0E1CC5-A9F5-86D1-0A59-A640563902DA}"/>
              </a:ext>
            </a:extLst>
          </p:cNvPr>
          <p:cNvSpPr txBox="1"/>
          <p:nvPr/>
        </p:nvSpPr>
        <p:spPr>
          <a:xfrm>
            <a:off x="1071880" y="46309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CCE6D-DD02-DD25-960F-BE05BDA3AE9B}"/>
              </a:ext>
            </a:extLst>
          </p:cNvPr>
          <p:cNvSpPr txBox="1"/>
          <p:nvPr/>
        </p:nvSpPr>
        <p:spPr>
          <a:xfrm>
            <a:off x="1696720" y="49110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9035F7-1B28-C6E4-2ADD-0A04CE4D0718}"/>
              </a:ext>
            </a:extLst>
          </p:cNvPr>
          <p:cNvSpPr txBox="1"/>
          <p:nvPr/>
        </p:nvSpPr>
        <p:spPr>
          <a:xfrm>
            <a:off x="1221921" y="5709201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FC7D717-060A-FD65-5280-E793C462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3480773"/>
            <a:ext cx="2567691" cy="25557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87C70F-F6A7-6CC8-A03B-17B37B48D951}"/>
              </a:ext>
            </a:extLst>
          </p:cNvPr>
          <p:cNvSpPr txBox="1"/>
          <p:nvPr/>
        </p:nvSpPr>
        <p:spPr>
          <a:xfrm>
            <a:off x="3017507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1F3AD9-820E-0587-15CB-A6B01ABE67F3}"/>
              </a:ext>
            </a:extLst>
          </p:cNvPr>
          <p:cNvSpPr txBox="1"/>
          <p:nvPr/>
        </p:nvSpPr>
        <p:spPr>
          <a:xfrm>
            <a:off x="3887940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522B95-257D-B6EE-7279-4099CFE51978}"/>
              </a:ext>
            </a:extLst>
          </p:cNvPr>
          <p:cNvSpPr txBox="1"/>
          <p:nvPr/>
        </p:nvSpPr>
        <p:spPr>
          <a:xfrm>
            <a:off x="3906990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BBBD2-1B52-4783-AC9C-77BE4B6DACB6}"/>
              </a:ext>
            </a:extLst>
          </p:cNvPr>
          <p:cNvSpPr txBox="1"/>
          <p:nvPr/>
        </p:nvSpPr>
        <p:spPr>
          <a:xfrm>
            <a:off x="3906990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3705C5-2663-E820-2A4F-137EFF52EB1E}"/>
              </a:ext>
            </a:extLst>
          </p:cNvPr>
          <p:cNvSpPr txBox="1"/>
          <p:nvPr/>
        </p:nvSpPr>
        <p:spPr>
          <a:xfrm>
            <a:off x="3906990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C836C8-FC67-4E0E-F1A5-5E5D0AA41C90}"/>
              </a:ext>
            </a:extLst>
          </p:cNvPr>
          <p:cNvSpPr txBox="1"/>
          <p:nvPr/>
        </p:nvSpPr>
        <p:spPr>
          <a:xfrm>
            <a:off x="4531830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EC909E-8432-78D3-373A-9A3FC2DDE9C0}"/>
              </a:ext>
            </a:extLst>
          </p:cNvPr>
          <p:cNvSpPr txBox="1"/>
          <p:nvPr/>
        </p:nvSpPr>
        <p:spPr>
          <a:xfrm>
            <a:off x="4057031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EB12F8-D237-0042-717C-88D8E7C8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3480773"/>
            <a:ext cx="2567691" cy="25557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58E9E8-421C-9D7F-E34E-2C169818D3C4}"/>
              </a:ext>
            </a:extLst>
          </p:cNvPr>
          <p:cNvSpPr txBox="1"/>
          <p:nvPr/>
        </p:nvSpPr>
        <p:spPr>
          <a:xfrm>
            <a:off x="5880486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F7949D-A0B2-ECBA-AB73-649678380F24}"/>
              </a:ext>
            </a:extLst>
          </p:cNvPr>
          <p:cNvSpPr txBox="1"/>
          <p:nvPr/>
        </p:nvSpPr>
        <p:spPr>
          <a:xfrm>
            <a:off x="6750919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28404-97DF-CFE9-A7D1-BC0B3E41DAD4}"/>
              </a:ext>
            </a:extLst>
          </p:cNvPr>
          <p:cNvSpPr txBox="1"/>
          <p:nvPr/>
        </p:nvSpPr>
        <p:spPr>
          <a:xfrm>
            <a:off x="6769969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5F8E6E-8EBE-06F7-84A7-FA3EBE92281F}"/>
              </a:ext>
            </a:extLst>
          </p:cNvPr>
          <p:cNvSpPr txBox="1"/>
          <p:nvPr/>
        </p:nvSpPr>
        <p:spPr>
          <a:xfrm>
            <a:off x="6769969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76D6-91A4-BB77-6C7B-4B92EA66FCCE}"/>
              </a:ext>
            </a:extLst>
          </p:cNvPr>
          <p:cNvSpPr txBox="1"/>
          <p:nvPr/>
        </p:nvSpPr>
        <p:spPr>
          <a:xfrm>
            <a:off x="6769969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F8B5EE-F6F2-FFD6-56D5-3086DE497A4F}"/>
              </a:ext>
            </a:extLst>
          </p:cNvPr>
          <p:cNvSpPr txBox="1"/>
          <p:nvPr/>
        </p:nvSpPr>
        <p:spPr>
          <a:xfrm>
            <a:off x="7394809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FE40E-1F78-ECF5-21B8-9B7C944F97D9}"/>
              </a:ext>
            </a:extLst>
          </p:cNvPr>
          <p:cNvSpPr txBox="1"/>
          <p:nvPr/>
        </p:nvSpPr>
        <p:spPr>
          <a:xfrm>
            <a:off x="6920010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F66D1D7-3F4D-DF6B-A003-5D5D2BEC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3480773"/>
            <a:ext cx="2567691" cy="25557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3D5A3B7-7EC4-B6A6-CC36-864B89B5F192}"/>
              </a:ext>
            </a:extLst>
          </p:cNvPr>
          <p:cNvSpPr txBox="1"/>
          <p:nvPr/>
        </p:nvSpPr>
        <p:spPr>
          <a:xfrm>
            <a:off x="8743465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CB7810-3766-381E-7A39-DBF92B6C98CF}"/>
              </a:ext>
            </a:extLst>
          </p:cNvPr>
          <p:cNvSpPr txBox="1"/>
          <p:nvPr/>
        </p:nvSpPr>
        <p:spPr>
          <a:xfrm>
            <a:off x="9613898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1B79C7-35F4-D9C1-AE0E-160B1FD477E8}"/>
              </a:ext>
            </a:extLst>
          </p:cNvPr>
          <p:cNvSpPr txBox="1"/>
          <p:nvPr/>
        </p:nvSpPr>
        <p:spPr>
          <a:xfrm>
            <a:off x="9632948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1354BE-A1E4-036B-5098-9135EEFCC8DD}"/>
              </a:ext>
            </a:extLst>
          </p:cNvPr>
          <p:cNvSpPr txBox="1"/>
          <p:nvPr/>
        </p:nvSpPr>
        <p:spPr>
          <a:xfrm>
            <a:off x="9632948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171360-82F5-B9AF-675C-0110B74DEB9B}"/>
              </a:ext>
            </a:extLst>
          </p:cNvPr>
          <p:cNvSpPr txBox="1"/>
          <p:nvPr/>
        </p:nvSpPr>
        <p:spPr>
          <a:xfrm>
            <a:off x="9632948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85B55-E3F3-1ADB-8F40-31A4CE0F9091}"/>
              </a:ext>
            </a:extLst>
          </p:cNvPr>
          <p:cNvSpPr txBox="1"/>
          <p:nvPr/>
        </p:nvSpPr>
        <p:spPr>
          <a:xfrm>
            <a:off x="10257788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5A3127-6ABD-35B0-22E7-C8C287EDCCDE}"/>
              </a:ext>
            </a:extLst>
          </p:cNvPr>
          <p:cNvSpPr txBox="1"/>
          <p:nvPr/>
        </p:nvSpPr>
        <p:spPr>
          <a:xfrm>
            <a:off x="9782989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204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637C84E-C1BB-AA75-4F6B-7CF3F91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4" y="3628573"/>
            <a:ext cx="3934374" cy="32294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AAFF6DD-0086-88AF-3036-4948A8C8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47" y="4015096"/>
            <a:ext cx="1655065" cy="18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ACC8C-DDC7-4F97-D4C6-32654CE9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316057"/>
            <a:ext cx="6354062" cy="24768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599F60-1F07-18B2-0995-C45181067753}"/>
              </a:ext>
            </a:extLst>
          </p:cNvPr>
          <p:cNvCxnSpPr>
            <a:cxnSpLocks/>
          </p:cNvCxnSpPr>
          <p:nvPr/>
        </p:nvCxnSpPr>
        <p:spPr>
          <a:xfrm>
            <a:off x="9628632" y="2706624"/>
            <a:ext cx="0" cy="753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231B1A-69DD-B9BF-FE6F-7A13D04C3025}"/>
              </a:ext>
            </a:extLst>
          </p:cNvPr>
          <p:cNvSpPr txBox="1"/>
          <p:nvPr/>
        </p:nvSpPr>
        <p:spPr>
          <a:xfrm>
            <a:off x="9628632" y="27066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E707A2-4B3F-9C64-C803-E1A401BAB84B}"/>
              </a:ext>
            </a:extLst>
          </p:cNvPr>
          <p:cNvCxnSpPr>
            <a:cxnSpLocks/>
          </p:cNvCxnSpPr>
          <p:nvPr/>
        </p:nvCxnSpPr>
        <p:spPr>
          <a:xfrm>
            <a:off x="6949440" y="3429000"/>
            <a:ext cx="0" cy="568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970B4F-EF96-8940-2E36-330B99A14543}"/>
              </a:ext>
            </a:extLst>
          </p:cNvPr>
          <p:cNvCxnSpPr>
            <a:cxnSpLocks/>
          </p:cNvCxnSpPr>
          <p:nvPr/>
        </p:nvCxnSpPr>
        <p:spPr>
          <a:xfrm flipH="1">
            <a:off x="6958584" y="3460004"/>
            <a:ext cx="2670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BF192B-1991-A15D-06DF-8B4B5D02841D}"/>
              </a:ext>
            </a:extLst>
          </p:cNvPr>
          <p:cNvCxnSpPr>
            <a:cxnSpLocks/>
          </p:cNvCxnSpPr>
          <p:nvPr/>
        </p:nvCxnSpPr>
        <p:spPr>
          <a:xfrm>
            <a:off x="7232904" y="3259836"/>
            <a:ext cx="0" cy="737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626D6F-EF9A-7CEF-E2D1-FC7FD1F6BCE3}"/>
              </a:ext>
            </a:extLst>
          </p:cNvPr>
          <p:cNvCxnSpPr>
            <a:cxnSpLocks/>
          </p:cNvCxnSpPr>
          <p:nvPr/>
        </p:nvCxnSpPr>
        <p:spPr>
          <a:xfrm flipH="1">
            <a:off x="7232904" y="3259836"/>
            <a:ext cx="3337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50B27A-B820-FD8A-2DE8-70C8ACFFA062}"/>
              </a:ext>
            </a:extLst>
          </p:cNvPr>
          <p:cNvCxnSpPr>
            <a:cxnSpLocks/>
          </p:cNvCxnSpPr>
          <p:nvPr/>
        </p:nvCxnSpPr>
        <p:spPr>
          <a:xfrm>
            <a:off x="10570464" y="429768"/>
            <a:ext cx="0" cy="2830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6460B9-E657-281B-5519-176D65D3A752}"/>
              </a:ext>
            </a:extLst>
          </p:cNvPr>
          <p:cNvCxnSpPr>
            <a:cxnSpLocks/>
          </p:cNvCxnSpPr>
          <p:nvPr/>
        </p:nvCxnSpPr>
        <p:spPr>
          <a:xfrm flipH="1">
            <a:off x="9748519" y="406908"/>
            <a:ext cx="821945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FFA7AD7-8641-97C3-738D-73E4AFD79DE5}"/>
              </a:ext>
            </a:extLst>
          </p:cNvPr>
          <p:cNvSpPr txBox="1"/>
          <p:nvPr/>
        </p:nvSpPr>
        <p:spPr>
          <a:xfrm>
            <a:off x="9748518" y="4069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  <a:endParaRPr lang="en-IL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39D2AC-9CBA-B389-7D47-3C4F33D06B67}"/>
              </a:ext>
            </a:extLst>
          </p:cNvPr>
          <p:cNvCxnSpPr/>
          <p:nvPr/>
        </p:nvCxnSpPr>
        <p:spPr>
          <a:xfrm flipV="1">
            <a:off x="7534656" y="3075956"/>
            <a:ext cx="0" cy="801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92079D-F20A-8AD6-E369-A9B358C3E086}"/>
              </a:ext>
            </a:extLst>
          </p:cNvPr>
          <p:cNvCxnSpPr>
            <a:cxnSpLocks/>
          </p:cNvCxnSpPr>
          <p:nvPr/>
        </p:nvCxnSpPr>
        <p:spPr>
          <a:xfrm flipV="1">
            <a:off x="9189720" y="2627900"/>
            <a:ext cx="0" cy="4480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A5ABB9-56F7-7961-7038-D2AB57D65C95}"/>
              </a:ext>
            </a:extLst>
          </p:cNvPr>
          <p:cNvCxnSpPr>
            <a:cxnSpLocks/>
          </p:cNvCxnSpPr>
          <p:nvPr/>
        </p:nvCxnSpPr>
        <p:spPr>
          <a:xfrm>
            <a:off x="7534656" y="3075956"/>
            <a:ext cx="16550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2B7A8B-2227-3825-4DE3-BA691B0551D3}"/>
              </a:ext>
            </a:extLst>
          </p:cNvPr>
          <p:cNvSpPr txBox="1"/>
          <p:nvPr/>
        </p:nvSpPr>
        <p:spPr>
          <a:xfrm>
            <a:off x="8875033" y="267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ED0E12-4595-C82A-6F8A-7903B8A19E6C}"/>
              </a:ext>
            </a:extLst>
          </p:cNvPr>
          <p:cNvCxnSpPr>
            <a:cxnSpLocks/>
          </p:cNvCxnSpPr>
          <p:nvPr/>
        </p:nvCxnSpPr>
        <p:spPr>
          <a:xfrm flipV="1">
            <a:off x="7763256" y="2961472"/>
            <a:ext cx="0" cy="899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BCB807-47E2-F630-0C5B-2FD61C0C0D85}"/>
              </a:ext>
            </a:extLst>
          </p:cNvPr>
          <p:cNvCxnSpPr>
            <a:cxnSpLocks/>
          </p:cNvCxnSpPr>
          <p:nvPr/>
        </p:nvCxnSpPr>
        <p:spPr>
          <a:xfrm flipV="1">
            <a:off x="8558784" y="2648380"/>
            <a:ext cx="0" cy="313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076ADE-02B5-541A-FDD3-0F5B74DC26B0}"/>
              </a:ext>
            </a:extLst>
          </p:cNvPr>
          <p:cNvCxnSpPr>
            <a:cxnSpLocks/>
          </p:cNvCxnSpPr>
          <p:nvPr/>
        </p:nvCxnSpPr>
        <p:spPr>
          <a:xfrm>
            <a:off x="7763256" y="2961472"/>
            <a:ext cx="795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5BDA04-DF61-8FE5-DA8A-B5793DAB9C66}"/>
              </a:ext>
            </a:extLst>
          </p:cNvPr>
          <p:cNvSpPr txBox="1"/>
          <p:nvPr/>
        </p:nvSpPr>
        <p:spPr>
          <a:xfrm>
            <a:off x="8211088" y="2670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B7D75D-9387-2EA8-A520-8393176603F2}"/>
              </a:ext>
            </a:extLst>
          </p:cNvPr>
          <p:cNvSpPr txBox="1"/>
          <p:nvPr/>
        </p:nvSpPr>
        <p:spPr>
          <a:xfrm>
            <a:off x="9947358" y="5174135"/>
            <a:ext cx="42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IL" sz="3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FBABF1-7C19-6DAD-2841-05950CB885EF}"/>
              </a:ext>
            </a:extLst>
          </p:cNvPr>
          <p:cNvCxnSpPr/>
          <p:nvPr/>
        </p:nvCxnSpPr>
        <p:spPr>
          <a:xfrm flipH="1">
            <a:off x="9848088" y="5824688"/>
            <a:ext cx="5235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FCF1D8-7ABC-4FC5-4AD9-DD0054745241}"/>
              </a:ext>
            </a:extLst>
          </p:cNvPr>
          <p:cNvCxnSpPr>
            <a:cxnSpLocks/>
          </p:cNvCxnSpPr>
          <p:nvPr/>
        </p:nvCxnSpPr>
        <p:spPr>
          <a:xfrm flipH="1">
            <a:off x="9381744" y="4015096"/>
            <a:ext cx="4355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49D553-33F1-B2E4-2262-EDF2C14BF0D3}"/>
              </a:ext>
            </a:extLst>
          </p:cNvPr>
          <p:cNvCxnSpPr>
            <a:cxnSpLocks/>
          </p:cNvCxnSpPr>
          <p:nvPr/>
        </p:nvCxnSpPr>
        <p:spPr>
          <a:xfrm>
            <a:off x="9817273" y="5824688"/>
            <a:ext cx="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5F4628-B81B-DF81-BB3D-679238885D63}"/>
              </a:ext>
            </a:extLst>
          </p:cNvPr>
          <p:cNvCxnSpPr>
            <a:cxnSpLocks/>
          </p:cNvCxnSpPr>
          <p:nvPr/>
        </p:nvCxnSpPr>
        <p:spPr>
          <a:xfrm flipV="1">
            <a:off x="9848088" y="3997714"/>
            <a:ext cx="0" cy="18269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2F61DF-EF3A-3156-8E70-686C49D48C76}"/>
              </a:ext>
            </a:extLst>
          </p:cNvPr>
          <p:cNvCxnSpPr>
            <a:cxnSpLocks/>
          </p:cNvCxnSpPr>
          <p:nvPr/>
        </p:nvCxnSpPr>
        <p:spPr>
          <a:xfrm flipV="1">
            <a:off x="9381744" y="2627900"/>
            <a:ext cx="0" cy="1387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E07BA58-99A4-BAC2-D4E4-68CD5563B5B3}"/>
              </a:ext>
            </a:extLst>
          </p:cNvPr>
          <p:cNvSpPr txBox="1"/>
          <p:nvPr/>
        </p:nvSpPr>
        <p:spPr>
          <a:xfrm>
            <a:off x="9275650" y="271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3F80E4A-6B07-C6D5-F2E2-CB70D0802BE3}"/>
              </a:ext>
            </a:extLst>
          </p:cNvPr>
          <p:cNvCxnSpPr>
            <a:cxnSpLocks/>
          </p:cNvCxnSpPr>
          <p:nvPr/>
        </p:nvCxnSpPr>
        <p:spPr>
          <a:xfrm flipH="1">
            <a:off x="11292840" y="5758910"/>
            <a:ext cx="612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5D18AE22-C53D-7A47-12D1-B6B813FA679E}"/>
              </a:ext>
            </a:extLst>
          </p:cNvPr>
          <p:cNvCxnSpPr>
            <a:cxnSpLocks/>
          </p:cNvCxnSpPr>
          <p:nvPr/>
        </p:nvCxnSpPr>
        <p:spPr>
          <a:xfrm flipH="1" flipV="1">
            <a:off x="9638270" y="3456408"/>
            <a:ext cx="2267218" cy="20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5E730A2-1FBD-A87F-A002-7DB6D365FC0A}"/>
              </a:ext>
            </a:extLst>
          </p:cNvPr>
          <p:cNvCxnSpPr>
            <a:cxnSpLocks/>
          </p:cNvCxnSpPr>
          <p:nvPr/>
        </p:nvCxnSpPr>
        <p:spPr>
          <a:xfrm>
            <a:off x="11905488" y="3476506"/>
            <a:ext cx="0" cy="2282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7B39D03-501F-AB9D-F458-30422715D4BD}"/>
              </a:ext>
            </a:extLst>
          </p:cNvPr>
          <p:cNvSpPr txBox="1"/>
          <p:nvPr/>
        </p:nvSpPr>
        <p:spPr>
          <a:xfrm>
            <a:off x="11278383" y="57594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E0E2A7C5-2744-C55C-C71C-FCE0BDA7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303" y="3321498"/>
            <a:ext cx="1552792" cy="1886213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F5825E8-4B48-53D9-7528-8FC5D9A68328}"/>
              </a:ext>
            </a:extLst>
          </p:cNvPr>
          <p:cNvCxnSpPr>
            <a:cxnSpLocks/>
          </p:cNvCxnSpPr>
          <p:nvPr/>
        </p:nvCxnSpPr>
        <p:spPr>
          <a:xfrm flipH="1">
            <a:off x="4032504" y="3451741"/>
            <a:ext cx="2916936" cy="4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536157A-0A2E-DAD5-2A38-307AAC5A64A4}"/>
              </a:ext>
            </a:extLst>
          </p:cNvPr>
          <p:cNvSpPr txBox="1"/>
          <p:nvPr/>
        </p:nvSpPr>
        <p:spPr>
          <a:xfrm>
            <a:off x="4196602" y="31077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897E52C-F6A2-FE2D-5845-FE9BBCEFFF3A}"/>
              </a:ext>
            </a:extLst>
          </p:cNvPr>
          <p:cNvCxnSpPr>
            <a:cxnSpLocks/>
          </p:cNvCxnSpPr>
          <p:nvPr/>
        </p:nvCxnSpPr>
        <p:spPr>
          <a:xfrm flipH="1">
            <a:off x="3465576" y="3007691"/>
            <a:ext cx="3557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080CFA0-1126-C967-20A4-D909010BC855}"/>
              </a:ext>
            </a:extLst>
          </p:cNvPr>
          <p:cNvCxnSpPr>
            <a:cxnSpLocks/>
          </p:cNvCxnSpPr>
          <p:nvPr/>
        </p:nvCxnSpPr>
        <p:spPr>
          <a:xfrm>
            <a:off x="3465576" y="3007691"/>
            <a:ext cx="0" cy="421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F5CEEA7-5A94-1AA0-CFF6-EEBFE03C3811}"/>
              </a:ext>
            </a:extLst>
          </p:cNvPr>
          <p:cNvCxnSpPr>
            <a:cxnSpLocks/>
          </p:cNvCxnSpPr>
          <p:nvPr/>
        </p:nvCxnSpPr>
        <p:spPr>
          <a:xfrm>
            <a:off x="7022592" y="2686461"/>
            <a:ext cx="0" cy="353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9256173-FADE-3D78-4B70-010D7741DD1E}"/>
              </a:ext>
            </a:extLst>
          </p:cNvPr>
          <p:cNvSpPr txBox="1"/>
          <p:nvPr/>
        </p:nvSpPr>
        <p:spPr>
          <a:xfrm>
            <a:off x="6765824" y="270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7903C4B-C829-6FBB-125F-7747F021E2AD}"/>
              </a:ext>
            </a:extLst>
          </p:cNvPr>
          <p:cNvSpPr txBox="1"/>
          <p:nvPr/>
        </p:nvSpPr>
        <p:spPr>
          <a:xfrm>
            <a:off x="870564" y="40690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לסרטון הרכבה:</a:t>
            </a:r>
            <a:endParaRPr lang="en-IL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D6B38A4B-5FD1-4F46-C09E-302B0DEE0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82" y="765372"/>
            <a:ext cx="2007243" cy="1904991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C5748FA7-E16F-866C-EEDF-31BFD6548B79}"/>
              </a:ext>
            </a:extLst>
          </p:cNvPr>
          <p:cNvSpPr txBox="1"/>
          <p:nvPr/>
        </p:nvSpPr>
        <p:spPr>
          <a:xfrm>
            <a:off x="295580" y="3107770"/>
            <a:ext cx="230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לקורס תכנות </a:t>
            </a:r>
            <a:br>
              <a:rPr lang="en-US" b="1" dirty="0"/>
            </a:br>
            <a:r>
              <a:rPr lang="he-IL" b="1" dirty="0"/>
              <a:t>משחק בעצמכם:</a:t>
            </a:r>
            <a:br>
              <a:rPr lang="en-US" b="1" dirty="0"/>
            </a:br>
            <a:r>
              <a:rPr lang="en-US" dirty="0">
                <a:hlinkClick r:id="rId7"/>
              </a:rPr>
              <a:t>www.matazim.co.il</a:t>
            </a:r>
            <a:endParaRPr lang="en-US" dirty="0"/>
          </a:p>
          <a:p>
            <a:pPr algn="r" rtl="1"/>
            <a:r>
              <a:rPr lang="he-IL" dirty="0"/>
              <a:t>הרשמו וחפשו את קורס </a:t>
            </a:r>
          </a:p>
          <a:p>
            <a:pPr algn="r" rtl="1"/>
            <a:r>
              <a:rPr lang="en-US" dirty="0"/>
              <a:t>Single button game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4ED914C-87FC-786B-A4B8-C341CA5A4BBD}"/>
              </a:ext>
            </a:extLst>
          </p:cNvPr>
          <p:cNvCxnSpPr/>
          <p:nvPr/>
        </p:nvCxnSpPr>
        <p:spPr>
          <a:xfrm>
            <a:off x="2916936" y="316057"/>
            <a:ext cx="0" cy="63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EC979483-6FE9-1DC0-CA93-AA0F79699A3D}"/>
              </a:ext>
            </a:extLst>
          </p:cNvPr>
          <p:cNvCxnSpPr/>
          <p:nvPr/>
        </p:nvCxnSpPr>
        <p:spPr>
          <a:xfrm>
            <a:off x="295580" y="2880360"/>
            <a:ext cx="24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9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85FE-1DB4-008B-749C-E328B062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2A38B-09D0-3F75-71F6-10C4FC0DF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716" y="365125"/>
            <a:ext cx="7443612" cy="74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4AD-8EA5-35BD-85E5-2C411F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98888B-80FB-4945-7FF7-D046E999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690688"/>
            <a:ext cx="6287516" cy="38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596-F0A6-10D2-80DE-87BBC9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IL" dirty="0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38B54413-2062-1E0B-6725-7155FCF5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" y="595060"/>
            <a:ext cx="5253440" cy="52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53CB-5183-9181-657F-C8F2B775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04"/>
          <a:stretch/>
        </p:blipFill>
        <p:spPr>
          <a:xfrm>
            <a:off x="6976581" y="701283"/>
            <a:ext cx="4602098" cy="161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B9FE4-CB3F-EABE-50B4-C4C4035AF2C3}"/>
              </a:ext>
            </a:extLst>
          </p:cNvPr>
          <p:cNvCxnSpPr>
            <a:cxnSpLocks/>
          </p:cNvCxnSpPr>
          <p:nvPr/>
        </p:nvCxnSpPr>
        <p:spPr>
          <a:xfrm>
            <a:off x="5751576" y="1266635"/>
            <a:ext cx="229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F622-CB1D-BD8C-A79B-7A74C6DB24ED}"/>
              </a:ext>
            </a:extLst>
          </p:cNvPr>
          <p:cNvSpPr txBox="1"/>
          <p:nvPr/>
        </p:nvSpPr>
        <p:spPr>
          <a:xfrm>
            <a:off x="5312664" y="1266635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connection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E88C8-6064-AD34-FB82-4C5E9FDCFF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59773" y="1504379"/>
            <a:ext cx="1714963" cy="5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7D316-FDAF-58B0-9ADF-58AA9B0C91D0}"/>
              </a:ext>
            </a:extLst>
          </p:cNvPr>
          <p:cNvSpPr txBox="1"/>
          <p:nvPr/>
        </p:nvSpPr>
        <p:spPr>
          <a:xfrm>
            <a:off x="6144622" y="2025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00C4-9675-AEB9-83F7-96469CDC58EC}"/>
              </a:ext>
            </a:extLst>
          </p:cNvPr>
          <p:cNvCxnSpPr>
            <a:cxnSpLocks/>
          </p:cNvCxnSpPr>
          <p:nvPr/>
        </p:nvCxnSpPr>
        <p:spPr>
          <a:xfrm>
            <a:off x="5343307" y="126077"/>
            <a:ext cx="4358477" cy="45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C0A5E-A74E-1E6B-4A42-DE18A1428DE2}"/>
              </a:ext>
            </a:extLst>
          </p:cNvPr>
          <p:cNvSpPr txBox="1"/>
          <p:nvPr/>
        </p:nvSpPr>
        <p:spPr>
          <a:xfrm>
            <a:off x="5309650" y="211745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Pin</a:t>
            </a:r>
            <a:endParaRPr lang="en-IL" dirty="0"/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478660F-6F14-C8CD-B256-6423ACB56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458" y="3121423"/>
            <a:ext cx="5092133" cy="34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6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https://github.com/avisalmon/single_button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32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</p:txBody>
      </p:sp>
    </p:spTree>
    <p:extLst>
      <p:ext uri="{BB962C8B-B14F-4D97-AF65-F5344CB8AC3E}">
        <p14:creationId xmlns:p14="http://schemas.microsoft.com/office/powerpoint/2010/main" val="24017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en-US" dirty="0"/>
              <a:t>python.org</a:t>
            </a:r>
          </a:p>
        </p:txBody>
      </p:sp>
    </p:spTree>
    <p:extLst>
      <p:ext uri="{BB962C8B-B14F-4D97-AF65-F5344CB8AC3E}">
        <p14:creationId xmlns:p14="http://schemas.microsoft.com/office/powerpoint/2010/main" val="39051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4454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</p:txBody>
      </p:sp>
    </p:spTree>
    <p:extLst>
      <p:ext uri="{BB962C8B-B14F-4D97-AF65-F5344CB8AC3E}">
        <p14:creationId xmlns:p14="http://schemas.microsoft.com/office/powerpoint/2010/main" val="30511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596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ESP32 Micro Python</vt:lpstr>
      <vt:lpstr>ESP32</vt:lpstr>
      <vt:lpstr>Our project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14</cp:revision>
  <dcterms:created xsi:type="dcterms:W3CDTF">2023-09-09T10:38:20Z</dcterms:created>
  <dcterms:modified xsi:type="dcterms:W3CDTF">2023-11-06T12:19:14Z</dcterms:modified>
</cp:coreProperties>
</file>