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74" r:id="rId6"/>
    <p:sldId id="276" r:id="rId7"/>
    <p:sldId id="258" r:id="rId8"/>
    <p:sldId id="263" r:id="rId9"/>
    <p:sldId id="259" r:id="rId10"/>
    <p:sldId id="260" r:id="rId11"/>
    <p:sldId id="261" r:id="rId12"/>
    <p:sldId id="262" r:id="rId13"/>
    <p:sldId id="264" r:id="rId14"/>
    <p:sldId id="265" r:id="rId15"/>
    <p:sldId id="266" r:id="rId16"/>
    <p:sldId id="277" r:id="rId17"/>
    <p:sldId id="267" r:id="rId18"/>
    <p:sldId id="269" r:id="rId19"/>
    <p:sldId id="27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ED07-BCDF-4893-78C7-242D673A9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ABEEE-BA46-331D-6C7A-02F6B8EB4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47F03-39A2-93B8-41E1-C20CD3C1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7323-16A5-4358-9265-BDEC387D1F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CC33-1F38-79E0-B2CF-1791C01D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6ECF-FE11-C73A-4F16-33BB6FDE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CD5-EF95-475A-BF44-9FB20EF0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A272-0EAA-FA5B-9BB5-3C66BBFC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49138-B14D-CE44-83B9-5470B73F7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2D8B-5AF0-5848-BBD5-F208E77C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7323-16A5-4358-9265-BDEC387D1F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CD5ED-E4F2-98D5-CB62-C03084DD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04524-0976-60D0-F73B-1E080413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CD5-EF95-475A-BF44-9FB20EF0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1CAE5-00E4-B864-2545-82CCCB21E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4664-C599-9402-0B12-873AE534F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02584-97BD-3611-8024-C0280A4E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7323-16A5-4358-9265-BDEC387D1F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77B6-1CF3-0651-C6D4-671449E4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5EC5F-D117-AD39-27BC-2E057642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CD5-EF95-475A-BF44-9FB20EF0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C753-9A97-560B-31D7-16281A9D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283F-3F0F-607A-A7A9-0FF0A2BC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C02C-2889-6541-0796-F49813F9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7323-16A5-4358-9265-BDEC387D1F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E81B-DF4A-384F-C21A-7533E16B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92058-4087-1C6E-9C99-3E987DB8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CD5-EF95-475A-BF44-9FB20EF0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7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A3B5-C1CD-9C99-AF4C-A2F0501D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5B55-7BE7-AF5F-F7D3-C985FA79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44C3-36EB-FD7E-2441-F8E1F1AE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7323-16A5-4358-9265-BDEC387D1F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12719-CF7F-C8A9-8C1C-8F094705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0FD2-6E67-5CEC-6219-C25BA3C5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CD5-EF95-475A-BF44-9FB20EF0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3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FF6E-AB63-C5BC-9E49-2559F6E1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F776-C124-8A6F-659C-F62DCD2D0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DF445-DE07-BBCC-1E38-FA10FC0E6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661F-897A-54B8-952E-8E6DD888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7323-16A5-4358-9265-BDEC387D1F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85FB3-90F6-CCAE-F5D7-D25BEB60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9A95E-62D6-5DF5-B3ED-02F64268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CD5-EF95-475A-BF44-9FB20EF0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2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4314-A79B-2CB9-17F1-52302189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30294-FC4C-8552-9A23-FC4E2F5C9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873B0-3C66-B821-99FB-04665C162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3240C-E44D-9BC8-1D5C-F66916E68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16643-2C87-A35B-44DE-67CD213DA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DBADD-13F3-99BE-C6CB-0A7838B1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7323-16A5-4358-9265-BDEC387D1F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59747-F19E-99B6-A310-A49FC6C5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18FA6-DD0E-CB7D-7E00-7B3B1476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CD5-EF95-475A-BF44-9FB20EF0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4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C29F-F4AE-BDDD-D2B3-04DC45D9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5E8AC-B4FB-5EEB-4AF7-3F9BC18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7323-16A5-4358-9265-BDEC387D1F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14F0C-58B4-7FA0-AC7F-07CDBC23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4BEF1-27EB-5204-4785-6EA96778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CD5-EF95-475A-BF44-9FB20EF0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9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A93CE-022A-585B-A591-0229C94B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7323-16A5-4358-9265-BDEC387D1F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B4C4E-3329-9199-CC26-61208EE0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AFBAE-757B-10A4-16CE-1C787C24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CD5-EF95-475A-BF44-9FB20EF0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2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9489-CE4B-92D2-93EC-7E0FF294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2E611-57B2-741F-C340-B072BD77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0E6D5-6CBB-443F-975D-2F87D927C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448E5-00E4-9A65-F75C-15AADAAF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7323-16A5-4358-9265-BDEC387D1F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24BFE-3067-619F-B9E6-0EA16BD5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34684-E5A6-A266-51B6-616F1758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CD5-EF95-475A-BF44-9FB20EF0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6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BC81-A393-C04D-8075-D2056AA6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DD561-D86A-35FA-B810-B90AABF4D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73614-E90A-8ADA-3B58-570851180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F949F-1E56-3A20-3902-A98A107F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7323-16A5-4358-9265-BDEC387D1F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22B4-E42A-4C1E-E300-6749920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DDC57-5B59-67EA-0921-A66EB69B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CD5-EF95-475A-BF44-9FB20EF0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42293-D209-A5EE-D41B-069DC7F5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AFE12-CACA-AA10-C417-89CE716C9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3110E-51E2-56A0-B96A-33122AC39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C7323-16A5-4358-9265-BDEC387D1F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FA4D8-CE76-8CAA-F7CD-BB2E01D12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AE50-7953-6AE6-5C74-441C0C7BF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CD5-EF95-475A-BF44-9FB20EF0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9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openweathermap.org/data/2.5/weather?lat=32.79&amp;lon=34.98&amp;appid=%7bapi%7d" TargetMode="External"/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B84F-7BCD-CFF8-40AB-08A4995AE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ESP32</a:t>
            </a:r>
            <a:br>
              <a:rPr lang="en-US" dirty="0"/>
            </a:br>
            <a:r>
              <a:rPr lang="en-US" dirty="0"/>
              <a:t>with micro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64763-F527-70B0-ED0C-3ABF94721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249A-C92B-EE5F-936B-0CB6FF96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9" y="-167535"/>
            <a:ext cx="10515600" cy="1325563"/>
          </a:xfrm>
        </p:spPr>
        <p:txBody>
          <a:bodyPr/>
          <a:lstStyle/>
          <a:p>
            <a:r>
              <a:rPr lang="en-US" dirty="0"/>
              <a:t>ADC </a:t>
            </a:r>
            <a:r>
              <a:rPr lang="en-US" dirty="0" err="1"/>
              <a:t>Dimm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7E81C-8B4E-8CF0-C6A6-9ECE0B3A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964" y="1027907"/>
            <a:ext cx="5577210" cy="3709168"/>
          </a:xfrm>
          <a:prstGeom prst="rect">
            <a:avLst/>
          </a:prstGeom>
        </p:spPr>
      </p:pic>
      <p:pic>
        <p:nvPicPr>
          <p:cNvPr id="2050" name="Picture 2" descr="Wiring diagram esp32 adc potentiometer with LED">
            <a:extLst>
              <a:ext uri="{FF2B5EF4-FFF2-40B4-BE49-F238E27FC236}">
                <a16:creationId xmlns:a16="http://schemas.microsoft.com/office/drawing/2014/main" id="{93709705-D174-9F2E-EDDD-E71721ACC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9" y="926484"/>
            <a:ext cx="3544225" cy="227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84FB1A-0800-E43D-2464-DA52F27F4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40" y="3428999"/>
            <a:ext cx="6458522" cy="32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9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0E7F-CC4A-C803-1CBC-C915D722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EB4EF-4810-16D3-427B-D59F8189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65125"/>
            <a:ext cx="48958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6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96C3-EF28-69C7-7A9A-1BB27F4C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581CC-0971-15B6-EDDF-A0CD2729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22" y="185414"/>
            <a:ext cx="5774199" cy="68580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B8AB9BC-99D0-5149-16A3-DC347E113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3" y="1787202"/>
            <a:ext cx="5760460" cy="32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76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64A4-56BD-459E-A8E5-4BC6E711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B586D-6AD3-E6EC-5FDB-78F7AAC2A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365125"/>
            <a:ext cx="78962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2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0CA2-0434-6D6C-779A-D70F02EC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WLAN -  scan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8C774-BFBA-11DE-4F06-2360BE6F9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26" y="1524323"/>
            <a:ext cx="5162550" cy="471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1FA423-2C8D-69D9-6EAF-9C875057D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787" y="4450085"/>
            <a:ext cx="56292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80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C7B0-CC3D-AE02-851F-20E4A44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6233-C059-F5FF-A845-DFC51EFE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boot.py</a:t>
            </a:r>
          </a:p>
          <a:p>
            <a:r>
              <a:rPr lang="en-US" dirty="0"/>
              <a:t>main.py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3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77E0-39E6-C79E-8B4B-A9A777CC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F933D-5264-89A4-4149-1C29F800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Touch</a:t>
            </a:r>
          </a:p>
          <a:p>
            <a:r>
              <a:rPr lang="en-US" dirty="0"/>
              <a:t>Connect to DH11</a:t>
            </a:r>
          </a:p>
          <a:p>
            <a:r>
              <a:rPr lang="en-US" dirty="0"/>
              <a:t>Build </a:t>
            </a:r>
            <a:r>
              <a:rPr lang="en-US"/>
              <a:t>a Simon </a:t>
            </a:r>
            <a:r>
              <a:rPr lang="en-US" dirty="0"/>
              <a:t>game.  </a:t>
            </a:r>
          </a:p>
        </p:txBody>
      </p:sp>
    </p:spTree>
    <p:extLst>
      <p:ext uri="{BB962C8B-B14F-4D97-AF65-F5344CB8AC3E}">
        <p14:creationId xmlns:p14="http://schemas.microsoft.com/office/powerpoint/2010/main" val="242821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28F8-22D3-9A58-F188-68E18181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example – connect to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9891-003E-7CC4-DF5C-F5402173E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https://openweathermap.org/api</a:t>
            </a:r>
            <a:endParaRPr lang="en-US" dirty="0"/>
          </a:p>
          <a:p>
            <a:r>
              <a:rPr lang="en-US" dirty="0">
                <a:hlinkClick r:id="rId3"/>
              </a:rPr>
              <a:t>https://api.openweathermap.org/data/2.5/weather?lat=32.79&amp;lon=34.98&amp;appid={api}</a:t>
            </a:r>
            <a:endParaRPr lang="en-US" dirty="0"/>
          </a:p>
          <a:p>
            <a:r>
              <a:rPr lang="en-US" dirty="0"/>
              <a:t>help()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urequests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ujason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00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4F2BC-BAD8-B9FA-4A17-6A73A420E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766887"/>
            <a:ext cx="10772775" cy="3324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12B288-F8CC-CBAB-A056-8B5FA369EFBC}"/>
              </a:ext>
            </a:extLst>
          </p:cNvPr>
          <p:cNvSpPr txBox="1"/>
          <p:nvPr/>
        </p:nvSpPr>
        <p:spPr>
          <a:xfrm>
            <a:off x="952130" y="39148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https://api.openweathermap.org/data/2.5/weather?lat={lat}&amp;lon={lon}&amp;appid={API key}</a:t>
            </a:r>
          </a:p>
        </p:txBody>
      </p:sp>
    </p:spTree>
    <p:extLst>
      <p:ext uri="{BB962C8B-B14F-4D97-AF65-F5344CB8AC3E}">
        <p14:creationId xmlns:p14="http://schemas.microsoft.com/office/powerpoint/2010/main" val="101645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5BC6-5254-1ABC-ED22-9E399795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look next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BB73-22E1-46D2-0D93-F780965B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Google. </a:t>
            </a:r>
          </a:p>
          <a:p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02176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s of Arduino Boards">
            <a:extLst>
              <a:ext uri="{FF2B5EF4-FFF2-40B4-BE49-F238E27FC236}">
                <a16:creationId xmlns:a16="http://schemas.microsoft.com/office/drawing/2014/main" id="{F58C3300-5B09-78B5-F5F7-EA9C66669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7" y="994167"/>
            <a:ext cx="4583282" cy="287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E352ABC-E8D9-D82E-F221-E616E2164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94" y="1058662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26B450-5FD1-D28F-717A-8BD5E7D2920E}"/>
              </a:ext>
            </a:extLst>
          </p:cNvPr>
          <p:cNvSpPr txBox="1"/>
          <p:nvPr/>
        </p:nvSpPr>
        <p:spPr>
          <a:xfrm>
            <a:off x="1926454" y="43500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C6BD9-3F76-42CD-E8E6-7BC2A27903D1}"/>
              </a:ext>
            </a:extLst>
          </p:cNvPr>
          <p:cNvSpPr txBox="1"/>
          <p:nvPr/>
        </p:nvSpPr>
        <p:spPr>
          <a:xfrm>
            <a:off x="8309498" y="435006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3F038-F138-4E9E-2BE8-77725DC2EACF}"/>
              </a:ext>
            </a:extLst>
          </p:cNvPr>
          <p:cNvSpPr txBox="1"/>
          <p:nvPr/>
        </p:nvSpPr>
        <p:spPr>
          <a:xfrm>
            <a:off x="5220069" y="4243526"/>
            <a:ext cx="13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Raspberry pi</a:t>
            </a:r>
          </a:p>
        </p:txBody>
      </p:sp>
      <p:pic>
        <p:nvPicPr>
          <p:cNvPr id="1030" name="Picture 6" descr="Raspberry Pi Versions">
            <a:extLst>
              <a:ext uri="{FF2B5EF4-FFF2-40B4-BE49-F238E27FC236}">
                <a16:creationId xmlns:a16="http://schemas.microsoft.com/office/drawing/2014/main" id="{A529B3DD-D567-5EBA-7F42-370AFCEC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506" y="4612858"/>
            <a:ext cx="3899549" cy="214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61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791FEA-F837-D82C-BD30-A45B30A3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1280350"/>
            <a:ext cx="4172135" cy="4297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E6275-37FE-6BE0-5BFF-6DB80379D9F0}"/>
              </a:ext>
            </a:extLst>
          </p:cNvPr>
          <p:cNvSpPr txBox="1"/>
          <p:nvPr/>
        </p:nvSpPr>
        <p:spPr>
          <a:xfrm>
            <a:off x="4191000" y="590550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dirty="0"/>
              <a:t>רוצים לשמור על קשר?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739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D678-EAFE-F804-5405-A2C35AE8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6211-880E-CADB-9700-93007325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env</a:t>
            </a:r>
          </a:p>
          <a:p>
            <a:r>
              <a:rPr lang="en-US" dirty="0">
                <a:highlight>
                  <a:srgbClr val="FFFF00"/>
                </a:highlight>
              </a:rPr>
              <a:t>Micro python env</a:t>
            </a:r>
          </a:p>
          <a:p>
            <a:r>
              <a:rPr lang="en-US" dirty="0"/>
              <a:t>Visual studio env</a:t>
            </a:r>
          </a:p>
          <a:p>
            <a:r>
              <a:rPr lang="en-US" dirty="0"/>
              <a:t>IDF RTOS</a:t>
            </a:r>
          </a:p>
        </p:txBody>
      </p:sp>
    </p:spTree>
    <p:extLst>
      <p:ext uri="{BB962C8B-B14F-4D97-AF65-F5344CB8AC3E}">
        <p14:creationId xmlns:p14="http://schemas.microsoft.com/office/powerpoint/2010/main" val="20788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D251-8506-1909-FD21-E18C5802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EE72-50D5-CFCA-7B6E-0BD72C4EF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BBDECE-4BBA-E045-3C5C-075D9EB8F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0"/>
            <a:ext cx="11101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3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96BC-1F32-625D-653A-AE59DFAA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02C2-F1F2-822D-56D5-857EE536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ESP32 driver. CP210x</a:t>
            </a:r>
          </a:p>
          <a:p>
            <a:pPr lvl="1"/>
            <a:r>
              <a:rPr lang="en-US" dirty="0"/>
              <a:t>Recognized in device manager</a:t>
            </a:r>
          </a:p>
          <a:p>
            <a:r>
              <a:rPr lang="en-US" dirty="0"/>
              <a:t>Install </a:t>
            </a:r>
            <a:r>
              <a:rPr lang="en-US" dirty="0" err="1"/>
              <a:t>Thonny</a:t>
            </a:r>
            <a:endParaRPr lang="en-US" dirty="0"/>
          </a:p>
          <a:p>
            <a:r>
              <a:rPr lang="en-US" dirty="0"/>
              <a:t>Download FW from micropython.org </a:t>
            </a:r>
          </a:p>
          <a:p>
            <a:pPr lvl="1"/>
            <a:r>
              <a:rPr lang="en-US" dirty="0"/>
              <a:t>Save .bin file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Clone my Git: </a:t>
            </a:r>
          </a:p>
          <a:p>
            <a:pPr marL="457200" lvl="1" indent="0">
              <a:buNone/>
            </a:pPr>
            <a:r>
              <a:rPr lang="en-US" dirty="0"/>
              <a:t>https://github.com/avisalmon/upython-esp32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EC2A6-5F84-340E-5464-A2EA2D0C8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099" y="3546367"/>
            <a:ext cx="3815701" cy="29465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6A0F91-4F2F-7B37-4A0F-8EB36B1539AB}"/>
              </a:ext>
            </a:extLst>
          </p:cNvPr>
          <p:cNvCxnSpPr>
            <a:cxnSpLocks/>
          </p:cNvCxnSpPr>
          <p:nvPr/>
        </p:nvCxnSpPr>
        <p:spPr>
          <a:xfrm flipV="1">
            <a:off x="5224324" y="1198485"/>
            <a:ext cx="1300763" cy="8195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F98C28B-66EB-DF98-182F-3D4AA74FE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87" y="365125"/>
            <a:ext cx="3484300" cy="209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0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96BC-1F32-625D-653A-AE59DFAA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02C2-F1F2-822D-56D5-857EE536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63" y="1211617"/>
            <a:ext cx="10515600" cy="4351338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Thonny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tools  manage plug-ins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Look for </a:t>
            </a:r>
            <a:r>
              <a:rPr lang="en-US" dirty="0" err="1"/>
              <a:t>esptool</a:t>
            </a:r>
            <a:r>
              <a:rPr lang="en-US" dirty="0"/>
              <a:t> and install it. (Intel network blocks it)</a:t>
            </a:r>
          </a:p>
          <a:p>
            <a:pPr lvl="1"/>
            <a:r>
              <a:rPr lang="en-US" dirty="0"/>
              <a:t>Tools </a:t>
            </a:r>
            <a:r>
              <a:rPr lang="en-US" dirty="0">
                <a:sym typeface="Wingdings" panose="05000000000000000000" pitchFamily="2" charset="2"/>
              </a:rPr>
              <a:t> options  interpreter  choose </a:t>
            </a:r>
            <a:r>
              <a:rPr lang="en-US" dirty="0" err="1">
                <a:sym typeface="Wingdings" panose="05000000000000000000" pitchFamily="2" charset="2"/>
              </a:rPr>
              <a:t>MicroPython</a:t>
            </a:r>
            <a:r>
              <a:rPr lang="en-US" dirty="0">
                <a:sym typeface="Wingdings" panose="05000000000000000000" pitchFamily="2" charset="2"/>
              </a:rPr>
              <a:t> (ESP32)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Install or update </a:t>
            </a:r>
            <a:r>
              <a:rPr lang="en-US" dirty="0" err="1">
                <a:sym typeface="Wingdings" panose="05000000000000000000" pitchFamily="2" charset="2"/>
              </a:rPr>
              <a:t>Micropython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Press boot button if not downloading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A45103-6D20-C217-7E7F-D137EB0E8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13" y="2860829"/>
            <a:ext cx="4683433" cy="3779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C3F07E-BA47-4E89-172D-C984D5E27069}"/>
              </a:ext>
            </a:extLst>
          </p:cNvPr>
          <p:cNvSpPr txBox="1"/>
          <p:nvPr/>
        </p:nvSpPr>
        <p:spPr>
          <a:xfrm>
            <a:off x="3646133" y="4454093"/>
            <a:ext cx="10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port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7E5350-4649-DB23-31CD-D27AB146E63B}"/>
              </a:ext>
            </a:extLst>
          </p:cNvPr>
          <p:cNvCxnSpPr>
            <a:stCxn id="8" idx="3"/>
          </p:cNvCxnSpPr>
          <p:nvPr/>
        </p:nvCxnSpPr>
        <p:spPr>
          <a:xfrm flipV="1">
            <a:off x="4703217" y="4539818"/>
            <a:ext cx="3448241" cy="9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8395D7-0CAC-60AD-4966-B5A2882B5871}"/>
              </a:ext>
            </a:extLst>
          </p:cNvPr>
          <p:cNvSpPr txBox="1"/>
          <p:nvPr/>
        </p:nvSpPr>
        <p:spPr>
          <a:xfrm>
            <a:off x="3646133" y="501368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55D1DD-7C45-B9FA-4E7D-DE42ECBBFD86}"/>
              </a:ext>
            </a:extLst>
          </p:cNvPr>
          <p:cNvCxnSpPr>
            <a:cxnSpLocks/>
          </p:cNvCxnSpPr>
          <p:nvPr/>
        </p:nvCxnSpPr>
        <p:spPr>
          <a:xfrm flipV="1">
            <a:off x="4703217" y="4755321"/>
            <a:ext cx="3448241" cy="48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38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84C2-BFED-6BC6-0289-B554A1FF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0E494-9F5D-95A2-2438-7CD765C7F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473"/>
          <a:stretch/>
        </p:blipFill>
        <p:spPr>
          <a:xfrm>
            <a:off x="689314" y="1560620"/>
            <a:ext cx="5753100" cy="33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3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D9B1-D430-F769-B03E-93F44CB3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IO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997DE-D2E9-0507-CF06-503878F2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0" y="1928812"/>
            <a:ext cx="9962410" cy="351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5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7FDE-E767-5C95-D042-DEF9E89D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read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674D5-4DCE-2FF7-4D2E-ED8B53137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210" y="806450"/>
            <a:ext cx="5591175" cy="568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D41E7-9E66-DE97-FD87-7756BA21A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581150"/>
            <a:ext cx="26860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223</Words>
  <Application>Microsoft Office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ESP32 with micro python</vt:lpstr>
      <vt:lpstr>PowerPoint Presentation</vt:lpstr>
      <vt:lpstr>ESP32</vt:lpstr>
      <vt:lpstr>PowerPoint Presentation</vt:lpstr>
      <vt:lpstr>Get ready</vt:lpstr>
      <vt:lpstr>Get ready</vt:lpstr>
      <vt:lpstr>blink</vt:lpstr>
      <vt:lpstr>Digital IO </vt:lpstr>
      <vt:lpstr>ADC read</vt:lpstr>
      <vt:lpstr>ADC Dimm</vt:lpstr>
      <vt:lpstr>Touch</vt:lpstr>
      <vt:lpstr>DH11</vt:lpstr>
      <vt:lpstr>Threading</vt:lpstr>
      <vt:lpstr>WLAN -  scan</vt:lpstr>
      <vt:lpstr>On Device</vt:lpstr>
      <vt:lpstr>Now you:</vt:lpstr>
      <vt:lpstr>API example – connect to weather</vt:lpstr>
      <vt:lpstr>PowerPoint Presentation</vt:lpstr>
      <vt:lpstr>Where to look next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 with micropython</dc:title>
  <dc:creator>Salmon, Avi</dc:creator>
  <cp:lastModifiedBy>Salmon, Avi</cp:lastModifiedBy>
  <cp:revision>13</cp:revision>
  <dcterms:created xsi:type="dcterms:W3CDTF">2023-02-18T07:32:37Z</dcterms:created>
  <dcterms:modified xsi:type="dcterms:W3CDTF">2023-07-02T19:35:57Z</dcterms:modified>
</cp:coreProperties>
</file>