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a688e7b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4a688e7b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4a688e7bc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4a688e7bc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a688e7bc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4a688e7bc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4a688e7bc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4a688e7bc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4a688e7bc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4a688e7bc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4a688e7b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4a688e7b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4a688e7bc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4a688e7bc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a688e7b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a688e7b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4a688e7bc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4a688e7bc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4a688e7b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4a688e7b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a688e7bc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4a688e7bc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4a688e7bc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4a688e7bc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4a688e7bc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4a688e7bc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a688e7bc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4a688e7bc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201150" y="615725"/>
            <a:ext cx="87417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80">
                <a:solidFill>
                  <a:srgbClr val="4A86E8"/>
                </a:solidFill>
              </a:rPr>
              <a:t>Data Enabled Prediction of Elastic Constants of Multi-Component Alloys</a:t>
            </a:r>
            <a:endParaRPr b="1" sz="3780">
              <a:solidFill>
                <a:srgbClr val="4A86E8"/>
              </a:solidFill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311700" y="2330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20"/>
              <a:t>Project Stage-2  for ME 793 - 2022</a:t>
            </a:r>
            <a:endParaRPr sz="21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20"/>
              <a:t>Team ID : 10</a:t>
            </a:r>
            <a:endParaRPr sz="21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br>
              <a:rPr lang="en" sz="2120"/>
            </a:br>
            <a:r>
              <a:rPr lang="en" sz="2120"/>
              <a:t>Avish Wagde                  180100023</a:t>
            </a:r>
            <a:br>
              <a:rPr lang="en" sz="2120"/>
            </a:br>
            <a:r>
              <a:rPr lang="en" sz="2120"/>
              <a:t>Bimlesh Kumar Shah     213102007</a:t>
            </a:r>
            <a:br>
              <a:rPr lang="en" sz="2120"/>
            </a:br>
            <a:r>
              <a:rPr lang="en" sz="2120"/>
              <a:t>Shridhar N                      190100113</a:t>
            </a:r>
            <a:endParaRPr sz="2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Test Results &amp; Conclusions</a:t>
            </a:r>
            <a:endParaRPr b="1" sz="2620"/>
          </a:p>
        </p:txBody>
      </p:sp>
      <p:sp>
        <p:nvSpPr>
          <p:cNvPr id="241" name="Google Shape;241;p34"/>
          <p:cNvSpPr txBox="1"/>
          <p:nvPr/>
        </p:nvSpPr>
        <p:spPr>
          <a:xfrm>
            <a:off x="311700" y="703800"/>
            <a:ext cx="2670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MAE:  14.102</a:t>
            </a:r>
            <a:endParaRPr b="1" sz="175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MSE:  546.138</a:t>
            </a:r>
            <a:endParaRPr b="1" sz="1750">
              <a:solidFill>
                <a:schemeClr val="accent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R2 score:  0.900</a:t>
            </a:r>
            <a:endParaRPr b="1" sz="2100">
              <a:solidFill>
                <a:schemeClr val="accent1"/>
              </a:solidFill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471225" y="1896450"/>
            <a:ext cx="753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Low MAE and High R2 values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indicates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that good accuracy of the model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MSE values are higher due to the presence of outliers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Test Results &amp; Conclusions</a:t>
            </a:r>
            <a:endParaRPr b="1" sz="2620"/>
          </a:p>
        </p:txBody>
      </p:sp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3688" r="0" t="0"/>
          <a:stretch/>
        </p:blipFill>
        <p:spPr>
          <a:xfrm>
            <a:off x="421725" y="632114"/>
            <a:ext cx="2234875" cy="205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314" y="632125"/>
            <a:ext cx="2083785" cy="20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1825" y="609001"/>
            <a:ext cx="2234876" cy="20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6012" y="2775538"/>
            <a:ext cx="2135587" cy="20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 rotWithShape="1">
          <a:blip r:embed="rId7">
            <a:alphaModFix/>
          </a:blip>
          <a:srcRect b="0" l="0" r="3512" t="0"/>
          <a:stretch/>
        </p:blipFill>
        <p:spPr>
          <a:xfrm>
            <a:off x="1636171" y="2752429"/>
            <a:ext cx="2146866" cy="20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Test Results &amp; Conclusions</a:t>
            </a:r>
            <a:endParaRPr b="1" sz="2620"/>
          </a:p>
        </p:txBody>
      </p:sp>
      <p:pic>
        <p:nvPicPr>
          <p:cNvPr id="258" name="Google Shape;2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475" y="543300"/>
            <a:ext cx="2032559" cy="196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350" y="2616997"/>
            <a:ext cx="2278800" cy="22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878" y="2616999"/>
            <a:ext cx="2278800" cy="219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7500" y="475900"/>
            <a:ext cx="2143549" cy="209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131100"/>
            <a:ext cx="51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Further Action Plan and Deliverables</a:t>
            </a:r>
            <a:endParaRPr b="1" sz="2620"/>
          </a:p>
        </p:txBody>
      </p:sp>
      <p:sp>
        <p:nvSpPr>
          <p:cNvPr id="267" name="Google Shape;267;p37"/>
          <p:cNvSpPr txBox="1"/>
          <p:nvPr/>
        </p:nvSpPr>
        <p:spPr>
          <a:xfrm>
            <a:off x="399300" y="1041875"/>
            <a:ext cx="5130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get data of 3 component alloys and curate it.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Check if the current model gives us still better results.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can also train the model using 3 or multicomponent data (data collection for this will require a lot of time).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7"/>
          <p:cNvSpPr txBox="1"/>
          <p:nvPr>
            <p:ph type="title"/>
          </p:nvPr>
        </p:nvSpPr>
        <p:spPr>
          <a:xfrm>
            <a:off x="311700" y="3236650"/>
            <a:ext cx="642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Future Possibilities</a:t>
            </a:r>
            <a:endParaRPr b="1" sz="2620"/>
          </a:p>
        </p:txBody>
      </p:sp>
      <p:sp>
        <p:nvSpPr>
          <p:cNvPr id="269" name="Google Shape;269;p37"/>
          <p:cNvSpPr txBox="1"/>
          <p:nvPr/>
        </p:nvSpPr>
        <p:spPr>
          <a:xfrm>
            <a:off x="311700" y="3727500"/>
            <a:ext cx="8052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To train other ML models and fine tuning to get better results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To test our ML models prediction performance against experimentally measured elastic constants for a diverse range of binary and superalloys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5953300" y="906800"/>
            <a:ext cx="3015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collection, MPRester API, Pymatgen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Representing the predictions graphically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7"/>
          <p:cNvSpPr txBox="1"/>
          <p:nvPr>
            <p:ph type="title"/>
          </p:nvPr>
        </p:nvSpPr>
        <p:spPr>
          <a:xfrm>
            <a:off x="5832750" y="263925"/>
            <a:ext cx="29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Challenges Faced</a:t>
            </a:r>
            <a:endParaRPr b="1" sz="26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7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10873" t="0"/>
          <a:stretch/>
        </p:blipFill>
        <p:spPr>
          <a:xfrm>
            <a:off x="4784124" y="689425"/>
            <a:ext cx="4066400" cy="23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448375" y="2816088"/>
            <a:ext cx="1642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62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Objective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1285875" y="367392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448375" y="3331350"/>
            <a:ext cx="773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determine elastic constants and other derived mechanical properties of multi-component alloys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systematically select effective features for prediction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analyze property trends to further understand the achieved performance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use various ML models for better accuracy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448375" y="218850"/>
            <a:ext cx="197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620"/>
              <a:t>Motivation </a:t>
            </a:r>
            <a:endParaRPr b="1" sz="2600"/>
          </a:p>
        </p:txBody>
      </p:sp>
      <p:sp>
        <p:nvSpPr>
          <p:cNvPr id="184" name="Google Shape;184;p26"/>
          <p:cNvSpPr txBox="1"/>
          <p:nvPr/>
        </p:nvSpPr>
        <p:spPr>
          <a:xfrm>
            <a:off x="448375" y="791550"/>
            <a:ext cx="4816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ML route offers a much more efficient path towards targeted materials design, discovery and optimization</a:t>
            </a:r>
            <a:endParaRPr sz="17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Reduces the time and resources required </a:t>
            </a:r>
            <a:endParaRPr sz="17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Allows one to survey complex multiscale data and extract meaningful information</a:t>
            </a:r>
            <a:endParaRPr sz="17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Data Collection Process</a:t>
            </a:r>
            <a:endParaRPr b="1" sz="2620"/>
          </a:p>
        </p:txBody>
      </p:sp>
      <p:sp>
        <p:nvSpPr>
          <p:cNvPr id="190" name="Google Shape;190;p27"/>
          <p:cNvSpPr txBox="1"/>
          <p:nvPr/>
        </p:nvSpPr>
        <p:spPr>
          <a:xfrm>
            <a:off x="444200" y="884050"/>
            <a:ext cx="804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Tools used : MPRester API, Pymatgen, Pandas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: Binary Alloy data of 44 metals from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Materials Project Database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87" y="1752250"/>
            <a:ext cx="8424623" cy="31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Data Collection Process</a:t>
            </a:r>
            <a:endParaRPr b="1" sz="2620"/>
          </a:p>
        </p:txBody>
      </p:sp>
      <p:sp>
        <p:nvSpPr>
          <p:cNvPr id="197" name="Google Shape;197;p28"/>
          <p:cNvSpPr txBox="1"/>
          <p:nvPr/>
        </p:nvSpPr>
        <p:spPr>
          <a:xfrm>
            <a:off x="239250" y="703800"/>
            <a:ext cx="80406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list_of_metals = </a:t>
            </a:r>
            <a:endParaRPr b="1" sz="13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"Al"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"Ba"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"Zr"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"Hg"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"Ti"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"Ru"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"K"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"Rh"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"Co"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"Mn"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"Sr"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"Hf"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"Y"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"Fe"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"Ga"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"Na"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"Cd"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"Ta"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"Zn"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"Tl"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"Mg"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"Au"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"Sc"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"Pt"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"Be"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"Ir"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"Tc"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"Ca"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"Ni"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"Pb"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"Cs"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"Rb"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"Cu"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"Nb"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"In"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"Cr"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"Mo"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"Pd"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"Sn"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"Ag"</a:t>
            </a:r>
            <a:r>
              <a:rPr b="1" lang="en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b="1" sz="13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6200"/>
            <a:ext cx="8634823" cy="19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67075" y="202650"/>
            <a:ext cx="7505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Collection and Curation Step</a:t>
            </a:r>
            <a:endParaRPr sz="2100"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900" y="311525"/>
            <a:ext cx="3827225" cy="456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225" y="560425"/>
            <a:ext cx="3486425" cy="4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Data Preprocessing &amp; Training the Model</a:t>
            </a:r>
            <a:endParaRPr b="1" sz="2620"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625" y="504300"/>
            <a:ext cx="4707901" cy="41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374625" y="1312775"/>
            <a:ext cx="393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No. of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Data Points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used :-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Initially - 4640 data points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	Finally - 1488 data points (after curation)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374625" y="2252200"/>
            <a:ext cx="37044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85% - 15% Train - Test split was performed on the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Random Forest Regression Model was trained on the data, since they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provide a balance between the model interpretability and predictive accuracy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Correlation Analysis</a:t>
            </a:r>
            <a:endParaRPr b="1" sz="2620"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275" y="345475"/>
            <a:ext cx="5161475" cy="43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259875" y="1069650"/>
            <a:ext cx="39144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Features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'energy'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'energy_per_atom'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'volume'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'formation_energy_per_atom'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'density'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'G_Reuss'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'G_VRH'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'G_Voigt'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'G_Voigt_Reuss_Hill'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'K_Reuss'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'K_VRH'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'K_Voigt'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'K_Voigt_Reuss_Hill'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'elastic_anisotropy'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'is_cubic'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'is_orthorhombic'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'is_hexagonal'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'is_tetragonal'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'is_monoclinic'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'is_trigonal'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'is_triclinic'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Total 21 features</a:t>
            </a:r>
            <a:endParaRPr b="1" sz="11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 = [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'C11'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'C22'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'C33'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'C44'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'C55'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'C66'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'C12'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'C13'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'C23'</a:t>
            </a: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Total 9 </a:t>
            </a:r>
            <a:endParaRPr b="1" sz="11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5107500" y="4604925"/>
            <a:ext cx="318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Pearson’s correlation plot for the features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Test Results &amp; Conclusions</a:t>
            </a:r>
            <a:endParaRPr b="1" sz="262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6800"/>
            <a:ext cx="4544701" cy="36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 txBox="1"/>
          <p:nvPr/>
        </p:nvSpPr>
        <p:spPr>
          <a:xfrm>
            <a:off x="5028025" y="1040250"/>
            <a:ext cx="32331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Feature importance plots indicates that K_Voigt(bulk modulus), G_Voigt(shear modulus) are the features dominating the predictions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Many of the features like crystal systems, formation energies and densities  contribute very less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131100"/>
            <a:ext cx="479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/>
              <a:t>Code snippets</a:t>
            </a:r>
            <a:endParaRPr b="1" sz="2320"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25" y="703800"/>
            <a:ext cx="4715546" cy="413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500" y="1628775"/>
            <a:ext cx="3793176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740FA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