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a688e7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a688e7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4a688e7bc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4a688e7bc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a688e7bc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4a688e7b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7b51793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7b51793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7b51793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7b51793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7b51793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7b51793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7b51793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7b51793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a688e7bc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4a688e7bc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4a688e7b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4a688e7b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a688e7b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a688e7b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a688e7b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a688e7b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4a688e7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4a688e7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4a688e7b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4a688e7b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a688e7bc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4a688e7bc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a688e7bc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4a688e7b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a688e7bc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4a688e7bc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4a688e7b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4a688e7b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201150" y="615725"/>
            <a:ext cx="87417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80">
                <a:solidFill>
                  <a:srgbClr val="4A86E8"/>
                </a:solidFill>
              </a:rPr>
              <a:t>Data Enabled Prediction of Elastic Constants of Multi-Component Alloys</a:t>
            </a:r>
            <a:endParaRPr b="1" sz="3780">
              <a:solidFill>
                <a:srgbClr val="4A86E8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311700" y="2330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/>
              <a:t>Final Presentation</a:t>
            </a:r>
            <a:r>
              <a:rPr lang="en" sz="2120"/>
              <a:t>  for ME 793 - 2022</a:t>
            </a:r>
            <a:endParaRPr sz="21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/>
              <a:t>Team ID : 10</a:t>
            </a:r>
            <a:endParaRPr sz="21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br>
              <a:rPr lang="en" sz="2120"/>
            </a:br>
            <a:r>
              <a:rPr lang="en" sz="2120"/>
              <a:t>Avish Wagde                  180100023</a:t>
            </a:r>
            <a:br>
              <a:rPr lang="en" sz="2120"/>
            </a:br>
            <a:r>
              <a:rPr lang="en" sz="2120"/>
              <a:t>Bimlesh Kumar Shah     213102007</a:t>
            </a:r>
            <a:br>
              <a:rPr lang="en" sz="2120"/>
            </a:br>
            <a:r>
              <a:rPr lang="en" sz="2120"/>
              <a:t>Shridhar N                      190100113</a:t>
            </a:r>
            <a:endParaRPr sz="2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3688" r="0" t="0"/>
          <a:stretch/>
        </p:blipFill>
        <p:spPr>
          <a:xfrm>
            <a:off x="421725" y="632114"/>
            <a:ext cx="2234875" cy="205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314" y="632125"/>
            <a:ext cx="2083785" cy="20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825" y="609001"/>
            <a:ext cx="2234876" cy="20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012" y="2775538"/>
            <a:ext cx="2135587" cy="20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 rotWithShape="1">
          <a:blip r:embed="rId7">
            <a:alphaModFix/>
          </a:blip>
          <a:srcRect b="0" l="0" r="3512" t="0"/>
          <a:stretch/>
        </p:blipFill>
        <p:spPr>
          <a:xfrm>
            <a:off x="1636171" y="2752429"/>
            <a:ext cx="2146866" cy="20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75" y="543300"/>
            <a:ext cx="2032559" cy="19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350" y="2616997"/>
            <a:ext cx="2278800" cy="22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878" y="2616999"/>
            <a:ext cx="2278800" cy="219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7500" y="475900"/>
            <a:ext cx="2143549" cy="209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0" l="0" r="2685" t="0"/>
          <a:stretch/>
        </p:blipFill>
        <p:spPr>
          <a:xfrm>
            <a:off x="271225" y="2253250"/>
            <a:ext cx="8601551" cy="265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>
            <p:ph type="title"/>
          </p:nvPr>
        </p:nvSpPr>
        <p:spPr>
          <a:xfrm>
            <a:off x="3348900" y="161900"/>
            <a:ext cx="25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Ternary</a:t>
            </a:r>
            <a:r>
              <a:rPr b="1" lang="en" sz="2620"/>
              <a:t> Alloys </a:t>
            </a:r>
            <a:endParaRPr b="1" sz="2620"/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4">
            <a:alphaModFix/>
          </a:blip>
          <a:srcRect b="0" l="0" r="12064" t="0"/>
          <a:stretch/>
        </p:blipFill>
        <p:spPr>
          <a:xfrm>
            <a:off x="4431500" y="652825"/>
            <a:ext cx="4515625" cy="18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253900" y="652825"/>
            <a:ext cx="3622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same model trained on Binary alloys was used to predict elastic constants for 1260 ternary alloys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of 44 metals from Materials Project Database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326000" y="833100"/>
            <a:ext cx="4842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MAE:  14.11</a:t>
            </a:r>
            <a:endParaRPr b="1" sz="17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MSE:  783.02</a:t>
            </a:r>
            <a:endParaRPr b="1" sz="1750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R2 score:  0.795</a:t>
            </a:r>
            <a:endParaRPr b="1" sz="2100">
              <a:solidFill>
                <a:srgbClr val="38761D"/>
              </a:solidFill>
            </a:endParaRPr>
          </a:p>
        </p:txBody>
      </p:sp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sp>
        <p:nvSpPr>
          <p:cNvPr id="270" name="Google Shape;270;p37"/>
          <p:cNvSpPr txBox="1"/>
          <p:nvPr/>
        </p:nvSpPr>
        <p:spPr>
          <a:xfrm>
            <a:off x="471225" y="1896450"/>
            <a:ext cx="7932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Low MAE and High R2 values indicates that good accuracy of the model.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model is predicting with less accuracy compared to binary alloys as expected.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This shows the model is generalizing well even for ternary alloys.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MSE values are higher due to the presence of outliers or large variance in the data.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Model is not predicting well for higher values of Elastic constants since we have less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data points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in this range.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113" y="601000"/>
            <a:ext cx="1870998" cy="17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198" y="513775"/>
            <a:ext cx="2027741" cy="17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37" y="601000"/>
            <a:ext cx="1966094" cy="17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6550" y="2702427"/>
            <a:ext cx="1966101" cy="185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3300" y="2702425"/>
            <a:ext cx="2027751" cy="193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8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500" y="2720425"/>
            <a:ext cx="2361150" cy="215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9028" y="2688825"/>
            <a:ext cx="2361150" cy="221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2276" y="689800"/>
            <a:ext cx="2031599" cy="1895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3800" y="703800"/>
            <a:ext cx="2031604" cy="186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/>
        </p:nvSpPr>
        <p:spPr>
          <a:xfrm>
            <a:off x="399475" y="1353550"/>
            <a:ext cx="301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collection, MPRester API, Pymatgen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Representing the predictions graphically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0"/>
          <p:cNvSpPr txBox="1"/>
          <p:nvPr>
            <p:ph type="title"/>
          </p:nvPr>
        </p:nvSpPr>
        <p:spPr>
          <a:xfrm>
            <a:off x="339100" y="334100"/>
            <a:ext cx="29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Challenges Faced</a:t>
            </a:r>
            <a:endParaRPr b="1" sz="26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7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10873" t="0"/>
          <a:stretch/>
        </p:blipFill>
        <p:spPr>
          <a:xfrm>
            <a:off x="4784124" y="689425"/>
            <a:ext cx="4066400" cy="23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448375" y="2816088"/>
            <a:ext cx="1642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2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285875" y="367392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48375" y="3331350"/>
            <a:ext cx="773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determine elastic constants and other derived mechanical properties of multi-component alloys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systematically select effective features for prediction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analyze property trends to further understand the achieved performance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use various ML models for better 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448375" y="218850"/>
            <a:ext cx="19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20"/>
              <a:t>Motivation </a:t>
            </a:r>
            <a:endParaRPr b="1" sz="2600"/>
          </a:p>
        </p:txBody>
      </p:sp>
      <p:sp>
        <p:nvSpPr>
          <p:cNvPr id="184" name="Google Shape;184;p26"/>
          <p:cNvSpPr txBox="1"/>
          <p:nvPr/>
        </p:nvSpPr>
        <p:spPr>
          <a:xfrm>
            <a:off x="448375" y="791550"/>
            <a:ext cx="4816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ML route offers a much more efficient path towards targeted materials design, discovery and optimization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Reduces the time and resources required 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Allows one to survey complex multiscale data and extract meaningful information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44200" y="11203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Data Collection Process</a:t>
            </a:r>
            <a:endParaRPr b="1" sz="2620"/>
          </a:p>
        </p:txBody>
      </p:sp>
      <p:sp>
        <p:nvSpPr>
          <p:cNvPr id="190" name="Google Shape;190;p27"/>
          <p:cNvSpPr txBox="1"/>
          <p:nvPr/>
        </p:nvSpPr>
        <p:spPr>
          <a:xfrm>
            <a:off x="444200" y="1693000"/>
            <a:ext cx="804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Tools used : MPRester API, Pymatgen, Pandas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: Binary Alloy data of 44 metals from Materials Project Database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8634823" cy="19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type="title"/>
          </p:nvPr>
        </p:nvSpPr>
        <p:spPr>
          <a:xfrm>
            <a:off x="3168426" y="222275"/>
            <a:ext cx="319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Binary Alloys</a:t>
            </a:r>
            <a:endParaRPr b="1" sz="26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67075" y="202650"/>
            <a:ext cx="7505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Collection and Curation Step</a:t>
            </a:r>
            <a:endParaRPr sz="210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00" y="311525"/>
            <a:ext cx="3827225" cy="456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25" y="560425"/>
            <a:ext cx="3486425" cy="4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Data Preprocessing &amp; Training the Model</a:t>
            </a:r>
            <a:endParaRPr b="1" sz="2620"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625" y="504300"/>
            <a:ext cx="4707901" cy="41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374625" y="1312775"/>
            <a:ext cx="393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No. of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Data Points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used :-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Initially - 4640 data points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	Finally - 1488 data points (after curation)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374625" y="2252200"/>
            <a:ext cx="3704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85% - 15% Train - Test split was performed on 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Random Forest Regression Model was trained on the data, since they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provide a balance between the model interpretability and predictive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Correlation Analysis</a:t>
            </a:r>
            <a:endParaRPr b="1" sz="262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275" y="345475"/>
            <a:ext cx="5161475" cy="4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259875" y="1069650"/>
            <a:ext cx="39144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Features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'energy'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'energy_per_atom'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'volume'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'formation_energy_per_atom'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'density'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'G_Reuss'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'G_VRH'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'G_Voigt'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'G_Voigt_Reuss_Hill'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'K_Reuss'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'K_VRH'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'K_Voigt'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'K_Voigt_Reuss_Hill'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'elastic_anisotropy'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'is_cubic'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'is_orthorhombic'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'is_hexagonal'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'is_tetragonal'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'is_monoclinic'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'is_trigonal'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'is_triclinic'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 21 features</a:t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= [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'C11'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'C22'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'C33'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'C44'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'C55'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'C66'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'C12'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'C13'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'C23'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 9 </a:t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5107500" y="4604925"/>
            <a:ext cx="318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Pearson’s correlation plot for the features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6800"/>
            <a:ext cx="4544701" cy="36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5028025" y="1040250"/>
            <a:ext cx="32331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Feature importance plots indicates that K_Voigt(bulk modulus), G_Voigt(shear modulus) are the features dominating the predictions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Many of the features like crystal systems, formation energies and densities  contribute very less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/>
              <a:t>Code snippets</a:t>
            </a:r>
            <a:endParaRPr b="1" sz="2320"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25" y="703800"/>
            <a:ext cx="4715546" cy="41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500" y="1628775"/>
            <a:ext cx="3793176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sp>
        <p:nvSpPr>
          <p:cNvPr id="235" name="Google Shape;235;p33"/>
          <p:cNvSpPr txBox="1"/>
          <p:nvPr/>
        </p:nvSpPr>
        <p:spPr>
          <a:xfrm>
            <a:off x="311700" y="703800"/>
            <a:ext cx="2670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MAE:  14.102</a:t>
            </a:r>
            <a:endParaRPr b="1" sz="17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MSE:  546.138</a:t>
            </a:r>
            <a:endParaRPr b="1" sz="17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R2 score:  0.900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71225" y="1896450"/>
            <a:ext cx="793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Low MAE and High R2 values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indicates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that good accuracy of the model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MSE values are higher due to the presence of outliers or large variance in the data.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740FA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