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p:regular r:id="rId16"/>
      <p:bold r:id="rId17"/>
      <p:italic r:id="rId18"/>
      <p:boldItalic r:id="rId19"/>
    </p:embeddedFont>
    <p:embeddedFont>
      <p:font typeface="Red Hat Display Black"/>
      <p:bold r:id="rId20"/>
      <p:boldItalic r:id="rId21"/>
    </p:embeddedFont>
    <p:embeddedFont>
      <p:font typeface="Kulim Park Light"/>
      <p:regular r:id="rId22"/>
      <p:bold r:id="rId23"/>
      <p:italic r:id="rId24"/>
      <p:boldItalic r:id="rId25"/>
    </p:embeddedFont>
    <p:embeddedFont>
      <p:font typeface="Kulim Park"/>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edHatDisplayBlack-bold.fntdata"/><Relationship Id="rId22" Type="http://schemas.openxmlformats.org/officeDocument/2006/relationships/font" Target="fonts/KulimParkLight-regular.fntdata"/><Relationship Id="rId21" Type="http://schemas.openxmlformats.org/officeDocument/2006/relationships/font" Target="fonts/RedHatDisplayBlack-boldItalic.fntdata"/><Relationship Id="rId24" Type="http://schemas.openxmlformats.org/officeDocument/2006/relationships/font" Target="fonts/KulimParkLight-italic.fntdata"/><Relationship Id="rId23" Type="http://schemas.openxmlformats.org/officeDocument/2006/relationships/font" Target="fonts/KulimParkLigh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KulimPark-regular.fntdata"/><Relationship Id="rId25" Type="http://schemas.openxmlformats.org/officeDocument/2006/relationships/font" Target="fonts/KulimParkLight-boldItalic.fntdata"/><Relationship Id="rId28" Type="http://schemas.openxmlformats.org/officeDocument/2006/relationships/font" Target="fonts/KulimPark-italic.fntdata"/><Relationship Id="rId27" Type="http://schemas.openxmlformats.org/officeDocument/2006/relationships/font" Target="fonts/KulimPark-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KulimPark-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5038d5438_1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5038d543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d417f703b_2_51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d417f703b_2_5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d417f703b_3_3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d417f703b_3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AutoNum type="arabicPeriod"/>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d417f703b_2_62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d417f703b_2_6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rgbClr val="3C4043"/>
                </a:solidFill>
                <a:highlight>
                  <a:srgbClr val="FFFFFF"/>
                </a:highlight>
                <a:latin typeface="Roboto"/>
                <a:ea typeface="Roboto"/>
                <a:cs typeface="Roboto"/>
                <a:sym typeface="Roboto"/>
              </a:rPr>
              <a:t>t-distributed stochastic neighbor embedding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50">
                <a:solidFill>
                  <a:srgbClr val="3C4043"/>
                </a:solidFill>
                <a:highlight>
                  <a:srgbClr val="FFFFFF"/>
                </a:highlight>
                <a:latin typeface="Roboto"/>
                <a:ea typeface="Roboto"/>
                <a:cs typeface="Roboto"/>
                <a:sym typeface="Roboto"/>
              </a:rPr>
              <a:t>Perplexity: 1 (tried 1-50), tries to preseve high dimenstional clustering.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3C4043"/>
                </a:solidFill>
                <a:highlight>
                  <a:srgbClr val="FFFFFF"/>
                </a:highlight>
                <a:latin typeface="Roboto"/>
                <a:ea typeface="Roboto"/>
                <a:cs typeface="Roboto"/>
                <a:sym typeface="Roboto"/>
              </a:rPr>
              <a:t>increasing the perplexity value the dots scatter more,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3C4043"/>
                </a:solidFill>
                <a:highlight>
                  <a:srgbClr val="FFFFFF"/>
                </a:highlight>
                <a:latin typeface="Roboto"/>
                <a:ea typeface="Roboto"/>
                <a:cs typeface="Roboto"/>
                <a:sym typeface="Roboto"/>
              </a:rPr>
              <a:t>a tendency towards clearer shapes as the perplexity value increases,</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3C4043"/>
                </a:solidFill>
                <a:highlight>
                  <a:srgbClr val="FFFFFF"/>
                </a:highlight>
                <a:latin typeface="Roboto"/>
                <a:ea typeface="Roboto"/>
                <a:cs typeface="Roboto"/>
                <a:sym typeface="Roboto"/>
              </a:rPr>
              <a:t>controls the trade-off between global high-dimensional and local low-dimensional space</a:t>
            </a:r>
            <a:endParaRPr b="1"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50">
                <a:solidFill>
                  <a:srgbClr val="3C4043"/>
                </a:solidFill>
                <a:highlight>
                  <a:srgbClr val="FFFFFF"/>
                </a:highlight>
                <a:latin typeface="Roboto"/>
                <a:ea typeface="Roboto"/>
                <a:cs typeface="Roboto"/>
                <a:sym typeface="Roboto"/>
              </a:rPr>
              <a:t>The size, the distance and the shape of clusters may vary upon initialization, perplexity values and does not always convey a meaning.</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50">
                <a:solidFill>
                  <a:srgbClr val="3C4043"/>
                </a:solidFill>
                <a:highlight>
                  <a:srgbClr val="FFFFFF"/>
                </a:highlight>
                <a:latin typeface="Roboto"/>
                <a:ea typeface="Roboto"/>
                <a:cs typeface="Roboto"/>
                <a:sym typeface="Roboto"/>
              </a:rPr>
              <a:t>It embeds the points from a higher dimension to a lower dimension trying to preserve the neighborhood of that point.</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50">
                <a:solidFill>
                  <a:srgbClr val="3C4043"/>
                </a:solidFill>
                <a:highlight>
                  <a:srgbClr val="FFFFFF"/>
                </a:highlight>
                <a:latin typeface="Roboto"/>
                <a:ea typeface="Roboto"/>
                <a:cs typeface="Roboto"/>
                <a:sym typeface="Roboto"/>
              </a:rPr>
              <a:t>Unlike PCA it tries to preserve the Local structure of data by minimizing the Kullback–Leibler divergence (KL divergence)</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d417f703b_2_62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d417f703b_2_6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highlight>
                  <a:srgbClr val="FFFFFF"/>
                </a:highlight>
              </a:rPr>
              <a:t>Brain connectivity refers to a pattern of anatomical links ("anatomical connectivity"), of statistical dependencies ("functional connectivity") </a:t>
            </a:r>
            <a:endParaRPr>
              <a:highlight>
                <a:srgbClr val="FFFFFF"/>
              </a:highlight>
            </a:endParaRPr>
          </a:p>
          <a:p>
            <a:pPr indent="0" lvl="0" marL="0" rtl="0" algn="l">
              <a:spcBef>
                <a:spcPts val="0"/>
              </a:spcBef>
              <a:spcAft>
                <a:spcPts val="0"/>
              </a:spcAft>
              <a:buClr>
                <a:schemeClr val="dk1"/>
              </a:buClr>
              <a:buSzPts val="1100"/>
              <a:buFont typeface="Arial"/>
              <a:buNone/>
            </a:pPr>
            <a:r>
              <a:t/>
            </a:r>
            <a:endParaRPr>
              <a:highlight>
                <a:srgbClr val="FFFFFF"/>
              </a:highlight>
            </a:endParaRPr>
          </a:p>
          <a:p>
            <a:pPr indent="0" lvl="0" marL="0" rtl="0" algn="l">
              <a:spcBef>
                <a:spcPts val="0"/>
              </a:spcBef>
              <a:spcAft>
                <a:spcPts val="0"/>
              </a:spcAft>
              <a:buClr>
                <a:schemeClr val="dk1"/>
              </a:buClr>
              <a:buSzPts val="1100"/>
              <a:buFont typeface="Arial"/>
              <a:buNone/>
            </a:pPr>
            <a:r>
              <a:rPr lang="en">
                <a:highlight>
                  <a:srgbClr val="FFFFFF"/>
                </a:highlight>
              </a:rPr>
              <a:t>Functional connectivity is defined as the temporal correlation (Pearson’s r) in the high amplitude, low-frequency spontaneously generated BOLD signal between voxels </a:t>
            </a:r>
            <a:endParaRPr>
              <a:highlight>
                <a:srgbClr val="FFFFFF"/>
              </a:highlight>
            </a:endParaRPr>
          </a:p>
          <a:p>
            <a:pPr indent="0" lvl="0" marL="0" rtl="0" algn="l">
              <a:spcBef>
                <a:spcPts val="0"/>
              </a:spcBef>
              <a:spcAft>
                <a:spcPts val="0"/>
              </a:spcAft>
              <a:buClr>
                <a:schemeClr val="dk1"/>
              </a:buClr>
              <a:buSzPts val="1100"/>
              <a:buFont typeface="Arial"/>
              <a:buNone/>
            </a:pPr>
            <a:r>
              <a:t/>
            </a:r>
            <a:endParaRPr>
              <a:highlight>
                <a:srgbClr val="FFFFFF"/>
              </a:highlight>
            </a:endParaRPr>
          </a:p>
          <a:p>
            <a:pPr indent="0" lvl="0" marL="0" rtl="0" algn="l">
              <a:spcBef>
                <a:spcPts val="0"/>
              </a:spcBef>
              <a:spcAft>
                <a:spcPts val="0"/>
              </a:spcAft>
              <a:buNone/>
            </a:pPr>
            <a:r>
              <a:t/>
            </a:r>
            <a:endParaRPr>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d417f703b_2_62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d417f703b_2_6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Feature selection = top 5%, so 18 out of 360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ANOVA ( Analysis of Variance)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MVPA</a:t>
            </a:r>
            <a:endParaRPr/>
          </a:p>
          <a:p>
            <a:pPr indent="0" lvl="0" marL="0" rtl="0" algn="l">
              <a:spcBef>
                <a:spcPts val="0"/>
              </a:spcBef>
              <a:spcAft>
                <a:spcPts val="0"/>
              </a:spcAft>
              <a:buClr>
                <a:schemeClr val="dk1"/>
              </a:buClr>
              <a:buSzPts val="1100"/>
              <a:buFont typeface="Arial"/>
              <a:buNone/>
            </a:pPr>
            <a:r>
              <a:rPr lang="en"/>
              <a:t>Traditionally brain mapping treat brain as the outcome, and task as the predictor, and no accounting for interactions b/w voxels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Binary classification: we applied SVM linear kernel both the sets separately (blank frames, face task frames) and (blank frames, shape frames). </a:t>
            </a:r>
            <a:endParaRPr/>
          </a:p>
          <a:p>
            <a:pPr indent="0" lvl="0" marL="0" rtl="0" algn="l">
              <a:spcBef>
                <a:spcPts val="0"/>
              </a:spcBef>
              <a:spcAft>
                <a:spcPts val="0"/>
              </a:spcAft>
              <a:buClr>
                <a:schemeClr val="dk1"/>
              </a:buClr>
              <a:buSzPts val="1100"/>
              <a:buFont typeface="Arial"/>
              <a:buNone/>
            </a:pPr>
            <a:r>
              <a:rPr lang="en"/>
              <a:t>got around 82.5% and 80.5% test data accuracy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Weights interpretation: they have highly interpretable weights and they directly correlate to features. Since we applied feature selection we got two outputs, one was the weights for all 360 parcels for both the models and other was top 18 voxel weights for both the models.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All subjects all run logistic regression:</a:t>
            </a:r>
            <a:endParaRPr/>
          </a:p>
          <a:p>
            <a:pPr indent="0" lvl="0" marL="0" rtl="0" algn="l">
              <a:spcBef>
                <a:spcPts val="0"/>
              </a:spcBef>
              <a:spcAft>
                <a:spcPts val="0"/>
              </a:spcAft>
              <a:buClr>
                <a:schemeClr val="dk1"/>
              </a:buClr>
              <a:buSzPts val="1100"/>
              <a:buFont typeface="Arial"/>
              <a:buNone/>
            </a:pPr>
            <a:r>
              <a:rPr lang="en"/>
              <a:t>Training data accuracy: 72.5%</a:t>
            </a:r>
            <a:endParaRPr/>
          </a:p>
          <a:p>
            <a:pPr indent="0" lvl="0" marL="0" rtl="0" algn="l">
              <a:spcBef>
                <a:spcPts val="0"/>
              </a:spcBef>
              <a:spcAft>
                <a:spcPts val="0"/>
              </a:spcAft>
              <a:buClr>
                <a:schemeClr val="dk1"/>
              </a:buClr>
              <a:buSzPts val="1100"/>
              <a:buFont typeface="Arial"/>
              <a:buNone/>
            </a:pPr>
            <a:r>
              <a:rPr lang="en"/>
              <a:t>8 fold cross-validation accuracy: 71.7%</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d417f703b_2_62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d417f703b_2_6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using SVM linear kernel because it’s weights are interpretable and give activations of different parcels</a:t>
            </a:r>
            <a:endParaRPr/>
          </a:p>
          <a:p>
            <a:pPr indent="0" lvl="0" marL="0" rtl="0" algn="l">
              <a:spcBef>
                <a:spcPts val="0"/>
              </a:spcBef>
              <a:spcAft>
                <a:spcPts val="0"/>
              </a:spcAft>
              <a:buNone/>
            </a:pPr>
            <a:r>
              <a:rPr lang="en"/>
              <a:t>Not very high accuracy because very simple model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d417f703b_2_62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d417f703b_2_6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regions PIT, FFC, VMV3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244a3b262_0_1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244a3b26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74194" y="1771550"/>
            <a:ext cx="6012600" cy="1600500"/>
          </a:xfrm>
          <a:prstGeom prst="rect">
            <a:avLst/>
          </a:prstGeom>
        </p:spPr>
        <p:txBody>
          <a:bodyPr anchorCtr="0" anchor="ctr" bIns="0" lIns="0" spcFirstLastPara="1" rIns="0" wrap="square" tIns="0">
            <a:noAutofit/>
          </a:bodyPr>
          <a:lstStyle>
            <a:lvl1pPr lvl="0" rtl="0">
              <a:spcBef>
                <a:spcPts val="0"/>
              </a:spcBef>
              <a:spcAft>
                <a:spcPts val="0"/>
              </a:spcAft>
              <a:buSzPts val="5200"/>
              <a:buNone/>
              <a:defRPr sz="52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11" name="Google Shape;11;p2"/>
          <p:cNvSpPr/>
          <p:nvPr/>
        </p:nvSpPr>
        <p:spPr>
          <a:xfrm>
            <a:off x="688925" y="688925"/>
            <a:ext cx="7775100" cy="3766750"/>
          </a:xfrm>
          <a:custGeom>
            <a:rect b="b" l="l" r="r" t="t"/>
            <a:pathLst>
              <a:path extrusionOk="0" h="150670" w="311004">
                <a:moveTo>
                  <a:pt x="0" y="45810"/>
                </a:moveTo>
                <a:lnTo>
                  <a:pt x="0" y="0"/>
                </a:lnTo>
                <a:lnTo>
                  <a:pt x="311004" y="0"/>
                </a:lnTo>
                <a:lnTo>
                  <a:pt x="311004" y="150670"/>
                </a:lnTo>
                <a:lnTo>
                  <a:pt x="0" y="150670"/>
                </a:lnTo>
                <a:lnTo>
                  <a:pt x="0" y="105219"/>
                </a:lnTo>
              </a:path>
            </a:pathLst>
          </a:custGeom>
          <a:noFill/>
          <a:ln cap="flat" cmpd="sng" w="9525">
            <a:solidFill>
              <a:schemeClr val="accent2"/>
            </a:solidFill>
            <a:prstDash val="solid"/>
            <a:miter lim="8000"/>
            <a:headEnd len="med" w="med" type="none"/>
            <a:tailEnd len="med" w="med" type="none"/>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1"/>
          <p:cNvSpPr txBox="1"/>
          <p:nvPr>
            <p:ph idx="12" type="sldNum"/>
          </p:nvPr>
        </p:nvSpPr>
        <p:spPr>
          <a:xfrm>
            <a:off x="8458194" y="0"/>
            <a:ext cx="685800" cy="6858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55" name="Google Shape;55;p11"/>
          <p:cNvSpPr/>
          <p:nvPr/>
        </p:nvSpPr>
        <p:spPr>
          <a:xfrm>
            <a:off x="685800" y="685800"/>
            <a:ext cx="7772400" cy="377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_1">
    <p:bg>
      <p:bgPr>
        <a:gradFill>
          <a:gsLst>
            <a:gs pos="0">
              <a:schemeClr val="accent1"/>
            </a:gs>
            <a:gs pos="50000">
              <a:schemeClr val="accent1"/>
            </a:gs>
            <a:gs pos="100000">
              <a:schemeClr val="accent3"/>
            </a:gs>
          </a:gsLst>
          <a:lin ang="2700006" scaled="0"/>
        </a:gradFill>
      </p:bgPr>
    </p:bg>
    <p:spTree>
      <p:nvGrpSpPr>
        <p:cNvPr id="56" name="Shape 56"/>
        <p:cNvGrpSpPr/>
        <p:nvPr/>
      </p:nvGrpSpPr>
      <p:grpSpPr>
        <a:xfrm>
          <a:off x="0" y="0"/>
          <a:ext cx="0" cy="0"/>
          <a:chOff x="0" y="0"/>
          <a:chExt cx="0" cy="0"/>
        </a:xfrm>
      </p:grpSpPr>
      <p:sp>
        <p:nvSpPr>
          <p:cNvPr id="57" name="Google Shape;57;p12"/>
          <p:cNvSpPr txBox="1"/>
          <p:nvPr>
            <p:ph idx="12" type="sldNum"/>
          </p:nvPr>
        </p:nvSpPr>
        <p:spPr>
          <a:xfrm>
            <a:off x="8458194" y="0"/>
            <a:ext cx="685800" cy="6858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
        <p:nvSpPr>
          <p:cNvPr id="58" name="Google Shape;58;p12"/>
          <p:cNvSpPr/>
          <p:nvPr/>
        </p:nvSpPr>
        <p:spPr>
          <a:xfrm>
            <a:off x="685800" y="685800"/>
            <a:ext cx="7772400" cy="37719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1"/>
            </a:gs>
            <a:gs pos="50000">
              <a:schemeClr val="accent1"/>
            </a:gs>
            <a:gs pos="100000">
              <a:schemeClr val="accent3"/>
            </a:gs>
          </a:gsLst>
          <a:lin ang="2700006" scaled="0"/>
        </a:gradFill>
      </p:bgPr>
    </p:bg>
    <p:spTree>
      <p:nvGrpSpPr>
        <p:cNvPr id="12" name="Shape 12"/>
        <p:cNvGrpSpPr/>
        <p:nvPr/>
      </p:nvGrpSpPr>
      <p:grpSpPr>
        <a:xfrm>
          <a:off x="0" y="0"/>
          <a:ext cx="0" cy="0"/>
          <a:chOff x="0" y="0"/>
          <a:chExt cx="0" cy="0"/>
        </a:xfrm>
      </p:grpSpPr>
      <p:sp>
        <p:nvSpPr>
          <p:cNvPr id="13" name="Google Shape;13;p3"/>
          <p:cNvSpPr/>
          <p:nvPr/>
        </p:nvSpPr>
        <p:spPr>
          <a:xfrm>
            <a:off x="688925" y="688925"/>
            <a:ext cx="7775100" cy="3766750"/>
          </a:xfrm>
          <a:custGeom>
            <a:rect b="b" l="l" r="r" t="t"/>
            <a:pathLst>
              <a:path extrusionOk="0" h="150670" w="311004">
                <a:moveTo>
                  <a:pt x="0" y="55831"/>
                </a:moveTo>
                <a:lnTo>
                  <a:pt x="0" y="0"/>
                </a:lnTo>
                <a:lnTo>
                  <a:pt x="311004" y="0"/>
                </a:lnTo>
                <a:lnTo>
                  <a:pt x="311004" y="150670"/>
                </a:lnTo>
                <a:lnTo>
                  <a:pt x="0" y="150670"/>
                </a:lnTo>
                <a:lnTo>
                  <a:pt x="0" y="95556"/>
                </a:lnTo>
              </a:path>
            </a:pathLst>
          </a:custGeom>
          <a:noFill/>
          <a:ln cap="flat" cmpd="sng" w="9525">
            <a:solidFill>
              <a:schemeClr val="accent2"/>
            </a:solidFill>
            <a:prstDash val="solid"/>
            <a:miter lim="8000"/>
            <a:headEnd len="med" w="med" type="none"/>
            <a:tailEnd len="med" w="med" type="none"/>
          </a:ln>
        </p:spPr>
      </p:sp>
      <p:sp>
        <p:nvSpPr>
          <p:cNvPr id="14" name="Google Shape;14;p3"/>
          <p:cNvSpPr txBox="1"/>
          <p:nvPr>
            <p:ph type="ctrTitle"/>
          </p:nvPr>
        </p:nvSpPr>
        <p:spPr>
          <a:xfrm>
            <a:off x="569189" y="2129106"/>
            <a:ext cx="7599600" cy="5460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5" name="Google Shape;15;p3"/>
          <p:cNvSpPr txBox="1"/>
          <p:nvPr>
            <p:ph idx="1" type="subTitle"/>
          </p:nvPr>
        </p:nvSpPr>
        <p:spPr>
          <a:xfrm>
            <a:off x="569189" y="2670407"/>
            <a:ext cx="7599600" cy="309300"/>
          </a:xfrm>
          <a:prstGeom prst="rect">
            <a:avLst/>
          </a:prstGeom>
        </p:spPr>
        <p:txBody>
          <a:bodyPr anchorCtr="0" anchor="t" bIns="0" lIns="0" spcFirstLastPara="1" rIns="0" wrap="square" tIns="0">
            <a:noAutofit/>
          </a:bodyPr>
          <a:lstStyle>
            <a:lvl1pPr lvl="0" rtl="0">
              <a:spcBef>
                <a:spcPts val="0"/>
              </a:spcBef>
              <a:spcAft>
                <a:spcPts val="0"/>
              </a:spcAft>
              <a:buSzPts val="2000"/>
              <a:buNone/>
              <a:defRPr>
                <a:solidFill>
                  <a:schemeClr val="accent2"/>
                </a:solidFill>
              </a:defRPr>
            </a:lvl1pPr>
            <a:lvl2pPr lvl="1" rtl="0">
              <a:spcBef>
                <a:spcPts val="600"/>
              </a:spcBef>
              <a:spcAft>
                <a:spcPts val="0"/>
              </a:spcAft>
              <a:buClr>
                <a:schemeClr val="accent2"/>
              </a:buClr>
              <a:buSzPts val="3000"/>
              <a:buNone/>
              <a:defRPr sz="3000">
                <a:solidFill>
                  <a:schemeClr val="accent2"/>
                </a:solidFill>
              </a:defRPr>
            </a:lvl2pPr>
            <a:lvl3pPr lvl="2" rtl="0">
              <a:spcBef>
                <a:spcPts val="600"/>
              </a:spcBef>
              <a:spcAft>
                <a:spcPts val="0"/>
              </a:spcAft>
              <a:buClr>
                <a:schemeClr val="accent2"/>
              </a:buClr>
              <a:buSzPts val="3000"/>
              <a:buNone/>
              <a:defRPr sz="3000">
                <a:solidFill>
                  <a:schemeClr val="accent2"/>
                </a:solidFill>
              </a:defRPr>
            </a:lvl3pPr>
            <a:lvl4pPr lvl="3" rtl="0">
              <a:spcBef>
                <a:spcPts val="600"/>
              </a:spcBef>
              <a:spcAft>
                <a:spcPts val="0"/>
              </a:spcAft>
              <a:buClr>
                <a:schemeClr val="accent2"/>
              </a:buClr>
              <a:buSzPts val="3000"/>
              <a:buNone/>
              <a:defRPr sz="3000">
                <a:solidFill>
                  <a:schemeClr val="accent2"/>
                </a:solidFill>
              </a:defRPr>
            </a:lvl4pPr>
            <a:lvl5pPr lvl="4" rtl="0">
              <a:spcBef>
                <a:spcPts val="600"/>
              </a:spcBef>
              <a:spcAft>
                <a:spcPts val="0"/>
              </a:spcAft>
              <a:buClr>
                <a:schemeClr val="accent2"/>
              </a:buClr>
              <a:buSzPts val="3000"/>
              <a:buNone/>
              <a:defRPr sz="3000">
                <a:solidFill>
                  <a:schemeClr val="accent2"/>
                </a:solidFill>
              </a:defRPr>
            </a:lvl5pPr>
            <a:lvl6pPr lvl="5" rtl="0">
              <a:spcBef>
                <a:spcPts val="600"/>
              </a:spcBef>
              <a:spcAft>
                <a:spcPts val="0"/>
              </a:spcAft>
              <a:buClr>
                <a:schemeClr val="accent2"/>
              </a:buClr>
              <a:buSzPts val="3000"/>
              <a:buNone/>
              <a:defRPr sz="3000">
                <a:solidFill>
                  <a:schemeClr val="accent2"/>
                </a:solidFill>
              </a:defRPr>
            </a:lvl6pPr>
            <a:lvl7pPr lvl="6" rtl="0">
              <a:spcBef>
                <a:spcPts val="600"/>
              </a:spcBef>
              <a:spcAft>
                <a:spcPts val="0"/>
              </a:spcAft>
              <a:buClr>
                <a:schemeClr val="accent2"/>
              </a:buClr>
              <a:buSzPts val="3000"/>
              <a:buNone/>
              <a:defRPr sz="3000">
                <a:solidFill>
                  <a:schemeClr val="accent2"/>
                </a:solidFill>
              </a:defRPr>
            </a:lvl7pPr>
            <a:lvl8pPr lvl="7" rtl="0">
              <a:spcBef>
                <a:spcPts val="600"/>
              </a:spcBef>
              <a:spcAft>
                <a:spcPts val="0"/>
              </a:spcAft>
              <a:buClr>
                <a:schemeClr val="accent2"/>
              </a:buClr>
              <a:buSzPts val="3000"/>
              <a:buNone/>
              <a:defRPr sz="3000">
                <a:solidFill>
                  <a:schemeClr val="accent2"/>
                </a:solidFill>
              </a:defRPr>
            </a:lvl8pPr>
            <a:lvl9pPr lvl="8" rtl="0">
              <a:spcBef>
                <a:spcPts val="600"/>
              </a:spcBef>
              <a:spcAft>
                <a:spcPts val="600"/>
              </a:spcAft>
              <a:buClr>
                <a:schemeClr val="accent2"/>
              </a:buClr>
              <a:buSzPts val="3000"/>
              <a:buNone/>
              <a:defRPr sz="3000">
                <a:solidFill>
                  <a:schemeClr val="accent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1"/>
            </a:gs>
            <a:gs pos="50000">
              <a:schemeClr val="accent1"/>
            </a:gs>
            <a:gs pos="100000">
              <a:schemeClr val="accent3"/>
            </a:gs>
          </a:gsLst>
          <a:lin ang="2700006" scaled="0"/>
        </a:gradFill>
      </p:bgPr>
    </p:bg>
    <p:spTree>
      <p:nvGrpSpPr>
        <p:cNvPr id="16" name="Shape 16"/>
        <p:cNvGrpSpPr/>
        <p:nvPr/>
      </p:nvGrpSpPr>
      <p:grpSpPr>
        <a:xfrm>
          <a:off x="0" y="0"/>
          <a:ext cx="0" cy="0"/>
          <a:chOff x="0" y="0"/>
          <a:chExt cx="0" cy="0"/>
        </a:xfrm>
      </p:grpSpPr>
      <p:sp>
        <p:nvSpPr>
          <p:cNvPr id="17" name="Google Shape;17;p4"/>
          <p:cNvSpPr/>
          <p:nvPr/>
        </p:nvSpPr>
        <p:spPr>
          <a:xfrm>
            <a:off x="688925" y="688925"/>
            <a:ext cx="7775100" cy="3766750"/>
          </a:xfrm>
          <a:custGeom>
            <a:rect b="b" l="l" r="r" t="t"/>
            <a:pathLst>
              <a:path extrusionOk="0" h="150670" w="311004">
                <a:moveTo>
                  <a:pt x="0" y="8232"/>
                </a:moveTo>
                <a:lnTo>
                  <a:pt x="0" y="0"/>
                </a:lnTo>
                <a:lnTo>
                  <a:pt x="311004" y="0"/>
                </a:lnTo>
                <a:lnTo>
                  <a:pt x="311004" y="150670"/>
                </a:lnTo>
                <a:lnTo>
                  <a:pt x="0" y="150670"/>
                </a:lnTo>
                <a:lnTo>
                  <a:pt x="0" y="32926"/>
                </a:lnTo>
              </a:path>
            </a:pathLst>
          </a:custGeom>
          <a:noFill/>
          <a:ln cap="flat" cmpd="sng" w="9525">
            <a:solidFill>
              <a:schemeClr val="accent2"/>
            </a:solidFill>
            <a:prstDash val="solid"/>
            <a:round/>
            <a:headEnd len="med" w="med" type="none"/>
            <a:tailEnd len="med" w="med" type="none"/>
          </a:ln>
        </p:spPr>
      </p:sp>
      <p:sp>
        <p:nvSpPr>
          <p:cNvPr id="18" name="Google Shape;18;p4"/>
          <p:cNvSpPr txBox="1"/>
          <p:nvPr>
            <p:ph idx="1" type="body"/>
          </p:nvPr>
        </p:nvSpPr>
        <p:spPr>
          <a:xfrm>
            <a:off x="1100500" y="1079200"/>
            <a:ext cx="4858200" cy="2991600"/>
          </a:xfrm>
          <a:prstGeom prst="rect">
            <a:avLst/>
          </a:prstGeom>
        </p:spPr>
        <p:txBody>
          <a:bodyPr anchorCtr="0" anchor="t" bIns="0" lIns="0" spcFirstLastPara="1" rIns="0" wrap="square" tIns="0">
            <a:noAutofit/>
          </a:bodyPr>
          <a:lstStyle>
            <a:lvl1pPr indent="-431800" lvl="0" marL="457200" rtl="0">
              <a:lnSpc>
                <a:spcPct val="100000"/>
              </a:lnSpc>
              <a:spcBef>
                <a:spcPts val="0"/>
              </a:spcBef>
              <a:spcAft>
                <a:spcPts val="0"/>
              </a:spcAft>
              <a:buClr>
                <a:schemeClr val="lt1"/>
              </a:buClr>
              <a:buSzPts val="3200"/>
              <a:buFont typeface="Kulim Park"/>
              <a:buChar char="▸"/>
              <a:defRPr b="1" sz="3200">
                <a:solidFill>
                  <a:schemeClr val="lt1"/>
                </a:solidFill>
                <a:latin typeface="Kulim Park"/>
                <a:ea typeface="Kulim Park"/>
                <a:cs typeface="Kulim Park"/>
                <a:sym typeface="Kulim Park"/>
              </a:defRPr>
            </a:lvl1pPr>
            <a:lvl2pPr indent="-431800" lvl="1" marL="914400" rtl="0">
              <a:lnSpc>
                <a:spcPct val="100000"/>
              </a:lnSpc>
              <a:spcBef>
                <a:spcPts val="600"/>
              </a:spcBef>
              <a:spcAft>
                <a:spcPts val="0"/>
              </a:spcAft>
              <a:buClr>
                <a:schemeClr val="lt1"/>
              </a:buClr>
              <a:buSzPts val="3200"/>
              <a:buFont typeface="Kulim Park"/>
              <a:buChar char="╺"/>
              <a:defRPr b="1" sz="3200">
                <a:solidFill>
                  <a:schemeClr val="lt1"/>
                </a:solidFill>
                <a:latin typeface="Kulim Park"/>
                <a:ea typeface="Kulim Park"/>
                <a:cs typeface="Kulim Park"/>
                <a:sym typeface="Kulim Park"/>
              </a:defRPr>
            </a:lvl2pPr>
            <a:lvl3pPr indent="-431800" lvl="2" marL="1371600" rtl="0">
              <a:lnSpc>
                <a:spcPct val="100000"/>
              </a:lnSpc>
              <a:spcBef>
                <a:spcPts val="600"/>
              </a:spcBef>
              <a:spcAft>
                <a:spcPts val="0"/>
              </a:spcAft>
              <a:buClr>
                <a:schemeClr val="lt1"/>
              </a:buClr>
              <a:buSzPts val="3200"/>
              <a:buFont typeface="Kulim Park"/>
              <a:buChar char="■"/>
              <a:defRPr b="1" sz="3200">
                <a:solidFill>
                  <a:schemeClr val="lt1"/>
                </a:solidFill>
                <a:latin typeface="Kulim Park"/>
                <a:ea typeface="Kulim Park"/>
                <a:cs typeface="Kulim Park"/>
                <a:sym typeface="Kulim Park"/>
              </a:defRPr>
            </a:lvl3pPr>
            <a:lvl4pPr indent="-431800" lvl="3" marL="1828800" rtl="0">
              <a:lnSpc>
                <a:spcPct val="100000"/>
              </a:lnSpc>
              <a:spcBef>
                <a:spcPts val="600"/>
              </a:spcBef>
              <a:spcAft>
                <a:spcPts val="0"/>
              </a:spcAft>
              <a:buClr>
                <a:schemeClr val="lt1"/>
              </a:buClr>
              <a:buSzPts val="3200"/>
              <a:buFont typeface="Kulim Park"/>
              <a:buChar char="●"/>
              <a:defRPr b="1" sz="3200">
                <a:solidFill>
                  <a:schemeClr val="lt1"/>
                </a:solidFill>
                <a:latin typeface="Kulim Park"/>
                <a:ea typeface="Kulim Park"/>
                <a:cs typeface="Kulim Park"/>
                <a:sym typeface="Kulim Park"/>
              </a:defRPr>
            </a:lvl4pPr>
            <a:lvl5pPr indent="-431800" lvl="4" marL="2286000" rtl="0">
              <a:lnSpc>
                <a:spcPct val="100000"/>
              </a:lnSpc>
              <a:spcBef>
                <a:spcPts val="600"/>
              </a:spcBef>
              <a:spcAft>
                <a:spcPts val="0"/>
              </a:spcAft>
              <a:buClr>
                <a:schemeClr val="lt1"/>
              </a:buClr>
              <a:buSzPts val="3200"/>
              <a:buFont typeface="Kulim Park"/>
              <a:buChar char="○"/>
              <a:defRPr b="1" sz="3200">
                <a:solidFill>
                  <a:schemeClr val="lt1"/>
                </a:solidFill>
                <a:latin typeface="Kulim Park"/>
                <a:ea typeface="Kulim Park"/>
                <a:cs typeface="Kulim Park"/>
                <a:sym typeface="Kulim Park"/>
              </a:defRPr>
            </a:lvl5pPr>
            <a:lvl6pPr indent="-431800" lvl="5" marL="2743200" rtl="0">
              <a:lnSpc>
                <a:spcPct val="100000"/>
              </a:lnSpc>
              <a:spcBef>
                <a:spcPts val="600"/>
              </a:spcBef>
              <a:spcAft>
                <a:spcPts val="0"/>
              </a:spcAft>
              <a:buClr>
                <a:schemeClr val="lt1"/>
              </a:buClr>
              <a:buSzPts val="3200"/>
              <a:buFont typeface="Kulim Park"/>
              <a:buChar char="■"/>
              <a:defRPr b="1" sz="3200">
                <a:solidFill>
                  <a:schemeClr val="lt1"/>
                </a:solidFill>
                <a:latin typeface="Kulim Park"/>
                <a:ea typeface="Kulim Park"/>
                <a:cs typeface="Kulim Park"/>
                <a:sym typeface="Kulim Park"/>
              </a:defRPr>
            </a:lvl6pPr>
            <a:lvl7pPr indent="-431800" lvl="6" marL="3200400" rtl="0">
              <a:lnSpc>
                <a:spcPct val="100000"/>
              </a:lnSpc>
              <a:spcBef>
                <a:spcPts val="600"/>
              </a:spcBef>
              <a:spcAft>
                <a:spcPts val="0"/>
              </a:spcAft>
              <a:buClr>
                <a:schemeClr val="lt1"/>
              </a:buClr>
              <a:buSzPts val="3200"/>
              <a:buFont typeface="Kulim Park"/>
              <a:buChar char="●"/>
              <a:defRPr b="1" sz="3200">
                <a:solidFill>
                  <a:schemeClr val="lt1"/>
                </a:solidFill>
                <a:latin typeface="Kulim Park"/>
                <a:ea typeface="Kulim Park"/>
                <a:cs typeface="Kulim Park"/>
                <a:sym typeface="Kulim Park"/>
              </a:defRPr>
            </a:lvl7pPr>
            <a:lvl8pPr indent="-431800" lvl="7" marL="3657600" rtl="0">
              <a:lnSpc>
                <a:spcPct val="100000"/>
              </a:lnSpc>
              <a:spcBef>
                <a:spcPts val="600"/>
              </a:spcBef>
              <a:spcAft>
                <a:spcPts val="0"/>
              </a:spcAft>
              <a:buClr>
                <a:schemeClr val="lt1"/>
              </a:buClr>
              <a:buSzPts val="3200"/>
              <a:buFont typeface="Kulim Park"/>
              <a:buChar char="○"/>
              <a:defRPr b="1" sz="3200">
                <a:solidFill>
                  <a:schemeClr val="lt1"/>
                </a:solidFill>
                <a:latin typeface="Kulim Park"/>
                <a:ea typeface="Kulim Park"/>
                <a:cs typeface="Kulim Park"/>
                <a:sym typeface="Kulim Park"/>
              </a:defRPr>
            </a:lvl8pPr>
            <a:lvl9pPr indent="-431800" lvl="8" marL="4114800" rtl="0">
              <a:lnSpc>
                <a:spcPct val="100000"/>
              </a:lnSpc>
              <a:spcBef>
                <a:spcPts val="600"/>
              </a:spcBef>
              <a:spcAft>
                <a:spcPts val="600"/>
              </a:spcAft>
              <a:buClr>
                <a:schemeClr val="lt1"/>
              </a:buClr>
              <a:buSzPts val="3200"/>
              <a:buFont typeface="Kulim Park"/>
              <a:buChar char="■"/>
              <a:defRPr b="1" sz="3200">
                <a:solidFill>
                  <a:schemeClr val="lt1"/>
                </a:solidFill>
                <a:latin typeface="Kulim Park"/>
                <a:ea typeface="Kulim Park"/>
                <a:cs typeface="Kulim Park"/>
                <a:sym typeface="Kulim Park"/>
              </a:defRPr>
            </a:lvl9pPr>
          </a:lstStyle>
          <a:p/>
        </p:txBody>
      </p:sp>
      <p:sp>
        <p:nvSpPr>
          <p:cNvPr id="19" name="Google Shape;19;p4"/>
          <p:cNvSpPr txBox="1"/>
          <p:nvPr/>
        </p:nvSpPr>
        <p:spPr>
          <a:xfrm>
            <a:off x="273700" y="871753"/>
            <a:ext cx="7818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200">
                <a:solidFill>
                  <a:schemeClr val="dk1"/>
                </a:solidFill>
                <a:latin typeface="Red Hat Display Black"/>
                <a:ea typeface="Red Hat Display Black"/>
                <a:cs typeface="Red Hat Display Black"/>
                <a:sym typeface="Red Hat Display Black"/>
              </a:rPr>
              <a:t>“</a:t>
            </a:r>
            <a:endParaRPr sz="7200">
              <a:solidFill>
                <a:schemeClr val="dk1"/>
              </a:solidFill>
              <a:latin typeface="Red Hat Display Black"/>
              <a:ea typeface="Red Hat Display Black"/>
              <a:cs typeface="Red Hat Display Black"/>
              <a:sym typeface="Red Hat Display Black"/>
            </a:endParaRPr>
          </a:p>
        </p:txBody>
      </p:sp>
      <p:sp>
        <p:nvSpPr>
          <p:cNvPr id="20" name="Google Shape;20;p4"/>
          <p:cNvSpPr txBox="1"/>
          <p:nvPr>
            <p:ph idx="12" type="sldNum"/>
          </p:nvPr>
        </p:nvSpPr>
        <p:spPr>
          <a:xfrm>
            <a:off x="8458194" y="0"/>
            <a:ext cx="685800" cy="6858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 name="Shape 21"/>
        <p:cNvGrpSpPr/>
        <p:nvPr/>
      </p:nvGrpSpPr>
      <p:grpSpPr>
        <a:xfrm>
          <a:off x="0" y="0"/>
          <a:ext cx="0" cy="0"/>
          <a:chOff x="0" y="0"/>
          <a:chExt cx="0" cy="0"/>
        </a:xfrm>
      </p:grpSpPr>
      <p:sp>
        <p:nvSpPr>
          <p:cNvPr id="22" name="Google Shape;22;p5"/>
          <p:cNvSpPr/>
          <p:nvPr/>
        </p:nvSpPr>
        <p:spPr>
          <a:xfrm>
            <a:off x="688925" y="688925"/>
            <a:ext cx="7775100" cy="3766750"/>
          </a:xfrm>
          <a:custGeom>
            <a:rect b="b" l="l" r="r" t="t"/>
            <a:pathLst>
              <a:path extrusionOk="0" h="150670" w="311004">
                <a:moveTo>
                  <a:pt x="0" y="8232"/>
                </a:moveTo>
                <a:lnTo>
                  <a:pt x="0" y="0"/>
                </a:lnTo>
                <a:lnTo>
                  <a:pt x="311004" y="0"/>
                </a:lnTo>
                <a:lnTo>
                  <a:pt x="311004" y="150670"/>
                </a:lnTo>
                <a:lnTo>
                  <a:pt x="0" y="150670"/>
                </a:lnTo>
                <a:lnTo>
                  <a:pt x="0" y="32926"/>
                </a:lnTo>
              </a:path>
            </a:pathLst>
          </a:custGeom>
          <a:noFill/>
          <a:ln cap="flat" cmpd="sng" w="9525">
            <a:solidFill>
              <a:schemeClr val="dk2"/>
            </a:solidFill>
            <a:prstDash val="solid"/>
            <a:round/>
            <a:headEnd len="med" w="med" type="none"/>
            <a:tailEnd len="med" w="med" type="none"/>
          </a:ln>
        </p:spPr>
      </p:sp>
      <p:sp>
        <p:nvSpPr>
          <p:cNvPr id="23" name="Google Shape;23;p5"/>
          <p:cNvSpPr txBox="1"/>
          <p:nvPr>
            <p:ph type="title"/>
          </p:nvPr>
        </p:nvSpPr>
        <p:spPr>
          <a:xfrm>
            <a:off x="545800" y="885775"/>
            <a:ext cx="7772400" cy="6264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4" name="Google Shape;24;p5"/>
          <p:cNvSpPr txBox="1"/>
          <p:nvPr>
            <p:ph idx="1" type="body"/>
          </p:nvPr>
        </p:nvSpPr>
        <p:spPr>
          <a:xfrm>
            <a:off x="1046825" y="1636475"/>
            <a:ext cx="5412900" cy="25374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a:lvl1pPr>
            <a:lvl2pPr indent="-355600" lvl="1" marL="914400" rtl="0">
              <a:spcBef>
                <a:spcPts val="600"/>
              </a:spcBef>
              <a:spcAft>
                <a:spcPts val="0"/>
              </a:spcAft>
              <a:buSzPts val="2000"/>
              <a:buChar char="╺"/>
              <a:defRPr/>
            </a:lvl2pPr>
            <a:lvl3pPr indent="-355600" lvl="2" marL="1371600" rtl="0">
              <a:spcBef>
                <a:spcPts val="600"/>
              </a:spcBef>
              <a:spcAft>
                <a:spcPts val="0"/>
              </a:spcAft>
              <a:buSzPts val="2000"/>
              <a:buChar char="■"/>
              <a:defRPr/>
            </a:lvl3pPr>
            <a:lvl4pPr indent="-355600" lvl="3" marL="1828800" rtl="0">
              <a:spcBef>
                <a:spcPts val="600"/>
              </a:spcBef>
              <a:spcAft>
                <a:spcPts val="0"/>
              </a:spcAft>
              <a:buSzPts val="2000"/>
              <a:buChar char="●"/>
              <a:defRPr/>
            </a:lvl4pPr>
            <a:lvl5pPr indent="-355600" lvl="4" marL="2286000" rtl="0">
              <a:spcBef>
                <a:spcPts val="600"/>
              </a:spcBef>
              <a:spcAft>
                <a:spcPts val="0"/>
              </a:spcAft>
              <a:buSzPts val="2000"/>
              <a:buChar char="○"/>
              <a:defRPr/>
            </a:lvl5pPr>
            <a:lvl6pPr indent="-355600" lvl="5" marL="2743200" rtl="0">
              <a:spcBef>
                <a:spcPts val="600"/>
              </a:spcBef>
              <a:spcAft>
                <a:spcPts val="0"/>
              </a:spcAft>
              <a:buSzPts val="2000"/>
              <a:buChar char="■"/>
              <a:defRPr/>
            </a:lvl6pPr>
            <a:lvl7pPr indent="-355600" lvl="6" marL="3200400" rtl="0">
              <a:spcBef>
                <a:spcPts val="600"/>
              </a:spcBef>
              <a:spcAft>
                <a:spcPts val="0"/>
              </a:spcAft>
              <a:buSzPts val="2000"/>
              <a:buChar char="●"/>
              <a:defRPr/>
            </a:lvl7pPr>
            <a:lvl8pPr indent="-355600" lvl="7" marL="3657600" rtl="0">
              <a:spcBef>
                <a:spcPts val="600"/>
              </a:spcBef>
              <a:spcAft>
                <a:spcPts val="0"/>
              </a:spcAft>
              <a:buSzPts val="2000"/>
              <a:buChar char="○"/>
              <a:defRPr/>
            </a:lvl8pPr>
            <a:lvl9pPr indent="-355600" lvl="8" marL="4114800" rtl="0">
              <a:spcBef>
                <a:spcPts val="600"/>
              </a:spcBef>
              <a:spcAft>
                <a:spcPts val="600"/>
              </a:spcAft>
              <a:buSzPts val="2000"/>
              <a:buChar char="■"/>
              <a:defRPr/>
            </a:lvl9pPr>
          </a:lstStyle>
          <a:p/>
        </p:txBody>
      </p:sp>
      <p:sp>
        <p:nvSpPr>
          <p:cNvPr id="25" name="Google Shape;25;p5"/>
          <p:cNvSpPr txBox="1"/>
          <p:nvPr>
            <p:ph idx="12" type="sldNum"/>
          </p:nvPr>
        </p:nvSpPr>
        <p:spPr>
          <a:xfrm>
            <a:off x="8458194" y="0"/>
            <a:ext cx="685800" cy="6858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26" name="Shape 26"/>
        <p:cNvGrpSpPr/>
        <p:nvPr/>
      </p:nvGrpSpPr>
      <p:grpSpPr>
        <a:xfrm>
          <a:off x="0" y="0"/>
          <a:ext cx="0" cy="0"/>
          <a:chOff x="0" y="0"/>
          <a:chExt cx="0" cy="0"/>
        </a:xfrm>
      </p:grpSpPr>
      <p:sp>
        <p:nvSpPr>
          <p:cNvPr id="27" name="Google Shape;27;p6"/>
          <p:cNvSpPr/>
          <p:nvPr/>
        </p:nvSpPr>
        <p:spPr>
          <a:xfrm>
            <a:off x="4572000" y="0"/>
            <a:ext cx="4572000" cy="5143500"/>
          </a:xfrm>
          <a:prstGeom prst="rect">
            <a:avLst/>
          </a:prstGeom>
          <a:gradFill>
            <a:gsLst>
              <a:gs pos="0">
                <a:schemeClr val="accent1"/>
              </a:gs>
              <a:gs pos="50000">
                <a:schemeClr val="accent1"/>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p:nvPr/>
        </p:nvSpPr>
        <p:spPr>
          <a:xfrm>
            <a:off x="688925" y="688925"/>
            <a:ext cx="7775100" cy="3766750"/>
          </a:xfrm>
          <a:custGeom>
            <a:rect b="b" l="l" r="r" t="t"/>
            <a:pathLst>
              <a:path extrusionOk="0" h="150670" w="311004">
                <a:moveTo>
                  <a:pt x="0" y="8232"/>
                </a:moveTo>
                <a:lnTo>
                  <a:pt x="0" y="0"/>
                </a:lnTo>
                <a:lnTo>
                  <a:pt x="311004" y="0"/>
                </a:lnTo>
                <a:lnTo>
                  <a:pt x="311004" y="150670"/>
                </a:lnTo>
                <a:lnTo>
                  <a:pt x="0" y="150670"/>
                </a:lnTo>
                <a:lnTo>
                  <a:pt x="0" y="47599"/>
                </a:lnTo>
              </a:path>
            </a:pathLst>
          </a:custGeom>
          <a:noFill/>
          <a:ln cap="flat" cmpd="sng" w="9525">
            <a:solidFill>
              <a:schemeClr val="dk2"/>
            </a:solidFill>
            <a:prstDash val="solid"/>
            <a:round/>
            <a:headEnd len="med" w="med" type="none"/>
            <a:tailEnd len="med" w="med" type="none"/>
          </a:ln>
        </p:spPr>
      </p:sp>
      <p:sp>
        <p:nvSpPr>
          <p:cNvPr id="29" name="Google Shape;29;p6"/>
          <p:cNvSpPr txBox="1"/>
          <p:nvPr>
            <p:ph type="title"/>
          </p:nvPr>
        </p:nvSpPr>
        <p:spPr>
          <a:xfrm>
            <a:off x="545800" y="894725"/>
            <a:ext cx="3704100" cy="993000"/>
          </a:xfrm>
          <a:prstGeom prst="rect">
            <a:avLst/>
          </a:prstGeom>
        </p:spPr>
        <p:txBody>
          <a:bodyPr anchorCtr="0" anchor="ctr" bIns="0" lIns="0" spcFirstLastPara="1" rIns="0" wrap="square" tIns="0">
            <a:noAutofit/>
          </a:bodyPr>
          <a:lstStyle>
            <a:lvl1pPr lvl="0" rtl="0">
              <a:spcBef>
                <a:spcPts val="0"/>
              </a:spcBef>
              <a:spcAft>
                <a:spcPts val="0"/>
              </a:spcAft>
              <a:buSzPts val="2800"/>
              <a:buNone/>
              <a:defRPr sz="2800"/>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p:txBody>
      </p:sp>
      <p:sp>
        <p:nvSpPr>
          <p:cNvPr id="30" name="Google Shape;30;p6"/>
          <p:cNvSpPr txBox="1"/>
          <p:nvPr>
            <p:ph idx="1" type="body"/>
          </p:nvPr>
        </p:nvSpPr>
        <p:spPr>
          <a:xfrm>
            <a:off x="1046825" y="2004175"/>
            <a:ext cx="3203100" cy="21696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a:lvl1pPr>
            <a:lvl2pPr indent="-355600" lvl="1" marL="914400" rtl="0">
              <a:spcBef>
                <a:spcPts val="600"/>
              </a:spcBef>
              <a:spcAft>
                <a:spcPts val="0"/>
              </a:spcAft>
              <a:buSzPts val="2000"/>
              <a:buChar char="╺"/>
              <a:defRPr/>
            </a:lvl2pPr>
            <a:lvl3pPr indent="-355600" lvl="2" marL="1371600" rtl="0">
              <a:spcBef>
                <a:spcPts val="600"/>
              </a:spcBef>
              <a:spcAft>
                <a:spcPts val="0"/>
              </a:spcAft>
              <a:buSzPts val="2000"/>
              <a:buChar char="■"/>
              <a:defRPr/>
            </a:lvl3pPr>
            <a:lvl4pPr indent="-355600" lvl="3" marL="1828800" rtl="0">
              <a:spcBef>
                <a:spcPts val="600"/>
              </a:spcBef>
              <a:spcAft>
                <a:spcPts val="0"/>
              </a:spcAft>
              <a:buSzPts val="2000"/>
              <a:buChar char="●"/>
              <a:defRPr/>
            </a:lvl4pPr>
            <a:lvl5pPr indent="-355600" lvl="4" marL="2286000" rtl="0">
              <a:spcBef>
                <a:spcPts val="600"/>
              </a:spcBef>
              <a:spcAft>
                <a:spcPts val="0"/>
              </a:spcAft>
              <a:buSzPts val="2000"/>
              <a:buChar char="○"/>
              <a:defRPr/>
            </a:lvl5pPr>
            <a:lvl6pPr indent="-355600" lvl="5" marL="2743200" rtl="0">
              <a:spcBef>
                <a:spcPts val="600"/>
              </a:spcBef>
              <a:spcAft>
                <a:spcPts val="0"/>
              </a:spcAft>
              <a:buSzPts val="2000"/>
              <a:buChar char="■"/>
              <a:defRPr/>
            </a:lvl6pPr>
            <a:lvl7pPr indent="-355600" lvl="6" marL="3200400" rtl="0">
              <a:spcBef>
                <a:spcPts val="600"/>
              </a:spcBef>
              <a:spcAft>
                <a:spcPts val="0"/>
              </a:spcAft>
              <a:buSzPts val="2000"/>
              <a:buChar char="●"/>
              <a:defRPr/>
            </a:lvl7pPr>
            <a:lvl8pPr indent="-355600" lvl="7" marL="3657600" rtl="0">
              <a:spcBef>
                <a:spcPts val="600"/>
              </a:spcBef>
              <a:spcAft>
                <a:spcPts val="0"/>
              </a:spcAft>
              <a:buSzPts val="2000"/>
              <a:buChar char="○"/>
              <a:defRPr/>
            </a:lvl8pPr>
            <a:lvl9pPr indent="-355600" lvl="8" marL="4114800" rtl="0">
              <a:spcBef>
                <a:spcPts val="600"/>
              </a:spcBef>
              <a:spcAft>
                <a:spcPts val="600"/>
              </a:spcAft>
              <a:buSzPts val="2000"/>
              <a:buChar char="■"/>
              <a:defRPr/>
            </a:lvl9pPr>
          </a:lstStyle>
          <a:p/>
        </p:txBody>
      </p:sp>
      <p:sp>
        <p:nvSpPr>
          <p:cNvPr id="31" name="Google Shape;31;p6"/>
          <p:cNvSpPr txBox="1"/>
          <p:nvPr>
            <p:ph idx="12" type="sldNum"/>
          </p:nvPr>
        </p:nvSpPr>
        <p:spPr>
          <a:xfrm>
            <a:off x="8458194" y="0"/>
            <a:ext cx="685800" cy="6858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p7"/>
          <p:cNvSpPr/>
          <p:nvPr/>
        </p:nvSpPr>
        <p:spPr>
          <a:xfrm>
            <a:off x="688925" y="688925"/>
            <a:ext cx="7775100" cy="3766750"/>
          </a:xfrm>
          <a:custGeom>
            <a:rect b="b" l="l" r="r" t="t"/>
            <a:pathLst>
              <a:path extrusionOk="0" h="150670" w="311004">
                <a:moveTo>
                  <a:pt x="0" y="8232"/>
                </a:moveTo>
                <a:lnTo>
                  <a:pt x="0" y="0"/>
                </a:lnTo>
                <a:lnTo>
                  <a:pt x="311004" y="0"/>
                </a:lnTo>
                <a:lnTo>
                  <a:pt x="311004" y="150670"/>
                </a:lnTo>
                <a:lnTo>
                  <a:pt x="0" y="150670"/>
                </a:lnTo>
                <a:lnTo>
                  <a:pt x="0" y="32926"/>
                </a:lnTo>
              </a:path>
            </a:pathLst>
          </a:custGeom>
          <a:noFill/>
          <a:ln cap="flat" cmpd="sng" w="9525">
            <a:solidFill>
              <a:schemeClr val="dk2"/>
            </a:solidFill>
            <a:prstDash val="solid"/>
            <a:round/>
            <a:headEnd len="med" w="med" type="none"/>
            <a:tailEnd len="med" w="med" type="none"/>
          </a:ln>
        </p:spPr>
      </p:sp>
      <p:sp>
        <p:nvSpPr>
          <p:cNvPr id="34" name="Google Shape;34;p7"/>
          <p:cNvSpPr txBox="1"/>
          <p:nvPr>
            <p:ph type="title"/>
          </p:nvPr>
        </p:nvSpPr>
        <p:spPr>
          <a:xfrm>
            <a:off x="545800" y="885775"/>
            <a:ext cx="7772400" cy="6264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5" name="Google Shape;35;p7"/>
          <p:cNvSpPr txBox="1"/>
          <p:nvPr>
            <p:ph idx="1" type="body"/>
          </p:nvPr>
        </p:nvSpPr>
        <p:spPr>
          <a:xfrm>
            <a:off x="1046825" y="1636475"/>
            <a:ext cx="2575200" cy="26091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36" name="Google Shape;36;p7"/>
          <p:cNvSpPr txBox="1"/>
          <p:nvPr>
            <p:ph idx="2" type="body"/>
          </p:nvPr>
        </p:nvSpPr>
        <p:spPr>
          <a:xfrm>
            <a:off x="3884518" y="1636475"/>
            <a:ext cx="2575200" cy="26091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37" name="Google Shape;37;p7"/>
          <p:cNvSpPr txBox="1"/>
          <p:nvPr>
            <p:ph idx="12" type="sldNum"/>
          </p:nvPr>
        </p:nvSpPr>
        <p:spPr>
          <a:xfrm>
            <a:off x="8458194" y="0"/>
            <a:ext cx="685800" cy="6858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8" name="Shape 38"/>
        <p:cNvGrpSpPr/>
        <p:nvPr/>
      </p:nvGrpSpPr>
      <p:grpSpPr>
        <a:xfrm>
          <a:off x="0" y="0"/>
          <a:ext cx="0" cy="0"/>
          <a:chOff x="0" y="0"/>
          <a:chExt cx="0" cy="0"/>
        </a:xfrm>
      </p:grpSpPr>
      <p:sp>
        <p:nvSpPr>
          <p:cNvPr id="39" name="Google Shape;39;p8"/>
          <p:cNvSpPr/>
          <p:nvPr/>
        </p:nvSpPr>
        <p:spPr>
          <a:xfrm>
            <a:off x="688925" y="688925"/>
            <a:ext cx="7775100" cy="3766750"/>
          </a:xfrm>
          <a:custGeom>
            <a:rect b="b" l="l" r="r" t="t"/>
            <a:pathLst>
              <a:path extrusionOk="0" h="150670" w="311004">
                <a:moveTo>
                  <a:pt x="0" y="8232"/>
                </a:moveTo>
                <a:lnTo>
                  <a:pt x="0" y="0"/>
                </a:lnTo>
                <a:lnTo>
                  <a:pt x="311004" y="0"/>
                </a:lnTo>
                <a:lnTo>
                  <a:pt x="311004" y="150670"/>
                </a:lnTo>
                <a:lnTo>
                  <a:pt x="0" y="150670"/>
                </a:lnTo>
                <a:lnTo>
                  <a:pt x="0" y="32926"/>
                </a:lnTo>
              </a:path>
            </a:pathLst>
          </a:custGeom>
          <a:noFill/>
          <a:ln cap="flat" cmpd="sng" w="9525">
            <a:solidFill>
              <a:schemeClr val="dk2"/>
            </a:solidFill>
            <a:prstDash val="solid"/>
            <a:round/>
            <a:headEnd len="med" w="med" type="none"/>
            <a:tailEnd len="med" w="med" type="none"/>
          </a:ln>
        </p:spPr>
      </p:sp>
      <p:sp>
        <p:nvSpPr>
          <p:cNvPr id="40" name="Google Shape;40;p8"/>
          <p:cNvSpPr txBox="1"/>
          <p:nvPr>
            <p:ph type="title"/>
          </p:nvPr>
        </p:nvSpPr>
        <p:spPr>
          <a:xfrm>
            <a:off x="545800" y="885775"/>
            <a:ext cx="7772400" cy="6264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1" name="Google Shape;41;p8"/>
          <p:cNvSpPr txBox="1"/>
          <p:nvPr>
            <p:ph idx="1" type="body"/>
          </p:nvPr>
        </p:nvSpPr>
        <p:spPr>
          <a:xfrm>
            <a:off x="1046825" y="1636475"/>
            <a:ext cx="2176800" cy="2564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600"/>
              </a:spcAft>
              <a:buSzPts val="1600"/>
              <a:buChar char="■"/>
              <a:defRPr sz="1600"/>
            </a:lvl9pPr>
          </a:lstStyle>
          <a:p/>
        </p:txBody>
      </p:sp>
      <p:sp>
        <p:nvSpPr>
          <p:cNvPr id="42" name="Google Shape;42;p8"/>
          <p:cNvSpPr txBox="1"/>
          <p:nvPr>
            <p:ph idx="2" type="body"/>
          </p:nvPr>
        </p:nvSpPr>
        <p:spPr>
          <a:xfrm>
            <a:off x="3451503" y="1636475"/>
            <a:ext cx="2176800" cy="2564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600"/>
              </a:spcAft>
              <a:buSzPts val="1600"/>
              <a:buChar char="■"/>
              <a:defRPr sz="1600"/>
            </a:lvl9pPr>
          </a:lstStyle>
          <a:p/>
        </p:txBody>
      </p:sp>
      <p:sp>
        <p:nvSpPr>
          <p:cNvPr id="43" name="Google Shape;43;p8"/>
          <p:cNvSpPr txBox="1"/>
          <p:nvPr>
            <p:ph idx="3" type="body"/>
          </p:nvPr>
        </p:nvSpPr>
        <p:spPr>
          <a:xfrm>
            <a:off x="5856180" y="1636475"/>
            <a:ext cx="2176800" cy="2564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600"/>
              </a:spcAft>
              <a:buSzPts val="1600"/>
              <a:buChar char="■"/>
              <a:defRPr sz="1600"/>
            </a:lvl9pPr>
          </a:lstStyle>
          <a:p/>
        </p:txBody>
      </p:sp>
      <p:sp>
        <p:nvSpPr>
          <p:cNvPr id="44" name="Google Shape;44;p8"/>
          <p:cNvSpPr txBox="1"/>
          <p:nvPr>
            <p:ph idx="12" type="sldNum"/>
          </p:nvPr>
        </p:nvSpPr>
        <p:spPr>
          <a:xfrm>
            <a:off x="8458194" y="0"/>
            <a:ext cx="685800" cy="6858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9"/>
          <p:cNvSpPr/>
          <p:nvPr/>
        </p:nvSpPr>
        <p:spPr>
          <a:xfrm>
            <a:off x="688925" y="688925"/>
            <a:ext cx="7775100" cy="3766750"/>
          </a:xfrm>
          <a:custGeom>
            <a:rect b="b" l="l" r="r" t="t"/>
            <a:pathLst>
              <a:path extrusionOk="0" h="150670" w="311004">
                <a:moveTo>
                  <a:pt x="0" y="8232"/>
                </a:moveTo>
                <a:lnTo>
                  <a:pt x="0" y="0"/>
                </a:lnTo>
                <a:lnTo>
                  <a:pt x="311004" y="0"/>
                </a:lnTo>
                <a:lnTo>
                  <a:pt x="311004" y="150670"/>
                </a:lnTo>
                <a:lnTo>
                  <a:pt x="0" y="150670"/>
                </a:lnTo>
                <a:lnTo>
                  <a:pt x="0" y="32926"/>
                </a:lnTo>
              </a:path>
            </a:pathLst>
          </a:custGeom>
          <a:noFill/>
          <a:ln cap="flat" cmpd="sng" w="9525">
            <a:solidFill>
              <a:schemeClr val="dk2"/>
            </a:solidFill>
            <a:prstDash val="solid"/>
            <a:round/>
            <a:headEnd len="med" w="med" type="none"/>
            <a:tailEnd len="med" w="med" type="none"/>
          </a:ln>
        </p:spPr>
      </p:sp>
      <p:sp>
        <p:nvSpPr>
          <p:cNvPr id="47" name="Google Shape;47;p9"/>
          <p:cNvSpPr txBox="1"/>
          <p:nvPr>
            <p:ph type="title"/>
          </p:nvPr>
        </p:nvSpPr>
        <p:spPr>
          <a:xfrm>
            <a:off x="545800" y="885775"/>
            <a:ext cx="7772400" cy="6264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8" name="Google Shape;48;p9"/>
          <p:cNvSpPr txBox="1"/>
          <p:nvPr>
            <p:ph idx="12" type="sldNum"/>
          </p:nvPr>
        </p:nvSpPr>
        <p:spPr>
          <a:xfrm>
            <a:off x="8458194" y="0"/>
            <a:ext cx="685800" cy="6858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635241" y="3843150"/>
            <a:ext cx="7668900" cy="406800"/>
          </a:xfrm>
          <a:prstGeom prst="rect">
            <a:avLst/>
          </a:prstGeom>
        </p:spPr>
        <p:txBody>
          <a:bodyPr anchorCtr="0" anchor="ctr" bIns="0" lIns="0" spcFirstLastPara="1" rIns="0" wrap="square" tIns="0">
            <a:noAutofit/>
          </a:bodyPr>
          <a:lstStyle>
            <a:lvl1pPr indent="-228600" lvl="0" marL="457200" rtl="0">
              <a:spcBef>
                <a:spcPts val="0"/>
              </a:spcBef>
              <a:spcAft>
                <a:spcPts val="0"/>
              </a:spcAft>
              <a:buSzPts val="1400"/>
              <a:buNone/>
              <a:defRPr sz="1400"/>
            </a:lvl1pPr>
          </a:lstStyle>
          <a:p/>
        </p:txBody>
      </p:sp>
      <p:sp>
        <p:nvSpPr>
          <p:cNvPr id="51" name="Google Shape;51;p10"/>
          <p:cNvSpPr txBox="1"/>
          <p:nvPr>
            <p:ph idx="12" type="sldNum"/>
          </p:nvPr>
        </p:nvSpPr>
        <p:spPr>
          <a:xfrm>
            <a:off x="8458194" y="0"/>
            <a:ext cx="685800" cy="6858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52" name="Google Shape;52;p10"/>
          <p:cNvSpPr/>
          <p:nvPr/>
        </p:nvSpPr>
        <p:spPr>
          <a:xfrm>
            <a:off x="688925" y="688925"/>
            <a:ext cx="7775100" cy="3766750"/>
          </a:xfrm>
          <a:custGeom>
            <a:rect b="b" l="l" r="r" t="t"/>
            <a:pathLst>
              <a:path extrusionOk="0" h="150670" w="311004">
                <a:moveTo>
                  <a:pt x="0" y="142438"/>
                </a:moveTo>
                <a:lnTo>
                  <a:pt x="0" y="150670"/>
                </a:lnTo>
                <a:lnTo>
                  <a:pt x="311004" y="150670"/>
                </a:lnTo>
                <a:lnTo>
                  <a:pt x="311004" y="0"/>
                </a:lnTo>
                <a:lnTo>
                  <a:pt x="0" y="0"/>
                </a:lnTo>
                <a:lnTo>
                  <a:pt x="0" y="126334"/>
                </a:lnTo>
              </a:path>
            </a:pathLst>
          </a:custGeom>
          <a:noFill/>
          <a:ln cap="flat" cmpd="sng" w="9525">
            <a:solidFill>
              <a:schemeClr val="dk2"/>
            </a:solidFill>
            <a:prstDash val="solid"/>
            <a:round/>
            <a:headEnd len="med" w="med" type="none"/>
            <a:tailEnd len="med" w="med" type="none"/>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100000">
              <a:schemeClr val="lt2"/>
            </a:gs>
          </a:gsLst>
          <a:lin ang="2700006"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45800" y="885775"/>
            <a:ext cx="7772400" cy="626400"/>
          </a:xfrm>
          <a:prstGeom prst="rect">
            <a:avLst/>
          </a:prstGeom>
          <a:noFill/>
          <a:ln>
            <a:noFill/>
          </a:ln>
        </p:spPr>
        <p:txBody>
          <a:bodyPr anchorCtr="0" anchor="ctr" bIns="0" lIns="0" spcFirstLastPara="1" rIns="0" wrap="square" tIns="0">
            <a:noAutofit/>
          </a:bodyPr>
          <a:lstStyle>
            <a:lvl1pPr lvl="0" rtl="0">
              <a:lnSpc>
                <a:spcPct val="90000"/>
              </a:lnSpc>
              <a:spcBef>
                <a:spcPts val="0"/>
              </a:spcBef>
              <a:spcAft>
                <a:spcPts val="0"/>
              </a:spcAft>
              <a:buClr>
                <a:schemeClr val="accent1"/>
              </a:buClr>
              <a:buSzPts val="3200"/>
              <a:buFont typeface="Red Hat Display Black"/>
              <a:buNone/>
              <a:defRPr sz="3200">
                <a:solidFill>
                  <a:schemeClr val="accent1"/>
                </a:solidFill>
                <a:latin typeface="Red Hat Display Black"/>
                <a:ea typeface="Red Hat Display Black"/>
                <a:cs typeface="Red Hat Display Black"/>
                <a:sym typeface="Red Hat Display Black"/>
              </a:defRPr>
            </a:lvl1pPr>
            <a:lvl2pPr lvl="1" rtl="0">
              <a:lnSpc>
                <a:spcPct val="90000"/>
              </a:lnSpc>
              <a:spcBef>
                <a:spcPts val="0"/>
              </a:spcBef>
              <a:spcAft>
                <a:spcPts val="0"/>
              </a:spcAft>
              <a:buClr>
                <a:schemeClr val="accent1"/>
              </a:buClr>
              <a:buSzPts val="3200"/>
              <a:buFont typeface="Red Hat Display Black"/>
              <a:buNone/>
              <a:defRPr sz="3200">
                <a:solidFill>
                  <a:schemeClr val="accent1"/>
                </a:solidFill>
                <a:latin typeface="Red Hat Display Black"/>
                <a:ea typeface="Red Hat Display Black"/>
                <a:cs typeface="Red Hat Display Black"/>
                <a:sym typeface="Red Hat Display Black"/>
              </a:defRPr>
            </a:lvl2pPr>
            <a:lvl3pPr lvl="2" rtl="0">
              <a:lnSpc>
                <a:spcPct val="90000"/>
              </a:lnSpc>
              <a:spcBef>
                <a:spcPts val="0"/>
              </a:spcBef>
              <a:spcAft>
                <a:spcPts val="0"/>
              </a:spcAft>
              <a:buClr>
                <a:schemeClr val="accent1"/>
              </a:buClr>
              <a:buSzPts val="3200"/>
              <a:buFont typeface="Red Hat Display Black"/>
              <a:buNone/>
              <a:defRPr sz="3200">
                <a:solidFill>
                  <a:schemeClr val="accent1"/>
                </a:solidFill>
                <a:latin typeface="Red Hat Display Black"/>
                <a:ea typeface="Red Hat Display Black"/>
                <a:cs typeface="Red Hat Display Black"/>
                <a:sym typeface="Red Hat Display Black"/>
              </a:defRPr>
            </a:lvl3pPr>
            <a:lvl4pPr lvl="3" rtl="0">
              <a:lnSpc>
                <a:spcPct val="90000"/>
              </a:lnSpc>
              <a:spcBef>
                <a:spcPts val="0"/>
              </a:spcBef>
              <a:spcAft>
                <a:spcPts val="0"/>
              </a:spcAft>
              <a:buClr>
                <a:schemeClr val="accent1"/>
              </a:buClr>
              <a:buSzPts val="3200"/>
              <a:buFont typeface="Red Hat Display Black"/>
              <a:buNone/>
              <a:defRPr sz="3200">
                <a:solidFill>
                  <a:schemeClr val="accent1"/>
                </a:solidFill>
                <a:latin typeface="Red Hat Display Black"/>
                <a:ea typeface="Red Hat Display Black"/>
                <a:cs typeface="Red Hat Display Black"/>
                <a:sym typeface="Red Hat Display Black"/>
              </a:defRPr>
            </a:lvl4pPr>
            <a:lvl5pPr lvl="4" rtl="0">
              <a:lnSpc>
                <a:spcPct val="90000"/>
              </a:lnSpc>
              <a:spcBef>
                <a:spcPts val="0"/>
              </a:spcBef>
              <a:spcAft>
                <a:spcPts val="0"/>
              </a:spcAft>
              <a:buClr>
                <a:schemeClr val="accent1"/>
              </a:buClr>
              <a:buSzPts val="3200"/>
              <a:buFont typeface="Red Hat Display Black"/>
              <a:buNone/>
              <a:defRPr sz="3200">
                <a:solidFill>
                  <a:schemeClr val="accent1"/>
                </a:solidFill>
                <a:latin typeface="Red Hat Display Black"/>
                <a:ea typeface="Red Hat Display Black"/>
                <a:cs typeface="Red Hat Display Black"/>
                <a:sym typeface="Red Hat Display Black"/>
              </a:defRPr>
            </a:lvl5pPr>
            <a:lvl6pPr lvl="5" rtl="0">
              <a:lnSpc>
                <a:spcPct val="90000"/>
              </a:lnSpc>
              <a:spcBef>
                <a:spcPts val="0"/>
              </a:spcBef>
              <a:spcAft>
                <a:spcPts val="0"/>
              </a:spcAft>
              <a:buClr>
                <a:schemeClr val="accent1"/>
              </a:buClr>
              <a:buSzPts val="3200"/>
              <a:buFont typeface="Red Hat Display Black"/>
              <a:buNone/>
              <a:defRPr sz="3200">
                <a:solidFill>
                  <a:schemeClr val="accent1"/>
                </a:solidFill>
                <a:latin typeface="Red Hat Display Black"/>
                <a:ea typeface="Red Hat Display Black"/>
                <a:cs typeface="Red Hat Display Black"/>
                <a:sym typeface="Red Hat Display Black"/>
              </a:defRPr>
            </a:lvl6pPr>
            <a:lvl7pPr lvl="6" rtl="0">
              <a:lnSpc>
                <a:spcPct val="90000"/>
              </a:lnSpc>
              <a:spcBef>
                <a:spcPts val="0"/>
              </a:spcBef>
              <a:spcAft>
                <a:spcPts val="0"/>
              </a:spcAft>
              <a:buClr>
                <a:schemeClr val="accent1"/>
              </a:buClr>
              <a:buSzPts val="3200"/>
              <a:buFont typeface="Red Hat Display Black"/>
              <a:buNone/>
              <a:defRPr sz="3200">
                <a:solidFill>
                  <a:schemeClr val="accent1"/>
                </a:solidFill>
                <a:latin typeface="Red Hat Display Black"/>
                <a:ea typeface="Red Hat Display Black"/>
                <a:cs typeface="Red Hat Display Black"/>
                <a:sym typeface="Red Hat Display Black"/>
              </a:defRPr>
            </a:lvl7pPr>
            <a:lvl8pPr lvl="7" rtl="0">
              <a:lnSpc>
                <a:spcPct val="90000"/>
              </a:lnSpc>
              <a:spcBef>
                <a:spcPts val="0"/>
              </a:spcBef>
              <a:spcAft>
                <a:spcPts val="0"/>
              </a:spcAft>
              <a:buClr>
                <a:schemeClr val="accent1"/>
              </a:buClr>
              <a:buSzPts val="3200"/>
              <a:buFont typeface="Red Hat Display Black"/>
              <a:buNone/>
              <a:defRPr sz="3200">
                <a:solidFill>
                  <a:schemeClr val="accent1"/>
                </a:solidFill>
                <a:latin typeface="Red Hat Display Black"/>
                <a:ea typeface="Red Hat Display Black"/>
                <a:cs typeface="Red Hat Display Black"/>
                <a:sym typeface="Red Hat Display Black"/>
              </a:defRPr>
            </a:lvl8pPr>
            <a:lvl9pPr lvl="8" rtl="0">
              <a:lnSpc>
                <a:spcPct val="90000"/>
              </a:lnSpc>
              <a:spcBef>
                <a:spcPts val="0"/>
              </a:spcBef>
              <a:spcAft>
                <a:spcPts val="0"/>
              </a:spcAft>
              <a:buClr>
                <a:schemeClr val="accent1"/>
              </a:buClr>
              <a:buSzPts val="3200"/>
              <a:buFont typeface="Red Hat Display Black"/>
              <a:buNone/>
              <a:defRPr sz="3200">
                <a:solidFill>
                  <a:schemeClr val="accent1"/>
                </a:solidFill>
                <a:latin typeface="Red Hat Display Black"/>
                <a:ea typeface="Red Hat Display Black"/>
                <a:cs typeface="Red Hat Display Black"/>
                <a:sym typeface="Red Hat Display Black"/>
              </a:defRPr>
            </a:lvl9pPr>
          </a:lstStyle>
          <a:p/>
        </p:txBody>
      </p:sp>
      <p:sp>
        <p:nvSpPr>
          <p:cNvPr id="7" name="Google Shape;7;p1"/>
          <p:cNvSpPr txBox="1"/>
          <p:nvPr>
            <p:ph idx="1" type="body"/>
          </p:nvPr>
        </p:nvSpPr>
        <p:spPr>
          <a:xfrm>
            <a:off x="1046825" y="1636475"/>
            <a:ext cx="5412900" cy="2537400"/>
          </a:xfrm>
          <a:prstGeom prst="rect">
            <a:avLst/>
          </a:prstGeom>
          <a:noFill/>
          <a:ln>
            <a:noFill/>
          </a:ln>
        </p:spPr>
        <p:txBody>
          <a:bodyPr anchorCtr="0" anchor="t" bIns="0" lIns="0" spcFirstLastPara="1" rIns="0" wrap="square" tIns="0">
            <a:noAutofit/>
          </a:bodyPr>
          <a:lstStyle>
            <a:lvl1pPr indent="-355600" lvl="0" marL="457200" rtl="0">
              <a:lnSpc>
                <a:spcPct val="115000"/>
              </a:lnSpc>
              <a:spcBef>
                <a:spcPts val="0"/>
              </a:spcBef>
              <a:spcAft>
                <a:spcPts val="0"/>
              </a:spcAft>
              <a:buClr>
                <a:schemeClr val="accent2"/>
              </a:buClr>
              <a:buSzPts val="2000"/>
              <a:buFont typeface="Kulim Park Light"/>
              <a:buChar char="▸"/>
              <a:defRPr sz="2000">
                <a:solidFill>
                  <a:schemeClr val="dk1"/>
                </a:solidFill>
                <a:latin typeface="Kulim Park Light"/>
                <a:ea typeface="Kulim Park Light"/>
                <a:cs typeface="Kulim Park Light"/>
                <a:sym typeface="Kulim Park Light"/>
              </a:defRPr>
            </a:lvl1pPr>
            <a:lvl2pPr indent="-355600" lvl="1" marL="914400" rtl="0">
              <a:lnSpc>
                <a:spcPct val="115000"/>
              </a:lnSpc>
              <a:spcBef>
                <a:spcPts val="600"/>
              </a:spcBef>
              <a:spcAft>
                <a:spcPts val="0"/>
              </a:spcAft>
              <a:buClr>
                <a:schemeClr val="dk2"/>
              </a:buClr>
              <a:buSzPts val="2000"/>
              <a:buFont typeface="Kulim Park Light"/>
              <a:buChar char="╺"/>
              <a:defRPr sz="2000">
                <a:solidFill>
                  <a:schemeClr val="dk1"/>
                </a:solidFill>
                <a:latin typeface="Kulim Park Light"/>
                <a:ea typeface="Kulim Park Light"/>
                <a:cs typeface="Kulim Park Light"/>
                <a:sym typeface="Kulim Park Light"/>
              </a:defRPr>
            </a:lvl2pPr>
            <a:lvl3pPr indent="-355600" lvl="2" marL="1371600" rtl="0">
              <a:lnSpc>
                <a:spcPct val="115000"/>
              </a:lnSpc>
              <a:spcBef>
                <a:spcPts val="600"/>
              </a:spcBef>
              <a:spcAft>
                <a:spcPts val="0"/>
              </a:spcAft>
              <a:buClr>
                <a:schemeClr val="dk2"/>
              </a:buClr>
              <a:buSzPts val="2000"/>
              <a:buFont typeface="Kulim Park Light"/>
              <a:buChar char="■"/>
              <a:defRPr sz="2000">
                <a:solidFill>
                  <a:schemeClr val="dk1"/>
                </a:solidFill>
                <a:latin typeface="Kulim Park Light"/>
                <a:ea typeface="Kulim Park Light"/>
                <a:cs typeface="Kulim Park Light"/>
                <a:sym typeface="Kulim Park Light"/>
              </a:defRPr>
            </a:lvl3pPr>
            <a:lvl4pPr indent="-355600" lvl="3" marL="1828800" rtl="0">
              <a:lnSpc>
                <a:spcPct val="115000"/>
              </a:lnSpc>
              <a:spcBef>
                <a:spcPts val="600"/>
              </a:spcBef>
              <a:spcAft>
                <a:spcPts val="0"/>
              </a:spcAft>
              <a:buClr>
                <a:schemeClr val="dk2"/>
              </a:buClr>
              <a:buSzPts val="2000"/>
              <a:buFont typeface="Kulim Park Light"/>
              <a:buChar char="●"/>
              <a:defRPr sz="2000">
                <a:solidFill>
                  <a:schemeClr val="dk1"/>
                </a:solidFill>
                <a:latin typeface="Kulim Park Light"/>
                <a:ea typeface="Kulim Park Light"/>
                <a:cs typeface="Kulim Park Light"/>
                <a:sym typeface="Kulim Park Light"/>
              </a:defRPr>
            </a:lvl4pPr>
            <a:lvl5pPr indent="-355600" lvl="4" marL="2286000" rtl="0">
              <a:lnSpc>
                <a:spcPct val="115000"/>
              </a:lnSpc>
              <a:spcBef>
                <a:spcPts val="600"/>
              </a:spcBef>
              <a:spcAft>
                <a:spcPts val="0"/>
              </a:spcAft>
              <a:buClr>
                <a:schemeClr val="dk2"/>
              </a:buClr>
              <a:buSzPts val="2000"/>
              <a:buFont typeface="Kulim Park Light"/>
              <a:buChar char="○"/>
              <a:defRPr sz="2000">
                <a:solidFill>
                  <a:schemeClr val="dk1"/>
                </a:solidFill>
                <a:latin typeface="Kulim Park Light"/>
                <a:ea typeface="Kulim Park Light"/>
                <a:cs typeface="Kulim Park Light"/>
                <a:sym typeface="Kulim Park Light"/>
              </a:defRPr>
            </a:lvl5pPr>
            <a:lvl6pPr indent="-355600" lvl="5" marL="2743200" rtl="0">
              <a:lnSpc>
                <a:spcPct val="115000"/>
              </a:lnSpc>
              <a:spcBef>
                <a:spcPts val="600"/>
              </a:spcBef>
              <a:spcAft>
                <a:spcPts val="0"/>
              </a:spcAft>
              <a:buClr>
                <a:schemeClr val="dk2"/>
              </a:buClr>
              <a:buSzPts val="2000"/>
              <a:buFont typeface="Kulim Park Light"/>
              <a:buChar char="■"/>
              <a:defRPr sz="2000">
                <a:solidFill>
                  <a:schemeClr val="dk1"/>
                </a:solidFill>
                <a:latin typeface="Kulim Park Light"/>
                <a:ea typeface="Kulim Park Light"/>
                <a:cs typeface="Kulim Park Light"/>
                <a:sym typeface="Kulim Park Light"/>
              </a:defRPr>
            </a:lvl6pPr>
            <a:lvl7pPr indent="-355600" lvl="6" marL="3200400" rtl="0">
              <a:lnSpc>
                <a:spcPct val="115000"/>
              </a:lnSpc>
              <a:spcBef>
                <a:spcPts val="600"/>
              </a:spcBef>
              <a:spcAft>
                <a:spcPts val="0"/>
              </a:spcAft>
              <a:buClr>
                <a:schemeClr val="dk2"/>
              </a:buClr>
              <a:buSzPts val="2000"/>
              <a:buFont typeface="Kulim Park Light"/>
              <a:buChar char="●"/>
              <a:defRPr sz="2000">
                <a:solidFill>
                  <a:schemeClr val="dk1"/>
                </a:solidFill>
                <a:latin typeface="Kulim Park Light"/>
                <a:ea typeface="Kulim Park Light"/>
                <a:cs typeface="Kulim Park Light"/>
                <a:sym typeface="Kulim Park Light"/>
              </a:defRPr>
            </a:lvl7pPr>
            <a:lvl8pPr indent="-355600" lvl="7" marL="3657600" rtl="0">
              <a:lnSpc>
                <a:spcPct val="115000"/>
              </a:lnSpc>
              <a:spcBef>
                <a:spcPts val="600"/>
              </a:spcBef>
              <a:spcAft>
                <a:spcPts val="0"/>
              </a:spcAft>
              <a:buClr>
                <a:schemeClr val="dk2"/>
              </a:buClr>
              <a:buSzPts val="2000"/>
              <a:buFont typeface="Kulim Park Light"/>
              <a:buChar char="○"/>
              <a:defRPr sz="2000">
                <a:solidFill>
                  <a:schemeClr val="dk1"/>
                </a:solidFill>
                <a:latin typeface="Kulim Park Light"/>
                <a:ea typeface="Kulim Park Light"/>
                <a:cs typeface="Kulim Park Light"/>
                <a:sym typeface="Kulim Park Light"/>
              </a:defRPr>
            </a:lvl8pPr>
            <a:lvl9pPr indent="-355600" lvl="8" marL="4114800" rtl="0">
              <a:lnSpc>
                <a:spcPct val="115000"/>
              </a:lnSpc>
              <a:spcBef>
                <a:spcPts val="600"/>
              </a:spcBef>
              <a:spcAft>
                <a:spcPts val="600"/>
              </a:spcAft>
              <a:buClr>
                <a:schemeClr val="dk2"/>
              </a:buClr>
              <a:buSzPts val="2000"/>
              <a:buFont typeface="Kulim Park Light"/>
              <a:buChar char="■"/>
              <a:defRPr sz="2000">
                <a:solidFill>
                  <a:schemeClr val="dk1"/>
                </a:solidFill>
                <a:latin typeface="Kulim Park Light"/>
                <a:ea typeface="Kulim Park Light"/>
                <a:cs typeface="Kulim Park Light"/>
                <a:sym typeface="Kulim Park Light"/>
              </a:defRPr>
            </a:lvl9pPr>
          </a:lstStyle>
          <a:p/>
        </p:txBody>
      </p:sp>
      <p:sp>
        <p:nvSpPr>
          <p:cNvPr id="8" name="Google Shape;8;p1"/>
          <p:cNvSpPr txBox="1"/>
          <p:nvPr>
            <p:ph idx="12" type="sldNum"/>
          </p:nvPr>
        </p:nvSpPr>
        <p:spPr>
          <a:xfrm>
            <a:off x="8458194" y="0"/>
            <a:ext cx="685800" cy="685800"/>
          </a:xfrm>
          <a:prstGeom prst="rect">
            <a:avLst/>
          </a:prstGeom>
          <a:noFill/>
          <a:ln>
            <a:noFill/>
          </a:ln>
        </p:spPr>
        <p:txBody>
          <a:bodyPr anchorCtr="0" anchor="ctr" bIns="0" lIns="0" spcFirstLastPara="1" rIns="0" wrap="square" tIns="0">
            <a:noAutofit/>
          </a:bodyPr>
          <a:lstStyle>
            <a:lvl1pPr lvl="0" rtl="0" algn="ctr">
              <a:buNone/>
              <a:defRPr sz="1300">
                <a:solidFill>
                  <a:schemeClr val="accent1"/>
                </a:solidFill>
                <a:latin typeface="Red Hat Display Black"/>
                <a:ea typeface="Red Hat Display Black"/>
                <a:cs typeface="Red Hat Display Black"/>
                <a:sym typeface="Red Hat Display Black"/>
              </a:defRPr>
            </a:lvl1pPr>
            <a:lvl2pPr lvl="1" rtl="0" algn="ctr">
              <a:buNone/>
              <a:defRPr sz="1300">
                <a:solidFill>
                  <a:schemeClr val="accent1"/>
                </a:solidFill>
                <a:latin typeface="Red Hat Display Black"/>
                <a:ea typeface="Red Hat Display Black"/>
                <a:cs typeface="Red Hat Display Black"/>
                <a:sym typeface="Red Hat Display Black"/>
              </a:defRPr>
            </a:lvl2pPr>
            <a:lvl3pPr lvl="2" rtl="0" algn="ctr">
              <a:buNone/>
              <a:defRPr sz="1300">
                <a:solidFill>
                  <a:schemeClr val="accent1"/>
                </a:solidFill>
                <a:latin typeface="Red Hat Display Black"/>
                <a:ea typeface="Red Hat Display Black"/>
                <a:cs typeface="Red Hat Display Black"/>
                <a:sym typeface="Red Hat Display Black"/>
              </a:defRPr>
            </a:lvl3pPr>
            <a:lvl4pPr lvl="3" rtl="0" algn="ctr">
              <a:buNone/>
              <a:defRPr sz="1300">
                <a:solidFill>
                  <a:schemeClr val="accent1"/>
                </a:solidFill>
                <a:latin typeface="Red Hat Display Black"/>
                <a:ea typeface="Red Hat Display Black"/>
                <a:cs typeface="Red Hat Display Black"/>
                <a:sym typeface="Red Hat Display Black"/>
              </a:defRPr>
            </a:lvl4pPr>
            <a:lvl5pPr lvl="4" rtl="0" algn="ctr">
              <a:buNone/>
              <a:defRPr sz="1300">
                <a:solidFill>
                  <a:schemeClr val="accent1"/>
                </a:solidFill>
                <a:latin typeface="Red Hat Display Black"/>
                <a:ea typeface="Red Hat Display Black"/>
                <a:cs typeface="Red Hat Display Black"/>
                <a:sym typeface="Red Hat Display Black"/>
              </a:defRPr>
            </a:lvl5pPr>
            <a:lvl6pPr lvl="5" rtl="0" algn="ctr">
              <a:buNone/>
              <a:defRPr sz="1300">
                <a:solidFill>
                  <a:schemeClr val="accent1"/>
                </a:solidFill>
                <a:latin typeface="Red Hat Display Black"/>
                <a:ea typeface="Red Hat Display Black"/>
                <a:cs typeface="Red Hat Display Black"/>
                <a:sym typeface="Red Hat Display Black"/>
              </a:defRPr>
            </a:lvl6pPr>
            <a:lvl7pPr lvl="6" rtl="0" algn="ctr">
              <a:buNone/>
              <a:defRPr sz="1300">
                <a:solidFill>
                  <a:schemeClr val="accent1"/>
                </a:solidFill>
                <a:latin typeface="Red Hat Display Black"/>
                <a:ea typeface="Red Hat Display Black"/>
                <a:cs typeface="Red Hat Display Black"/>
                <a:sym typeface="Red Hat Display Black"/>
              </a:defRPr>
            </a:lvl7pPr>
            <a:lvl8pPr lvl="7" rtl="0" algn="ctr">
              <a:buNone/>
              <a:defRPr sz="1300">
                <a:solidFill>
                  <a:schemeClr val="accent1"/>
                </a:solidFill>
                <a:latin typeface="Red Hat Display Black"/>
                <a:ea typeface="Red Hat Display Black"/>
                <a:cs typeface="Red Hat Display Black"/>
                <a:sym typeface="Red Hat Display Black"/>
              </a:defRPr>
            </a:lvl8pPr>
            <a:lvl9pPr lvl="8" rtl="0" algn="ctr">
              <a:buNone/>
              <a:defRPr sz="1300">
                <a:solidFill>
                  <a:schemeClr val="accent1"/>
                </a:solidFill>
                <a:latin typeface="Red Hat Display Black"/>
                <a:ea typeface="Red Hat Display Black"/>
                <a:cs typeface="Red Hat Display Black"/>
                <a:sym typeface="Red Hat Display Black"/>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3"/>
          <p:cNvPicPr preferRelativeResize="0"/>
          <p:nvPr/>
        </p:nvPicPr>
        <p:blipFill rotWithShape="1">
          <a:blip r:embed="rId3">
            <a:alphaModFix/>
          </a:blip>
          <a:srcRect b="0" l="268" r="268" t="0"/>
          <a:stretch/>
        </p:blipFill>
        <p:spPr>
          <a:xfrm>
            <a:off x="0" y="0"/>
            <a:ext cx="9144000" cy="5143499"/>
          </a:xfrm>
          <a:prstGeom prst="rect">
            <a:avLst/>
          </a:prstGeom>
          <a:noFill/>
          <a:ln>
            <a:noFill/>
          </a:ln>
        </p:spPr>
      </p:pic>
      <p:sp>
        <p:nvSpPr>
          <p:cNvPr id="64" name="Google Shape;64;p13"/>
          <p:cNvSpPr txBox="1"/>
          <p:nvPr/>
        </p:nvSpPr>
        <p:spPr>
          <a:xfrm>
            <a:off x="3205100" y="1556775"/>
            <a:ext cx="2361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CCCCCC"/>
              </a:solidFill>
              <a:latin typeface="Kulim Park Light"/>
              <a:ea typeface="Kulim Park Light"/>
              <a:cs typeface="Kulim Park Light"/>
              <a:sym typeface="Kulim Park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545800" y="885775"/>
            <a:ext cx="7772400" cy="626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Further discussion</a:t>
            </a:r>
            <a:endParaRPr/>
          </a:p>
        </p:txBody>
      </p:sp>
      <p:sp>
        <p:nvSpPr>
          <p:cNvPr id="161" name="Google Shape;161;p22"/>
          <p:cNvSpPr txBox="1"/>
          <p:nvPr>
            <p:ph idx="12" type="sldNum"/>
          </p:nvPr>
        </p:nvSpPr>
        <p:spPr>
          <a:xfrm>
            <a:off x="8458194" y="0"/>
            <a:ext cx="685800" cy="685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62" name="Google Shape;162;p22"/>
          <p:cNvSpPr txBox="1"/>
          <p:nvPr/>
        </p:nvSpPr>
        <p:spPr>
          <a:xfrm>
            <a:off x="1639800" y="1814875"/>
            <a:ext cx="5864400" cy="1792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Kulim Park Light"/>
              <a:buChar char="●"/>
            </a:pPr>
            <a:r>
              <a:rPr lang="en" sz="1800">
                <a:latin typeface="Kulim Park Light"/>
                <a:ea typeface="Kulim Park Light"/>
                <a:cs typeface="Kulim Park Light"/>
                <a:sym typeface="Kulim Park Light"/>
              </a:rPr>
              <a:t>Improve the interpretability of the model </a:t>
            </a:r>
            <a:endParaRPr sz="1800">
              <a:latin typeface="Kulim Park Light"/>
              <a:ea typeface="Kulim Park Light"/>
              <a:cs typeface="Kulim Park Light"/>
              <a:sym typeface="Kulim Park Light"/>
            </a:endParaRPr>
          </a:p>
          <a:p>
            <a:pPr indent="-342900" lvl="0" marL="457200" rtl="0" algn="l">
              <a:lnSpc>
                <a:spcPct val="150000"/>
              </a:lnSpc>
              <a:spcBef>
                <a:spcPts val="0"/>
              </a:spcBef>
              <a:spcAft>
                <a:spcPts val="0"/>
              </a:spcAft>
              <a:buSzPts val="1800"/>
              <a:buFont typeface="Kulim Park Light"/>
              <a:buChar char="●"/>
            </a:pPr>
            <a:r>
              <a:rPr lang="en" sz="1800">
                <a:latin typeface="Kulim Park Light"/>
                <a:ea typeface="Kulim Park Light"/>
                <a:cs typeface="Kulim Park Light"/>
                <a:sym typeface="Kulim Park Light"/>
              </a:rPr>
              <a:t>Taking temporal aspect of the data into account</a:t>
            </a:r>
            <a:endParaRPr sz="1800">
              <a:latin typeface="Kulim Park Light"/>
              <a:ea typeface="Kulim Park Light"/>
              <a:cs typeface="Kulim Park Light"/>
              <a:sym typeface="Kulim Park Light"/>
            </a:endParaRPr>
          </a:p>
          <a:p>
            <a:pPr indent="-342900" lvl="0" marL="457200" rtl="0" algn="l">
              <a:lnSpc>
                <a:spcPct val="150000"/>
              </a:lnSpc>
              <a:spcBef>
                <a:spcPts val="0"/>
              </a:spcBef>
              <a:spcAft>
                <a:spcPts val="0"/>
              </a:spcAft>
              <a:buSzPts val="1800"/>
              <a:buFont typeface="Kulim Park Light"/>
              <a:buChar char="●"/>
            </a:pPr>
            <a:r>
              <a:rPr lang="en" sz="1800">
                <a:latin typeface="Kulim Park Light"/>
                <a:ea typeface="Kulim Park Light"/>
                <a:cs typeface="Kulim Park Light"/>
                <a:sym typeface="Kulim Park Light"/>
              </a:rPr>
              <a:t>Taking behavioural data into account</a:t>
            </a:r>
            <a:endParaRPr sz="1800">
              <a:latin typeface="Kulim Park Light"/>
              <a:ea typeface="Kulim Park Light"/>
              <a:cs typeface="Kulim Park Light"/>
              <a:sym typeface="Kulim Park Light"/>
            </a:endParaRPr>
          </a:p>
          <a:p>
            <a:pPr indent="0" lvl="0" marL="457200" rtl="0" algn="l">
              <a:lnSpc>
                <a:spcPct val="150000"/>
              </a:lnSpc>
              <a:spcBef>
                <a:spcPts val="0"/>
              </a:spcBef>
              <a:spcAft>
                <a:spcPts val="0"/>
              </a:spcAft>
              <a:buNone/>
            </a:pPr>
            <a:r>
              <a:t/>
            </a:r>
            <a:endParaRPr sz="1500">
              <a:latin typeface="Kulim Park Light"/>
              <a:ea typeface="Kulim Park Light"/>
              <a:cs typeface="Kulim Park Light"/>
              <a:sym typeface="Kulim Park Light"/>
            </a:endParaRPr>
          </a:p>
          <a:p>
            <a:pPr indent="0" lvl="0" marL="0" rtl="0" algn="l">
              <a:lnSpc>
                <a:spcPct val="150000"/>
              </a:lnSpc>
              <a:spcBef>
                <a:spcPts val="0"/>
              </a:spcBef>
              <a:spcAft>
                <a:spcPts val="0"/>
              </a:spcAft>
              <a:buNone/>
            </a:pPr>
            <a:r>
              <a:t/>
            </a:r>
            <a:endParaRPr sz="1500">
              <a:latin typeface="Kulim Park Light"/>
              <a:ea typeface="Kulim Park Light"/>
              <a:cs typeface="Kulim Park Light"/>
              <a:sym typeface="Kulim Park Light"/>
            </a:endParaRPr>
          </a:p>
          <a:p>
            <a:pPr indent="0" lvl="0" marL="0" rtl="0" algn="l">
              <a:lnSpc>
                <a:spcPct val="150000"/>
              </a:lnSpc>
              <a:spcBef>
                <a:spcPts val="0"/>
              </a:spcBef>
              <a:spcAft>
                <a:spcPts val="0"/>
              </a:spcAft>
              <a:buNone/>
            </a:pPr>
            <a:r>
              <a:t/>
            </a:r>
            <a:endParaRPr sz="1500">
              <a:latin typeface="Kulim Park Light"/>
              <a:ea typeface="Kulim Park Light"/>
              <a:cs typeface="Kulim Park Light"/>
              <a:sym typeface="Kulim Park Light"/>
            </a:endParaRPr>
          </a:p>
          <a:p>
            <a:pPr indent="0" lvl="0" marL="914400" rtl="0" algn="l">
              <a:lnSpc>
                <a:spcPct val="150000"/>
              </a:lnSpc>
              <a:spcBef>
                <a:spcPts val="0"/>
              </a:spcBef>
              <a:spcAft>
                <a:spcPts val="0"/>
              </a:spcAft>
              <a:buNone/>
            </a:pPr>
            <a:r>
              <a:t/>
            </a:r>
            <a:endParaRPr sz="1500">
              <a:latin typeface="Kulim Park Light"/>
              <a:ea typeface="Kulim Park Light"/>
              <a:cs typeface="Kulim Park Light"/>
              <a:sym typeface="Kulim Park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idx="12" type="sldNum"/>
          </p:nvPr>
        </p:nvSpPr>
        <p:spPr>
          <a:xfrm>
            <a:off x="8458194" y="0"/>
            <a:ext cx="685800" cy="685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68" name="Google Shape;168;p23"/>
          <p:cNvSpPr txBox="1"/>
          <p:nvPr>
            <p:ph idx="4294967295" type="ctrTitle"/>
          </p:nvPr>
        </p:nvSpPr>
        <p:spPr>
          <a:xfrm>
            <a:off x="1145727" y="2078775"/>
            <a:ext cx="62508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6000"/>
              <a:t>Thank you</a:t>
            </a:r>
            <a:r>
              <a:rPr lang="en" sz="6000"/>
              <a:t>!</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545800" y="885775"/>
            <a:ext cx="7772400" cy="626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4000"/>
              <a:t>Proposal</a:t>
            </a:r>
            <a:endParaRPr sz="2400">
              <a:solidFill>
                <a:srgbClr val="0C58D3"/>
              </a:solidFill>
            </a:endParaRPr>
          </a:p>
        </p:txBody>
      </p:sp>
      <p:sp>
        <p:nvSpPr>
          <p:cNvPr id="70" name="Google Shape;70;p14"/>
          <p:cNvSpPr txBox="1"/>
          <p:nvPr>
            <p:ph idx="1" type="body"/>
          </p:nvPr>
        </p:nvSpPr>
        <p:spPr>
          <a:xfrm>
            <a:off x="756525" y="5565525"/>
            <a:ext cx="7032900" cy="25374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Font typeface="Kulim Park"/>
              <a:buChar char="▸"/>
            </a:pPr>
            <a:r>
              <a:rPr b="1" lang="en">
                <a:latin typeface="Kulim Park"/>
                <a:ea typeface="Kulim Park"/>
                <a:cs typeface="Kulim Park"/>
                <a:sym typeface="Kulim Park"/>
              </a:rPr>
              <a:t>Scientific question:</a:t>
            </a:r>
            <a:r>
              <a:rPr lang="en"/>
              <a:t> How does the brain activity differ when identifying geometrical features during the identification of facial expressions and shapes?</a:t>
            </a:r>
            <a:endParaRPr/>
          </a:p>
          <a:p>
            <a:pPr indent="-355600" lvl="0" marL="457200" rtl="0" algn="l">
              <a:spcBef>
                <a:spcPts val="600"/>
              </a:spcBef>
              <a:spcAft>
                <a:spcPts val="0"/>
              </a:spcAft>
              <a:buSzPts val="2000"/>
              <a:buChar char="▸"/>
            </a:pPr>
            <a:r>
              <a:rPr lang="en"/>
              <a:t>And some text</a:t>
            </a:r>
            <a:endParaRPr/>
          </a:p>
          <a:p>
            <a:pPr indent="-355600" lvl="0" marL="457200" rtl="0" algn="l">
              <a:spcBef>
                <a:spcPts val="600"/>
              </a:spcBef>
              <a:spcAft>
                <a:spcPts val="0"/>
              </a:spcAft>
              <a:buSzPts val="2000"/>
              <a:buChar char="▸"/>
            </a:pPr>
            <a:r>
              <a:rPr lang="en"/>
              <a:t>But remember not to overload your slides with content</a:t>
            </a:r>
            <a:endParaRPr/>
          </a:p>
          <a:p>
            <a:pPr indent="0" lvl="0" marL="0" rtl="0" algn="l">
              <a:spcBef>
                <a:spcPts val="600"/>
              </a:spcBef>
              <a:spcAft>
                <a:spcPts val="600"/>
              </a:spcAft>
              <a:buNone/>
            </a:pPr>
            <a:r>
              <a:rPr lang="en"/>
              <a:t>Your audience will listen to you or read the content, but won’t do both. </a:t>
            </a:r>
            <a:endParaRPr/>
          </a:p>
        </p:txBody>
      </p:sp>
      <p:sp>
        <p:nvSpPr>
          <p:cNvPr id="71" name="Google Shape;71;p14"/>
          <p:cNvSpPr txBox="1"/>
          <p:nvPr>
            <p:ph idx="12" type="sldNum"/>
          </p:nvPr>
        </p:nvSpPr>
        <p:spPr>
          <a:xfrm>
            <a:off x="8458194" y="0"/>
            <a:ext cx="685800" cy="685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solidFill>
                  <a:srgbClr val="307BF3"/>
                </a:solidFill>
              </a:rPr>
              <a:t>‹#›</a:t>
            </a:fld>
            <a:endParaRPr>
              <a:solidFill>
                <a:srgbClr val="307BF3"/>
              </a:solidFill>
            </a:endParaRPr>
          </a:p>
        </p:txBody>
      </p:sp>
      <p:sp>
        <p:nvSpPr>
          <p:cNvPr id="72" name="Google Shape;72;p14"/>
          <p:cNvSpPr txBox="1"/>
          <p:nvPr/>
        </p:nvSpPr>
        <p:spPr>
          <a:xfrm>
            <a:off x="1046950" y="1788100"/>
            <a:ext cx="7107900" cy="242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rgbClr val="18266C"/>
                </a:solidFill>
                <a:latin typeface="Kulim Park"/>
                <a:ea typeface="Kulim Park"/>
                <a:cs typeface="Kulim Park"/>
                <a:sym typeface="Kulim Park"/>
              </a:rPr>
              <a:t>Scientific question</a:t>
            </a:r>
            <a:endParaRPr b="1" sz="1800">
              <a:latin typeface="Kulim Park"/>
              <a:ea typeface="Kulim Park"/>
              <a:cs typeface="Kulim Park"/>
              <a:sym typeface="Kulim Park"/>
            </a:endParaRPr>
          </a:p>
          <a:p>
            <a:pPr indent="0" lvl="0" marL="0" rtl="0" algn="l">
              <a:lnSpc>
                <a:spcPct val="100000"/>
              </a:lnSpc>
              <a:spcBef>
                <a:spcPts val="0"/>
              </a:spcBef>
              <a:spcAft>
                <a:spcPts val="0"/>
              </a:spcAft>
              <a:buNone/>
            </a:pPr>
            <a:r>
              <a:rPr lang="en" sz="1800">
                <a:latin typeface="Kulim Park"/>
                <a:ea typeface="Kulim Park"/>
                <a:cs typeface="Kulim Park"/>
                <a:sym typeface="Kulim Park"/>
              </a:rPr>
              <a:t>Can we differentiate facial expressions recognition and shape recognition using brain activity during the two tasks?</a:t>
            </a:r>
            <a:endParaRPr b="1" sz="1800">
              <a:latin typeface="Kulim Park"/>
              <a:ea typeface="Kulim Park"/>
              <a:cs typeface="Kulim Park"/>
              <a:sym typeface="Kulim Park"/>
            </a:endParaRPr>
          </a:p>
          <a:p>
            <a:pPr indent="0" lvl="0" marL="0" rtl="0" algn="l">
              <a:lnSpc>
                <a:spcPct val="100000"/>
              </a:lnSpc>
              <a:spcBef>
                <a:spcPts val="1600"/>
              </a:spcBef>
              <a:spcAft>
                <a:spcPts val="0"/>
              </a:spcAft>
              <a:buNone/>
            </a:pPr>
            <a:r>
              <a:rPr b="1" lang="en" sz="1800">
                <a:solidFill>
                  <a:srgbClr val="18266C"/>
                </a:solidFill>
                <a:latin typeface="Kulim Park"/>
                <a:ea typeface="Kulim Park"/>
                <a:cs typeface="Kulim Park"/>
                <a:sym typeface="Kulim Park"/>
              </a:rPr>
              <a:t>Hypothesis </a:t>
            </a:r>
            <a:endParaRPr b="1" sz="1800">
              <a:solidFill>
                <a:srgbClr val="18266C"/>
              </a:solidFill>
              <a:latin typeface="Kulim Park"/>
              <a:ea typeface="Kulim Park"/>
              <a:cs typeface="Kulim Park"/>
              <a:sym typeface="Kulim Park"/>
            </a:endParaRPr>
          </a:p>
          <a:p>
            <a:pPr indent="0" lvl="0" marL="0" rtl="0" algn="l">
              <a:lnSpc>
                <a:spcPct val="100000"/>
              </a:lnSpc>
              <a:spcBef>
                <a:spcPts val="0"/>
              </a:spcBef>
              <a:spcAft>
                <a:spcPts val="0"/>
              </a:spcAft>
              <a:buNone/>
            </a:pPr>
            <a:r>
              <a:rPr lang="en" sz="1800">
                <a:latin typeface="Kulim Park"/>
                <a:ea typeface="Kulim Park"/>
                <a:cs typeface="Kulim Park"/>
                <a:sym typeface="Kulim Park"/>
              </a:rPr>
              <a:t>Facial expression recognition mechanism shares some shape recognition steps in the visual system in the cortical areas.  </a:t>
            </a:r>
            <a:endParaRPr b="1" sz="1800">
              <a:latin typeface="Kulim Park"/>
              <a:ea typeface="Kulim Park"/>
              <a:cs typeface="Kulim Park"/>
              <a:sym typeface="Kulim Park"/>
            </a:endParaRPr>
          </a:p>
          <a:p>
            <a:pPr indent="0" lvl="0" marL="0" rtl="0" algn="l">
              <a:lnSpc>
                <a:spcPct val="100000"/>
              </a:lnSpc>
              <a:spcBef>
                <a:spcPts val="1600"/>
              </a:spcBef>
              <a:spcAft>
                <a:spcPts val="1600"/>
              </a:spcAft>
              <a:buNone/>
            </a:pPr>
            <a:r>
              <a:t/>
            </a:r>
            <a:endParaRPr sz="1800">
              <a:latin typeface="Kulim Park"/>
              <a:ea typeface="Kulim Park"/>
              <a:cs typeface="Kulim Park"/>
              <a:sym typeface="Kulim Par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623750" y="916300"/>
            <a:ext cx="2173200" cy="626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Dataset</a:t>
            </a:r>
            <a:endParaRPr/>
          </a:p>
        </p:txBody>
      </p:sp>
      <p:sp>
        <p:nvSpPr>
          <p:cNvPr id="78" name="Google Shape;78;p15"/>
          <p:cNvSpPr txBox="1"/>
          <p:nvPr>
            <p:ph idx="12" type="sldNum"/>
          </p:nvPr>
        </p:nvSpPr>
        <p:spPr>
          <a:xfrm>
            <a:off x="8458194" y="0"/>
            <a:ext cx="685800" cy="685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cxnSp>
        <p:nvCxnSpPr>
          <p:cNvPr id="79" name="Google Shape;79;p15"/>
          <p:cNvCxnSpPr>
            <a:stCxn id="80" idx="2"/>
            <a:endCxn id="81" idx="1"/>
          </p:cNvCxnSpPr>
          <p:nvPr/>
        </p:nvCxnSpPr>
        <p:spPr>
          <a:xfrm>
            <a:off x="5709600" y="1540825"/>
            <a:ext cx="277800" cy="3654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82" name="Google Shape;82;p15"/>
          <p:cNvCxnSpPr>
            <a:stCxn id="80" idx="2"/>
            <a:endCxn id="83" idx="1"/>
          </p:cNvCxnSpPr>
          <p:nvPr/>
        </p:nvCxnSpPr>
        <p:spPr>
          <a:xfrm flipH="1" rot="10800000">
            <a:off x="5709600" y="1142725"/>
            <a:ext cx="277800" cy="3981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0" name="Google Shape;80;p15"/>
          <p:cNvSpPr/>
          <p:nvPr/>
        </p:nvSpPr>
        <p:spPr>
          <a:xfrm rot="-5400000">
            <a:off x="4940550" y="1356925"/>
            <a:ext cx="1170300" cy="367800"/>
          </a:xfrm>
          <a:prstGeom prst="roundRect">
            <a:avLst>
              <a:gd fmla="val 16667" name="adj"/>
            </a:avLst>
          </a:prstGeom>
          <a:solidFill>
            <a:srgbClr val="0944A1"/>
          </a:solid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Kulim Park"/>
                <a:ea typeface="Kulim Park"/>
                <a:cs typeface="Kulim Park"/>
                <a:sym typeface="Kulim Park"/>
              </a:rPr>
              <a:t>339 Subjects</a:t>
            </a:r>
            <a:endParaRPr sz="1200">
              <a:solidFill>
                <a:srgbClr val="FFFFFF"/>
              </a:solidFill>
              <a:latin typeface="Kulim Park"/>
              <a:ea typeface="Kulim Park"/>
              <a:cs typeface="Kulim Park"/>
              <a:sym typeface="Kulim Park"/>
            </a:endParaRPr>
          </a:p>
        </p:txBody>
      </p:sp>
      <p:sp>
        <p:nvSpPr>
          <p:cNvPr id="83" name="Google Shape;83;p15"/>
          <p:cNvSpPr/>
          <p:nvPr/>
        </p:nvSpPr>
        <p:spPr>
          <a:xfrm>
            <a:off x="5987400" y="1027375"/>
            <a:ext cx="742800" cy="230400"/>
          </a:xfrm>
          <a:prstGeom prst="roundRect">
            <a:avLst>
              <a:gd fmla="val 16667" name="adj"/>
            </a:avLst>
          </a:prstGeom>
          <a:solidFill>
            <a:srgbClr val="0D5DDF"/>
          </a:solidFill>
          <a:ln cap="flat" cmpd="sng" w="9525">
            <a:solidFill>
              <a:srgbClr val="0D5DD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Kulim Park"/>
                <a:ea typeface="Kulim Park"/>
                <a:cs typeface="Kulim Park"/>
                <a:sym typeface="Kulim Park"/>
              </a:rPr>
              <a:t>Run 1 </a:t>
            </a:r>
            <a:endParaRPr sz="1200">
              <a:solidFill>
                <a:srgbClr val="FFFFFF"/>
              </a:solidFill>
              <a:latin typeface="Kulim Park"/>
              <a:ea typeface="Kulim Park"/>
              <a:cs typeface="Kulim Park"/>
              <a:sym typeface="Kulim Park"/>
            </a:endParaRPr>
          </a:p>
        </p:txBody>
      </p:sp>
      <p:sp>
        <p:nvSpPr>
          <p:cNvPr id="81" name="Google Shape;81;p15"/>
          <p:cNvSpPr/>
          <p:nvPr/>
        </p:nvSpPr>
        <p:spPr>
          <a:xfrm>
            <a:off x="5987400" y="1790875"/>
            <a:ext cx="742800" cy="230400"/>
          </a:xfrm>
          <a:prstGeom prst="roundRect">
            <a:avLst>
              <a:gd fmla="val 16667" name="adj"/>
            </a:avLst>
          </a:prstGeom>
          <a:solidFill>
            <a:srgbClr val="0D5DDF"/>
          </a:solidFill>
          <a:ln cap="flat" cmpd="sng" w="9525">
            <a:solidFill>
              <a:srgbClr val="0D5DD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Kulim Park"/>
                <a:ea typeface="Kulim Park"/>
                <a:cs typeface="Kulim Park"/>
                <a:sym typeface="Kulim Park"/>
              </a:rPr>
              <a:t>Run 2</a:t>
            </a:r>
            <a:endParaRPr sz="1200">
              <a:solidFill>
                <a:srgbClr val="FFFFFF"/>
              </a:solidFill>
              <a:latin typeface="Kulim Park"/>
              <a:ea typeface="Kulim Park"/>
              <a:cs typeface="Kulim Park"/>
              <a:sym typeface="Kulim Park"/>
            </a:endParaRPr>
          </a:p>
        </p:txBody>
      </p:sp>
      <p:sp>
        <p:nvSpPr>
          <p:cNvPr id="84" name="Google Shape;84;p15"/>
          <p:cNvSpPr/>
          <p:nvPr/>
        </p:nvSpPr>
        <p:spPr>
          <a:xfrm>
            <a:off x="7219650" y="796875"/>
            <a:ext cx="1127700" cy="230400"/>
          </a:xfrm>
          <a:prstGeom prst="roundRect">
            <a:avLst>
              <a:gd fmla="val 16667" name="adj"/>
            </a:avLst>
          </a:prstGeom>
          <a:solidFill>
            <a:srgbClr val="307BF3"/>
          </a:solidFill>
          <a:ln cap="flat" cmpd="sng" w="9525">
            <a:solidFill>
              <a:srgbClr val="307B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Kulim Park"/>
                <a:ea typeface="Kulim Park"/>
                <a:cs typeface="Kulim Park"/>
                <a:sym typeface="Kulim Park"/>
              </a:rPr>
              <a:t>Face task</a:t>
            </a:r>
            <a:endParaRPr sz="1200">
              <a:solidFill>
                <a:srgbClr val="FFFFFF"/>
              </a:solidFill>
              <a:latin typeface="Kulim Park"/>
              <a:ea typeface="Kulim Park"/>
              <a:cs typeface="Kulim Park"/>
              <a:sym typeface="Kulim Park"/>
            </a:endParaRPr>
          </a:p>
        </p:txBody>
      </p:sp>
      <p:sp>
        <p:nvSpPr>
          <p:cNvPr id="85" name="Google Shape;85;p15"/>
          <p:cNvSpPr/>
          <p:nvPr/>
        </p:nvSpPr>
        <p:spPr>
          <a:xfrm>
            <a:off x="7219650" y="1244695"/>
            <a:ext cx="1127700" cy="230400"/>
          </a:xfrm>
          <a:prstGeom prst="roundRect">
            <a:avLst>
              <a:gd fmla="val 16667" name="adj"/>
            </a:avLst>
          </a:prstGeom>
          <a:solidFill>
            <a:srgbClr val="307BF3"/>
          </a:solidFill>
          <a:ln cap="flat" cmpd="sng" w="9525">
            <a:solidFill>
              <a:srgbClr val="307B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Kulim Park"/>
                <a:ea typeface="Kulim Park"/>
                <a:cs typeface="Kulim Park"/>
                <a:sym typeface="Kulim Park"/>
              </a:rPr>
              <a:t>Shape task</a:t>
            </a:r>
            <a:endParaRPr sz="1200">
              <a:solidFill>
                <a:srgbClr val="FFFFFF"/>
              </a:solidFill>
              <a:latin typeface="Kulim Park"/>
              <a:ea typeface="Kulim Park"/>
              <a:cs typeface="Kulim Park"/>
              <a:sym typeface="Kulim Park"/>
            </a:endParaRPr>
          </a:p>
        </p:txBody>
      </p:sp>
      <p:sp>
        <p:nvSpPr>
          <p:cNvPr id="86" name="Google Shape;86;p15"/>
          <p:cNvSpPr/>
          <p:nvPr/>
        </p:nvSpPr>
        <p:spPr>
          <a:xfrm>
            <a:off x="7219650" y="1575425"/>
            <a:ext cx="1127700" cy="230400"/>
          </a:xfrm>
          <a:prstGeom prst="roundRect">
            <a:avLst>
              <a:gd fmla="val 16667" name="adj"/>
            </a:avLst>
          </a:prstGeom>
          <a:solidFill>
            <a:srgbClr val="307BF3"/>
          </a:solidFill>
          <a:ln cap="flat" cmpd="sng" w="9525">
            <a:solidFill>
              <a:srgbClr val="307B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Kulim Park"/>
                <a:ea typeface="Kulim Park"/>
                <a:cs typeface="Kulim Park"/>
                <a:sym typeface="Kulim Park"/>
              </a:rPr>
              <a:t>Face task</a:t>
            </a:r>
            <a:endParaRPr sz="1200">
              <a:solidFill>
                <a:srgbClr val="FFFFFF"/>
              </a:solidFill>
              <a:latin typeface="Kulim Park"/>
              <a:ea typeface="Kulim Park"/>
              <a:cs typeface="Kulim Park"/>
              <a:sym typeface="Kulim Park"/>
            </a:endParaRPr>
          </a:p>
        </p:txBody>
      </p:sp>
      <p:sp>
        <p:nvSpPr>
          <p:cNvPr id="87" name="Google Shape;87;p15"/>
          <p:cNvSpPr/>
          <p:nvPr/>
        </p:nvSpPr>
        <p:spPr>
          <a:xfrm>
            <a:off x="7219650" y="2021275"/>
            <a:ext cx="1127700" cy="230400"/>
          </a:xfrm>
          <a:prstGeom prst="roundRect">
            <a:avLst>
              <a:gd fmla="val 16667" name="adj"/>
            </a:avLst>
          </a:prstGeom>
          <a:solidFill>
            <a:srgbClr val="307BF3"/>
          </a:solidFill>
          <a:ln cap="flat" cmpd="sng" w="9525">
            <a:solidFill>
              <a:srgbClr val="307B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Kulim Park"/>
                <a:ea typeface="Kulim Park"/>
                <a:cs typeface="Kulim Park"/>
                <a:sym typeface="Kulim Park"/>
              </a:rPr>
              <a:t>Shape task</a:t>
            </a:r>
            <a:endParaRPr sz="1200">
              <a:solidFill>
                <a:srgbClr val="FFFFFF"/>
              </a:solidFill>
              <a:latin typeface="Kulim Park"/>
              <a:ea typeface="Kulim Park"/>
              <a:cs typeface="Kulim Park"/>
              <a:sym typeface="Kulim Park"/>
            </a:endParaRPr>
          </a:p>
        </p:txBody>
      </p:sp>
      <p:cxnSp>
        <p:nvCxnSpPr>
          <p:cNvPr id="88" name="Google Shape;88;p15"/>
          <p:cNvCxnSpPr>
            <a:stCxn id="83" idx="3"/>
            <a:endCxn id="84" idx="1"/>
          </p:cNvCxnSpPr>
          <p:nvPr/>
        </p:nvCxnSpPr>
        <p:spPr>
          <a:xfrm flipH="1" rot="10800000">
            <a:off x="6730200" y="912175"/>
            <a:ext cx="489600" cy="230400"/>
          </a:xfrm>
          <a:prstGeom prst="bentConnector3">
            <a:avLst>
              <a:gd fmla="val 49985" name="adj1"/>
            </a:avLst>
          </a:prstGeom>
          <a:noFill/>
          <a:ln cap="flat" cmpd="sng" w="9525">
            <a:solidFill>
              <a:srgbClr val="C2C2C2"/>
            </a:solidFill>
            <a:prstDash val="solid"/>
            <a:round/>
            <a:headEnd len="sm" w="sm" type="none"/>
            <a:tailEnd len="sm" w="sm" type="none"/>
          </a:ln>
        </p:spPr>
      </p:cxnSp>
      <p:cxnSp>
        <p:nvCxnSpPr>
          <p:cNvPr id="89" name="Google Shape;89;p15"/>
          <p:cNvCxnSpPr>
            <a:stCxn id="83" idx="3"/>
            <a:endCxn id="85" idx="1"/>
          </p:cNvCxnSpPr>
          <p:nvPr/>
        </p:nvCxnSpPr>
        <p:spPr>
          <a:xfrm>
            <a:off x="6730200" y="1142575"/>
            <a:ext cx="489600" cy="217200"/>
          </a:xfrm>
          <a:prstGeom prst="bentConnector3">
            <a:avLst>
              <a:gd fmla="val 49985" name="adj1"/>
            </a:avLst>
          </a:prstGeom>
          <a:noFill/>
          <a:ln cap="flat" cmpd="sng" w="9525">
            <a:solidFill>
              <a:srgbClr val="C2C2C2"/>
            </a:solidFill>
            <a:prstDash val="solid"/>
            <a:round/>
            <a:headEnd len="sm" w="sm" type="none"/>
            <a:tailEnd len="sm" w="sm" type="none"/>
          </a:ln>
        </p:spPr>
      </p:cxnSp>
      <p:cxnSp>
        <p:nvCxnSpPr>
          <p:cNvPr id="90" name="Google Shape;90;p15"/>
          <p:cNvCxnSpPr>
            <a:stCxn id="86" idx="1"/>
            <a:endCxn id="81" idx="3"/>
          </p:cNvCxnSpPr>
          <p:nvPr/>
        </p:nvCxnSpPr>
        <p:spPr>
          <a:xfrm flipH="1">
            <a:off x="6730050" y="1690625"/>
            <a:ext cx="489600" cy="215400"/>
          </a:xfrm>
          <a:prstGeom prst="bentConnector3">
            <a:avLst>
              <a:gd fmla="val 49985" name="adj1"/>
            </a:avLst>
          </a:prstGeom>
          <a:noFill/>
          <a:ln cap="flat" cmpd="sng" w="9525">
            <a:solidFill>
              <a:srgbClr val="C2C2C2"/>
            </a:solidFill>
            <a:prstDash val="solid"/>
            <a:round/>
            <a:headEnd len="sm" w="sm" type="none"/>
            <a:tailEnd len="sm" w="sm" type="none"/>
          </a:ln>
        </p:spPr>
      </p:cxnSp>
      <p:cxnSp>
        <p:nvCxnSpPr>
          <p:cNvPr id="91" name="Google Shape;91;p15"/>
          <p:cNvCxnSpPr>
            <a:stCxn id="87" idx="1"/>
            <a:endCxn id="81" idx="3"/>
          </p:cNvCxnSpPr>
          <p:nvPr/>
        </p:nvCxnSpPr>
        <p:spPr>
          <a:xfrm rot="10800000">
            <a:off x="6730050" y="1906075"/>
            <a:ext cx="489600" cy="230400"/>
          </a:xfrm>
          <a:prstGeom prst="bentConnector3">
            <a:avLst>
              <a:gd fmla="val 49985" name="adj1"/>
            </a:avLst>
          </a:prstGeom>
          <a:noFill/>
          <a:ln cap="flat" cmpd="sng" w="9525">
            <a:solidFill>
              <a:srgbClr val="C2C2C2"/>
            </a:solidFill>
            <a:prstDash val="solid"/>
            <a:round/>
            <a:headEnd len="sm" w="sm" type="none"/>
            <a:tailEnd len="sm" w="sm" type="none"/>
          </a:ln>
        </p:spPr>
      </p:cxnSp>
      <p:sp>
        <p:nvSpPr>
          <p:cNvPr id="92" name="Google Shape;92;p15"/>
          <p:cNvSpPr txBox="1"/>
          <p:nvPr>
            <p:ph idx="1" type="body"/>
          </p:nvPr>
        </p:nvSpPr>
        <p:spPr>
          <a:xfrm>
            <a:off x="1206625" y="1805825"/>
            <a:ext cx="3581700" cy="2540400"/>
          </a:xfrm>
          <a:prstGeom prst="rect">
            <a:avLst/>
          </a:prstGeom>
        </p:spPr>
        <p:txBody>
          <a:bodyPr anchorCtr="0" anchor="t" bIns="0" lIns="0" spcFirstLastPara="1" rIns="0" wrap="square" tIns="0">
            <a:noAutofit/>
          </a:bodyPr>
          <a:lstStyle/>
          <a:p>
            <a:pPr indent="-317500" lvl="0" marL="457200" rtl="0" algn="l">
              <a:spcBef>
                <a:spcPts val="0"/>
              </a:spcBef>
              <a:spcAft>
                <a:spcPts val="0"/>
              </a:spcAft>
              <a:buClr>
                <a:schemeClr val="dk1"/>
              </a:buClr>
              <a:buSzPts val="1400"/>
              <a:buChar char="▸"/>
            </a:pPr>
            <a:r>
              <a:rPr lang="en" sz="1400"/>
              <a:t>Human connectome project </a:t>
            </a:r>
            <a:r>
              <a:rPr b="1" lang="en" sz="1400">
                <a:latin typeface="Kulim Park"/>
                <a:ea typeface="Kulim Park"/>
                <a:cs typeface="Kulim Park"/>
                <a:sym typeface="Kulim Park"/>
              </a:rPr>
              <a:t>emotion task</a:t>
            </a:r>
            <a:r>
              <a:rPr lang="en" sz="1400"/>
              <a:t> </a:t>
            </a:r>
            <a:r>
              <a:rPr b="1" lang="en" sz="1400">
                <a:latin typeface="Kulim Park"/>
                <a:ea typeface="Kulim Park"/>
                <a:cs typeface="Kulim Park"/>
                <a:sym typeface="Kulim Park"/>
              </a:rPr>
              <a:t>fMRI dataset</a:t>
            </a:r>
            <a:endParaRPr b="1" sz="1400">
              <a:latin typeface="Kulim Park"/>
              <a:ea typeface="Kulim Park"/>
              <a:cs typeface="Kulim Park"/>
              <a:sym typeface="Kulim Park"/>
            </a:endParaRPr>
          </a:p>
          <a:p>
            <a:pPr indent="-317500" lvl="0" marL="457200" rtl="0" algn="l">
              <a:spcBef>
                <a:spcPts val="600"/>
              </a:spcBef>
              <a:spcAft>
                <a:spcPts val="0"/>
              </a:spcAft>
              <a:buClr>
                <a:schemeClr val="dk1"/>
              </a:buClr>
              <a:buSzPts val="1400"/>
              <a:buFont typeface="Kulim Park"/>
              <a:buChar char="▸"/>
            </a:pPr>
            <a:r>
              <a:rPr lang="en" sz="1400">
                <a:latin typeface="Kulim Park"/>
                <a:ea typeface="Kulim Park"/>
                <a:cs typeface="Kulim Park"/>
                <a:sym typeface="Kulim Park"/>
              </a:rPr>
              <a:t>3 seconds cue given before each 18 seconds task</a:t>
            </a:r>
            <a:endParaRPr sz="1400">
              <a:latin typeface="Kulim Park"/>
              <a:ea typeface="Kulim Park"/>
              <a:cs typeface="Kulim Park"/>
              <a:sym typeface="Kulim Park"/>
            </a:endParaRPr>
          </a:p>
          <a:p>
            <a:pPr indent="-317500" lvl="0" marL="457200" rtl="0" algn="l">
              <a:spcBef>
                <a:spcPts val="0"/>
              </a:spcBef>
              <a:spcAft>
                <a:spcPts val="0"/>
              </a:spcAft>
              <a:buClr>
                <a:schemeClr val="dk1"/>
              </a:buClr>
              <a:buSzPts val="1400"/>
              <a:buFont typeface="Kulim Park"/>
              <a:buChar char="▸"/>
            </a:pPr>
            <a:r>
              <a:rPr lang="en" sz="1400">
                <a:latin typeface="Kulim Park"/>
                <a:ea typeface="Kulim Park"/>
                <a:cs typeface="Kulim Park"/>
                <a:sym typeface="Kulim Park"/>
              </a:rPr>
              <a:t>Match upper object with one from the bottom row by clicking on them</a:t>
            </a:r>
            <a:endParaRPr sz="1400">
              <a:latin typeface="Kulim Park"/>
              <a:ea typeface="Kulim Park"/>
              <a:cs typeface="Kulim Park"/>
              <a:sym typeface="Kulim Park"/>
            </a:endParaRPr>
          </a:p>
          <a:p>
            <a:pPr indent="-317500" lvl="0" marL="457200" rtl="0" algn="l">
              <a:spcBef>
                <a:spcPts val="0"/>
              </a:spcBef>
              <a:spcAft>
                <a:spcPts val="0"/>
              </a:spcAft>
              <a:buClr>
                <a:schemeClr val="dk1"/>
              </a:buClr>
              <a:buSzPts val="1400"/>
              <a:buChar char="▸"/>
            </a:pPr>
            <a:r>
              <a:rPr b="1" lang="en" sz="1400">
                <a:latin typeface="Kulim Park"/>
                <a:ea typeface="Kulim Park"/>
                <a:cs typeface="Kulim Park"/>
                <a:sym typeface="Kulim Park"/>
              </a:rPr>
              <a:t>BOLD activity </a:t>
            </a:r>
            <a:r>
              <a:rPr lang="en" sz="1400"/>
              <a:t>of 360 parcels over the entire task, over 2 runs, of 2 tasks.</a:t>
            </a:r>
            <a:endParaRPr sz="1400"/>
          </a:p>
          <a:p>
            <a:pPr indent="0" lvl="0" marL="457200" rtl="0" algn="l">
              <a:spcBef>
                <a:spcPts val="600"/>
              </a:spcBef>
              <a:spcAft>
                <a:spcPts val="0"/>
              </a:spcAft>
              <a:buNone/>
            </a:pPr>
            <a:r>
              <a:t/>
            </a:r>
            <a:endParaRPr sz="1400">
              <a:solidFill>
                <a:srgbClr val="000000"/>
              </a:solidFill>
              <a:latin typeface="Kulim Park"/>
              <a:ea typeface="Kulim Park"/>
              <a:cs typeface="Kulim Park"/>
              <a:sym typeface="Kulim Park"/>
            </a:endParaRPr>
          </a:p>
          <a:p>
            <a:pPr indent="0" lvl="0" marL="457200" rtl="0" algn="l">
              <a:spcBef>
                <a:spcPts val="0"/>
              </a:spcBef>
              <a:spcAft>
                <a:spcPts val="0"/>
              </a:spcAft>
              <a:buNone/>
            </a:pPr>
            <a:r>
              <a:t/>
            </a:r>
            <a:endParaRPr b="1" sz="1400">
              <a:latin typeface="Kulim Park"/>
              <a:ea typeface="Kulim Park"/>
              <a:cs typeface="Kulim Park"/>
              <a:sym typeface="Kulim Park"/>
            </a:endParaRPr>
          </a:p>
          <a:p>
            <a:pPr indent="0" lvl="0" marL="0" rtl="0" algn="l">
              <a:spcBef>
                <a:spcPts val="600"/>
              </a:spcBef>
              <a:spcAft>
                <a:spcPts val="0"/>
              </a:spcAft>
              <a:buNone/>
            </a:pPr>
            <a:r>
              <a:t/>
            </a:r>
            <a:endParaRPr sz="1600"/>
          </a:p>
          <a:p>
            <a:pPr indent="0" lvl="0" marL="0" rtl="0" algn="l">
              <a:spcBef>
                <a:spcPts val="600"/>
              </a:spcBef>
              <a:spcAft>
                <a:spcPts val="600"/>
              </a:spcAft>
              <a:buNone/>
            </a:pPr>
            <a:r>
              <a:t/>
            </a:r>
            <a:endParaRPr sz="1400"/>
          </a:p>
        </p:txBody>
      </p:sp>
      <p:pic>
        <p:nvPicPr>
          <p:cNvPr id="93" name="Google Shape;93;p15"/>
          <p:cNvPicPr preferRelativeResize="0"/>
          <p:nvPr/>
        </p:nvPicPr>
        <p:blipFill>
          <a:blip r:embed="rId3">
            <a:alphaModFix/>
          </a:blip>
          <a:stretch>
            <a:fillRect/>
          </a:stretch>
        </p:blipFill>
        <p:spPr>
          <a:xfrm>
            <a:off x="5401900" y="2352025"/>
            <a:ext cx="2945448" cy="1778950"/>
          </a:xfrm>
          <a:prstGeom prst="rect">
            <a:avLst/>
          </a:prstGeom>
          <a:noFill/>
          <a:ln>
            <a:noFill/>
          </a:ln>
        </p:spPr>
      </p:pic>
      <p:sp>
        <p:nvSpPr>
          <p:cNvPr id="94" name="Google Shape;94;p15"/>
          <p:cNvSpPr txBox="1"/>
          <p:nvPr/>
        </p:nvSpPr>
        <p:spPr>
          <a:xfrm>
            <a:off x="7124975" y="4130975"/>
            <a:ext cx="1256700" cy="2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Kulim Park Light"/>
                <a:ea typeface="Kulim Park Light"/>
                <a:cs typeface="Kulim Park Light"/>
                <a:sym typeface="Kulim Park Light"/>
              </a:rPr>
              <a:t>Hariri et al. 2005</a:t>
            </a:r>
            <a:endParaRPr sz="1100">
              <a:latin typeface="Kulim Park Light"/>
              <a:ea typeface="Kulim Park Light"/>
              <a:cs typeface="Kulim Park Light"/>
              <a:sym typeface="Kulim Park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545800" y="894725"/>
            <a:ext cx="3704100" cy="99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 visualization</a:t>
            </a:r>
            <a:endParaRPr/>
          </a:p>
        </p:txBody>
      </p:sp>
      <p:pic>
        <p:nvPicPr>
          <p:cNvPr id="100" name="Google Shape;100;p16"/>
          <p:cNvPicPr preferRelativeResize="0"/>
          <p:nvPr/>
        </p:nvPicPr>
        <p:blipFill rotWithShape="1">
          <a:blip r:embed="rId3">
            <a:alphaModFix/>
          </a:blip>
          <a:srcRect b="806" l="0" r="2647" t="28462"/>
          <a:stretch/>
        </p:blipFill>
        <p:spPr>
          <a:xfrm>
            <a:off x="4560250" y="683213"/>
            <a:ext cx="3897950" cy="3777076"/>
          </a:xfrm>
          <a:prstGeom prst="rect">
            <a:avLst/>
          </a:prstGeom>
          <a:noFill/>
          <a:ln>
            <a:noFill/>
          </a:ln>
          <a:effectLst>
            <a:outerShdw blurRad="214313" rotWithShape="0" algn="bl" dir="2700000" dist="142875">
              <a:srgbClr val="18266C">
                <a:alpha val="72000"/>
              </a:srgbClr>
            </a:outerShdw>
          </a:effectLst>
        </p:spPr>
      </p:pic>
      <p:sp>
        <p:nvSpPr>
          <p:cNvPr id="101" name="Google Shape;101;p16"/>
          <p:cNvSpPr txBox="1"/>
          <p:nvPr>
            <p:ph idx="12" type="sldNum"/>
          </p:nvPr>
        </p:nvSpPr>
        <p:spPr>
          <a:xfrm>
            <a:off x="8458194" y="0"/>
            <a:ext cx="685800" cy="685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02" name="Google Shape;102;p16"/>
          <p:cNvPicPr preferRelativeResize="0"/>
          <p:nvPr/>
        </p:nvPicPr>
        <p:blipFill rotWithShape="1">
          <a:blip r:embed="rId4">
            <a:alphaModFix/>
          </a:blip>
          <a:srcRect b="0" l="0" r="8003" t="0"/>
          <a:stretch/>
        </p:blipFill>
        <p:spPr>
          <a:xfrm>
            <a:off x="4560250" y="683225"/>
            <a:ext cx="3897948" cy="3777076"/>
          </a:xfrm>
          <a:prstGeom prst="rect">
            <a:avLst/>
          </a:prstGeom>
          <a:noFill/>
          <a:ln>
            <a:noFill/>
          </a:ln>
        </p:spPr>
      </p:pic>
      <p:sp>
        <p:nvSpPr>
          <p:cNvPr id="103" name="Google Shape;103;p16"/>
          <p:cNvSpPr txBox="1"/>
          <p:nvPr>
            <p:ph idx="1" type="body"/>
          </p:nvPr>
        </p:nvSpPr>
        <p:spPr>
          <a:xfrm>
            <a:off x="4763900" y="718225"/>
            <a:ext cx="1248000" cy="596700"/>
          </a:xfrm>
          <a:prstGeom prst="rect">
            <a:avLst/>
          </a:prstGeom>
        </p:spPr>
        <p:txBody>
          <a:bodyPr anchorCtr="0" anchor="t" bIns="0" lIns="0" spcFirstLastPara="1" rIns="0" wrap="square" tIns="0">
            <a:noAutofit/>
          </a:bodyPr>
          <a:lstStyle/>
          <a:p>
            <a:pPr indent="-292100" lvl="0" marL="457200" rtl="0" algn="l">
              <a:spcBef>
                <a:spcPts val="0"/>
              </a:spcBef>
              <a:spcAft>
                <a:spcPts val="0"/>
              </a:spcAft>
              <a:buClr>
                <a:schemeClr val="accent6"/>
              </a:buClr>
              <a:buSzPts val="1000"/>
              <a:buFont typeface="Kulim Park"/>
              <a:buChar char="▸"/>
            </a:pPr>
            <a:r>
              <a:rPr b="1" lang="en" sz="1000">
                <a:solidFill>
                  <a:schemeClr val="accent5"/>
                </a:solidFill>
                <a:latin typeface="Kulim Park"/>
                <a:ea typeface="Kulim Park"/>
                <a:cs typeface="Kulim Park"/>
                <a:sym typeface="Kulim Park"/>
              </a:rPr>
              <a:t>Face frames</a:t>
            </a:r>
            <a:r>
              <a:rPr b="1" lang="en" sz="1000">
                <a:latin typeface="Kulim Park"/>
                <a:ea typeface="Kulim Park"/>
                <a:cs typeface="Kulim Park"/>
                <a:sym typeface="Kulim Park"/>
              </a:rPr>
              <a:t> </a:t>
            </a:r>
            <a:endParaRPr b="1" sz="1000">
              <a:latin typeface="Kulim Park"/>
              <a:ea typeface="Kulim Park"/>
              <a:cs typeface="Kulim Park"/>
              <a:sym typeface="Kulim Park"/>
            </a:endParaRPr>
          </a:p>
          <a:p>
            <a:pPr indent="-292100" lvl="0" marL="457200" rtl="0" algn="l">
              <a:spcBef>
                <a:spcPts val="0"/>
              </a:spcBef>
              <a:spcAft>
                <a:spcPts val="0"/>
              </a:spcAft>
              <a:buClr>
                <a:srgbClr val="6AA84F"/>
              </a:buClr>
              <a:buSzPts val="1000"/>
              <a:buFont typeface="Kulim Park"/>
              <a:buChar char="▸"/>
            </a:pPr>
            <a:r>
              <a:rPr b="1" lang="en" sz="1000">
                <a:solidFill>
                  <a:srgbClr val="6AA84F"/>
                </a:solidFill>
                <a:latin typeface="Kulim Park"/>
                <a:ea typeface="Kulim Park"/>
                <a:cs typeface="Kulim Park"/>
                <a:sym typeface="Kulim Park"/>
              </a:rPr>
              <a:t>Shape frames</a:t>
            </a:r>
            <a:endParaRPr b="1" sz="1000">
              <a:solidFill>
                <a:srgbClr val="6AA84F"/>
              </a:solidFill>
              <a:latin typeface="Kulim Park"/>
              <a:ea typeface="Kulim Park"/>
              <a:cs typeface="Kulim Park"/>
              <a:sym typeface="Kulim Park"/>
            </a:endParaRPr>
          </a:p>
          <a:p>
            <a:pPr indent="-292100" lvl="0" marL="457200" rtl="0" algn="l">
              <a:spcBef>
                <a:spcPts val="0"/>
              </a:spcBef>
              <a:spcAft>
                <a:spcPts val="0"/>
              </a:spcAft>
              <a:buClr>
                <a:schemeClr val="accent1"/>
              </a:buClr>
              <a:buSzPts val="1000"/>
              <a:buFont typeface="Kulim Park"/>
              <a:buChar char="▸"/>
            </a:pPr>
            <a:r>
              <a:rPr b="1" lang="en" sz="1000">
                <a:solidFill>
                  <a:schemeClr val="accent1"/>
                </a:solidFill>
                <a:latin typeface="Kulim Park"/>
                <a:ea typeface="Kulim Park"/>
                <a:cs typeface="Kulim Park"/>
                <a:sym typeface="Kulim Park"/>
              </a:rPr>
              <a:t>Blank frames</a:t>
            </a:r>
            <a:endParaRPr b="1" sz="1000">
              <a:solidFill>
                <a:schemeClr val="accent1"/>
              </a:solidFill>
              <a:latin typeface="Kulim Park"/>
              <a:ea typeface="Kulim Park"/>
              <a:cs typeface="Kulim Park"/>
              <a:sym typeface="Kulim Park"/>
            </a:endParaRPr>
          </a:p>
          <a:p>
            <a:pPr indent="0" lvl="0" marL="0" rtl="0" algn="l">
              <a:spcBef>
                <a:spcPts val="600"/>
              </a:spcBef>
              <a:spcAft>
                <a:spcPts val="0"/>
              </a:spcAft>
              <a:buNone/>
            </a:pPr>
            <a:r>
              <a:t/>
            </a:r>
            <a:endParaRPr sz="1000"/>
          </a:p>
          <a:p>
            <a:pPr indent="0" lvl="0" marL="457200" rtl="0" algn="l">
              <a:spcBef>
                <a:spcPts val="600"/>
              </a:spcBef>
              <a:spcAft>
                <a:spcPts val="600"/>
              </a:spcAft>
              <a:buNone/>
            </a:pPr>
            <a:r>
              <a:t/>
            </a:r>
            <a:endParaRPr sz="1000"/>
          </a:p>
        </p:txBody>
      </p:sp>
      <p:sp>
        <p:nvSpPr>
          <p:cNvPr id="104" name="Google Shape;104;p16"/>
          <p:cNvSpPr txBox="1"/>
          <p:nvPr>
            <p:ph idx="1" type="body"/>
          </p:nvPr>
        </p:nvSpPr>
        <p:spPr>
          <a:xfrm>
            <a:off x="1193725" y="1531077"/>
            <a:ext cx="2514300" cy="2490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1800">
              <a:solidFill>
                <a:srgbClr val="000000"/>
              </a:solidFill>
            </a:endParaRPr>
          </a:p>
          <a:p>
            <a:pPr indent="-342900" lvl="0" marL="457200" rtl="0" algn="l">
              <a:spcBef>
                <a:spcPts val="600"/>
              </a:spcBef>
              <a:spcAft>
                <a:spcPts val="0"/>
              </a:spcAft>
              <a:buClr>
                <a:srgbClr val="000000"/>
              </a:buClr>
              <a:buSzPts val="1800"/>
              <a:buChar char="▸"/>
            </a:pPr>
            <a:r>
              <a:rPr lang="en" sz="1800">
                <a:solidFill>
                  <a:srgbClr val="000000"/>
                </a:solidFill>
              </a:rPr>
              <a:t>t-SNE: </a:t>
            </a:r>
            <a:r>
              <a:rPr lang="en" sz="1800">
                <a:solidFill>
                  <a:srgbClr val="000000"/>
                </a:solidFill>
              </a:rPr>
              <a:t>360 features embedded into 2D plane</a:t>
            </a:r>
            <a:endParaRPr sz="1800">
              <a:solidFill>
                <a:srgbClr val="000000"/>
              </a:solidFill>
            </a:endParaRPr>
          </a:p>
          <a:p>
            <a:pPr indent="-342900" lvl="0" marL="457200" rtl="0" algn="l">
              <a:lnSpc>
                <a:spcPct val="100000"/>
              </a:lnSpc>
              <a:spcBef>
                <a:spcPts val="0"/>
              </a:spcBef>
              <a:spcAft>
                <a:spcPts val="0"/>
              </a:spcAft>
              <a:buClr>
                <a:srgbClr val="000000"/>
              </a:buClr>
              <a:buSzPts val="1800"/>
              <a:buChar char="▸"/>
            </a:pPr>
            <a:r>
              <a:rPr lang="en" sz="1800">
                <a:solidFill>
                  <a:srgbClr val="000000"/>
                </a:solidFill>
                <a:latin typeface="Kulim Park"/>
                <a:ea typeface="Kulim Park"/>
                <a:cs typeface="Kulim Park"/>
                <a:sym typeface="Kulim Park"/>
              </a:rPr>
              <a:t>Task wise clusters observed annotated with a time frame of each task.</a:t>
            </a:r>
            <a:endParaRPr sz="1800"/>
          </a:p>
          <a:p>
            <a:pPr indent="0" lvl="0" marL="457200" rtl="0" algn="l">
              <a:spcBef>
                <a:spcPts val="0"/>
              </a:spcBef>
              <a:spcAft>
                <a:spcPts val="6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1"/>
            </a:gs>
            <a:gs pos="50000">
              <a:schemeClr val="accent1"/>
            </a:gs>
            <a:gs pos="100000">
              <a:schemeClr val="accent3"/>
            </a:gs>
          </a:gsLst>
          <a:lin ang="2698631" scaled="0"/>
        </a:gradFill>
      </p:bgPr>
    </p:bg>
    <p:spTree>
      <p:nvGrpSpPr>
        <p:cNvPr id="108" name="Shape 108"/>
        <p:cNvGrpSpPr/>
        <p:nvPr/>
      </p:nvGrpSpPr>
      <p:grpSpPr>
        <a:xfrm>
          <a:off x="0" y="0"/>
          <a:ext cx="0" cy="0"/>
          <a:chOff x="0" y="0"/>
          <a:chExt cx="0" cy="0"/>
        </a:xfrm>
      </p:grpSpPr>
      <p:sp>
        <p:nvSpPr>
          <p:cNvPr id="109" name="Google Shape;109;p17"/>
          <p:cNvSpPr txBox="1"/>
          <p:nvPr>
            <p:ph type="title"/>
          </p:nvPr>
        </p:nvSpPr>
        <p:spPr>
          <a:xfrm>
            <a:off x="437675" y="820425"/>
            <a:ext cx="4480500" cy="99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Functional Connectivity</a:t>
            </a:r>
            <a:endParaRPr>
              <a:solidFill>
                <a:schemeClr val="lt1"/>
              </a:solidFill>
            </a:endParaRPr>
          </a:p>
        </p:txBody>
      </p:sp>
      <p:sp>
        <p:nvSpPr>
          <p:cNvPr id="110" name="Google Shape;110;p17"/>
          <p:cNvSpPr txBox="1"/>
          <p:nvPr>
            <p:ph idx="12" type="sldNum"/>
          </p:nvPr>
        </p:nvSpPr>
        <p:spPr>
          <a:xfrm>
            <a:off x="8458194" y="0"/>
            <a:ext cx="685800" cy="685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11" name="Google Shape;111;p17"/>
          <p:cNvPicPr preferRelativeResize="0"/>
          <p:nvPr/>
        </p:nvPicPr>
        <p:blipFill>
          <a:blip r:embed="rId3">
            <a:alphaModFix/>
          </a:blip>
          <a:stretch>
            <a:fillRect/>
          </a:stretch>
        </p:blipFill>
        <p:spPr>
          <a:xfrm>
            <a:off x="4517050" y="1892250"/>
            <a:ext cx="4240300" cy="2826875"/>
          </a:xfrm>
          <a:prstGeom prst="rect">
            <a:avLst/>
          </a:prstGeom>
          <a:noFill/>
          <a:ln>
            <a:noFill/>
          </a:ln>
        </p:spPr>
      </p:pic>
      <p:pic>
        <p:nvPicPr>
          <p:cNvPr id="112" name="Google Shape;112;p17"/>
          <p:cNvPicPr preferRelativeResize="0"/>
          <p:nvPr/>
        </p:nvPicPr>
        <p:blipFill>
          <a:blip r:embed="rId4">
            <a:alphaModFix/>
          </a:blip>
          <a:stretch>
            <a:fillRect/>
          </a:stretch>
        </p:blipFill>
        <p:spPr>
          <a:xfrm>
            <a:off x="352950" y="1892251"/>
            <a:ext cx="4240300" cy="2826875"/>
          </a:xfrm>
          <a:prstGeom prst="rect">
            <a:avLst/>
          </a:prstGeom>
          <a:noFill/>
          <a:ln>
            <a:noFill/>
          </a:ln>
        </p:spPr>
      </p:pic>
      <p:sp>
        <p:nvSpPr>
          <p:cNvPr id="113" name="Google Shape;113;p17"/>
          <p:cNvSpPr txBox="1"/>
          <p:nvPr/>
        </p:nvSpPr>
        <p:spPr>
          <a:xfrm>
            <a:off x="1061050" y="4414425"/>
            <a:ext cx="2673600" cy="46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Kulim Park"/>
                <a:ea typeface="Kulim Park"/>
                <a:cs typeface="Kulim Park"/>
                <a:sym typeface="Kulim Park"/>
              </a:rPr>
              <a:t>Posterior View</a:t>
            </a:r>
            <a:endParaRPr b="1">
              <a:latin typeface="Kulim Park"/>
              <a:ea typeface="Kulim Park"/>
              <a:cs typeface="Kulim Park"/>
              <a:sym typeface="Kulim Park"/>
            </a:endParaRPr>
          </a:p>
        </p:txBody>
      </p:sp>
      <p:sp>
        <p:nvSpPr>
          <p:cNvPr id="114" name="Google Shape;114;p17"/>
          <p:cNvSpPr txBox="1"/>
          <p:nvPr/>
        </p:nvSpPr>
        <p:spPr>
          <a:xfrm>
            <a:off x="4948925" y="4414425"/>
            <a:ext cx="2673600" cy="46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Kulim Park"/>
                <a:ea typeface="Kulim Park"/>
                <a:cs typeface="Kulim Park"/>
                <a:sym typeface="Kulim Park"/>
              </a:rPr>
              <a:t>Posterior View</a:t>
            </a:r>
            <a:endParaRPr b="1">
              <a:latin typeface="Kulim Park"/>
              <a:ea typeface="Kulim Park"/>
              <a:cs typeface="Kulim Park"/>
              <a:sym typeface="Kulim Park"/>
            </a:endParaRPr>
          </a:p>
        </p:txBody>
      </p:sp>
      <p:sp>
        <p:nvSpPr>
          <p:cNvPr id="115" name="Google Shape;115;p17"/>
          <p:cNvSpPr txBox="1"/>
          <p:nvPr/>
        </p:nvSpPr>
        <p:spPr>
          <a:xfrm>
            <a:off x="3327075" y="3774125"/>
            <a:ext cx="2025300" cy="5109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Font typeface="Kulim Park Light"/>
              <a:buChar char="●"/>
            </a:pPr>
            <a:r>
              <a:rPr lang="en" sz="1000">
                <a:latin typeface="Kulim Park Light"/>
                <a:ea typeface="Kulim Park Light"/>
                <a:cs typeface="Kulim Park Light"/>
                <a:sym typeface="Kulim Park Light"/>
              </a:rPr>
              <a:t>Parcel coordinates</a:t>
            </a:r>
            <a:endParaRPr sz="1000">
              <a:latin typeface="Kulim Park Light"/>
              <a:ea typeface="Kulim Park Light"/>
              <a:cs typeface="Kulim Park Light"/>
              <a:sym typeface="Kulim Park Light"/>
            </a:endParaRPr>
          </a:p>
        </p:txBody>
      </p:sp>
      <p:sp>
        <p:nvSpPr>
          <p:cNvPr id="116" name="Google Shape;116;p17"/>
          <p:cNvSpPr txBox="1"/>
          <p:nvPr/>
        </p:nvSpPr>
        <p:spPr>
          <a:xfrm>
            <a:off x="3779350" y="4147725"/>
            <a:ext cx="1808400" cy="7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Kulim Park Light"/>
                <a:ea typeface="Kulim Park Light"/>
                <a:cs typeface="Kulim Park Light"/>
                <a:sym typeface="Kulim Park Light"/>
              </a:rPr>
              <a:t>Connectivity between parcels</a:t>
            </a:r>
            <a:endParaRPr sz="1000">
              <a:latin typeface="Kulim Park Light"/>
              <a:ea typeface="Kulim Park Light"/>
              <a:cs typeface="Kulim Park Light"/>
              <a:sym typeface="Kulim Park Light"/>
            </a:endParaRPr>
          </a:p>
        </p:txBody>
      </p:sp>
      <p:cxnSp>
        <p:nvCxnSpPr>
          <p:cNvPr id="117" name="Google Shape;117;p17"/>
          <p:cNvCxnSpPr/>
          <p:nvPr/>
        </p:nvCxnSpPr>
        <p:spPr>
          <a:xfrm>
            <a:off x="3462250" y="4375700"/>
            <a:ext cx="317100" cy="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545675" y="885775"/>
            <a:ext cx="4533300" cy="120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000"/>
              <a:t>MVPA (Multivariate Pattern Analysis)</a:t>
            </a:r>
            <a:endParaRPr sz="3000"/>
          </a:p>
        </p:txBody>
      </p:sp>
      <p:sp>
        <p:nvSpPr>
          <p:cNvPr id="123" name="Google Shape;123;p18"/>
          <p:cNvSpPr txBox="1"/>
          <p:nvPr>
            <p:ph idx="12" type="sldNum"/>
          </p:nvPr>
        </p:nvSpPr>
        <p:spPr>
          <a:xfrm>
            <a:off x="8458194" y="0"/>
            <a:ext cx="685800" cy="685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24" name="Google Shape;124;p18"/>
          <p:cNvPicPr preferRelativeResize="0"/>
          <p:nvPr/>
        </p:nvPicPr>
        <p:blipFill rotWithShape="1">
          <a:blip r:embed="rId3">
            <a:alphaModFix/>
          </a:blip>
          <a:srcRect b="29855" l="30224" r="29097" t="34924"/>
          <a:stretch/>
        </p:blipFill>
        <p:spPr>
          <a:xfrm>
            <a:off x="5318696" y="844125"/>
            <a:ext cx="2979248" cy="1928425"/>
          </a:xfrm>
          <a:prstGeom prst="rect">
            <a:avLst/>
          </a:prstGeom>
          <a:noFill/>
          <a:ln>
            <a:noFill/>
          </a:ln>
        </p:spPr>
      </p:pic>
      <p:sp>
        <p:nvSpPr>
          <p:cNvPr id="125" name="Google Shape;125;p18"/>
          <p:cNvSpPr txBox="1"/>
          <p:nvPr/>
        </p:nvSpPr>
        <p:spPr>
          <a:xfrm>
            <a:off x="942375" y="2157800"/>
            <a:ext cx="6358800" cy="1983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Kulim Park"/>
              <a:buAutoNum type="arabicPeriod"/>
            </a:pPr>
            <a:r>
              <a:rPr b="1" lang="en" sz="1800">
                <a:latin typeface="Kulim Park"/>
                <a:ea typeface="Kulim Park"/>
                <a:cs typeface="Kulim Park"/>
                <a:sym typeface="Kulim Park"/>
              </a:rPr>
              <a:t>Feature selection</a:t>
            </a:r>
            <a:endParaRPr b="1" sz="1800">
              <a:latin typeface="Kulim Park"/>
              <a:ea typeface="Kulim Park"/>
              <a:cs typeface="Kulim Park"/>
              <a:sym typeface="Kulim Park"/>
            </a:endParaRPr>
          </a:p>
          <a:p>
            <a:pPr indent="0" lvl="0" marL="457200" rtl="0" algn="l">
              <a:spcBef>
                <a:spcPts val="0"/>
              </a:spcBef>
              <a:spcAft>
                <a:spcPts val="0"/>
              </a:spcAft>
              <a:buNone/>
            </a:pPr>
            <a:r>
              <a:rPr lang="en" sz="1800">
                <a:latin typeface="Kulim Park Light"/>
                <a:ea typeface="Kulim Park Light"/>
                <a:cs typeface="Kulim Park Light"/>
                <a:sym typeface="Kulim Park Light"/>
              </a:rPr>
              <a:t>	ANOVA feature selection in sklearn</a:t>
            </a:r>
            <a:endParaRPr sz="1800">
              <a:latin typeface="Kulim Park Light"/>
              <a:ea typeface="Kulim Park Light"/>
              <a:cs typeface="Kulim Park Light"/>
              <a:sym typeface="Kulim Park Light"/>
            </a:endParaRPr>
          </a:p>
          <a:p>
            <a:pPr indent="-342900" lvl="0" marL="457200" rtl="0" algn="l">
              <a:spcBef>
                <a:spcPts val="0"/>
              </a:spcBef>
              <a:spcAft>
                <a:spcPts val="0"/>
              </a:spcAft>
              <a:buSzPts val="1800"/>
              <a:buFont typeface="Kulim Park"/>
              <a:buAutoNum type="arabicPeriod"/>
            </a:pPr>
            <a:r>
              <a:rPr b="1" lang="en" sz="1800">
                <a:latin typeface="Kulim Park"/>
                <a:ea typeface="Kulim Park"/>
                <a:cs typeface="Kulim Park"/>
                <a:sym typeface="Kulim Park"/>
              </a:rPr>
              <a:t>Classification</a:t>
            </a:r>
            <a:endParaRPr b="1" sz="1800">
              <a:latin typeface="Kulim Park"/>
              <a:ea typeface="Kulim Park"/>
              <a:cs typeface="Kulim Park"/>
              <a:sym typeface="Kulim Park"/>
            </a:endParaRPr>
          </a:p>
          <a:p>
            <a:pPr indent="0" lvl="0" marL="914400" rtl="0" algn="l">
              <a:spcBef>
                <a:spcPts val="0"/>
              </a:spcBef>
              <a:spcAft>
                <a:spcPts val="0"/>
              </a:spcAft>
              <a:buNone/>
            </a:pPr>
            <a:r>
              <a:rPr lang="en" sz="1800">
                <a:latin typeface="Kulim Park Light"/>
                <a:ea typeface="Kulim Park Light"/>
                <a:cs typeface="Kulim Park Light"/>
                <a:sym typeface="Kulim Park Light"/>
              </a:rPr>
              <a:t>SVM linear kernel (task v/s none)</a:t>
            </a:r>
            <a:endParaRPr sz="1800">
              <a:latin typeface="Kulim Park Light"/>
              <a:ea typeface="Kulim Park Light"/>
              <a:cs typeface="Kulim Park Light"/>
              <a:sym typeface="Kulim Park Light"/>
            </a:endParaRPr>
          </a:p>
          <a:p>
            <a:pPr indent="-342900" lvl="0" marL="457200" rtl="0" algn="l">
              <a:spcBef>
                <a:spcPts val="0"/>
              </a:spcBef>
              <a:spcAft>
                <a:spcPts val="0"/>
              </a:spcAft>
              <a:buSzPts val="1800"/>
              <a:buFont typeface="Kulim Park"/>
              <a:buAutoNum type="arabicPeriod"/>
            </a:pPr>
            <a:r>
              <a:rPr b="1" lang="en" sz="1800">
                <a:latin typeface="Kulim Park"/>
                <a:ea typeface="Kulim Park"/>
                <a:cs typeface="Kulim Park"/>
                <a:sym typeface="Kulim Park"/>
              </a:rPr>
              <a:t>Parcel selection</a:t>
            </a:r>
            <a:endParaRPr b="1" sz="1800">
              <a:latin typeface="Kulim Park"/>
              <a:ea typeface="Kulim Park"/>
              <a:cs typeface="Kulim Park"/>
              <a:sym typeface="Kulim Park"/>
            </a:endParaRPr>
          </a:p>
          <a:p>
            <a:pPr indent="0" lvl="0" marL="914400" rtl="0" algn="l">
              <a:spcBef>
                <a:spcPts val="0"/>
              </a:spcBef>
              <a:spcAft>
                <a:spcPts val="0"/>
              </a:spcAft>
              <a:buNone/>
            </a:pPr>
            <a:r>
              <a:rPr lang="en" sz="1800">
                <a:latin typeface="Kulim Park Light"/>
                <a:ea typeface="Kulim Park Light"/>
                <a:cs typeface="Kulim Park Light"/>
                <a:sym typeface="Kulim Park Light"/>
              </a:rPr>
              <a:t>Comparing parcels of both tasks </a:t>
            </a:r>
            <a:endParaRPr sz="1800">
              <a:latin typeface="Kulim Park Light"/>
              <a:ea typeface="Kulim Park Light"/>
              <a:cs typeface="Kulim Park Light"/>
              <a:sym typeface="Kulim Park Light"/>
            </a:endParaRPr>
          </a:p>
        </p:txBody>
      </p:sp>
      <p:sp>
        <p:nvSpPr>
          <p:cNvPr id="126" name="Google Shape;126;p18"/>
          <p:cNvSpPr txBox="1"/>
          <p:nvPr/>
        </p:nvSpPr>
        <p:spPr>
          <a:xfrm>
            <a:off x="5730725" y="4141475"/>
            <a:ext cx="2979300" cy="721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i="1" lang="en" sz="1200"/>
              <a:t>Haxby, James et al. 2012</a:t>
            </a:r>
            <a:endParaRPr i="1">
              <a:latin typeface="Kulim Park Light"/>
              <a:ea typeface="Kulim Park Light"/>
              <a:cs typeface="Kulim Park Light"/>
              <a:sym typeface="Kulim Park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545800" y="878275"/>
            <a:ext cx="7772400" cy="626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Results </a:t>
            </a:r>
            <a:endParaRPr/>
          </a:p>
        </p:txBody>
      </p:sp>
      <p:sp>
        <p:nvSpPr>
          <p:cNvPr id="132" name="Google Shape;132;p19"/>
          <p:cNvSpPr txBox="1"/>
          <p:nvPr>
            <p:ph idx="12" type="sldNum"/>
          </p:nvPr>
        </p:nvSpPr>
        <p:spPr>
          <a:xfrm>
            <a:off x="8458194" y="0"/>
            <a:ext cx="685800" cy="685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33" name="Google Shape;133;p19"/>
          <p:cNvPicPr preferRelativeResize="0"/>
          <p:nvPr/>
        </p:nvPicPr>
        <p:blipFill>
          <a:blip r:embed="rId3">
            <a:alphaModFix/>
          </a:blip>
          <a:stretch>
            <a:fillRect/>
          </a:stretch>
        </p:blipFill>
        <p:spPr>
          <a:xfrm>
            <a:off x="1246775" y="2137925"/>
            <a:ext cx="3096226" cy="2254200"/>
          </a:xfrm>
          <a:prstGeom prst="rect">
            <a:avLst/>
          </a:prstGeom>
          <a:noFill/>
          <a:ln>
            <a:noFill/>
          </a:ln>
        </p:spPr>
      </p:pic>
      <p:pic>
        <p:nvPicPr>
          <p:cNvPr id="134" name="Google Shape;134;p19"/>
          <p:cNvPicPr preferRelativeResize="0"/>
          <p:nvPr/>
        </p:nvPicPr>
        <p:blipFill>
          <a:blip r:embed="rId4">
            <a:alphaModFix/>
          </a:blip>
          <a:stretch>
            <a:fillRect/>
          </a:stretch>
        </p:blipFill>
        <p:spPr>
          <a:xfrm>
            <a:off x="4671850" y="2137925"/>
            <a:ext cx="3055775" cy="2254200"/>
          </a:xfrm>
          <a:prstGeom prst="rect">
            <a:avLst/>
          </a:prstGeom>
          <a:noFill/>
          <a:ln>
            <a:noFill/>
          </a:ln>
        </p:spPr>
      </p:pic>
      <p:sp>
        <p:nvSpPr>
          <p:cNvPr id="135" name="Google Shape;135;p19"/>
          <p:cNvSpPr txBox="1"/>
          <p:nvPr/>
        </p:nvSpPr>
        <p:spPr>
          <a:xfrm>
            <a:off x="1329450" y="1354725"/>
            <a:ext cx="3096300" cy="34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Kulim Park"/>
                <a:ea typeface="Kulim Park"/>
                <a:cs typeface="Kulim Park"/>
                <a:sym typeface="Kulim Park"/>
              </a:rPr>
              <a:t>Face v/s rest classification </a:t>
            </a:r>
            <a:endParaRPr b="1" sz="1200">
              <a:solidFill>
                <a:schemeClr val="dk1"/>
              </a:solidFill>
              <a:latin typeface="Kulim Park"/>
              <a:ea typeface="Kulim Park"/>
              <a:cs typeface="Kulim Park"/>
              <a:sym typeface="Kulim Park"/>
            </a:endParaRPr>
          </a:p>
          <a:p>
            <a:pPr indent="0" lvl="0" marL="0" rtl="0" algn="ctr">
              <a:spcBef>
                <a:spcPts val="0"/>
              </a:spcBef>
              <a:spcAft>
                <a:spcPts val="0"/>
              </a:spcAft>
              <a:buNone/>
            </a:pPr>
            <a:r>
              <a:rPr lang="en" sz="1200">
                <a:solidFill>
                  <a:schemeClr val="dk1"/>
                </a:solidFill>
                <a:latin typeface="Kulim Park Light"/>
                <a:ea typeface="Kulim Park Light"/>
                <a:cs typeface="Kulim Park Light"/>
                <a:sym typeface="Kulim Park Light"/>
              </a:rPr>
              <a:t>Classification</a:t>
            </a:r>
            <a:r>
              <a:rPr lang="en" sz="1200">
                <a:solidFill>
                  <a:schemeClr val="dk1"/>
                </a:solidFill>
                <a:latin typeface="Kulim Park Light"/>
                <a:ea typeface="Kulim Park Light"/>
                <a:cs typeface="Kulim Park Light"/>
                <a:sym typeface="Kulim Park Light"/>
              </a:rPr>
              <a:t> accuracy : 81%</a:t>
            </a:r>
            <a:endParaRPr sz="1200">
              <a:solidFill>
                <a:schemeClr val="dk1"/>
              </a:solidFill>
              <a:latin typeface="Kulim Park Light"/>
              <a:ea typeface="Kulim Park Light"/>
              <a:cs typeface="Kulim Park Light"/>
              <a:sym typeface="Kulim Park Light"/>
            </a:endParaRPr>
          </a:p>
        </p:txBody>
      </p:sp>
      <p:sp>
        <p:nvSpPr>
          <p:cNvPr id="136" name="Google Shape;136;p19"/>
          <p:cNvSpPr txBox="1"/>
          <p:nvPr/>
        </p:nvSpPr>
        <p:spPr>
          <a:xfrm>
            <a:off x="4546300" y="1354713"/>
            <a:ext cx="3096300" cy="34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Kulim Park"/>
                <a:ea typeface="Kulim Park"/>
                <a:cs typeface="Kulim Park"/>
                <a:sym typeface="Kulim Park"/>
              </a:rPr>
              <a:t>Shape v/s rest classification </a:t>
            </a:r>
            <a:endParaRPr b="1" sz="1200">
              <a:solidFill>
                <a:schemeClr val="dk1"/>
              </a:solidFill>
              <a:latin typeface="Kulim Park"/>
              <a:ea typeface="Kulim Park"/>
              <a:cs typeface="Kulim Park"/>
              <a:sym typeface="Kulim Park"/>
            </a:endParaRPr>
          </a:p>
          <a:p>
            <a:pPr indent="0" lvl="0" marL="0" rtl="0" algn="ctr">
              <a:spcBef>
                <a:spcPts val="0"/>
              </a:spcBef>
              <a:spcAft>
                <a:spcPts val="0"/>
              </a:spcAft>
              <a:buNone/>
            </a:pPr>
            <a:r>
              <a:rPr lang="en" sz="1200">
                <a:solidFill>
                  <a:schemeClr val="dk1"/>
                </a:solidFill>
                <a:latin typeface="Kulim Park Light"/>
                <a:ea typeface="Kulim Park Light"/>
                <a:cs typeface="Kulim Park Light"/>
                <a:sym typeface="Kulim Park Light"/>
              </a:rPr>
              <a:t>Classification accuracy : 83%</a:t>
            </a:r>
            <a:endParaRPr sz="1200">
              <a:solidFill>
                <a:schemeClr val="dk1"/>
              </a:solidFill>
              <a:latin typeface="Kulim Park Light"/>
              <a:ea typeface="Kulim Park Light"/>
              <a:cs typeface="Kulim Park Light"/>
              <a:sym typeface="Kulim Park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idx="12" type="sldNum"/>
          </p:nvPr>
        </p:nvSpPr>
        <p:spPr>
          <a:xfrm>
            <a:off x="8458194" y="0"/>
            <a:ext cx="685800" cy="685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142" name="Google Shape;142;p20"/>
          <p:cNvGrpSpPr/>
          <p:nvPr/>
        </p:nvGrpSpPr>
        <p:grpSpPr>
          <a:xfrm>
            <a:off x="685815" y="685840"/>
            <a:ext cx="4421952" cy="2378959"/>
            <a:chOff x="685815" y="685840"/>
            <a:chExt cx="4421952" cy="2378959"/>
          </a:xfrm>
        </p:grpSpPr>
        <p:pic>
          <p:nvPicPr>
            <p:cNvPr id="143" name="Google Shape;143;p20"/>
            <p:cNvPicPr preferRelativeResize="0"/>
            <p:nvPr/>
          </p:nvPicPr>
          <p:blipFill rotWithShape="1">
            <a:blip r:embed="rId3">
              <a:alphaModFix/>
            </a:blip>
            <a:srcRect b="0" l="4064" r="24634" t="0"/>
            <a:stretch/>
          </p:blipFill>
          <p:spPr>
            <a:xfrm>
              <a:off x="685815" y="685840"/>
              <a:ext cx="1836051" cy="2378959"/>
            </a:xfrm>
            <a:prstGeom prst="rect">
              <a:avLst/>
            </a:prstGeom>
            <a:noFill/>
            <a:ln>
              <a:noFill/>
            </a:ln>
          </p:spPr>
        </p:pic>
        <p:pic>
          <p:nvPicPr>
            <p:cNvPr id="144" name="Google Shape;144;p20"/>
            <p:cNvPicPr preferRelativeResize="0"/>
            <p:nvPr/>
          </p:nvPicPr>
          <p:blipFill>
            <a:blip r:embed="rId4">
              <a:alphaModFix/>
            </a:blip>
            <a:stretch>
              <a:fillRect/>
            </a:stretch>
          </p:blipFill>
          <p:spPr>
            <a:xfrm>
              <a:off x="2494287" y="685840"/>
              <a:ext cx="2613480" cy="2378959"/>
            </a:xfrm>
            <a:prstGeom prst="rect">
              <a:avLst/>
            </a:prstGeom>
            <a:noFill/>
            <a:ln>
              <a:noFill/>
            </a:ln>
          </p:spPr>
        </p:pic>
      </p:grpSp>
      <p:sp>
        <p:nvSpPr>
          <p:cNvPr id="145" name="Google Shape;145;p20"/>
          <p:cNvSpPr txBox="1"/>
          <p:nvPr/>
        </p:nvSpPr>
        <p:spPr>
          <a:xfrm>
            <a:off x="2113950" y="3128250"/>
            <a:ext cx="1744200" cy="413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Kulim Park"/>
                <a:ea typeface="Kulim Park"/>
                <a:cs typeface="Kulim Park"/>
                <a:sym typeface="Kulim Park"/>
              </a:rPr>
              <a:t>Face task</a:t>
            </a:r>
            <a:endParaRPr b="1" sz="1600">
              <a:solidFill>
                <a:schemeClr val="dk1"/>
              </a:solidFill>
              <a:latin typeface="Kulim Park"/>
              <a:ea typeface="Kulim Park"/>
              <a:cs typeface="Kulim Park"/>
              <a:sym typeface="Kulim Park"/>
            </a:endParaRPr>
          </a:p>
        </p:txBody>
      </p:sp>
      <p:pic>
        <p:nvPicPr>
          <p:cNvPr id="146" name="Google Shape;146;p20"/>
          <p:cNvPicPr preferRelativeResize="0"/>
          <p:nvPr/>
        </p:nvPicPr>
        <p:blipFill rotWithShape="1">
          <a:blip r:embed="rId5">
            <a:alphaModFix/>
          </a:blip>
          <a:srcRect b="0" l="15004" r="25595" t="46972"/>
          <a:stretch/>
        </p:blipFill>
        <p:spPr>
          <a:xfrm>
            <a:off x="5107775" y="685850"/>
            <a:ext cx="3350426" cy="2378950"/>
          </a:xfrm>
          <a:prstGeom prst="rect">
            <a:avLst/>
          </a:prstGeom>
          <a:noFill/>
          <a:ln>
            <a:noFill/>
          </a:ln>
          <a:effectLst>
            <a:outerShdw blurRad="57150" rotWithShape="0" algn="bl" dir="5400000" dist="19050">
              <a:srgbClr val="000000">
                <a:alpha val="50000"/>
              </a:srgbClr>
            </a:outerShdw>
          </a:effectLst>
        </p:spPr>
      </p:pic>
      <p:sp>
        <p:nvSpPr>
          <p:cNvPr id="147" name="Google Shape;147;p20"/>
          <p:cNvSpPr txBox="1"/>
          <p:nvPr/>
        </p:nvSpPr>
        <p:spPr>
          <a:xfrm>
            <a:off x="5911700" y="3128250"/>
            <a:ext cx="1865400" cy="54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Kulim Park"/>
                <a:ea typeface="Kulim Park"/>
                <a:cs typeface="Kulim Park"/>
                <a:sym typeface="Kulim Park"/>
              </a:rPr>
              <a:t>Shape task</a:t>
            </a:r>
            <a:endParaRPr b="1" sz="1600">
              <a:solidFill>
                <a:schemeClr val="dk1"/>
              </a:solidFill>
              <a:latin typeface="Kulim Park"/>
              <a:ea typeface="Kulim Park"/>
              <a:cs typeface="Kulim Park"/>
              <a:sym typeface="Kulim Park"/>
            </a:endParaRPr>
          </a:p>
        </p:txBody>
      </p:sp>
      <p:sp>
        <p:nvSpPr>
          <p:cNvPr id="148" name="Google Shape;148;p20"/>
          <p:cNvSpPr txBox="1"/>
          <p:nvPr/>
        </p:nvSpPr>
        <p:spPr>
          <a:xfrm>
            <a:off x="101850" y="3605400"/>
            <a:ext cx="3756300" cy="7398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lang="en" sz="3100">
                <a:solidFill>
                  <a:schemeClr val="accent1"/>
                </a:solidFill>
                <a:latin typeface="Red Hat Display Black"/>
                <a:ea typeface="Red Hat Display Black"/>
                <a:cs typeface="Red Hat Display Black"/>
                <a:sym typeface="Red Hat Display Black"/>
              </a:rPr>
              <a:t>Parcel activation</a:t>
            </a:r>
            <a:endParaRPr b="1" sz="1500">
              <a:latin typeface="Kulim Park"/>
              <a:ea typeface="Kulim Park"/>
              <a:cs typeface="Kulim Park"/>
              <a:sym typeface="Kulim Par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545800" y="885775"/>
            <a:ext cx="7772400" cy="626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Conclusions</a:t>
            </a:r>
            <a:endParaRPr/>
          </a:p>
        </p:txBody>
      </p:sp>
      <p:sp>
        <p:nvSpPr>
          <p:cNvPr id="154" name="Google Shape;154;p21"/>
          <p:cNvSpPr txBox="1"/>
          <p:nvPr>
            <p:ph idx="12" type="sldNum"/>
          </p:nvPr>
        </p:nvSpPr>
        <p:spPr>
          <a:xfrm>
            <a:off x="8458194" y="0"/>
            <a:ext cx="685800" cy="685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55" name="Google Shape;155;p21"/>
          <p:cNvSpPr txBox="1"/>
          <p:nvPr/>
        </p:nvSpPr>
        <p:spPr>
          <a:xfrm>
            <a:off x="1639800" y="1814875"/>
            <a:ext cx="5864400" cy="1942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Kulim Park Light"/>
              <a:buChar char="▸"/>
            </a:pPr>
            <a:r>
              <a:rPr b="1" lang="en">
                <a:latin typeface="Kulim Park"/>
                <a:ea typeface="Kulim Park"/>
                <a:cs typeface="Kulim Park"/>
                <a:sym typeface="Kulim Park"/>
              </a:rPr>
              <a:t>Posterior Inferior Temporal, </a:t>
            </a:r>
            <a:r>
              <a:rPr b="1" lang="en">
                <a:latin typeface="Kulim Park"/>
                <a:ea typeface="Kulim Park"/>
                <a:cs typeface="Kulim Park"/>
                <a:sym typeface="Kulim Park"/>
              </a:rPr>
              <a:t>Fusiform face complex, VMV3</a:t>
            </a:r>
            <a:r>
              <a:rPr lang="en">
                <a:latin typeface="Kulim Park Light"/>
                <a:ea typeface="Kulim Park Light"/>
                <a:cs typeface="Kulim Park Light"/>
                <a:sym typeface="Kulim Park Light"/>
              </a:rPr>
              <a:t> in ventromedial visual area correlated highly with shape recognition as well as facial expression recognition</a:t>
            </a:r>
            <a:endParaRPr b="1">
              <a:latin typeface="Kulim Park"/>
              <a:ea typeface="Kulim Park"/>
              <a:cs typeface="Kulim Park"/>
              <a:sym typeface="Kulim Park"/>
            </a:endParaRPr>
          </a:p>
          <a:p>
            <a:pPr indent="-317500" lvl="0" marL="457200" rtl="0" algn="l">
              <a:lnSpc>
                <a:spcPct val="115000"/>
              </a:lnSpc>
              <a:spcBef>
                <a:spcPts val="600"/>
              </a:spcBef>
              <a:spcAft>
                <a:spcPts val="0"/>
              </a:spcAft>
              <a:buClr>
                <a:srgbClr val="000000"/>
              </a:buClr>
              <a:buSzPts val="1400"/>
              <a:buFont typeface="Kulim Park"/>
              <a:buChar char="▸"/>
            </a:pPr>
            <a:r>
              <a:rPr lang="en">
                <a:latin typeface="Kulim Park"/>
                <a:ea typeface="Kulim Park"/>
                <a:cs typeface="Kulim Park"/>
                <a:sym typeface="Kulim Park"/>
              </a:rPr>
              <a:t>Few </a:t>
            </a:r>
            <a:r>
              <a:rPr b="1" lang="en">
                <a:latin typeface="Kulim Park"/>
                <a:ea typeface="Kulim Park"/>
                <a:cs typeface="Kulim Park"/>
                <a:sym typeface="Kulim Park"/>
              </a:rPr>
              <a:t>visual cortical areas</a:t>
            </a:r>
            <a:r>
              <a:rPr lang="en">
                <a:latin typeface="Kulim Park"/>
                <a:ea typeface="Kulim Park"/>
                <a:cs typeface="Kulim Park"/>
                <a:sym typeface="Kulim Park"/>
              </a:rPr>
              <a:t> were also highly active during both the tasks</a:t>
            </a:r>
            <a:endParaRPr>
              <a:latin typeface="Kulim Park"/>
              <a:ea typeface="Kulim Park"/>
              <a:cs typeface="Kulim Park"/>
              <a:sym typeface="Kulim Park"/>
            </a:endParaRPr>
          </a:p>
          <a:p>
            <a:pPr indent="-317500" lvl="0" marL="457200" rtl="0" algn="l">
              <a:lnSpc>
                <a:spcPct val="115000"/>
              </a:lnSpc>
              <a:spcBef>
                <a:spcPts val="0"/>
              </a:spcBef>
              <a:spcAft>
                <a:spcPts val="0"/>
              </a:spcAft>
              <a:buClr>
                <a:srgbClr val="000000"/>
              </a:buClr>
              <a:buSzPts val="1400"/>
              <a:buFont typeface="Kulim Park"/>
              <a:buChar char="▸"/>
            </a:pPr>
            <a:r>
              <a:rPr lang="en">
                <a:latin typeface="Kulim Park"/>
                <a:ea typeface="Kulim Park"/>
                <a:cs typeface="Kulim Park"/>
                <a:sym typeface="Kulim Park"/>
              </a:rPr>
              <a:t>Shape and facial expressions recognition activity involve some </a:t>
            </a:r>
            <a:r>
              <a:rPr lang="en">
                <a:latin typeface="Kulim Park"/>
                <a:ea typeface="Kulim Park"/>
                <a:cs typeface="Kulim Park"/>
                <a:sym typeface="Kulim Park"/>
              </a:rPr>
              <a:t>common</a:t>
            </a:r>
            <a:r>
              <a:rPr lang="en">
                <a:latin typeface="Kulim Park"/>
                <a:ea typeface="Kulim Park"/>
                <a:cs typeface="Kulim Park"/>
                <a:sym typeface="Kulim Park"/>
              </a:rPr>
              <a:t> brain regions</a:t>
            </a:r>
            <a:endParaRPr>
              <a:latin typeface="Kulim Park"/>
              <a:ea typeface="Kulim Park"/>
              <a:cs typeface="Kulim Park"/>
              <a:sym typeface="Kulim Park"/>
            </a:endParaRPr>
          </a:p>
          <a:p>
            <a:pPr indent="0" lvl="0" marL="457200" rtl="0" algn="l">
              <a:lnSpc>
                <a:spcPct val="115000"/>
              </a:lnSpc>
              <a:spcBef>
                <a:spcPts val="0"/>
              </a:spcBef>
              <a:spcAft>
                <a:spcPts val="0"/>
              </a:spcAft>
              <a:buNone/>
            </a:pPr>
            <a:r>
              <a:t/>
            </a:r>
            <a:endParaRPr b="1">
              <a:latin typeface="Kulim Park"/>
              <a:ea typeface="Kulim Park"/>
              <a:cs typeface="Kulim Park"/>
              <a:sym typeface="Kulim Park"/>
            </a:endParaRPr>
          </a:p>
          <a:p>
            <a:pPr indent="0" lvl="0" marL="0" rtl="0" algn="l">
              <a:lnSpc>
                <a:spcPct val="115000"/>
              </a:lnSpc>
              <a:spcBef>
                <a:spcPts val="600"/>
              </a:spcBef>
              <a:spcAft>
                <a:spcPts val="0"/>
              </a:spcAft>
              <a:buNone/>
            </a:pPr>
            <a:r>
              <a:t/>
            </a:r>
            <a:endParaRPr sz="1600">
              <a:latin typeface="Kulim Park Light"/>
              <a:ea typeface="Kulim Park Light"/>
              <a:cs typeface="Kulim Park Light"/>
              <a:sym typeface="Kulim Park Light"/>
            </a:endParaRPr>
          </a:p>
          <a:p>
            <a:pPr indent="0" lvl="0" marL="0" rtl="0" algn="l">
              <a:lnSpc>
                <a:spcPct val="115000"/>
              </a:lnSpc>
              <a:spcBef>
                <a:spcPts val="600"/>
              </a:spcBef>
              <a:spcAft>
                <a:spcPts val="0"/>
              </a:spcAft>
              <a:buNone/>
            </a:pPr>
            <a:r>
              <a:t/>
            </a:r>
            <a:endParaRPr>
              <a:latin typeface="Kulim Park Light"/>
              <a:ea typeface="Kulim Park Light"/>
              <a:cs typeface="Kulim Park Light"/>
              <a:sym typeface="Kulim Park Light"/>
            </a:endParaRPr>
          </a:p>
          <a:p>
            <a:pPr indent="0" lvl="0" marL="914400" rtl="0" algn="l">
              <a:lnSpc>
                <a:spcPct val="150000"/>
              </a:lnSpc>
              <a:spcBef>
                <a:spcPts val="600"/>
              </a:spcBef>
              <a:spcAft>
                <a:spcPts val="0"/>
              </a:spcAft>
              <a:buNone/>
            </a:pPr>
            <a:r>
              <a:t/>
            </a:r>
            <a:endParaRPr sz="1800">
              <a:latin typeface="Kulim Park Light"/>
              <a:ea typeface="Kulim Park Light"/>
              <a:cs typeface="Kulim Park Light"/>
              <a:sym typeface="Kulim Park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Celia template">
  <a:themeElements>
    <a:clrScheme name="Custom 347">
      <a:dk1>
        <a:srgbClr val="4E515E"/>
      </a:dk1>
      <a:lt1>
        <a:srgbClr val="FFFFFF"/>
      </a:lt1>
      <a:dk2>
        <a:srgbClr val="B3B7CC"/>
      </a:dk2>
      <a:lt2>
        <a:srgbClr val="DEE0EB"/>
      </a:lt2>
      <a:accent1>
        <a:srgbClr val="5F79F6"/>
      </a:accent1>
      <a:accent2>
        <a:srgbClr val="B1BDF8"/>
      </a:accent2>
      <a:accent3>
        <a:srgbClr val="3F43AF"/>
      </a:accent3>
      <a:accent4>
        <a:srgbClr val="FF493F"/>
      </a:accent4>
      <a:accent5>
        <a:srgbClr val="FF8A00"/>
      </a:accent5>
      <a:accent6>
        <a:srgbClr val="FFBB4B"/>
      </a:accent6>
      <a:hlink>
        <a:srgbClr val="5F79F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