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5" r:id="rId8"/>
    <p:sldId id="260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1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7:12:14.0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698 0 24575,'-1'2'0,"0"1"0,0-1 0,0 0 0,-1 0 0,1-1 0,0 1 0,-1 0 0,1 0 0,-1-1 0,0 1 0,-2 2 0,-8 7 0,-54 93 0,-7 11 0,42-71 0,9-12 0,-48 53 0,16-40 0,45-39 0,0 1 0,1-1 0,0 2 0,0-1 0,0 1 0,1 0 0,1 1 0,-1-1 0,1 1 0,-7 14 0,11-19 0,0 0 0,-1 0 0,1 0 0,-1 0 0,0-1 0,-6 6 0,6-6 0,0 0 0,0 0 0,0 1 0,0-1 0,1 0 0,0 1 0,-1-1 0,-2 9 0,-2 5 0,-1-1 0,0 1 0,-2-2 0,1 1 0,-16 16 0,-14 26 0,34-52 0,0 1 0,0-1 0,0 0 0,-11 9 0,14-13 0,0 0 0,-1 0 0,1-1 0,0 1 0,0-1 0,-1 0 0,1 1 0,0-1 0,-1 0 0,0 0 0,1 0 0,-1-1 0,1 1 0,-1-1 0,0 1 0,0-1 0,-4 0 0,6-1 0,0 1 0,-1-1 0,1 0 0,0 0 0,0 0 0,0 0 0,0 0 0,0 0 0,0 0 0,0 0 0,0-1 0,0 1 0,0 0 0,0-1 0,1 1 0,-1 0 0,1-1 0,-1 1 0,1-1 0,-1 1 0,1-1 0,0 1 0,0-1 0,0 1 0,0-3 0,0-47 0,1 40 0,-1-3 0,1 0 0,0-1 0,2 1 0,0 0 0,0 1 0,1-1 0,1 0 0,0 1 0,1 0 0,8-14 0,-10 18 0,0 0 0,-1 0 0,0 0 0,3-17 0,-5 18 0,1-1 0,0 1 0,1 0 0,0 0 0,5-11 0,-8 19 0,0 0 0,0-1 0,1 1 0,-1 0 0,0 0 0,0-1 0,0 1 0,0 0 0,0 0 0,0-1 0,0 1 0,1 0 0,-1 0 0,0-1 0,0 1 0,0 0 0,1 0 0,-1 0 0,0 0 0,0-1 0,0 1 0,1 0 0,-1 0 0,0 0 0,0 0 0,1 0 0,-1 0 0,0 0 0,0 0 0,1 0 0,-1 0 0,0-1 0,0 1 0,1 0 0,-1 1 0,0-1 0,1 0 0,-1 0 0,0 0 0,0 0 0,1 0 0,-1 0 0,0 0 0,6 14 0,-2 20 0,-3-17 0,0 65 0,-1-75 0,-1 0 0,0 0 0,0 0 0,-1 0 0,1 0 0,-2-1 0,1 1 0,-1-1 0,-4 9 0,-15 9 0,19-21 0,0 0 0,0 0 0,0 0 0,0 0 0,1 0 0,-1 0 0,1 1 0,0-1 0,0 1 0,0-1 0,-1 5 0,3-7 0,0 0 0,0-1 0,0 1 0,0 0 0,0-1 0,1 1 0,-1 0 0,0-1 0,0 1 0,1-1 0,-1 1 0,0 0 0,1-1 0,-1 1 0,1-1 0,-1 1 0,1-1 0,-1 1 0,1-1 0,-1 0 0,1 1 0,-1-1 0,1 0 0,-1 1 0,1-1 0,0 0 0,-1 1 0,1-1 0,0 0 0,0 0 0,26 6 0,-19-5 0,22 4 0,1-2 0,0-1 0,0-2 0,0-1 0,56-9 0,-64 8 0,-17 2 0,0-1 0,0 1 0,0-1 0,0 0 0,-1-1 0,1 1 0,0-1 0,0 0 0,-1-1 0,1 0 0,-1 1 0,10-8 0,7-6-1365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7:12:20.1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 1019 24575,'0'-20'0,"0"0"0,-2 0 0,-6-28 0,7 39 0,1 0 0,-1 0 0,1 0 0,1 0 0,0 0 0,3-16 0,3-25 0,-7 29 0,-1 16 0,1 0 0,-1 0 0,1 0 0,1 0 0,-1 0 0,1 0 0,0 1 0,0-1 0,0 0 0,0 0 0,1 1 0,0-1 0,0 1 0,0-1 0,1 1 0,-1 0 0,1 0 0,4-4 0,35-39 0,-17 19 0,40-35 0,34-7 0,-80 55 0,33-20 0,-4 3 0,38-17 0,-55 30 0,42-18 0,-40 21 0,55-36 0,-44 33 0,1 1 0,1 2 0,0 2 0,52-9 0,-76 18 0,-1 0 0,0-2 0,31-14 0,-36 13 0,1 1 0,1 0 0,-1 2 0,1 0 0,34-5 0,-28 8 0,0-2 0,23-7 0,-26 6 0,0 0 0,0 2 0,24-2 0,799 5 0,-393 2 0,524-2 0,-873 8 0,-68-3 0,35-1 0,-49-2 0,-1 0 0,0 1 0,0 1 0,0 1 0,26 11 0,40 9 0,-14-8 0,-1 3 0,131 57 0,-161-60 0,0-3 0,2-1 0,45 8 0,-74-17 0,-1 0 0,1 1 0,-1 0 0,0 1 0,19 13 0,-15-9 0,1-1 0,18 8 0,-11-8 0,95 32 0,-84-32 0,-22-6 0,1 0 0,-1 1 0,0 1 0,0 0 0,-1 0 0,1 2 0,13 8 0,-17-9 0,0-1 0,0 0 0,0-1 0,1 0 0,0 0 0,0-1 0,0 0 0,0-1 0,0 0 0,11 0 0,-13-1 0,19 5 0,-1 1 0,27 10 0,-27-8 0,54 12 0,57 10 0,-49-9 0,14 2 0,158 28 0,-200-43 0,-13-2 0,90 3 0,-96-9 0,0 1 0,0 2 0,0 2 0,-1 1 0,1 3 0,-2 1 0,0 2 0,65 30 0,-59-24 0,-32-14 0,-1 0 0,0 0 0,0 1 0,15 11 0,13 10 0,49 24 0,29 18 0,-77-40 0,1-2 0,65 30 0,-91-48 0,-1 1 0,1 0 0,-2 1 0,0 0 0,0 1 0,21 25 0,-18-19 0,0-2 0,1 0 0,24 17 0,-26-22 0,1 1 0,-2 0 0,0 1 0,0 0 0,-1 2 0,17 21 0,-21-18 0,-1 0 0,11 29 0,-11-26 0,24 54 0,38 103 0,-64-153 0,0-1 0,-2 1 0,-1 0 0,-1 0 0,0 41 0,-2 28 0,1-54 0,-2 0 0,-7 57 0,0-71 0,0-1 0,-2-1 0,-1 0 0,-24 44 0,25-51 0,4-9 0,0 0 0,-1-1 0,0 1 0,-1-1 0,-13 12 0,-18 20 0,4 7 0,-1 4 0,-3-2 0,-51 51 0,-15-9 0,85-73 0,0-2 0,-1 0 0,0-1 0,-40 20 0,-22 16 0,50-28 0,2 1 0,0 1 0,-52 57 0,55-54 0,-1-1 0,0-1 0,-2-1 0,-51 30 0,30-23 0,-1-2 0,-1-2 0,-97 33 0,61-32 0,-101 37 0,119-38 0,-1-3 0,-1-4 0,-100 15 0,101-17 0,1 3 0,-131 56 0,199-76 0,-49 28 0,28-13 0,71-36 0,-39 18 0,0-1 0,-1 1 0,0-2 0,0 1 0,0-1 0,0 0 0,0 0 0,-1-1 0,0 0 0,0 0 0,0 0 0,0-1 0,4-6 0,12-22 0,-15 22 0,0 0 0,1 1 0,0 1 0,18-19 0,65-73 0,-13 25 0,-66 68 0,2-3 0,-28 19 0,-105 77 0,88-63 0,-36 34 0,-3 1 0,60-48 0,1 1 0,0 0 0,-14 18 0,16-18 0,0-1 0,0 0 0,0 0 0,-1-1 0,-16 12 0,24-19 0,0 0 0,0 0 0,0 0 0,0 0 0,0 0 0,0 0 0,0 0 0,-1 0 0,1 0 0,0 0 0,0 0 0,0 0 0,0 0 0,0 0 0,0 0 0,0 0 0,0 0 0,0 0 0,0 0 0,0 0 0,-1 1 0,1-1 0,0 0 0,0 0 0,0 0 0,0 0 0,0 0 0,0 0 0,0 0 0,0 0 0,0 0 0,0 0 0,0 1 0,0-1 0,0 0 0,0 0 0,0 0 0,0 0 0,0 0 0,0 0 0,0 0 0,0 0 0,0 0 0,0 1 0,0-1 0,0 0 0,0 0 0,0 0 0,0 0 0,0 0 0,0 0 0,0 0 0,1 0 0,-1 0 0,0 0 0,0 0 0,0 1 0,0-1 0,0 0 0,0 0 0,0 0 0,0 0 0,0 0 0,0 0 0,0 0 0,1 0 0,-1 0 0,0 0 0,0 0 0,13 2 0,30-1 0,-23-1 0,-4 2 0,0 1 0,-1 1 0,1 1 0,-1 0 0,0 0 0,27 16 0,28 9 0,-47-23 0,0-1 0,0-2 0,1 0 0,37 0 0,-29-2 0,-6 4-1365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7:44:01.3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1997 1 24575,'-1'0'0,"1"0"0,-1 0 0,1 1 0,-1-1 0,0 0 0,1 1 0,-1-1 0,1 1 0,-1-1 0,1 1 0,-1-1 0,1 1 0,-1-1 0,1 1 0,-1-1 0,1 1 0,0 0 0,-1-1 0,1 1 0,0 0 0,0-1 0,0 1 0,-1 1 0,-4 20 0,4-18 0,-7 54 0,3 1 0,2 0 0,6 71 0,-1-26 0,-2 98 0,-1-191 0,-1-1 0,0 1 0,-1-1 0,0 0 0,0 0 0,-1 0 0,-1-1 0,1 1 0,-8 9 0,-16 40 0,23-41 0,1 0 0,0 0 0,2 0 0,0 0 0,1 24 0,1-27 0,0 0 0,-1 1 0,-1-1 0,0 0 0,-1 0 0,0 0 0,-2-1 0,-6 18 0,-1-5 0,1 1 0,2 0 0,-7 37 0,8-3 0,8-53 0,0 0 0,-1 1 0,0-1 0,-1 0 0,0 1 0,-1-1 0,0 0 0,0-1 0,-6 13 0,1-7 0,1 1 0,1 0 0,0 0 0,-6 27 0,8-26 0,-1 0 0,-1 0 0,0 0 0,-10 18 0,-8 10 0,-32 83 0,44-95 0,5-18 0,-1-1 0,0 1 0,-1-1 0,-1-1 0,0 1 0,0-2 0,-25 21 0,22-20 0,0 1 0,1-1 0,0 2 0,1 0 0,1 0 0,-10 16 0,10-12 0,0-1 0,-23 26 0,18-25 0,-18 32 0,21-31 0,-1-1 0,0-1 0,-1 0 0,-1 0 0,0-2 0,-2 0 0,1-1 0,-2 0 0,-34 20 0,16-17 0,30-15 0,0 1 0,1 0 0,-1-1 0,1 2 0,-1-1 0,1 1 0,0-1 0,0 2 0,1-1 0,-6 6 0,-11 15 0,-1 0 0,-1-1 0,-1-2 0,-1 0 0,-34 22 0,51-38 0,1 0 0,0 1 0,0 0 0,0 0 0,-9 13 0,11-13 0,0 0 0,-1 0 0,0-1 0,0 0 0,-1 0 0,1 0 0,-15 8 0,-16 5 0,13-7 0,0 1 0,1 1 0,-36 29 0,36-23 0,-1-1 0,0-1 0,-1-1 0,-1-1 0,0-2 0,-1 0 0,-47 15 0,71-28 0,-19 7 0,-1-1 0,0-1 0,-1-1 0,1-2 0,-29 2 0,24-4 0,1 1 0,-1 2 0,-51 13 0,91-19 0,-1 1 0,1 0 0,-1 1 0,1 0 0,-1 1 0,0 0 0,1 1 0,-1 1 0,0-1 0,0 2 0,17 6 0,15 8 0,66 38 0,-17 9 0,-68-49 0,39 35 0,-43-33 0,1-2 0,37 24 0,18 5 0,71 55 0,-128-87 0,37 19 0,-43-27 0,-1 2 0,0 0 0,0 0 0,-1 1 0,0 0 0,0 1 0,-1 0 0,12 14 0,22 45 0,-37-55 0,0 0 0,1-1 0,0 0 0,1 0 0,0-1 0,1-1 0,17 16 0,-12-14 0,1 2 0,-2 0 0,0 0 0,22 31 0,40 73 0,-29-42 0,-22-34 0,-16-25 0,1-1 0,1-1 0,19 22 0,-19-22 0,0 0 0,0 1 0,-2 0 0,0 1 0,-1 0 0,7 19 0,13 25 0,86 137 0,-80-142 0,-25-43 0,-1-1 0,0 1 0,-1 0 0,-1 0 0,0 1 0,0 0 0,-2 0 0,4 16 0,-6-19 0,0 1 0,1-1 0,0 1 0,1-1 0,1 0 0,0 0 0,0 0 0,10 13 0,17 29 0,48 109 0,-76-150 0,0 1 0,-1 0 0,0 0 0,-1 0 0,1 18 0,-2-13 0,2 0 0,4 19 0,-1-8-273,-1-1 0,-2 1 0,0 0 0,-3 36 0,0-41-6553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43CA-F3E3-028C-A654-8296346C4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7DB0F-65E1-3571-C56F-79E2063AF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FFF0-D7B5-1B56-5383-768BF949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4A4-E105-446B-A6D6-F7A88EB39C4C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0CA8-EBED-6425-C3A0-F47EE5F3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27F9-08E3-8DB1-DE71-7447158B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0888-7FB9-48A3-BFBA-1DEBBA41671C}" type="slidenum">
              <a:rPr lang="LID4096" smtClean="0"/>
              <a:t>‹#›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C0147-A430-6528-3507-7DC388085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09C7F6-87ED-F2A2-1308-97088515140A}"/>
              </a:ext>
            </a:extLst>
          </p:cNvPr>
          <p:cNvSpPr txBox="1"/>
          <p:nvPr userDrawn="1"/>
        </p:nvSpPr>
        <p:spPr>
          <a:xfrm>
            <a:off x="11238271" y="226142"/>
            <a:ext cx="84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בס"ד</a:t>
            </a:r>
            <a:endParaRPr lang="LID4096" sz="1600" dirty="0">
              <a:solidFill>
                <a:schemeClr val="accent5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667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86E6-C9B5-09AB-3360-BD862FA2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0169C-87DE-A228-3E88-F188B0100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0006A-DEA1-5839-9C77-011DAC34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4A4-E105-446B-A6D6-F7A88EB39C4C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D527-72AF-3B3F-90C9-7C57F184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296C-CEE9-849F-39D0-7778C2C4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0888-7FB9-48A3-BFBA-1DEBBA4167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24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5AAB5-21D3-0C0C-5750-8DBE31A05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F6A84-C516-EBA0-3F45-7BFEB539F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D3E5-63BA-8954-B5E5-99EB4C9B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4A4-E105-446B-A6D6-F7A88EB39C4C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A2BF9-1162-4239-3147-779C52D2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9ED9E-D577-08C2-DA0B-5C0DDB93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0888-7FB9-48A3-BFBA-1DEBBA4167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225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025F-7289-BB46-D5C0-404C1F98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02D0-4624-BA70-F609-943557377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6BE2-6A0C-5761-0F04-13FF0E21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4A4-E105-446B-A6D6-F7A88EB39C4C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85976-89DC-0C38-0225-4CB501A5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82A8-0D12-CA3F-7E44-9C27DE3C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0888-7FB9-48A3-BFBA-1DEBBA4167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018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D14A-94A0-F0FA-3071-FDD0A7E2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C94B5-7676-1F4F-9134-E3672912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0F1E-F790-5710-B162-9124E19D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4A4-E105-446B-A6D6-F7A88EB39C4C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CB1A-4866-025B-7071-6FC0433D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274C0-5CEF-6D44-BFA7-836C4DEE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0888-7FB9-48A3-BFBA-1DEBBA4167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68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CF17-292A-EE88-59E2-787F9825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F023-A45C-10A5-CF3E-B33F93309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A139D-7DB4-8CB7-E713-C7AA89279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AD68A-CF55-9456-5CCA-696EBD32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4A4-E105-446B-A6D6-F7A88EB39C4C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232F8-E470-70ED-F9DC-2BC2E864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1C716-AC2D-3F9C-7037-0F965B7B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0888-7FB9-48A3-BFBA-1DEBBA4167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774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6E51-F423-08BC-0377-0CAC0817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37D04-F426-514E-F678-E354F387B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EA381-0527-BD63-18C6-A458D612B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EF3D7-2195-1490-4194-71BD7753C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28F7F-EBB5-0FCB-5A00-7F0F3BC8C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80393-3E0A-69EB-C838-C2ABE34D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4A4-E105-446B-A6D6-F7A88EB39C4C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93411-2F43-36A3-3331-E69F20BF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53F1A-64CC-0FA9-0C9A-870FBFB3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0888-7FB9-48A3-BFBA-1DEBBA4167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614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4645-02F1-02A3-9362-201CF120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B143D-A06C-2FEC-4B01-070A56AE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4A4-E105-446B-A6D6-F7A88EB39C4C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01DDA-5AC2-7A53-EEAD-1D5CE13E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62185-7088-9C6D-E6D0-6A1CEDF6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0888-7FB9-48A3-BFBA-1DEBBA4167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251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78824-8A17-5FCA-A7B5-68C0E274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4A4-E105-446B-A6D6-F7A88EB39C4C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30C7C-4FF5-37CA-DFBF-91903971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A4D2A-7300-64B6-DDAD-93E9826A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0888-7FB9-48A3-BFBA-1DEBBA4167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325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ABE-A843-070C-0BE0-595CFFDF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7D6B-D785-2931-A07C-0FCE9BA6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A611E-86CB-1B42-B90B-3CFEC1281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C5D7E-52E4-5832-5AD6-A24898BE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4A4-E105-446B-A6D6-F7A88EB39C4C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A2E94-8506-402C-F426-8A46DAB1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CD967-C167-664C-AC9A-0BE3C7EB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0888-7FB9-48A3-BFBA-1DEBBA4167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199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8BA3-6CE1-B38C-ECC1-581687BE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B24D5-A1F4-AD0E-3631-6B93981B3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18D53-2345-5B75-F228-E535BDB52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8F96F-19D3-5037-C21D-AA4EB276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4A4-E105-446B-A6D6-F7A88EB39C4C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BA1F9-86AF-EBEC-1A12-D5FE52D1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D4B42-D79F-BF11-F5D9-77A4F953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0888-7FB9-48A3-BFBA-1DEBBA4167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6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B08AA-FFD2-0DED-69AE-22F44CB0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FA05-7BFB-C60A-1C71-FECC6C6A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0977-6DE1-540D-7E6B-843FD57C3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C334A4-E105-446B-A6D6-F7A88EB39C4C}" type="datetimeFigureOut">
              <a:rPr lang="LID4096" smtClean="0"/>
              <a:t>07/21/2024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EF205-139C-648C-A9E0-04347D1A2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B4B7D-BCF0-6065-02B5-5AE0415D6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90888-7FB9-48A3-BFBA-1DEBBA4167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746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6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9ED9D-831C-435B-74E2-D0E5921815EC}"/>
              </a:ext>
            </a:extLst>
          </p:cNvPr>
          <p:cNvSpPr/>
          <p:nvPr/>
        </p:nvSpPr>
        <p:spPr>
          <a:xfrm>
            <a:off x="1972210" y="922226"/>
            <a:ext cx="8247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Time Side Channel Attack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7C0E6-24DD-EB6C-DAA5-3EC25BB274C3}"/>
              </a:ext>
            </a:extLst>
          </p:cNvPr>
          <p:cNvSpPr txBox="1"/>
          <p:nvPr/>
        </p:nvSpPr>
        <p:spPr>
          <a:xfrm>
            <a:off x="5191432" y="4550779"/>
            <a:ext cx="645979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>
                <a:solidFill>
                  <a:schemeClr val="accent5">
                    <a:lumMod val="50000"/>
                  </a:schemeClr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מגישים: אבישי גונן ואריאל זקן</a:t>
            </a:r>
          </a:p>
          <a:p>
            <a:pPr algn="r" rtl="1">
              <a:lnSpc>
                <a:spcPct val="150000"/>
              </a:lnSpc>
            </a:pPr>
            <a:r>
              <a:rPr lang="he-IL" sz="2800" dirty="0">
                <a:solidFill>
                  <a:schemeClr val="accent5">
                    <a:lumMod val="50000"/>
                  </a:schemeClr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מורה מנחה: מר אריה </a:t>
            </a:r>
            <a:r>
              <a:rPr lang="he-IL" sz="2800" dirty="0" err="1">
                <a:solidFill>
                  <a:schemeClr val="accent5">
                    <a:lumMod val="50000"/>
                  </a:schemeClr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הנל</a:t>
            </a:r>
            <a:endParaRPr lang="LID4096" sz="2800" dirty="0">
              <a:solidFill>
                <a:schemeClr val="accent5">
                  <a:lumMod val="50000"/>
                </a:schemeClr>
              </a:solidFill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661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A31C70-B2C5-99E0-380E-52645F17B8F9}"/>
              </a:ext>
            </a:extLst>
          </p:cNvPr>
          <p:cNvSpPr/>
          <p:nvPr/>
        </p:nvSpPr>
        <p:spPr>
          <a:xfrm>
            <a:off x="9278665" y="430613"/>
            <a:ext cx="2247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הקדמה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1266" name="Picture 2" descr="Defensive Coding for Side-Channel Attacks in Curve25519">
            <a:extLst>
              <a:ext uri="{FF2B5EF4-FFF2-40B4-BE49-F238E27FC236}">
                <a16:creationId xmlns:a16="http://schemas.microsoft.com/office/drawing/2014/main" id="{3C5E3DB9-FD58-5A43-A737-1F12AEC5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62" b="89362" l="1951" r="98537">
                        <a14:foregroundMark x1="87073" y1="41277" x2="93659" y2="52766"/>
                        <a14:foregroundMark x1="97805" y1="45532" x2="98780" y2="62128"/>
                        <a14:foregroundMark x1="69512" y1="54894" x2="69268" y2="46383"/>
                        <a14:foregroundMark x1="59512" y1="43404" x2="62439" y2="23404"/>
                        <a14:foregroundMark x1="62195" y1="20000" x2="62927" y2="53191"/>
                        <a14:foregroundMark x1="86585" y1="51489" x2="87805" y2="62553"/>
                        <a14:foregroundMark x1="13415" y1="80426" x2="5854" y2="83404"/>
                        <a14:foregroundMark x1="3171" y1="62128" x2="2927" y2="33191"/>
                        <a14:foregroundMark x1="92195" y1="33191" x2="98049" y2="40851"/>
                        <a14:foregroundMark x1="92683" y1="64681" x2="91220" y2="65106"/>
                        <a14:foregroundMark x1="11463" y1="87234" x2="1951" y2="88511"/>
                        <a14:foregroundMark x1="21463" y1="26383" x2="14146" y2="16170"/>
                        <a14:foregroundMark x1="50732" y1="16170" x2="53415" y2="165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8" y="430613"/>
            <a:ext cx="4507255" cy="25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‪Sources of Data Collection | Primary and Secondary Sources - GeeksforGeeks‬‏">
            <a:extLst>
              <a:ext uri="{FF2B5EF4-FFF2-40B4-BE49-F238E27FC236}">
                <a16:creationId xmlns:a16="http://schemas.microsoft.com/office/drawing/2014/main" id="{FC3A3DB0-F2B2-C7F9-64B5-374502994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8" y="4077929"/>
            <a:ext cx="4507254" cy="22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‪Unraveling Data Analysis: Process, Benefits, Examples &amp; Tools‬‏">
            <a:extLst>
              <a:ext uri="{FF2B5EF4-FFF2-40B4-BE49-F238E27FC236}">
                <a16:creationId xmlns:a16="http://schemas.microsoft.com/office/drawing/2014/main" id="{272A4106-F4E5-C030-AB09-FC90501E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61" y="4077929"/>
            <a:ext cx="4031226" cy="225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‪Reveal secret hi-res stock photography and images - Alamy‬‏">
            <a:extLst>
              <a:ext uri="{FF2B5EF4-FFF2-40B4-BE49-F238E27FC236}">
                <a16:creationId xmlns:a16="http://schemas.microsoft.com/office/drawing/2014/main" id="{AFBDC8CA-6FB1-014A-451C-EED36E1B6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4977" y1="21121" x2="47926" y2="23707"/>
                        <a14:backgroundMark x1="41475" y1="18103" x2="24885" y2="24569"/>
                        <a14:backgroundMark x1="45622" y1="20259" x2="47465" y2="13362"/>
                        <a14:backgroundMark x1="41014" y1="12931" x2="49309" y2="20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517" y="601751"/>
            <a:ext cx="2362148" cy="252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‪Arrow Icon on a White Background Stock Vector - Illustration of digital,  vector: 309950462‬‏">
            <a:extLst>
              <a:ext uri="{FF2B5EF4-FFF2-40B4-BE49-F238E27FC236}">
                <a16:creationId xmlns:a16="http://schemas.microsoft.com/office/drawing/2014/main" id="{6C1F83EF-B3CC-0534-DC8E-2730472A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67556" y1="39556" x2="67556" y2="39556"/>
                        <a14:foregroundMark x1="23556" y1="38222" x2="23556" y2="3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4903" y="2690536"/>
            <a:ext cx="1116588" cy="111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‪Arrow Icon on a White Background Stock Vector - Illustration of digital,  vector: 309950462‬‏">
            <a:extLst>
              <a:ext uri="{FF2B5EF4-FFF2-40B4-BE49-F238E27FC236}">
                <a16:creationId xmlns:a16="http://schemas.microsoft.com/office/drawing/2014/main" id="{3D76B2F2-1005-2577-C624-766628BE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67556" y1="39556" x2="67556" y2="39556"/>
                        <a14:foregroundMark x1="23556" y1="38222" x2="23556" y2="3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572" y="4646448"/>
            <a:ext cx="1116588" cy="111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‪Arrow Icon on a White Background Stock Vector - Illustration of digital,  vector: 309950462‬‏">
            <a:extLst>
              <a:ext uri="{FF2B5EF4-FFF2-40B4-BE49-F238E27FC236}">
                <a16:creationId xmlns:a16="http://schemas.microsoft.com/office/drawing/2014/main" id="{7D572FFF-8C3C-FED4-DB1F-30AB536FB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67556" y1="39556" x2="67556" y2="39556"/>
                        <a14:foregroundMark x1="23556" y1="38222" x2="23556" y2="3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02511" y="2690536"/>
            <a:ext cx="1116588" cy="111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02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B2DAE-34CA-C2A1-C225-1802BDB21203}"/>
              </a:ext>
            </a:extLst>
          </p:cNvPr>
          <p:cNvSpPr/>
          <p:nvPr/>
        </p:nvSpPr>
        <p:spPr>
          <a:xfrm>
            <a:off x="7038902" y="420781"/>
            <a:ext cx="4780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rtl="1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רכיבים חשמליים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42" name="Picture 2" descr="‫ארדואינו אונו גרסה 3 - Arduino Uno Rev3 מקורי - robokit‬‎">
            <a:extLst>
              <a:ext uri="{FF2B5EF4-FFF2-40B4-BE49-F238E27FC236}">
                <a16:creationId xmlns:a16="http://schemas.microsoft.com/office/drawing/2014/main" id="{4AFEFF24-4B4F-D823-B9A0-ECD15BB97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28" b="96809" l="372" r="99257">
                        <a14:foregroundMark x1="9665" y1="31383" x2="30112" y2="53191"/>
                        <a14:foregroundMark x1="14870" y1="6383" x2="51301" y2="4787"/>
                        <a14:foregroundMark x1="51301" y1="4787" x2="72119" y2="6915"/>
                        <a14:foregroundMark x1="72119" y1="6915" x2="88476" y2="24468"/>
                        <a14:foregroundMark x1="88476" y1="24468" x2="95167" y2="53191"/>
                        <a14:foregroundMark x1="95167" y1="53191" x2="69517" y2="92553"/>
                        <a14:foregroundMark x1="69517" y1="92553" x2="20074" y2="87234"/>
                        <a14:foregroundMark x1="14870" y1="96809" x2="13011" y2="75000"/>
                        <a14:foregroundMark x1="8922" y1="87766" x2="12268" y2="83511"/>
                        <a14:foregroundMark x1="16729" y1="35106" x2="4461" y2="32979"/>
                        <a14:foregroundMark x1="10781" y1="2660" x2="40892" y2="2128"/>
                        <a14:foregroundMark x1="40892" y1="2128" x2="81413" y2="2128"/>
                        <a14:foregroundMark x1="81413" y1="2128" x2="94052" y2="25532"/>
                        <a14:foregroundMark x1="94052" y1="25532" x2="99257" y2="46277"/>
                        <a14:foregroundMark x1="92565" y1="5851" x2="18959" y2="2128"/>
                        <a14:foregroundMark x1="13755" y1="20745" x2="5948" y2="25000"/>
                        <a14:foregroundMark x1="372" y1="19681" x2="1487" y2="33511"/>
                        <a14:foregroundMark x1="34201" y1="76596" x2="27881" y2="84043"/>
                        <a14:foregroundMark x1="38662" y1="81915" x2="37546" y2="94149"/>
                        <a14:foregroundMark x1="43123" y1="85106" x2="43123" y2="86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776" y="1823390"/>
            <a:ext cx="3057832" cy="213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‪Amazon.com: DIYmall ESP32 DEVKIT ESP32-WROOM-32 Development Board ESP32  ESP-32S 2.4GHz WiFi+BT BLE Dual-core Dev Module CP2102 for Arduino DOIT :  Electronics‬‏">
            <a:extLst>
              <a:ext uri="{FF2B5EF4-FFF2-40B4-BE49-F238E27FC236}">
                <a16:creationId xmlns:a16="http://schemas.microsoft.com/office/drawing/2014/main" id="{57763138-C487-7E17-B898-48B77624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32" b="96316" l="755" r="98491">
                        <a14:foregroundMark x1="62427" y1="4211" x2="13585" y2="48947"/>
                        <a14:foregroundMark x1="64151" y1="2632" x2="62427" y2="4211"/>
                        <a14:foregroundMark x1="10742" y1="63158" x2="9057" y2="71579"/>
                        <a14:foregroundMark x1="13585" y1="48947" x2="10742" y2="63158"/>
                        <a14:foregroundMark x1="9005" y1="63158" x2="5660" y2="70000"/>
                        <a14:foregroundMark x1="11321" y1="58421" x2="9005" y2="63158"/>
                        <a14:foregroundMark x1="27170" y1="86842" x2="38491" y2="87368"/>
                        <a14:foregroundMark x1="38743" y1="88947" x2="38113" y2="89474"/>
                        <a14:foregroundMark x1="41887" y1="86316" x2="38743" y2="88947"/>
                        <a14:foregroundMark x1="2610" y1="63158" x2="1509" y2="65789"/>
                        <a14:foregroundMark x1="4151" y1="59474" x2="2610" y2="63158"/>
                        <a14:foregroundMark x1="41509" y1="93158" x2="41509" y2="93158"/>
                        <a14:foregroundMark x1="41509" y1="96316" x2="41509" y2="96316"/>
                        <a14:foregroundMark x1="44906" y1="92632" x2="44906" y2="92632"/>
                        <a14:foregroundMark x1="47547" y1="89474" x2="47547" y2="89474"/>
                        <a14:foregroundMark x1="50566" y1="84211" x2="50566" y2="84211"/>
                        <a14:foregroundMark x1="50566" y1="87368" x2="50566" y2="87368"/>
                        <a14:foregroundMark x1="60000" y1="76316" x2="60000" y2="76316"/>
                        <a14:foregroundMark x1="65660" y1="72105" x2="65660" y2="72105"/>
                        <a14:foregroundMark x1="63019" y1="76316" x2="63019" y2="76316"/>
                        <a14:foregroundMark x1="74340" y1="62105" x2="74340" y2="62105"/>
                        <a14:foregroundMark x1="75472" y1="63158" x2="75472" y2="63158"/>
                        <a14:foregroundMark x1="78113" y1="60526" x2="78113" y2="60526"/>
                        <a14:foregroundMark x1="81132" y1="57368" x2="81132" y2="57368"/>
                        <a14:foregroundMark x1="83774" y1="55263" x2="83774" y2="55263"/>
                        <a14:foregroundMark x1="87547" y1="52632" x2="87547" y2="52632"/>
                        <a14:foregroundMark x1="86415" y1="48947" x2="86415" y2="48947"/>
                        <a14:foregroundMark x1="90189" y1="45789" x2="90189" y2="45789"/>
                        <a14:foregroundMark x1="92075" y1="44737" x2="92075" y2="44737"/>
                        <a14:foregroundMark x1="69434" y1="3684" x2="67547" y2="2632"/>
                        <a14:foregroundMark x1="69434" y1="69474" x2="69434" y2="69474"/>
                        <a14:foregroundMark x1="69057" y1="67368" x2="69057" y2="67368"/>
                        <a14:foregroundMark x1="66038" y1="73158" x2="66038" y2="73158"/>
                        <a14:foregroundMark x1="95094" y1="23684" x2="98491" y2="27368"/>
                        <a14:foregroundMark x1="72075" y1="66316" x2="72075" y2="66316"/>
                        <a14:foregroundMark x1="87170" y1="48947" x2="87170" y2="48947"/>
                        <a14:foregroundMark x1="63396" y1="73684" x2="63396" y2="73684"/>
                        <a14:foregroundMark x1="90189" y1="50000" x2="90189" y2="50000"/>
                        <a14:backgroundMark x1="5283" y1="63158" x2="5283" y2="63158"/>
                        <a14:backgroundMark x1="66792" y1="4211" x2="66792" y2="4211"/>
                        <a14:backgroundMark x1="91698" y1="45789" x2="91698" y2="45789"/>
                        <a14:backgroundMark x1="90943" y1="43684" x2="90943" y2="43684"/>
                        <a14:backgroundMark x1="91321" y1="44737" x2="91321" y2="44737"/>
                        <a14:backgroundMark x1="86038" y1="48947" x2="86038" y2="48947"/>
                        <a14:backgroundMark x1="73585" y1="61053" x2="73585" y2="61053"/>
                        <a14:backgroundMark x1="65283" y1="71579" x2="65283" y2="71579"/>
                        <a14:backgroundMark x1="49434" y1="87368" x2="49434" y2="87368"/>
                        <a14:backgroundMark x1="33585" y1="88947" x2="33585" y2="88947"/>
                        <a14:backgroundMark x1="70943" y1="66842" x2="70943" y2="66842"/>
                        <a14:backgroundMark x1="88302" y1="48947" x2="88302" y2="48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259" y="4748352"/>
            <a:ext cx="1978342" cy="141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CEFB54-2B2E-5299-0C12-DEA5416727DC}"/>
              </a:ext>
            </a:extLst>
          </p:cNvPr>
          <p:cNvSpPr/>
          <p:nvPr/>
        </p:nvSpPr>
        <p:spPr>
          <a:xfrm>
            <a:off x="1167392" y="2122485"/>
            <a:ext cx="45631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Frequency: 16Mh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8276C-B900-CA48-65F7-2D44E44DD91B}"/>
              </a:ext>
            </a:extLst>
          </p:cNvPr>
          <p:cNvSpPr/>
          <p:nvPr/>
        </p:nvSpPr>
        <p:spPr>
          <a:xfrm>
            <a:off x="1016710" y="4855525"/>
            <a:ext cx="48644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Frequency: 240Mh</a:t>
            </a:r>
          </a:p>
        </p:txBody>
      </p:sp>
    </p:spTree>
    <p:extLst>
      <p:ext uri="{BB962C8B-B14F-4D97-AF65-F5344CB8AC3E}">
        <p14:creationId xmlns:p14="http://schemas.microsoft.com/office/powerpoint/2010/main" val="9202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B2DAE-34CA-C2A1-C225-1802BDB21203}"/>
              </a:ext>
            </a:extLst>
          </p:cNvPr>
          <p:cNvSpPr/>
          <p:nvPr/>
        </p:nvSpPr>
        <p:spPr>
          <a:xfrm>
            <a:off x="9438965" y="430613"/>
            <a:ext cx="1927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rtl="1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חלק </a:t>
            </a:r>
            <a:r>
              <a:rPr lang="he-I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58EA2-2F61-434F-7353-57D26FEE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6" y="858513"/>
            <a:ext cx="8301459" cy="22755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DD8974-2AFE-33BD-45D4-479C260A8C78}"/>
              </a:ext>
            </a:extLst>
          </p:cNvPr>
          <p:cNvSpPr/>
          <p:nvPr/>
        </p:nvSpPr>
        <p:spPr>
          <a:xfrm>
            <a:off x="8743511" y="1479591"/>
            <a:ext cx="29033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600" b="1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קטע קוד פגיע:</a:t>
            </a:r>
            <a:endParaRPr lang="en-US" sz="3600" b="1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7EC57-0055-B03A-C475-A114883C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73" y="3533877"/>
            <a:ext cx="7073232" cy="9040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AE422E-8BCA-B956-AB8C-EC9CD93D3E82}"/>
              </a:ext>
            </a:extLst>
          </p:cNvPr>
          <p:cNvSpPr/>
          <p:nvPr/>
        </p:nvSpPr>
        <p:spPr>
          <a:xfrm>
            <a:off x="7457105" y="3464713"/>
            <a:ext cx="43992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600" b="1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עבודה עם </a:t>
            </a:r>
            <a:r>
              <a:rPr lang="en-US" sz="3600" b="1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interrupts</a:t>
            </a:r>
            <a:r>
              <a:rPr lang="he-IL" sz="3600" b="1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  <a:endParaRPr lang="en-US" sz="3600" b="1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2292" name="Picture 4" descr="‪uxcell 100pcs 2 Colors x 50pcs 5mm Red Green LED Diode Lights Colored Lens  Diffused Round 20mA Lighting Bulb Lamp Electronic Components Light Emitting  Diodes: Amazon.com: Industrial &amp; Scientific‬‏">
            <a:extLst>
              <a:ext uri="{FF2B5EF4-FFF2-40B4-BE49-F238E27FC236}">
                <a16:creationId xmlns:a16="http://schemas.microsoft.com/office/drawing/2014/main" id="{6A094C58-C1BA-3751-4CFB-7F674D038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18" b="94643" l="17411" r="45536">
                        <a14:foregroundMark x1="37500" y1="12946" x2="37500" y2="12946"/>
                        <a14:foregroundMark x1="37500" y1="8482" x2="37500" y2="8482"/>
                        <a14:foregroundMark x1="31250" y1="55804" x2="31250" y2="55804"/>
                        <a14:foregroundMark x1="30804" y1="48661" x2="30804" y2="48661"/>
                        <a14:foregroundMark x1="37946" y1="41518" x2="37946" y2="41518"/>
                        <a14:foregroundMark x1="37500" y1="94643" x2="37500" y2="94643"/>
                        <a14:foregroundMark x1="36607" y1="6696" x2="36607" y2="6696"/>
                        <a14:foregroundMark x1="35268" y1="4018" x2="35268" y2="4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33" r="50299"/>
          <a:stretch/>
        </p:blipFill>
        <p:spPr bwMode="auto">
          <a:xfrm>
            <a:off x="3062223" y="4683752"/>
            <a:ext cx="703422" cy="197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‪uxcell 100pcs 2 Colors x 50pcs 5mm Red Green LED Diode Lights Colored Lens  Diffused Round 20mA Lighting Bulb Lamp Electronic Components Light Emitting  Diodes: Amazon.com: Industrial &amp; Scientific‬‏">
            <a:extLst>
              <a:ext uri="{FF2B5EF4-FFF2-40B4-BE49-F238E27FC236}">
                <a16:creationId xmlns:a16="http://schemas.microsoft.com/office/drawing/2014/main" id="{72F5C805-9E14-B27D-C330-A0B4B05AB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93750" l="50000" r="78125">
                        <a14:foregroundMark x1="61161" y1="6696" x2="61161" y2="6696"/>
                        <a14:foregroundMark x1="65625" y1="93750" x2="65625" y2="93750"/>
                        <a14:foregroundMark x1="58929" y1="39732" x2="58929" y2="39732"/>
                        <a14:foregroundMark x1="58482" y1="47768" x2="58482" y2="477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828" r="17504"/>
          <a:stretch/>
        </p:blipFill>
        <p:spPr bwMode="auto">
          <a:xfrm>
            <a:off x="5583961" y="4636276"/>
            <a:ext cx="703422" cy="197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E3D091-9577-9746-27B0-C75BB0763CE6}"/>
                  </a:ext>
                </a:extLst>
              </p14:cNvPr>
              <p14:cNvContentPartPr/>
              <p14:nvPr/>
            </p14:nvContentPartPr>
            <p14:xfrm>
              <a:off x="3601608" y="4352376"/>
              <a:ext cx="251280" cy="309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E3D091-9577-9746-27B0-C75BB0763C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83968" y="4334376"/>
                <a:ext cx="2869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4EA216-7355-6D30-1E63-E7D14B2FD696}"/>
                  </a:ext>
                </a:extLst>
              </p14:cNvPr>
              <p14:cNvContentPartPr/>
              <p14:nvPr/>
            </p14:nvContentPartPr>
            <p14:xfrm>
              <a:off x="4463808" y="3510336"/>
              <a:ext cx="2816640" cy="1387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4EA216-7355-6D30-1E63-E7D14B2FD69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45808" y="3492696"/>
                <a:ext cx="2852280" cy="14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96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B2DAE-34CA-C2A1-C225-1802BDB21203}"/>
              </a:ext>
            </a:extLst>
          </p:cNvPr>
          <p:cNvSpPr/>
          <p:nvPr/>
        </p:nvSpPr>
        <p:spPr>
          <a:xfrm>
            <a:off x="9438965" y="430613"/>
            <a:ext cx="1927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rtl="1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חלק 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364" name="Picture 4" descr="Amazon.com: PULIVIA Waterproof Stopwatch Timer Only Stopwatch with ON/OFF,  No Bell No Clock No Calendar Basic Operation, Simple Stopwatch for Sports  Coaches Running Swimming, Black : Sports &amp; Outdoors">
            <a:extLst>
              <a:ext uri="{FF2B5EF4-FFF2-40B4-BE49-F238E27FC236}">
                <a16:creationId xmlns:a16="http://schemas.microsoft.com/office/drawing/2014/main" id="{A62072D7-B2DF-AF6E-279E-949922C1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00" b="99500" l="2608" r="96480">
                        <a14:foregroundMark x1="52542" y1="1400" x2="52542" y2="1400"/>
                        <a14:foregroundMark x1="78488" y1="7200" x2="81486" y2="14700"/>
                        <a14:foregroundMark x1="90352" y1="28400" x2="96480" y2="41500"/>
                        <a14:foregroundMark x1="96480" y1="41500" x2="94003" y2="45500"/>
                        <a14:foregroundMark x1="92047" y1="35300" x2="91004" y2="51400"/>
                        <a14:foregroundMark x1="91004" y1="51400" x2="83703" y2="65400"/>
                        <a14:foregroundMark x1="83703" y1="65400" x2="52412" y2="87500"/>
                        <a14:foregroundMark x1="52412" y1="87500" x2="35984" y2="89900"/>
                        <a14:foregroundMark x1="35984" y1="89900" x2="9648" y2="60400"/>
                        <a14:foregroundMark x1="9648" y1="60400" x2="8475" y2="43600"/>
                        <a14:foregroundMark x1="8475" y1="43600" x2="19948" y2="10800"/>
                        <a14:foregroundMark x1="22425" y1="6600" x2="11082" y2="13100"/>
                        <a14:foregroundMark x1="13690" y1="15300" x2="8344" y2="20800"/>
                        <a14:foregroundMark x1="7432" y1="23700" x2="2608" y2="39900"/>
                        <a14:foregroundMark x1="26467" y1="37800" x2="44068" y2="27000"/>
                        <a14:foregroundMark x1="48892" y1="24700" x2="36767" y2="30700"/>
                        <a14:foregroundMark x1="53064" y1="90600" x2="53325" y2="95000"/>
                        <a14:foregroundMark x1="41851" y1="97700" x2="41591" y2="98300"/>
                        <a14:foregroundMark x1="58409" y1="96200" x2="58409" y2="96800"/>
                        <a14:foregroundMark x1="52542" y1="96000" x2="54368" y2="96600"/>
                        <a14:foregroundMark x1="57106" y1="98500" x2="56584" y2="99100"/>
                        <a14:foregroundMark x1="42764" y1="99500" x2="42764" y2="9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8" y="2755540"/>
            <a:ext cx="2575704" cy="335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D2D9E-88D9-0F73-B1D1-CA457B3B7D7B}"/>
              </a:ext>
            </a:extLst>
          </p:cNvPr>
          <p:cNvSpPr/>
          <p:nvPr/>
        </p:nvSpPr>
        <p:spPr>
          <a:xfrm>
            <a:off x="-128614" y="1626959"/>
            <a:ext cx="408532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Start timer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0AA8B5-538D-7D3B-94BB-AA44AA48307C}"/>
              </a:ext>
            </a:extLst>
          </p:cNvPr>
          <p:cNvSpPr/>
          <p:nvPr/>
        </p:nvSpPr>
        <p:spPr>
          <a:xfrm>
            <a:off x="3511616" y="2001518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DE3721-7B72-DE3A-2A3B-0CAAF28692D6}"/>
              </a:ext>
            </a:extLst>
          </p:cNvPr>
          <p:cNvSpPr/>
          <p:nvPr/>
        </p:nvSpPr>
        <p:spPr>
          <a:xfrm>
            <a:off x="3869748" y="2011679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92F098-33D5-0CD7-0D4D-60F292364F27}"/>
              </a:ext>
            </a:extLst>
          </p:cNvPr>
          <p:cNvSpPr/>
          <p:nvPr/>
        </p:nvSpPr>
        <p:spPr>
          <a:xfrm>
            <a:off x="4191727" y="2011679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5A1FBD-49CF-D294-5BB0-AE699C21772E}"/>
              </a:ext>
            </a:extLst>
          </p:cNvPr>
          <p:cNvSpPr/>
          <p:nvPr/>
        </p:nvSpPr>
        <p:spPr>
          <a:xfrm>
            <a:off x="4582548" y="2011678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76EB96-47F7-F518-96DE-6BECB4547F69}"/>
              </a:ext>
            </a:extLst>
          </p:cNvPr>
          <p:cNvSpPr/>
          <p:nvPr/>
        </p:nvSpPr>
        <p:spPr>
          <a:xfrm>
            <a:off x="4953049" y="2011678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BCE88-31B6-6B77-C2DB-BA19D001BBA2}"/>
              </a:ext>
            </a:extLst>
          </p:cNvPr>
          <p:cNvSpPr/>
          <p:nvPr/>
        </p:nvSpPr>
        <p:spPr>
          <a:xfrm>
            <a:off x="5255638" y="2011678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3DBC98-8C00-529E-C48B-0EA6DFD5B560}"/>
              </a:ext>
            </a:extLst>
          </p:cNvPr>
          <p:cNvSpPr/>
          <p:nvPr/>
        </p:nvSpPr>
        <p:spPr>
          <a:xfrm>
            <a:off x="5592430" y="2001517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B4A6CB-91AC-765A-50E4-1D82B313F455}"/>
              </a:ext>
            </a:extLst>
          </p:cNvPr>
          <p:cNvSpPr/>
          <p:nvPr/>
        </p:nvSpPr>
        <p:spPr>
          <a:xfrm>
            <a:off x="5929222" y="2001516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2A7C8C-CEE9-031C-C371-648C13C06343}"/>
              </a:ext>
            </a:extLst>
          </p:cNvPr>
          <p:cNvSpPr/>
          <p:nvPr/>
        </p:nvSpPr>
        <p:spPr>
          <a:xfrm>
            <a:off x="6245200" y="2001516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1440E-0431-C808-0E7B-99D76427901C}"/>
              </a:ext>
            </a:extLst>
          </p:cNvPr>
          <p:cNvSpPr/>
          <p:nvPr/>
        </p:nvSpPr>
        <p:spPr>
          <a:xfrm>
            <a:off x="6556530" y="2001515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601449-AEC3-45D0-85E7-CA4CF6A06E0A}"/>
              </a:ext>
            </a:extLst>
          </p:cNvPr>
          <p:cNvSpPr/>
          <p:nvPr/>
        </p:nvSpPr>
        <p:spPr>
          <a:xfrm>
            <a:off x="6925557" y="2011678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D1592D-AFEE-E1C5-84B2-761876428708}"/>
              </a:ext>
            </a:extLst>
          </p:cNvPr>
          <p:cNvSpPr/>
          <p:nvPr/>
        </p:nvSpPr>
        <p:spPr>
          <a:xfrm>
            <a:off x="7237789" y="2001514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47506E-361C-4887-C41D-E35F95EF5CD9}"/>
              </a:ext>
            </a:extLst>
          </p:cNvPr>
          <p:cNvSpPr/>
          <p:nvPr/>
        </p:nvSpPr>
        <p:spPr>
          <a:xfrm>
            <a:off x="7585031" y="2001514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EF3DA2-3A2C-AD23-2F70-6AB9CD58080C}"/>
              </a:ext>
            </a:extLst>
          </p:cNvPr>
          <p:cNvSpPr/>
          <p:nvPr/>
        </p:nvSpPr>
        <p:spPr>
          <a:xfrm>
            <a:off x="8278865" y="1724804"/>
            <a:ext cx="408532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Finish Timer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9C2843-D93C-E6FF-333E-C88F186B3005}"/>
              </a:ext>
            </a:extLst>
          </p:cNvPr>
          <p:cNvSpPr/>
          <p:nvPr/>
        </p:nvSpPr>
        <p:spPr>
          <a:xfrm>
            <a:off x="7930699" y="1997763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8FE616-93B9-D7ED-268E-DCB5B31B8B83}"/>
              </a:ext>
            </a:extLst>
          </p:cNvPr>
          <p:cNvSpPr/>
          <p:nvPr/>
        </p:nvSpPr>
        <p:spPr>
          <a:xfrm>
            <a:off x="8267491" y="1994012"/>
            <a:ext cx="217104" cy="216023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5362" name="Picture 2" descr="‪I²C - serial protocol decoding‬‏">
            <a:extLst>
              <a:ext uri="{FF2B5EF4-FFF2-40B4-BE49-F238E27FC236}">
                <a16:creationId xmlns:a16="http://schemas.microsoft.com/office/drawing/2014/main" id="{991A29A5-B329-3301-2BFA-1EB01502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209" y="3666580"/>
            <a:ext cx="4527228" cy="229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80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23 -0.02824 L -0.04323 -0.02824 C -0.05195 -0.03773 -0.05964 -0.05023 -0.06914 -0.05648 C -0.08672 -0.06828 -0.0888 -0.06736 -0.10326 -0.08472 C -0.15026 -0.14074 -0.12123 -0.10324 -0.1474 -0.14837 C -0.15195 -0.15625 -0.15729 -0.16226 -0.16159 -0.1706 C -0.17839 -0.203 -0.17422 -0.19791 -0.18412 -0.22685 C -0.18789 -0.23796 -0.19206 -0.24861 -0.1957 -0.25949 C -0.19844 -0.26736 -0.20052 -0.27546 -0.20326 -0.28333 C -0.21432 -0.31458 -0.20625 -0.28379 -0.21406 -0.31736 C -0.21471 -0.32268 -0.21511 -0.32824 -0.21576 -0.33356 C -0.21628 -0.3375 -0.21732 -0.34143 -0.21745 -0.34537 C -0.21784 -0.36342 -0.21693 -0.37268 -0.21498 -0.38842 C -0.21445 -0.39236 -0.21419 -0.39652 -0.21328 -0.40023 C -0.21133 -0.40763 -0.20235 -0.42731 -0.19987 -0.43148 C -0.1905 -0.44768 -0.18281 -0.45717 -0.17162 -0.46851 C -0.16836 -0.47175 -0.16524 -0.47546 -0.16159 -0.47731 C -0.15873 -0.47893 -0.15547 -0.47824 -0.15248 -0.4787 C -0.14531 -0.475 -0.1405 -0.47314 -0.13412 -0.46689 C -0.12982 -0.46296 -0.12162 -0.4537 -0.12162 -0.4537 C -0.1211 -0.45162 -0.12057 -0.44953 -0.11992 -0.44768 C -0.11784 -0.44166 -0.11458 -0.43657 -0.11328 -0.42986 C -0.11276 -0.42685 -0.11198 -0.42407 -0.11159 -0.42106 C -0.1099 -0.4081 -0.1099 -0.40995 -0.1099 -0.40324 " pathEditMode="relative" ptsTypes="AAAAAAAAAAAAAAAAAAAAAAAA">
                                      <p:cBhvr>
                                        <p:cTn id="88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B2DAE-34CA-C2A1-C225-1802BDB21203}"/>
              </a:ext>
            </a:extLst>
          </p:cNvPr>
          <p:cNvSpPr/>
          <p:nvPr/>
        </p:nvSpPr>
        <p:spPr>
          <a:xfrm>
            <a:off x="9438965" y="430613"/>
            <a:ext cx="1927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rtl="1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חלק 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10BCC-7299-1D08-8C56-CAE66377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26" y="1498593"/>
            <a:ext cx="8301459" cy="22755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C55BBF-8F27-F185-B0EB-E2775A0C65BD}"/>
                  </a:ext>
                </a:extLst>
              </p14:cNvPr>
              <p14:cNvContentPartPr/>
              <p14:nvPr/>
            </p14:nvContentPartPr>
            <p14:xfrm>
              <a:off x="6962080" y="1452760"/>
              <a:ext cx="719280" cy="196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C55BBF-8F27-F185-B0EB-E2775A0C65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4080" y="1435120"/>
                <a:ext cx="754920" cy="2005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751079C-5D33-D528-2732-0819EC334003}"/>
              </a:ext>
            </a:extLst>
          </p:cNvPr>
          <p:cNvSpPr/>
          <p:nvPr/>
        </p:nvSpPr>
        <p:spPr>
          <a:xfrm>
            <a:off x="7511855" y="2052999"/>
            <a:ext cx="408532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Random delay</a:t>
            </a:r>
          </a:p>
        </p:txBody>
      </p:sp>
      <p:pic>
        <p:nvPicPr>
          <p:cNvPr id="4100" name="Picture 4" descr="‪Statistical Analysis | How Statistical Analysis is Performed with advantage?‬‏">
            <a:extLst>
              <a:ext uri="{FF2B5EF4-FFF2-40B4-BE49-F238E27FC236}">
                <a16:creationId xmlns:a16="http://schemas.microsoft.com/office/drawing/2014/main" id="{F5AC8E04-C4B2-6855-EB9D-8D57599AF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128" y="4041956"/>
            <a:ext cx="4410392" cy="24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rple Curvy Arrow Clip Art at Clker.com - vector clip art online, royalty  free &amp; public domain">
            <a:extLst>
              <a:ext uri="{FF2B5EF4-FFF2-40B4-BE49-F238E27FC236}">
                <a16:creationId xmlns:a16="http://schemas.microsoft.com/office/drawing/2014/main" id="{742D91FC-81A1-C5E4-7D95-DF8B049CB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23" y="4117961"/>
            <a:ext cx="4966890" cy="230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4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B2DAE-34CA-C2A1-C225-1802BDB21203}"/>
              </a:ext>
            </a:extLst>
          </p:cNvPr>
          <p:cNvSpPr/>
          <p:nvPr/>
        </p:nvSpPr>
        <p:spPr>
          <a:xfrm>
            <a:off x="9438965" y="430613"/>
            <a:ext cx="1927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rtl="1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חלק 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23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B2DAE-34CA-C2A1-C225-1802BDB21203}"/>
              </a:ext>
            </a:extLst>
          </p:cNvPr>
          <p:cNvSpPr/>
          <p:nvPr/>
        </p:nvSpPr>
        <p:spPr>
          <a:xfrm>
            <a:off x="9438965" y="430613"/>
            <a:ext cx="1927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rtl="1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חלק 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677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B2DAE-34CA-C2A1-C225-1802BDB21203}"/>
              </a:ext>
            </a:extLst>
          </p:cNvPr>
          <p:cNvSpPr/>
          <p:nvPr/>
        </p:nvSpPr>
        <p:spPr>
          <a:xfrm>
            <a:off x="9438965" y="430613"/>
            <a:ext cx="1927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rtl="1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חלק 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657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51</Words>
  <Application>Microsoft Office PowerPoint</Application>
  <PresentationFormat>Widescreen</PresentationFormat>
  <Paragraphs>18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Aptos</vt:lpstr>
      <vt:lpstr>Aptos Display</vt:lpstr>
      <vt:lpstr>Arial</vt:lpstr>
      <vt:lpstr>Guttman Kav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avishai gonen</dc:creator>
  <cp:lastModifiedBy>avishai</cp:lastModifiedBy>
  <cp:revision>1</cp:revision>
  <dcterms:created xsi:type="dcterms:W3CDTF">2024-07-21T16:28:29Z</dcterms:created>
  <dcterms:modified xsi:type="dcterms:W3CDTF">2024-07-21T17:47:27Z</dcterms:modified>
</cp:coreProperties>
</file>