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EDC-C13A-4D77-8C0E-0D0378419B7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2C32-1005-4E5B-98B6-115BBAD08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EDC-C13A-4D77-8C0E-0D0378419B7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2C32-1005-4E5B-98B6-115BBAD08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EDC-C13A-4D77-8C0E-0D0378419B7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2C32-1005-4E5B-98B6-115BBAD08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EDC-C13A-4D77-8C0E-0D0378419B7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2C32-1005-4E5B-98B6-115BBAD08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EDC-C13A-4D77-8C0E-0D0378419B7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2C32-1005-4E5B-98B6-115BBAD08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EDC-C13A-4D77-8C0E-0D0378419B7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2C32-1005-4E5B-98B6-115BBAD08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EDC-C13A-4D77-8C0E-0D0378419B7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2C32-1005-4E5B-98B6-115BBAD08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EDC-C13A-4D77-8C0E-0D0378419B7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2C32-1005-4E5B-98B6-115BBAD08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EDC-C13A-4D77-8C0E-0D0378419B7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2C32-1005-4E5B-98B6-115BBAD08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EDC-C13A-4D77-8C0E-0D0378419B7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2C32-1005-4E5B-98B6-115BBAD08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EDC-C13A-4D77-8C0E-0D0378419B7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2C32-1005-4E5B-98B6-115BBAD08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CEDC-C13A-4D77-8C0E-0D0378419B76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92C32-1005-4E5B-98B6-115BBAD082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 smtClean="0"/>
              <a:t>PROBLEM STATEMENT</a:t>
            </a:r>
            <a:br>
              <a:rPr lang="en-IN" b="1" dirty="0" smtClean="0"/>
            </a:br>
            <a:r>
              <a:rPr lang="en-IN" sz="2000" b="1" dirty="0" smtClean="0"/>
              <a:t>KPI’S Requirement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428736"/>
            <a:ext cx="8329642" cy="511494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i="0" dirty="0" smtClean="0">
                <a:effectLst/>
              </a:rPr>
              <a:t> Total Vehicles:</a:t>
            </a:r>
            <a:endParaRPr lang="en-US" b="0" i="0" dirty="0" smtClean="0">
              <a:effectLst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/>
              <a:t>2. Average Electric Range: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/>
              <a:t>3. Total BEV Vehicles and % of Total BEV Vehicles: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</a:rPr>
              <a:t>Identify and analyze the total number of Battery Electric Vehicles (BEVs) in the dataset.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 smtClean="0"/>
              <a:t>4. Total PHEV Vehicles and % of Total PHEV Vehicles: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</a:rPr>
              <a:t>Identify and analyze the total number of Plug-in Hybrid Electric Vehicles (PHEVs) in the dataset.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effectLst/>
              </a:rPr>
              <a:t>Calculate the percentage of PHEVs relative to the total number of electric vehicles, offering insights into the market share of plug-in hybrid models.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43372" y="6429396"/>
            <a:ext cx="13573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Avish Atrey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4900" b="1" dirty="0" smtClean="0"/>
              <a:t>PROBLEM STATEMENT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2200" b="1" dirty="0" smtClean="0"/>
              <a:t>Charts Requirement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55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 smtClean="0"/>
              <a:t>Total Vehicles by Model Year (From 2010 Onwards):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effectLst/>
              </a:rPr>
              <a:t>Visualization: Line/ Area Chart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pPr>
              <a:buNone/>
            </a:pPr>
            <a:r>
              <a:rPr lang="en-US" b="1" dirty="0" smtClean="0"/>
              <a:t>2. Total Vehicles by State: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effectLst/>
              </a:rPr>
              <a:t>Visualization: Map Chart 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pPr>
              <a:buNone/>
            </a:pPr>
            <a:r>
              <a:rPr lang="en-US" b="1" dirty="0" smtClean="0"/>
              <a:t>3. Top 10 Total Vehicles by Make: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effectLst/>
              </a:rPr>
              <a:t>Visualization: Bar Chart 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pPr>
              <a:buNone/>
            </a:pPr>
            <a:r>
              <a:rPr lang="en-US" b="1" dirty="0" smtClean="0"/>
              <a:t>4. Total Vehicles by CAFV Eligibility: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effectLst/>
              </a:rPr>
              <a:t>Visualization: Pie Chart or Donut Chart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pPr>
              <a:buNone/>
            </a:pPr>
            <a:r>
              <a:rPr lang="en-US" b="1" dirty="0" smtClean="0"/>
              <a:t>5. Top 10 Total Vehicles by Model:</a:t>
            </a:r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effectLst/>
              </a:rPr>
              <a:t>Visualization: Tree map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en-US" b="0" i="0" dirty="0" smtClean="0"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43372" y="6429396"/>
            <a:ext cx="135732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Avish Atrey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383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PROBLEM STATEMENT KPI’S Requirement</vt:lpstr>
      <vt:lpstr>PROBLEM STATEMENT Charts Requirement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KPI’S Requirement</dc:title>
  <dc:creator>MahaKaal</dc:creator>
  <cp:lastModifiedBy>MahaKaal</cp:lastModifiedBy>
  <cp:revision>2</cp:revision>
  <dcterms:created xsi:type="dcterms:W3CDTF">2024-09-29T07:25:39Z</dcterms:created>
  <dcterms:modified xsi:type="dcterms:W3CDTF">2024-09-29T07:38:53Z</dcterms:modified>
</cp:coreProperties>
</file>