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86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DB7AEA-85C3-4265-9EB6-BA62F9C8CF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4B8964-649A-4AE2-BC2F-F904E5930059}">
      <dgm:prSet/>
      <dgm:spPr/>
      <dgm:t>
        <a:bodyPr/>
        <a:lstStyle/>
        <a:p>
          <a:r>
            <a:rPr lang="en-US" b="0" i="0" baseline="0"/>
            <a:t>Dynamic question generation ensures a new experience each time.</a:t>
          </a:r>
          <a:endParaRPr lang="en-US"/>
        </a:p>
      </dgm:t>
    </dgm:pt>
    <dgm:pt modelId="{A5DCF709-7533-4539-9DDA-DEB19E649762}" type="parTrans" cxnId="{D425A3C0-199E-4F34-8C00-B248739398B1}">
      <dgm:prSet/>
      <dgm:spPr/>
      <dgm:t>
        <a:bodyPr/>
        <a:lstStyle/>
        <a:p>
          <a:endParaRPr lang="en-US"/>
        </a:p>
      </dgm:t>
    </dgm:pt>
    <dgm:pt modelId="{8B7BC5F5-610C-4174-A04C-2C78A256749D}" type="sibTrans" cxnId="{D425A3C0-199E-4F34-8C00-B248739398B1}">
      <dgm:prSet/>
      <dgm:spPr/>
      <dgm:t>
        <a:bodyPr/>
        <a:lstStyle/>
        <a:p>
          <a:endParaRPr lang="en-US"/>
        </a:p>
      </dgm:t>
    </dgm:pt>
    <dgm:pt modelId="{AF8B86A3-2231-470C-B173-63BED920EDAA}">
      <dgm:prSet/>
      <dgm:spPr/>
      <dgm:t>
        <a:bodyPr/>
        <a:lstStyle/>
        <a:p>
          <a:r>
            <a:rPr lang="en-US" b="0" i="0" baseline="0"/>
            <a:t>Instant feedback feature helps users learn and correct mistakes on the go.</a:t>
          </a:r>
          <a:endParaRPr lang="en-US"/>
        </a:p>
      </dgm:t>
    </dgm:pt>
    <dgm:pt modelId="{B1484A81-ACCE-4988-BC48-3F0460F79DAC}" type="parTrans" cxnId="{A926ACE3-2A9B-4FC9-9D4F-8226D0A0F488}">
      <dgm:prSet/>
      <dgm:spPr/>
      <dgm:t>
        <a:bodyPr/>
        <a:lstStyle/>
        <a:p>
          <a:endParaRPr lang="en-US"/>
        </a:p>
      </dgm:t>
    </dgm:pt>
    <dgm:pt modelId="{EB4B89FF-DB14-4B60-860A-EBE002D33B0D}" type="sibTrans" cxnId="{A926ACE3-2A9B-4FC9-9D4F-8226D0A0F488}">
      <dgm:prSet/>
      <dgm:spPr/>
      <dgm:t>
        <a:bodyPr/>
        <a:lstStyle/>
        <a:p>
          <a:endParaRPr lang="en-US"/>
        </a:p>
      </dgm:t>
    </dgm:pt>
    <dgm:pt modelId="{2ED9FBCF-C7B0-485D-86B3-C1ADEC90F65E}">
      <dgm:prSet/>
      <dgm:spPr/>
      <dgm:t>
        <a:bodyPr/>
        <a:lstStyle/>
        <a:p>
          <a:r>
            <a:rPr lang="en-US" b="0" i="0" baseline="0"/>
            <a:t>Simple and intuitive design makes it accessible to all age groups. </a:t>
          </a:r>
          <a:endParaRPr lang="en-US"/>
        </a:p>
      </dgm:t>
    </dgm:pt>
    <dgm:pt modelId="{C4B7754D-E50B-469C-BD0A-15A18D49EE65}" type="parTrans" cxnId="{A6997F80-89C5-43A6-A033-DF4CE275E372}">
      <dgm:prSet/>
      <dgm:spPr/>
      <dgm:t>
        <a:bodyPr/>
        <a:lstStyle/>
        <a:p>
          <a:endParaRPr lang="en-US"/>
        </a:p>
      </dgm:t>
    </dgm:pt>
    <dgm:pt modelId="{9D906F83-8B66-413D-BE62-3C61B7DBBAF3}" type="sibTrans" cxnId="{A6997F80-89C5-43A6-A033-DF4CE275E372}">
      <dgm:prSet/>
      <dgm:spPr/>
      <dgm:t>
        <a:bodyPr/>
        <a:lstStyle/>
        <a:p>
          <a:endParaRPr lang="en-US"/>
        </a:p>
      </dgm:t>
    </dgm:pt>
    <dgm:pt modelId="{AAB92B61-0CBE-4C0B-B9D1-C824D179B320}" type="pres">
      <dgm:prSet presAssocID="{E9DB7AEA-85C3-4265-9EB6-BA62F9C8CFE2}" presName="root" presStyleCnt="0">
        <dgm:presLayoutVars>
          <dgm:dir/>
          <dgm:resizeHandles val="exact"/>
        </dgm:presLayoutVars>
      </dgm:prSet>
      <dgm:spPr/>
    </dgm:pt>
    <dgm:pt modelId="{86B43A02-91E5-4215-8A2A-ED0CCC016387}" type="pres">
      <dgm:prSet presAssocID="{E24B8964-649A-4AE2-BC2F-F904E5930059}" presName="compNode" presStyleCnt="0"/>
      <dgm:spPr/>
    </dgm:pt>
    <dgm:pt modelId="{15159F1C-FF9F-4389-9C24-97A24BEE8BD0}" type="pres">
      <dgm:prSet presAssocID="{E24B8964-649A-4AE2-BC2F-F904E5930059}" presName="bgRect" presStyleLbl="bgShp" presStyleIdx="0" presStyleCnt="3"/>
      <dgm:spPr/>
    </dgm:pt>
    <dgm:pt modelId="{49C8D298-3B90-4A84-A794-9080DEE737B1}" type="pres">
      <dgm:prSet presAssocID="{E24B8964-649A-4AE2-BC2F-F904E59300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AFF4263-2BAC-4B25-BBC7-9F88DF6116C2}" type="pres">
      <dgm:prSet presAssocID="{E24B8964-649A-4AE2-BC2F-F904E5930059}" presName="spaceRect" presStyleCnt="0"/>
      <dgm:spPr/>
    </dgm:pt>
    <dgm:pt modelId="{3D159414-C499-4CB8-B9BC-0F471F3B9321}" type="pres">
      <dgm:prSet presAssocID="{E24B8964-649A-4AE2-BC2F-F904E5930059}" presName="parTx" presStyleLbl="revTx" presStyleIdx="0" presStyleCnt="3">
        <dgm:presLayoutVars>
          <dgm:chMax val="0"/>
          <dgm:chPref val="0"/>
        </dgm:presLayoutVars>
      </dgm:prSet>
      <dgm:spPr/>
    </dgm:pt>
    <dgm:pt modelId="{9C0AFAB0-3855-42FC-B10E-35F40FDB5F4A}" type="pres">
      <dgm:prSet presAssocID="{8B7BC5F5-610C-4174-A04C-2C78A256749D}" presName="sibTrans" presStyleCnt="0"/>
      <dgm:spPr/>
    </dgm:pt>
    <dgm:pt modelId="{0F9C7956-CF08-44DE-ABEF-FE555BBF4DE3}" type="pres">
      <dgm:prSet presAssocID="{AF8B86A3-2231-470C-B173-63BED920EDAA}" presName="compNode" presStyleCnt="0"/>
      <dgm:spPr/>
    </dgm:pt>
    <dgm:pt modelId="{1C1608C8-76AD-4661-9435-EC36FDC84D17}" type="pres">
      <dgm:prSet presAssocID="{AF8B86A3-2231-470C-B173-63BED920EDAA}" presName="bgRect" presStyleLbl="bgShp" presStyleIdx="1" presStyleCnt="3"/>
      <dgm:spPr/>
    </dgm:pt>
    <dgm:pt modelId="{DD656FD7-202B-4F34-8D37-42E13A64637F}" type="pres">
      <dgm:prSet presAssocID="{AF8B86A3-2231-470C-B173-63BED920ED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F9CC6CA8-FEF5-44DC-BA82-BCE8CB552595}" type="pres">
      <dgm:prSet presAssocID="{AF8B86A3-2231-470C-B173-63BED920EDAA}" presName="spaceRect" presStyleCnt="0"/>
      <dgm:spPr/>
    </dgm:pt>
    <dgm:pt modelId="{73CB7308-E51A-41BA-B94D-A502CE4F88BB}" type="pres">
      <dgm:prSet presAssocID="{AF8B86A3-2231-470C-B173-63BED920EDAA}" presName="parTx" presStyleLbl="revTx" presStyleIdx="1" presStyleCnt="3">
        <dgm:presLayoutVars>
          <dgm:chMax val="0"/>
          <dgm:chPref val="0"/>
        </dgm:presLayoutVars>
      </dgm:prSet>
      <dgm:spPr/>
    </dgm:pt>
    <dgm:pt modelId="{40925AB9-BB23-41C7-87DD-493AF01844CD}" type="pres">
      <dgm:prSet presAssocID="{EB4B89FF-DB14-4B60-860A-EBE002D33B0D}" presName="sibTrans" presStyleCnt="0"/>
      <dgm:spPr/>
    </dgm:pt>
    <dgm:pt modelId="{0372EFEF-2735-4B44-BC57-D3CCC5FAB89F}" type="pres">
      <dgm:prSet presAssocID="{2ED9FBCF-C7B0-485D-86B3-C1ADEC90F65E}" presName="compNode" presStyleCnt="0"/>
      <dgm:spPr/>
    </dgm:pt>
    <dgm:pt modelId="{E7E0F89D-D800-4D39-BB79-134BA778D707}" type="pres">
      <dgm:prSet presAssocID="{2ED9FBCF-C7B0-485D-86B3-C1ADEC90F65E}" presName="bgRect" presStyleLbl="bgShp" presStyleIdx="2" presStyleCnt="3"/>
      <dgm:spPr/>
    </dgm:pt>
    <dgm:pt modelId="{B0A7461D-17E9-4070-AE03-5BBEB5BAA37E}" type="pres">
      <dgm:prSet presAssocID="{2ED9FBCF-C7B0-485D-86B3-C1ADEC90F65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ברייל"/>
        </a:ext>
      </dgm:extLst>
    </dgm:pt>
    <dgm:pt modelId="{E490983A-4508-4A7F-A0E9-32C2EBFA12C6}" type="pres">
      <dgm:prSet presAssocID="{2ED9FBCF-C7B0-485D-86B3-C1ADEC90F65E}" presName="spaceRect" presStyleCnt="0"/>
      <dgm:spPr/>
    </dgm:pt>
    <dgm:pt modelId="{62CDE518-FE72-4240-A522-A92396085C61}" type="pres">
      <dgm:prSet presAssocID="{2ED9FBCF-C7B0-485D-86B3-C1ADEC90F65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8407926-B440-4F1A-A1AF-897F6363C476}" type="presOf" srcId="{2ED9FBCF-C7B0-485D-86B3-C1ADEC90F65E}" destId="{62CDE518-FE72-4240-A522-A92396085C61}" srcOrd="0" destOrd="0" presId="urn:microsoft.com/office/officeart/2018/2/layout/IconVerticalSolidList"/>
    <dgm:cxn modelId="{2BC9EA2D-1806-4F40-A566-1885A9FA3573}" type="presOf" srcId="{E24B8964-649A-4AE2-BC2F-F904E5930059}" destId="{3D159414-C499-4CB8-B9BC-0F471F3B9321}" srcOrd="0" destOrd="0" presId="urn:microsoft.com/office/officeart/2018/2/layout/IconVerticalSolidList"/>
    <dgm:cxn modelId="{6442773C-28EF-4E97-B582-63B75A216ABB}" type="presOf" srcId="{E9DB7AEA-85C3-4265-9EB6-BA62F9C8CFE2}" destId="{AAB92B61-0CBE-4C0B-B9D1-C824D179B320}" srcOrd="0" destOrd="0" presId="urn:microsoft.com/office/officeart/2018/2/layout/IconVerticalSolidList"/>
    <dgm:cxn modelId="{BE9A5D74-A393-42D5-B771-45A686B9606A}" type="presOf" srcId="{AF8B86A3-2231-470C-B173-63BED920EDAA}" destId="{73CB7308-E51A-41BA-B94D-A502CE4F88BB}" srcOrd="0" destOrd="0" presId="urn:microsoft.com/office/officeart/2018/2/layout/IconVerticalSolidList"/>
    <dgm:cxn modelId="{A6997F80-89C5-43A6-A033-DF4CE275E372}" srcId="{E9DB7AEA-85C3-4265-9EB6-BA62F9C8CFE2}" destId="{2ED9FBCF-C7B0-485D-86B3-C1ADEC90F65E}" srcOrd="2" destOrd="0" parTransId="{C4B7754D-E50B-469C-BD0A-15A18D49EE65}" sibTransId="{9D906F83-8B66-413D-BE62-3C61B7DBBAF3}"/>
    <dgm:cxn modelId="{D425A3C0-199E-4F34-8C00-B248739398B1}" srcId="{E9DB7AEA-85C3-4265-9EB6-BA62F9C8CFE2}" destId="{E24B8964-649A-4AE2-BC2F-F904E5930059}" srcOrd="0" destOrd="0" parTransId="{A5DCF709-7533-4539-9DDA-DEB19E649762}" sibTransId="{8B7BC5F5-610C-4174-A04C-2C78A256749D}"/>
    <dgm:cxn modelId="{A926ACE3-2A9B-4FC9-9D4F-8226D0A0F488}" srcId="{E9DB7AEA-85C3-4265-9EB6-BA62F9C8CFE2}" destId="{AF8B86A3-2231-470C-B173-63BED920EDAA}" srcOrd="1" destOrd="0" parTransId="{B1484A81-ACCE-4988-BC48-3F0460F79DAC}" sibTransId="{EB4B89FF-DB14-4B60-860A-EBE002D33B0D}"/>
    <dgm:cxn modelId="{A08F6237-8101-471E-A88F-8E9F787F0A3D}" type="presParOf" srcId="{AAB92B61-0CBE-4C0B-B9D1-C824D179B320}" destId="{86B43A02-91E5-4215-8A2A-ED0CCC016387}" srcOrd="0" destOrd="0" presId="urn:microsoft.com/office/officeart/2018/2/layout/IconVerticalSolidList"/>
    <dgm:cxn modelId="{809B7D89-662B-4E56-9911-701ACB1133AE}" type="presParOf" srcId="{86B43A02-91E5-4215-8A2A-ED0CCC016387}" destId="{15159F1C-FF9F-4389-9C24-97A24BEE8BD0}" srcOrd="0" destOrd="0" presId="urn:microsoft.com/office/officeart/2018/2/layout/IconVerticalSolidList"/>
    <dgm:cxn modelId="{52BA4207-9A06-4007-B223-B6735F272285}" type="presParOf" srcId="{86B43A02-91E5-4215-8A2A-ED0CCC016387}" destId="{49C8D298-3B90-4A84-A794-9080DEE737B1}" srcOrd="1" destOrd="0" presId="urn:microsoft.com/office/officeart/2018/2/layout/IconVerticalSolidList"/>
    <dgm:cxn modelId="{E364BC79-5DDE-41E0-937F-551E2ED73F5E}" type="presParOf" srcId="{86B43A02-91E5-4215-8A2A-ED0CCC016387}" destId="{7AFF4263-2BAC-4B25-BBC7-9F88DF6116C2}" srcOrd="2" destOrd="0" presId="urn:microsoft.com/office/officeart/2018/2/layout/IconVerticalSolidList"/>
    <dgm:cxn modelId="{1E7FC2B9-EA1F-4239-A933-F8B8E27FF303}" type="presParOf" srcId="{86B43A02-91E5-4215-8A2A-ED0CCC016387}" destId="{3D159414-C499-4CB8-B9BC-0F471F3B9321}" srcOrd="3" destOrd="0" presId="urn:microsoft.com/office/officeart/2018/2/layout/IconVerticalSolidList"/>
    <dgm:cxn modelId="{0F8F7F1E-5DFE-4065-9DB8-0B48D35FFDEC}" type="presParOf" srcId="{AAB92B61-0CBE-4C0B-B9D1-C824D179B320}" destId="{9C0AFAB0-3855-42FC-B10E-35F40FDB5F4A}" srcOrd="1" destOrd="0" presId="urn:microsoft.com/office/officeart/2018/2/layout/IconVerticalSolidList"/>
    <dgm:cxn modelId="{5C811184-CAC5-4DC9-8A97-234C2522D138}" type="presParOf" srcId="{AAB92B61-0CBE-4C0B-B9D1-C824D179B320}" destId="{0F9C7956-CF08-44DE-ABEF-FE555BBF4DE3}" srcOrd="2" destOrd="0" presId="urn:microsoft.com/office/officeart/2018/2/layout/IconVerticalSolidList"/>
    <dgm:cxn modelId="{8D56D385-BD31-4F30-A8E9-240AEA9BA30F}" type="presParOf" srcId="{0F9C7956-CF08-44DE-ABEF-FE555BBF4DE3}" destId="{1C1608C8-76AD-4661-9435-EC36FDC84D17}" srcOrd="0" destOrd="0" presId="urn:microsoft.com/office/officeart/2018/2/layout/IconVerticalSolidList"/>
    <dgm:cxn modelId="{DC5B7AAA-EAD2-4BC4-B08B-1BBD4C280A16}" type="presParOf" srcId="{0F9C7956-CF08-44DE-ABEF-FE555BBF4DE3}" destId="{DD656FD7-202B-4F34-8D37-42E13A64637F}" srcOrd="1" destOrd="0" presId="urn:microsoft.com/office/officeart/2018/2/layout/IconVerticalSolidList"/>
    <dgm:cxn modelId="{D7062CEF-858A-480C-9E13-8D0BD890DD7E}" type="presParOf" srcId="{0F9C7956-CF08-44DE-ABEF-FE555BBF4DE3}" destId="{F9CC6CA8-FEF5-44DC-BA82-BCE8CB552595}" srcOrd="2" destOrd="0" presId="urn:microsoft.com/office/officeart/2018/2/layout/IconVerticalSolidList"/>
    <dgm:cxn modelId="{4B2D4DD9-4170-4162-8ACD-40080FBEAE2D}" type="presParOf" srcId="{0F9C7956-CF08-44DE-ABEF-FE555BBF4DE3}" destId="{73CB7308-E51A-41BA-B94D-A502CE4F88BB}" srcOrd="3" destOrd="0" presId="urn:microsoft.com/office/officeart/2018/2/layout/IconVerticalSolidList"/>
    <dgm:cxn modelId="{C5964687-8F2C-4125-961A-14CA8B8C680B}" type="presParOf" srcId="{AAB92B61-0CBE-4C0B-B9D1-C824D179B320}" destId="{40925AB9-BB23-41C7-87DD-493AF01844CD}" srcOrd="3" destOrd="0" presId="urn:microsoft.com/office/officeart/2018/2/layout/IconVerticalSolidList"/>
    <dgm:cxn modelId="{E0381E63-DE6E-4C1D-A090-D980D66ECCA9}" type="presParOf" srcId="{AAB92B61-0CBE-4C0B-B9D1-C824D179B320}" destId="{0372EFEF-2735-4B44-BC57-D3CCC5FAB89F}" srcOrd="4" destOrd="0" presId="urn:microsoft.com/office/officeart/2018/2/layout/IconVerticalSolidList"/>
    <dgm:cxn modelId="{09992E3F-3EF7-4E90-9108-F9C24E420A24}" type="presParOf" srcId="{0372EFEF-2735-4B44-BC57-D3CCC5FAB89F}" destId="{E7E0F89D-D800-4D39-BB79-134BA778D707}" srcOrd="0" destOrd="0" presId="urn:microsoft.com/office/officeart/2018/2/layout/IconVerticalSolidList"/>
    <dgm:cxn modelId="{B7B36A5F-E80F-4513-BB74-27D25D7E1231}" type="presParOf" srcId="{0372EFEF-2735-4B44-BC57-D3CCC5FAB89F}" destId="{B0A7461D-17E9-4070-AE03-5BBEB5BAA37E}" srcOrd="1" destOrd="0" presId="urn:microsoft.com/office/officeart/2018/2/layout/IconVerticalSolidList"/>
    <dgm:cxn modelId="{C6C5FEE7-303F-4742-8571-5FFC2C189B2C}" type="presParOf" srcId="{0372EFEF-2735-4B44-BC57-D3CCC5FAB89F}" destId="{E490983A-4508-4A7F-A0E9-32C2EBFA12C6}" srcOrd="2" destOrd="0" presId="urn:microsoft.com/office/officeart/2018/2/layout/IconVerticalSolidList"/>
    <dgm:cxn modelId="{24137DBB-989E-4FC2-A704-CCF60239CFF4}" type="presParOf" srcId="{0372EFEF-2735-4B44-BC57-D3CCC5FAB89F}" destId="{62CDE518-FE72-4240-A522-A92396085C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59F1C-FF9F-4389-9C24-97A24BEE8BD0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8D298-3B90-4A84-A794-9080DEE737B1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59414-C499-4CB8-B9BC-0F471F3B9321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Dynamic question generation ensures a new experience each time.</a:t>
          </a:r>
          <a:endParaRPr lang="en-US" sz="2500" kern="1200"/>
        </a:p>
      </dsp:txBody>
      <dsp:txXfrm>
        <a:off x="1844034" y="682"/>
        <a:ext cx="4401230" cy="1596566"/>
      </dsp:txXfrm>
    </dsp:sp>
    <dsp:sp modelId="{1C1608C8-76AD-4661-9435-EC36FDC84D17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56FD7-202B-4F34-8D37-42E13A64637F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B7308-E51A-41BA-B94D-A502CE4F88BB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Instant feedback feature helps users learn and correct mistakes on the go.</a:t>
          </a:r>
          <a:endParaRPr lang="en-US" sz="2500" kern="1200"/>
        </a:p>
      </dsp:txBody>
      <dsp:txXfrm>
        <a:off x="1844034" y="1996390"/>
        <a:ext cx="4401230" cy="1596566"/>
      </dsp:txXfrm>
    </dsp:sp>
    <dsp:sp modelId="{E7E0F89D-D800-4D39-BB79-134BA778D707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7461D-17E9-4070-AE03-5BBEB5BAA37E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DE518-FE72-4240-A522-A92396085C61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Simple and intuitive design makes it accessible to all age groups. </a:t>
          </a:r>
          <a:endParaRPr lang="en-US" sz="2500" kern="1200"/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157C46-73AD-41F5-6C7D-1D34375B8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214DF56-19A0-8862-23D9-78EA2217C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BCCD1C8-D813-D2CA-3F1A-05CECC84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7E47-2E60-4564-A303-908DB191F86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8246A15-A682-2C51-8F97-91245E66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798B76-221B-DA5E-D19A-70E5AF72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1470-41CE-4D57-BDA6-3310D2A2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1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C229BE-229F-D67F-4AA2-7F8E0276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18EA868-F137-30E4-19AD-41B5BB684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252FED0-DE97-A47F-1488-6E3CAA63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7E47-2E60-4564-A303-908DB191F86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6E7544D-67E4-9D2F-F0A8-59AAE546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7D34F46-76EB-0316-9E4F-5F15AA18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1470-41CE-4D57-BDA6-3310D2A2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036DAA7-96BD-4E5A-A4B7-6D201048B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4B4DBA2-416E-844B-7673-08E034856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744E91-672B-4DE0-09AB-BDC230C4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7E47-2E60-4564-A303-908DB191F86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13D3B27-C8CC-2142-0E8C-29CD14ED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3F384C4-9676-2E9A-A903-7544E132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1470-41CE-4D57-BDA6-3310D2A2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3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8FF3E5-4025-3A80-48DA-8331E5B9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5966DC1-2143-6C56-0FE6-A2207E199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7AEBBF-9878-7FB6-BE14-D095515E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7E47-2E60-4564-A303-908DB191F86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A196B9A-61B7-E642-70A6-4A8976E4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1C2ADB-9D8E-0925-C03F-65430ED4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1470-41CE-4D57-BDA6-3310D2A2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4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57491A-1F26-AB74-9B20-D9B9B118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BA4C61-FDD9-F85E-687B-F28FA4C5F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3DB36D4-30E5-E7EC-42F4-910E69F1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7E47-2E60-4564-A303-908DB191F86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26DCF9F-7FDE-9E03-4235-557000B5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9492A14-050F-C5BF-EE65-C793D276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1470-41CE-4D57-BDA6-3310D2A2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0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D9C0AA-AEC9-5626-DE56-B46203142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67B1ED2-C07B-6D1B-E48E-347A7ACCE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F34B578-220F-D4ED-F8FA-C23C5078E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06F6F15-96D8-BAAD-61E3-69823FD1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7E47-2E60-4564-A303-908DB191F86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464DBD5-55AC-6043-0D4F-54FBE599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B315060-2C75-AAC4-6167-72120B8B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1470-41CE-4D57-BDA6-3310D2A2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9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F93ADE-B8D1-A8F3-C149-00CD3E25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C1FAAC1-32AA-25C9-1180-2622678B2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467D7AC-9D40-BD13-29EE-C918F6365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21C3960-4B23-262A-5942-5FEEA0D13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6C20E37-2690-8BFB-725A-96D4346DD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D8EB73F-AA43-4D7A-2DD5-298AB3CB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7E47-2E60-4564-A303-908DB191F86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3F13777-9648-056C-4124-B366B48DD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6242497-6E91-CFA3-19D1-75072D9E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1470-41CE-4D57-BDA6-3310D2A2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3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C3EFE8-B549-8EE7-762C-3B7B8BCD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B2CB320-65A3-4970-7BDC-A8BC3BE5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7E47-2E60-4564-A303-908DB191F86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F83DBB4-185A-E0EB-D4BA-D2B695E4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51A8DD1-EA3D-DABF-8CC4-937BD0E2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1470-41CE-4D57-BDA6-3310D2A2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8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FC788E6-AEFB-B65B-5027-5443BE59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7E47-2E60-4564-A303-908DB191F86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289C661-EBEC-0AD4-12BB-1BF058DF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C6C37EB-B01C-6A1F-9422-069C64AF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1470-41CE-4D57-BDA6-3310D2A2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1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A16046-9590-4F3C-D279-453CD989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480C8C1-0276-64F3-3113-FC25DEA36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B564896-7389-076B-25F7-3CB6872CA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D1E39F2-1B48-369D-536F-EC4129F3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7E47-2E60-4564-A303-908DB191F86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A34C229-A581-B692-68C9-7808794B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005D23A-A4EC-BA1C-5D32-680185CE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1470-41CE-4D57-BDA6-3310D2A2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3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A24A59-A7E6-68E3-AB3E-0EF6EC29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573E503-3FCF-EF7A-FBE6-7CFF79F70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3F3CA89-5BF4-9D1C-8DA0-FA7D70E00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DAB4692-C154-C80B-851C-D9A4173E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7E47-2E60-4564-A303-908DB191F86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07F5FFD-EFE3-4F9E-30F8-AD07FBB4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0B7EE69-95F4-41C1-4529-EDE49E82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1470-41CE-4D57-BDA6-3310D2A2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3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4D1C7D1-BE33-F82E-E810-6213A1AB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2787E2-EE2F-0CA0-D9DF-352059514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82F08A9-B846-12B3-46BA-E8DBDF62C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D77E47-2E60-4564-A303-908DB191F86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874F940-DEA4-0901-85B8-B48F2663A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6DB6BCD-C0F7-FAA4-68AC-1356800A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3B1470-41CE-4D57-BDA6-3310D2A2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9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A90B225-753D-9873-EE0C-560933F23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0227"/>
            <a:ext cx="9144000" cy="1193138"/>
          </a:xfrm>
        </p:spPr>
        <p:txBody>
          <a:bodyPr>
            <a:normAutofit/>
          </a:bodyPr>
          <a:lstStyle/>
          <a:p>
            <a:r>
              <a:rPr lang="en-US" sz="4400"/>
              <a:t>Math Quiz App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370713D-8CEE-C0E1-F994-F903A18BF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>
            <a:normAutofit/>
          </a:bodyPr>
          <a:lstStyle/>
          <a:p>
            <a:r>
              <a:rPr lang="en-US" sz="1500"/>
              <a:t>An Interactive Learning Tool for Math Enthusiasts</a:t>
            </a:r>
          </a:p>
          <a:p>
            <a:r>
              <a:rPr lang="en-US" sz="1500"/>
              <a:t>Avishay Elrom</a:t>
            </a:r>
          </a:p>
        </p:txBody>
      </p:sp>
      <p:pic>
        <p:nvPicPr>
          <p:cNvPr id="7" name="תמונה 6" descr="תמונה שמכילה טקסט, עיצוב גרפי, גרפיקה, עיצוב&#10;&#10;התיאור נוצר באופן אוטומטי">
            <a:extLst>
              <a:ext uri="{FF2B5EF4-FFF2-40B4-BE49-F238E27FC236}">
                <a16:creationId xmlns:a16="http://schemas.microsoft.com/office/drawing/2014/main" id="{ED4E2F5B-BCDD-7B01-22B5-0EF7F0368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6" r="2" b="16541"/>
          <a:stretch/>
        </p:blipFill>
        <p:spPr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7416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06114E0-215D-7CBF-5479-DE090D48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rtl="0"/>
            <a:r>
              <a:rPr lang="en-US" sz="6800"/>
              <a:t>Innovative Elements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FBA86AD4-084A-9DB9-4818-EF8488741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133705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225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3C1692F-4320-DA8C-1B9A-3B018A75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2"/>
                </a:solidFill>
              </a:rPr>
              <a:t>Conclusion and Future Work</a:t>
            </a: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C0074167-B991-021F-E13F-E0FB1A0076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671" y="2038205"/>
            <a:ext cx="4977578" cy="2801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Summarize the app’s benefits and its impact on learning.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Mention potential future enhancements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(e.g., adding different difficulty levels, more question types, multiplayer mode).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Light Bulb and Gear">
            <a:extLst>
              <a:ext uri="{FF2B5EF4-FFF2-40B4-BE49-F238E27FC236}">
                <a16:creationId xmlns:a16="http://schemas.microsoft.com/office/drawing/2014/main" id="{F57E2914-98A4-F2BA-DD86-08E9F5A1B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1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B7E831F-8326-29FF-E483-C59BB05C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2"/>
                </a:solidFill>
              </a:rPr>
              <a:t>Questions &amp; Answers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460E25-4D7C-C41B-E2EB-04C48738D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672" y="2421683"/>
            <a:ext cx="4977578" cy="16473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Invite questions from the audience to clarify any doubts or discuss further enhancements.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שאלות">
            <a:extLst>
              <a:ext uri="{FF2B5EF4-FFF2-40B4-BE49-F238E27FC236}">
                <a16:creationId xmlns:a16="http://schemas.microsoft.com/office/drawing/2014/main" id="{F2EE3B0C-FBF8-66B7-4F38-A4E4AC42A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6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3850EC8-6803-F2D9-0BD5-455AEF2A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413DB2-BAFF-57CA-0A7F-0BEF668A94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33297"/>
            <a:ext cx="5784670" cy="3843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000" b="1" u="sng" dirty="0">
                <a:latin typeface="Arial" panose="020B0604020202020204" pitchFamily="34" charset="0"/>
              </a:rPr>
              <a:t>Our Purpose: </a:t>
            </a:r>
          </a:p>
          <a:p>
            <a:pPr algn="l" rt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Math Quiz App is designed to enhance mathematical skills through an interactive and engaging platform.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Targeted at students, educators, parents, and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math enthusiasts. </a:t>
            </a:r>
          </a:p>
        </p:txBody>
      </p:sp>
      <p:pic>
        <p:nvPicPr>
          <p:cNvPr id="6" name="Picture 5" descr="Numbers and symbols">
            <a:extLst>
              <a:ext uri="{FF2B5EF4-FFF2-40B4-BE49-F238E27FC236}">
                <a16:creationId xmlns:a16="http://schemas.microsoft.com/office/drawing/2014/main" id="{48B7D83F-DA0C-CF09-33DC-B81A242407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911" r="18051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17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841A3D8-B693-B0F5-4588-DA65DE3C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/>
              <a:t>Key Features of the </a:t>
            </a:r>
            <a:r>
              <a:rPr lang="en-US" sz="4000" dirty="0" err="1"/>
              <a:t>MathQuiz</a:t>
            </a:r>
            <a:r>
              <a:rPr lang="en-US" sz="4000" dirty="0"/>
              <a:t> App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ED4BBD-BB34-76D4-B9DF-69D99D4EAC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799" y="2560320"/>
            <a:ext cx="5334197" cy="22141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Interactive Quiz with instant feedback.</a:t>
            </a: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Profile Management for personalized experiences.</a:t>
            </a: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User-friendly navigation and interface. </a:t>
            </a:r>
          </a:p>
        </p:txBody>
      </p:sp>
      <p:pic>
        <p:nvPicPr>
          <p:cNvPr id="6" name="Picture 5" descr="Question mark boxes">
            <a:extLst>
              <a:ext uri="{FF2B5EF4-FFF2-40B4-BE49-F238E27FC236}">
                <a16:creationId xmlns:a16="http://schemas.microsoft.com/office/drawing/2014/main" id="{8473EC0E-102B-235F-1027-48F265B611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00" r="2521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048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93281E7-73A0-0CDD-83D1-1FA9B298D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Feature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431EB5-A3F4-4C5B-685C-9D8E8D60E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 algn="l" rtl="0"/>
            <a:r>
              <a:rPr lang="en-US" sz="1800" dirty="0"/>
              <a:t>Interactive Quiz with instant feedback.</a:t>
            </a:r>
            <a:endParaRPr lang="en-US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82B89680-D13B-125E-29B3-83343FD7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791" y="801756"/>
            <a:ext cx="2855936" cy="544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9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93281E7-73A0-0CDD-83D1-1FA9B298D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Feature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431EB5-A3F4-4C5B-685C-9D8E8D60E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 algn="l" rtl="0"/>
            <a:r>
              <a:rPr lang="en-US" sz="1800" dirty="0"/>
              <a:t>Profile Management for personalized experiences:</a:t>
            </a:r>
          </a:p>
          <a:p>
            <a:pPr marL="0" indent="0" algn="l" rtl="0">
              <a:buNone/>
            </a:pPr>
            <a:r>
              <a:rPr lang="en-US" sz="1800" dirty="0"/>
              <a:t> As we puts our name under “Your     Name” Tab and press “save and start Quiz” the App start the quiz under the profile name .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E5C9B065-D6A7-AA78-C29B-BA3625825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790" y="1543730"/>
            <a:ext cx="2829320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0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93281E7-73A0-0CDD-83D1-1FA9B298D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Feature 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431EB5-A3F4-4C5B-685C-9D8E8D60E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 algn="l" rtl="0"/>
            <a:r>
              <a:rPr lang="en-US" sz="1600" dirty="0"/>
              <a:t>User-friendly navigation and interface:</a:t>
            </a:r>
            <a:br>
              <a:rPr lang="en-US" sz="1600" dirty="0"/>
            </a:br>
            <a:r>
              <a:rPr lang="en-US" sz="1600" dirty="0"/>
              <a:t>simple navigation and simple interface , as soon as we press save and start quiz we get to navigate to the </a:t>
            </a:r>
            <a:r>
              <a:rPr lang="en-US" sz="1600" dirty="0" err="1"/>
              <a:t>QuizScreen</a:t>
            </a:r>
            <a:r>
              <a:rPr lang="en-US" sz="1600" dirty="0"/>
              <a:t> and gets to start the quiz .</a:t>
            </a:r>
            <a:br>
              <a:rPr lang="en-US" sz="1600" dirty="0"/>
            </a:br>
            <a:r>
              <a:rPr lang="en-US" sz="1600" dirty="0"/>
              <a:t>Therefor we can also back to home screen in any time.</a:t>
            </a:r>
            <a:endParaRPr lang="en-US" sz="2400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E5C9B065-D6A7-AA78-C29B-BA3625825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540" y="292781"/>
            <a:ext cx="2829320" cy="241232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6C51FAFB-2D58-60A1-3BCB-0D1005225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170" y="2945296"/>
            <a:ext cx="2710060" cy="167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1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7387EA5-5FAE-021C-2AE8-D025BF50F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Technical Overview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5C9FFC-713C-72B5-4FA8-AD845C9F5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623381"/>
            <a:ext cx="3888528" cy="35535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Built using Kotlin and Jetpack      Compose.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Follows the MVVM architecture   for better code management and  scalability.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Key components: ‘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MainActivity</a:t>
            </a:r>
            <a:r>
              <a:rPr lang="en-US" altLang="en-US" sz="2000" dirty="0">
                <a:latin typeface="Arial Unicode MS"/>
              </a:rPr>
              <a:t>’, ‘</a:t>
            </a:r>
            <a:r>
              <a:rPr lang="en-US" altLang="en-US" sz="2000" dirty="0" err="1">
                <a:latin typeface="Arial Unicode MS"/>
              </a:rPr>
              <a:t>NavGraph</a:t>
            </a:r>
            <a:r>
              <a:rPr lang="en-US" altLang="en-US" sz="2000" dirty="0">
                <a:latin typeface="Arial Unicode MS"/>
              </a:rPr>
              <a:t>’,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‘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QuizScreen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’ , ‘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ProfileScreen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’, ‘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QuizViewModel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’</a:t>
            </a:r>
          </a:p>
        </p:txBody>
      </p:sp>
      <p:pic>
        <p:nvPicPr>
          <p:cNvPr id="7" name="תמונה 6" descr="תמונה שמכילה טקסט, צילום מסך, גופן, מספר">
            <a:extLst>
              <a:ext uri="{FF2B5EF4-FFF2-40B4-BE49-F238E27FC236}">
                <a16:creationId xmlns:a16="http://schemas.microsoft.com/office/drawing/2014/main" id="{0F33061C-426D-7777-68A1-2D4A18237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565" y="755877"/>
            <a:ext cx="3016808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0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4CFDB7B-74C7-D3B0-C4BD-204F6230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Walkthrough of Key Features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79DEFE9-CA8D-7F22-1DBD-0FF497F7D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/>
              <a:t>1.</a:t>
            </a:r>
            <a:r>
              <a:rPr lang="en-US" sz="1800" dirty="0"/>
              <a:t>Home Screen: Starting point of the app with options to start a   quiz or edit profile.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2.</a:t>
            </a:r>
            <a:r>
              <a:rPr lang="en-US" sz="1400" dirty="0"/>
              <a:t> </a:t>
            </a:r>
            <a:r>
              <a:rPr lang="en-US" sz="1800" dirty="0"/>
              <a:t>Profile Screen: Allows users to set their profile and personalize their experience.</a:t>
            </a:r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r>
              <a:rPr lang="en-US" sz="1800" dirty="0"/>
              <a:t>3.Quiz Screen: Displays dynamic questions, collects user answers, and provides feedback.</a:t>
            </a:r>
            <a:endParaRPr lang="en-US" sz="20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62A1458-74EA-182B-7E39-03F1BA547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691" y="591138"/>
            <a:ext cx="2766452" cy="1905183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14ABDC07-6420-83CF-808B-FF1AEFB7F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691" y="2817934"/>
            <a:ext cx="2716505" cy="2130575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DF12469E-F2B5-0C66-B26D-EF305D250BBB}"/>
              </a:ext>
            </a:extLst>
          </p:cNvPr>
          <p:cNvSpPr txBox="1"/>
          <p:nvPr/>
        </p:nvSpPr>
        <p:spPr>
          <a:xfrm>
            <a:off x="9072691" y="324057"/>
            <a:ext cx="2087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err="1"/>
              <a:t>HomeScreen</a:t>
            </a:r>
            <a:r>
              <a:rPr lang="en-US" sz="1200" dirty="0"/>
              <a:t>: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4365EE47-A677-D50D-AE5A-DC6B0F0B2D93}"/>
              </a:ext>
            </a:extLst>
          </p:cNvPr>
          <p:cNvSpPr txBox="1"/>
          <p:nvPr/>
        </p:nvSpPr>
        <p:spPr>
          <a:xfrm>
            <a:off x="9072691" y="2549818"/>
            <a:ext cx="2087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err="1"/>
              <a:t>ProfileScreen</a:t>
            </a:r>
            <a:r>
              <a:rPr lang="en-US" sz="1200" dirty="0"/>
              <a:t>: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FA4FF47D-A3EA-DB80-D7F9-2FA5475845EE}"/>
              </a:ext>
            </a:extLst>
          </p:cNvPr>
          <p:cNvSpPr txBox="1"/>
          <p:nvPr/>
        </p:nvSpPr>
        <p:spPr>
          <a:xfrm>
            <a:off x="6094476" y="314139"/>
            <a:ext cx="2087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err="1"/>
              <a:t>QuizScreen</a:t>
            </a:r>
            <a:r>
              <a:rPr lang="en-US" sz="1200" dirty="0"/>
              <a:t>:</a:t>
            </a:r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13EC0FC5-5651-8D5D-6AA4-51103E165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76" y="522514"/>
            <a:ext cx="2349366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9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30A2CDF-585E-37DE-B001-ED98D27F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Educational Impact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7E5118-97C0-D9E4-66DB-6F83883B54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33297"/>
            <a:ext cx="4619621" cy="3843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Reinforces learning through practice and immediate feedback.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Helps identify areas of strength and weakness.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Suitable for use in educational settings as a learning aid. </a:t>
            </a:r>
          </a:p>
        </p:txBody>
      </p:sp>
      <p:pic>
        <p:nvPicPr>
          <p:cNvPr id="6" name="תמונה 5" descr="תמונה שמכילה טקסט, פני אדם, לבוש, אדם&#10;&#10;התיאור נוצר באופן אוטומטי">
            <a:extLst>
              <a:ext uri="{FF2B5EF4-FFF2-40B4-BE49-F238E27FC236}">
                <a16:creationId xmlns:a16="http://schemas.microsoft.com/office/drawing/2014/main" id="{98197D05-8CF6-5A30-747D-7FEF6517C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2" r="740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92976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386</Words>
  <Application>Microsoft Office PowerPoint</Application>
  <PresentationFormat>מסך רחב</PresentationFormat>
  <Paragraphs>50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Arial Unicode MS</vt:lpstr>
      <vt:lpstr>ערכת נושא Office</vt:lpstr>
      <vt:lpstr>Math Quiz App</vt:lpstr>
      <vt:lpstr>Introduction</vt:lpstr>
      <vt:lpstr>Key Features of the MathQuiz App</vt:lpstr>
      <vt:lpstr>Feature 1</vt:lpstr>
      <vt:lpstr>Feature 2</vt:lpstr>
      <vt:lpstr>Feature 3</vt:lpstr>
      <vt:lpstr>Technical Overview</vt:lpstr>
      <vt:lpstr>Walkthrough of Key Features</vt:lpstr>
      <vt:lpstr>Educational Impact</vt:lpstr>
      <vt:lpstr>Innovative Elements</vt:lpstr>
      <vt:lpstr>Conclusion and Future Work</vt:lpstr>
      <vt:lpstr>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Avishay Elrom</dc:creator>
  <cp:lastModifiedBy>Avishay Elrom</cp:lastModifiedBy>
  <cp:revision>1</cp:revision>
  <dcterms:created xsi:type="dcterms:W3CDTF">2024-08-30T08:27:31Z</dcterms:created>
  <dcterms:modified xsi:type="dcterms:W3CDTF">2024-08-30T09:31:35Z</dcterms:modified>
</cp:coreProperties>
</file>