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3EC45-094B-0A42-8DF5-6E63F3436F61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605DF7-8AA7-8945-8886-96B294C211D0}">
      <dgm:prSet phldrT="[Text]"/>
      <dgm:spPr/>
      <dgm:t>
        <a:bodyPr/>
        <a:lstStyle/>
        <a:p>
          <a:r>
            <a:rPr lang="en-US" dirty="0" smtClean="0"/>
            <a:t>Log In</a:t>
          </a:r>
          <a:endParaRPr lang="en-US" dirty="0"/>
        </a:p>
      </dgm:t>
    </dgm:pt>
    <dgm:pt modelId="{AD6D72B1-2C75-8440-B089-2787CDA5A918}" type="parTrans" cxnId="{B2B90160-704A-5B4E-ADE7-B6139CAE9E02}">
      <dgm:prSet/>
      <dgm:spPr/>
      <dgm:t>
        <a:bodyPr/>
        <a:lstStyle/>
        <a:p>
          <a:endParaRPr lang="en-US"/>
        </a:p>
      </dgm:t>
    </dgm:pt>
    <dgm:pt modelId="{6864F5CE-D023-A046-88F5-F2021A051AB2}" type="sibTrans" cxnId="{B2B90160-704A-5B4E-ADE7-B6139CAE9E02}">
      <dgm:prSet/>
      <dgm:spPr/>
      <dgm:t>
        <a:bodyPr/>
        <a:lstStyle/>
        <a:p>
          <a:endParaRPr lang="en-US"/>
        </a:p>
      </dgm:t>
    </dgm:pt>
    <dgm:pt modelId="{1A0407C0-BF4B-0E41-9B0D-F8671184AB1A}">
      <dgm:prSet phldrT="[Text]"/>
      <dgm:spPr/>
      <dgm:t>
        <a:bodyPr/>
        <a:lstStyle/>
        <a:p>
          <a:r>
            <a:rPr lang="en-US" dirty="0" smtClean="0"/>
            <a:t>Add business</a:t>
          </a:r>
        </a:p>
      </dgm:t>
    </dgm:pt>
    <dgm:pt modelId="{399CF0DC-EA55-8E4B-BBDC-067AB51F9F82}" type="parTrans" cxnId="{0549F94A-0069-EC4A-8434-A535D6E08129}">
      <dgm:prSet/>
      <dgm:spPr/>
      <dgm:t>
        <a:bodyPr/>
        <a:lstStyle/>
        <a:p>
          <a:endParaRPr lang="en-US"/>
        </a:p>
      </dgm:t>
    </dgm:pt>
    <dgm:pt modelId="{6C993467-42D0-8E49-9475-CFF8383F1F94}" type="sibTrans" cxnId="{0549F94A-0069-EC4A-8434-A535D6E08129}">
      <dgm:prSet/>
      <dgm:spPr/>
      <dgm:t>
        <a:bodyPr/>
        <a:lstStyle/>
        <a:p>
          <a:endParaRPr lang="en-US"/>
        </a:p>
      </dgm:t>
    </dgm:pt>
    <dgm:pt modelId="{02C29CDF-0EB7-C842-B419-285FA0B22275}">
      <dgm:prSet phldrT="[Text]"/>
      <dgm:spPr/>
      <dgm:t>
        <a:bodyPr/>
        <a:lstStyle/>
        <a:p>
          <a:r>
            <a:rPr lang="en-US" dirty="0" smtClean="0"/>
            <a:t>Add Coupons</a:t>
          </a:r>
          <a:endParaRPr lang="en-US" dirty="0"/>
        </a:p>
      </dgm:t>
    </dgm:pt>
    <dgm:pt modelId="{2310337A-1B6D-6C44-A855-7C048D9E56FB}" type="parTrans" cxnId="{442588E7-81D7-0545-A711-5BFCB7DD7D22}">
      <dgm:prSet/>
      <dgm:spPr/>
      <dgm:t>
        <a:bodyPr/>
        <a:lstStyle/>
        <a:p>
          <a:endParaRPr lang="en-US"/>
        </a:p>
      </dgm:t>
    </dgm:pt>
    <dgm:pt modelId="{58C8D34A-C4DF-4447-BA6A-915EBE77A2FE}" type="sibTrans" cxnId="{442588E7-81D7-0545-A711-5BFCB7DD7D22}">
      <dgm:prSet/>
      <dgm:spPr/>
      <dgm:t>
        <a:bodyPr/>
        <a:lstStyle/>
        <a:p>
          <a:endParaRPr lang="en-US"/>
        </a:p>
      </dgm:t>
    </dgm:pt>
    <dgm:pt modelId="{F25C0581-1BB8-EC42-8E57-2BB8B2E45E83}">
      <dgm:prSet phldrT="[Text]"/>
      <dgm:spPr/>
      <dgm:t>
        <a:bodyPr/>
        <a:lstStyle/>
        <a:p>
          <a:r>
            <a:rPr lang="en-US" dirty="0" smtClean="0"/>
            <a:t>View Coupons</a:t>
          </a:r>
          <a:endParaRPr lang="en-US" dirty="0"/>
        </a:p>
      </dgm:t>
    </dgm:pt>
    <dgm:pt modelId="{0C4AEA79-D541-6D43-9C05-120BCDE76A09}" type="parTrans" cxnId="{A6C74BDF-59B7-3649-8A36-3EF46B856E13}">
      <dgm:prSet/>
      <dgm:spPr/>
      <dgm:t>
        <a:bodyPr/>
        <a:lstStyle/>
        <a:p>
          <a:endParaRPr lang="en-US"/>
        </a:p>
      </dgm:t>
    </dgm:pt>
    <dgm:pt modelId="{D259124A-D713-2B4E-B577-B23AD425F3EF}" type="sibTrans" cxnId="{A6C74BDF-59B7-3649-8A36-3EF46B856E13}">
      <dgm:prSet/>
      <dgm:spPr/>
      <dgm:t>
        <a:bodyPr/>
        <a:lstStyle/>
        <a:p>
          <a:endParaRPr lang="en-US"/>
        </a:p>
      </dgm:t>
    </dgm:pt>
    <dgm:pt modelId="{0636CA16-3634-2D42-B24C-3229D3A2EB15}">
      <dgm:prSet phldrT="[Text]"/>
      <dgm:spPr/>
      <dgm:t>
        <a:bodyPr/>
        <a:lstStyle/>
        <a:p>
          <a:r>
            <a:rPr lang="en-US" dirty="0" smtClean="0"/>
            <a:t>Shopping cart</a:t>
          </a:r>
        </a:p>
        <a:p>
          <a:endParaRPr lang="en-US" dirty="0"/>
        </a:p>
      </dgm:t>
    </dgm:pt>
    <dgm:pt modelId="{E91E461D-D985-5144-A51C-6F15BB0277E6}" type="parTrans" cxnId="{12D7C26B-DF94-874E-832F-8172ECD0C63E}">
      <dgm:prSet/>
      <dgm:spPr/>
      <dgm:t>
        <a:bodyPr/>
        <a:lstStyle/>
        <a:p>
          <a:endParaRPr lang="en-US"/>
        </a:p>
      </dgm:t>
    </dgm:pt>
    <dgm:pt modelId="{6F6D66B3-B8F7-6745-88A9-3AF09C666E44}" type="sibTrans" cxnId="{12D7C26B-DF94-874E-832F-8172ECD0C63E}">
      <dgm:prSet/>
      <dgm:spPr/>
      <dgm:t>
        <a:bodyPr/>
        <a:lstStyle/>
        <a:p>
          <a:endParaRPr lang="en-US"/>
        </a:p>
      </dgm:t>
    </dgm:pt>
    <dgm:pt modelId="{5805B9B3-425C-C449-B082-27F30243725A}">
      <dgm:prSet phldrT="[Text]"/>
      <dgm:spPr/>
      <dgm:t>
        <a:bodyPr/>
        <a:lstStyle/>
        <a:p>
          <a:r>
            <a:rPr lang="en-US" dirty="0" smtClean="0"/>
            <a:t>Buy Coupons</a:t>
          </a:r>
          <a:endParaRPr lang="en-US" dirty="0"/>
        </a:p>
      </dgm:t>
    </dgm:pt>
    <dgm:pt modelId="{2E9535A3-C796-D748-AB41-A5CFA4A8B59E}" type="parTrans" cxnId="{180834DB-27DC-8643-8643-97B66035923E}">
      <dgm:prSet/>
      <dgm:spPr/>
      <dgm:t>
        <a:bodyPr/>
        <a:lstStyle/>
        <a:p>
          <a:endParaRPr lang="en-US"/>
        </a:p>
      </dgm:t>
    </dgm:pt>
    <dgm:pt modelId="{3889CFA8-B394-4543-AB57-C809F0D4A842}" type="sibTrans" cxnId="{180834DB-27DC-8643-8643-97B66035923E}">
      <dgm:prSet/>
      <dgm:spPr/>
      <dgm:t>
        <a:bodyPr/>
        <a:lstStyle/>
        <a:p>
          <a:endParaRPr lang="en-US"/>
        </a:p>
      </dgm:t>
    </dgm:pt>
    <dgm:pt modelId="{DE648DBD-7435-D34E-BEC5-728F80D7DDA1}">
      <dgm:prSet phldrT="[Text]"/>
      <dgm:spPr/>
      <dgm:t>
        <a:bodyPr/>
        <a:lstStyle/>
        <a:p>
          <a:r>
            <a:rPr lang="en-US" dirty="0" smtClean="0"/>
            <a:t>View coupons</a:t>
          </a:r>
          <a:endParaRPr lang="en-US" dirty="0"/>
        </a:p>
      </dgm:t>
    </dgm:pt>
    <dgm:pt modelId="{6BBD4AA1-ED18-5E4E-A4AB-B1F23386E94D}" type="parTrans" cxnId="{630DEB97-F738-724B-BF71-0900C6739175}">
      <dgm:prSet/>
      <dgm:spPr/>
      <dgm:t>
        <a:bodyPr/>
        <a:lstStyle/>
        <a:p>
          <a:endParaRPr lang="en-US"/>
        </a:p>
      </dgm:t>
    </dgm:pt>
    <dgm:pt modelId="{FD0A6D03-DCAB-5147-AAF7-D4796459FC20}" type="sibTrans" cxnId="{630DEB97-F738-724B-BF71-0900C6739175}">
      <dgm:prSet/>
      <dgm:spPr/>
      <dgm:t>
        <a:bodyPr/>
        <a:lstStyle/>
        <a:p>
          <a:endParaRPr lang="en-US"/>
        </a:p>
      </dgm:t>
    </dgm:pt>
    <dgm:pt modelId="{38E766E0-944F-6242-BAC1-45592224FB16}">
      <dgm:prSet phldrT="[Text]"/>
      <dgm:spPr/>
      <dgm:t>
        <a:bodyPr/>
        <a:lstStyle/>
        <a:p>
          <a:r>
            <a:rPr lang="en-US" dirty="0" smtClean="0"/>
            <a:t>Update coupons</a:t>
          </a:r>
          <a:endParaRPr lang="en-US" dirty="0"/>
        </a:p>
      </dgm:t>
    </dgm:pt>
    <dgm:pt modelId="{99D28E25-513C-714C-91EB-042FB1EC4602}" type="parTrans" cxnId="{EB45DFCF-83C9-5D4A-9F4B-9E1C6FFFFE1B}">
      <dgm:prSet/>
      <dgm:spPr/>
      <dgm:t>
        <a:bodyPr/>
        <a:lstStyle/>
        <a:p>
          <a:endParaRPr lang="en-US"/>
        </a:p>
      </dgm:t>
    </dgm:pt>
    <dgm:pt modelId="{D7E6B6A0-EEF2-414C-96C4-08FAA95901BC}" type="sibTrans" cxnId="{EB45DFCF-83C9-5D4A-9F4B-9E1C6FFFFE1B}">
      <dgm:prSet/>
      <dgm:spPr/>
      <dgm:t>
        <a:bodyPr/>
        <a:lstStyle/>
        <a:p>
          <a:endParaRPr lang="en-US"/>
        </a:p>
      </dgm:t>
    </dgm:pt>
    <dgm:pt modelId="{1D093C55-7B43-C446-93DB-9780C250F60C}">
      <dgm:prSet phldrT="[Text]"/>
      <dgm:spPr/>
      <dgm:t>
        <a:bodyPr/>
        <a:lstStyle/>
        <a:p>
          <a:r>
            <a:rPr lang="en-US" dirty="0" smtClean="0"/>
            <a:t>Delete coupons</a:t>
          </a:r>
          <a:endParaRPr lang="en-US" dirty="0"/>
        </a:p>
      </dgm:t>
    </dgm:pt>
    <dgm:pt modelId="{5B672C8D-EAFA-6443-93C8-61622FCC005F}" type="parTrans" cxnId="{C648D7A1-06D8-5F43-B6B6-C0588947B1D1}">
      <dgm:prSet/>
      <dgm:spPr/>
      <dgm:t>
        <a:bodyPr/>
        <a:lstStyle/>
        <a:p>
          <a:endParaRPr lang="en-US"/>
        </a:p>
      </dgm:t>
    </dgm:pt>
    <dgm:pt modelId="{B08EB15A-464D-1C44-8271-5CBED031CD6D}" type="sibTrans" cxnId="{C648D7A1-06D8-5F43-B6B6-C0588947B1D1}">
      <dgm:prSet/>
      <dgm:spPr/>
      <dgm:t>
        <a:bodyPr/>
        <a:lstStyle/>
        <a:p>
          <a:endParaRPr lang="en-US"/>
        </a:p>
      </dgm:t>
    </dgm:pt>
    <dgm:pt modelId="{DF8DAFFD-C585-114C-B8C7-D02341B1C832}">
      <dgm:prSet phldrT="[Text]"/>
      <dgm:spPr/>
      <dgm:t>
        <a:bodyPr/>
        <a:lstStyle/>
        <a:p>
          <a:r>
            <a:rPr lang="en-US" dirty="0" smtClean="0"/>
            <a:t>System Administrator</a:t>
          </a:r>
          <a:endParaRPr lang="en-US" dirty="0"/>
        </a:p>
      </dgm:t>
    </dgm:pt>
    <dgm:pt modelId="{9D53E03F-7B0B-6049-A9E0-2D0566E6022E}" type="parTrans" cxnId="{2A08A64B-8429-2541-B58B-45FCA7D378A5}">
      <dgm:prSet/>
      <dgm:spPr/>
      <dgm:t>
        <a:bodyPr/>
        <a:lstStyle/>
        <a:p>
          <a:endParaRPr lang="en-US"/>
        </a:p>
      </dgm:t>
    </dgm:pt>
    <dgm:pt modelId="{738AA41B-A877-E142-8F26-C868CD0B0AA6}" type="sibTrans" cxnId="{2A08A64B-8429-2541-B58B-45FCA7D378A5}">
      <dgm:prSet/>
      <dgm:spPr/>
      <dgm:t>
        <a:bodyPr/>
        <a:lstStyle/>
        <a:p>
          <a:endParaRPr lang="en-US"/>
        </a:p>
      </dgm:t>
    </dgm:pt>
    <dgm:pt modelId="{9E189470-1399-DB4A-9167-5187B5413C70}">
      <dgm:prSet phldrT="[Text]"/>
      <dgm:spPr/>
      <dgm:t>
        <a:bodyPr/>
        <a:lstStyle/>
        <a:p>
          <a:r>
            <a:rPr lang="en-US" dirty="0" smtClean="0"/>
            <a:t>Costumer</a:t>
          </a:r>
          <a:endParaRPr lang="en-US" dirty="0"/>
        </a:p>
      </dgm:t>
    </dgm:pt>
    <dgm:pt modelId="{5BCE2F83-2AE6-8241-B0B3-17A418C266BB}" type="parTrans" cxnId="{FAEEAEDD-5D45-804A-AA8B-7F9D1CD51113}">
      <dgm:prSet/>
      <dgm:spPr/>
      <dgm:t>
        <a:bodyPr/>
        <a:lstStyle/>
        <a:p>
          <a:endParaRPr lang="en-US"/>
        </a:p>
      </dgm:t>
    </dgm:pt>
    <dgm:pt modelId="{2D8932A8-1CF0-7C4C-B191-4CC8CC529160}" type="sibTrans" cxnId="{FAEEAEDD-5D45-804A-AA8B-7F9D1CD51113}">
      <dgm:prSet/>
      <dgm:spPr/>
      <dgm:t>
        <a:bodyPr/>
        <a:lstStyle/>
        <a:p>
          <a:endParaRPr lang="en-US"/>
        </a:p>
      </dgm:t>
    </dgm:pt>
    <dgm:pt modelId="{CC235C25-16E7-D544-8252-73EA5C71FD19}" type="pres">
      <dgm:prSet presAssocID="{C1C3EC45-094B-0A42-8DF5-6E63F3436F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BA152E9A-1FC5-5D40-B4E0-BD5580526CF3}" type="pres">
      <dgm:prSet presAssocID="{DF8DAFFD-C585-114C-B8C7-D02341B1C832}" presName="hierRoot1" presStyleCnt="0"/>
      <dgm:spPr/>
    </dgm:pt>
    <dgm:pt modelId="{5C30F281-79A1-514C-B811-9A5440DAC7B8}" type="pres">
      <dgm:prSet presAssocID="{DF8DAFFD-C585-114C-B8C7-D02341B1C832}" presName="composite" presStyleCnt="0"/>
      <dgm:spPr/>
    </dgm:pt>
    <dgm:pt modelId="{BF0A8F92-2FE8-7047-B146-53C3D3DA23FA}" type="pres">
      <dgm:prSet presAssocID="{DF8DAFFD-C585-114C-B8C7-D02341B1C832}" presName="background" presStyleLbl="node0" presStyleIdx="0" presStyleCnt="2"/>
      <dgm:spPr/>
    </dgm:pt>
    <dgm:pt modelId="{7EEEB707-348C-694A-B37F-054AD1B38AAF}" type="pres">
      <dgm:prSet presAssocID="{DF8DAFFD-C585-114C-B8C7-D02341B1C832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65A238-673D-5B43-9732-DA54C397DF0A}" type="pres">
      <dgm:prSet presAssocID="{DF8DAFFD-C585-114C-B8C7-D02341B1C832}" presName="hierChild2" presStyleCnt="0"/>
      <dgm:spPr/>
    </dgm:pt>
    <dgm:pt modelId="{FD0C498E-C545-294C-841E-257A7DEAEA61}" type="pres">
      <dgm:prSet presAssocID="{AD6D72B1-2C75-8440-B089-2787CDA5A918}" presName="Name10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0060993F-3990-AF44-8BC6-ADDDB7E85018}" type="pres">
      <dgm:prSet presAssocID="{91605DF7-8AA7-8945-8886-96B294C211D0}" presName="hierRoot2" presStyleCnt="0"/>
      <dgm:spPr/>
    </dgm:pt>
    <dgm:pt modelId="{AF81D6B9-98A5-D04F-8342-2C79B17F7183}" type="pres">
      <dgm:prSet presAssocID="{91605DF7-8AA7-8945-8886-96B294C211D0}" presName="composite2" presStyleCnt="0"/>
      <dgm:spPr/>
    </dgm:pt>
    <dgm:pt modelId="{11D929CD-116D-3A48-8269-30D9B3180CFC}" type="pres">
      <dgm:prSet presAssocID="{91605DF7-8AA7-8945-8886-96B294C211D0}" presName="background2" presStyleLbl="node2" presStyleIdx="0" presStyleCnt="2"/>
      <dgm:spPr/>
    </dgm:pt>
    <dgm:pt modelId="{B8A0E955-B08C-F34B-B9F7-276EF9F14266}" type="pres">
      <dgm:prSet presAssocID="{91605DF7-8AA7-8945-8886-96B294C211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32E342-A498-4C4F-9648-88584FEE686F}" type="pres">
      <dgm:prSet presAssocID="{91605DF7-8AA7-8945-8886-96B294C211D0}" presName="hierChild3" presStyleCnt="0"/>
      <dgm:spPr/>
    </dgm:pt>
    <dgm:pt modelId="{082F977D-E3A6-264C-9DD6-8378FA522088}" type="pres">
      <dgm:prSet presAssocID="{399CF0DC-EA55-8E4B-BBDC-067AB51F9F82}" presName="Name17" presStyleLbl="parChTrans1D3" presStyleIdx="0" presStyleCnt="5"/>
      <dgm:spPr/>
      <dgm:t>
        <a:bodyPr/>
        <a:lstStyle/>
        <a:p>
          <a:pPr rtl="1"/>
          <a:endParaRPr lang="he-IL"/>
        </a:p>
      </dgm:t>
    </dgm:pt>
    <dgm:pt modelId="{CD03DD4C-AF4B-3847-98D1-2358574E9257}" type="pres">
      <dgm:prSet presAssocID="{1A0407C0-BF4B-0E41-9B0D-F8671184AB1A}" presName="hierRoot3" presStyleCnt="0"/>
      <dgm:spPr/>
    </dgm:pt>
    <dgm:pt modelId="{70A4DB01-7BEA-C542-9AB3-2B39A7DDC01B}" type="pres">
      <dgm:prSet presAssocID="{1A0407C0-BF4B-0E41-9B0D-F8671184AB1A}" presName="composite3" presStyleCnt="0"/>
      <dgm:spPr/>
    </dgm:pt>
    <dgm:pt modelId="{B6D9011F-B6DA-0D4F-8AE6-861DAE88FBD5}" type="pres">
      <dgm:prSet presAssocID="{1A0407C0-BF4B-0E41-9B0D-F8671184AB1A}" presName="background3" presStyleLbl="node3" presStyleIdx="0" presStyleCnt="5"/>
      <dgm:spPr/>
    </dgm:pt>
    <dgm:pt modelId="{ED4EB163-DB14-624E-91A7-41582141C3BA}" type="pres">
      <dgm:prSet presAssocID="{1A0407C0-BF4B-0E41-9B0D-F8671184AB1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D45691C-C324-F64D-9CEB-E7D9C254A635}" type="pres">
      <dgm:prSet presAssocID="{1A0407C0-BF4B-0E41-9B0D-F8671184AB1A}" presName="hierChild4" presStyleCnt="0"/>
      <dgm:spPr/>
    </dgm:pt>
    <dgm:pt modelId="{0CECE8CF-F45E-7045-B3F0-CF2EF134FCDC}" type="pres">
      <dgm:prSet presAssocID="{2310337A-1B6D-6C44-A855-7C048D9E56FB}" presName="Name17" presStyleLbl="parChTrans1D3" presStyleIdx="1" presStyleCnt="5"/>
      <dgm:spPr/>
      <dgm:t>
        <a:bodyPr/>
        <a:lstStyle/>
        <a:p>
          <a:pPr rtl="1"/>
          <a:endParaRPr lang="he-IL"/>
        </a:p>
      </dgm:t>
    </dgm:pt>
    <dgm:pt modelId="{4DFCFB4E-989A-B64C-8732-0C4C17629CC1}" type="pres">
      <dgm:prSet presAssocID="{02C29CDF-0EB7-C842-B419-285FA0B22275}" presName="hierRoot3" presStyleCnt="0"/>
      <dgm:spPr/>
    </dgm:pt>
    <dgm:pt modelId="{21BADCA7-C2F1-D740-B0A0-103B37C0A634}" type="pres">
      <dgm:prSet presAssocID="{02C29CDF-0EB7-C842-B419-285FA0B22275}" presName="composite3" presStyleCnt="0"/>
      <dgm:spPr/>
    </dgm:pt>
    <dgm:pt modelId="{86C5E164-3D59-F849-B291-8F5500869296}" type="pres">
      <dgm:prSet presAssocID="{02C29CDF-0EB7-C842-B419-285FA0B22275}" presName="background3" presStyleLbl="node3" presStyleIdx="1" presStyleCnt="5"/>
      <dgm:spPr/>
    </dgm:pt>
    <dgm:pt modelId="{7EB15D4A-0713-4F4F-9C9E-ABD05F9122CD}" type="pres">
      <dgm:prSet presAssocID="{02C29CDF-0EB7-C842-B419-285FA0B22275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1A57B45-8A16-9A4C-8CFD-EF43624FB8AE}" type="pres">
      <dgm:prSet presAssocID="{02C29CDF-0EB7-C842-B419-285FA0B22275}" presName="hierChild4" presStyleCnt="0"/>
      <dgm:spPr/>
    </dgm:pt>
    <dgm:pt modelId="{584F2F67-C190-1341-A655-94362941FA4F}" type="pres">
      <dgm:prSet presAssocID="{6BBD4AA1-ED18-5E4E-A4AB-B1F23386E94D}" presName="Name17" presStyleLbl="parChTrans1D3" presStyleIdx="2" presStyleCnt="5"/>
      <dgm:spPr/>
      <dgm:t>
        <a:bodyPr/>
        <a:lstStyle/>
        <a:p>
          <a:pPr rtl="1"/>
          <a:endParaRPr lang="he-IL"/>
        </a:p>
      </dgm:t>
    </dgm:pt>
    <dgm:pt modelId="{D7CF41F7-06AF-A048-9674-5EDCDE4DD7C2}" type="pres">
      <dgm:prSet presAssocID="{DE648DBD-7435-D34E-BEC5-728F80D7DDA1}" presName="hierRoot3" presStyleCnt="0"/>
      <dgm:spPr/>
    </dgm:pt>
    <dgm:pt modelId="{6FAC78A9-D989-6442-9AE0-AEADB21905CB}" type="pres">
      <dgm:prSet presAssocID="{DE648DBD-7435-D34E-BEC5-728F80D7DDA1}" presName="composite3" presStyleCnt="0"/>
      <dgm:spPr/>
    </dgm:pt>
    <dgm:pt modelId="{9112CF12-5029-E844-8BFF-FF582FF818D8}" type="pres">
      <dgm:prSet presAssocID="{DE648DBD-7435-D34E-BEC5-728F80D7DDA1}" presName="background3" presStyleLbl="node3" presStyleIdx="2" presStyleCnt="5"/>
      <dgm:spPr/>
    </dgm:pt>
    <dgm:pt modelId="{B4BCE9D9-8743-3F45-8DCE-7F1FFC459D8E}" type="pres">
      <dgm:prSet presAssocID="{DE648DBD-7435-D34E-BEC5-728F80D7DDA1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4F072CF-A814-7C4B-AEA8-0F8946AD6312}" type="pres">
      <dgm:prSet presAssocID="{DE648DBD-7435-D34E-BEC5-728F80D7DDA1}" presName="hierChild4" presStyleCnt="0"/>
      <dgm:spPr/>
    </dgm:pt>
    <dgm:pt modelId="{9E4BCE44-71A9-1D43-9B22-CC5E6DA178F1}" type="pres">
      <dgm:prSet presAssocID="{99D28E25-513C-714C-91EB-042FB1EC4602}" presName="Name23" presStyleLbl="parChTrans1D4" presStyleIdx="0" presStyleCnt="2"/>
      <dgm:spPr/>
      <dgm:t>
        <a:bodyPr/>
        <a:lstStyle/>
        <a:p>
          <a:pPr rtl="1"/>
          <a:endParaRPr lang="he-IL"/>
        </a:p>
      </dgm:t>
    </dgm:pt>
    <dgm:pt modelId="{3F4CF666-F686-4D4E-A55C-79D3C07BAC88}" type="pres">
      <dgm:prSet presAssocID="{38E766E0-944F-6242-BAC1-45592224FB16}" presName="hierRoot4" presStyleCnt="0"/>
      <dgm:spPr/>
    </dgm:pt>
    <dgm:pt modelId="{B053FEE7-6DBD-4643-A20C-D9BEF0357DFE}" type="pres">
      <dgm:prSet presAssocID="{38E766E0-944F-6242-BAC1-45592224FB16}" presName="composite4" presStyleCnt="0"/>
      <dgm:spPr/>
    </dgm:pt>
    <dgm:pt modelId="{F4865613-73BD-FE4A-87B9-3E1D11E00758}" type="pres">
      <dgm:prSet presAssocID="{38E766E0-944F-6242-BAC1-45592224FB16}" presName="background4" presStyleLbl="node4" presStyleIdx="0" presStyleCnt="2"/>
      <dgm:spPr/>
    </dgm:pt>
    <dgm:pt modelId="{43F08004-9028-8446-89FE-844225EB38AF}" type="pres">
      <dgm:prSet presAssocID="{38E766E0-944F-6242-BAC1-45592224FB16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EA754EE-1BBC-1244-BA16-162BB74E265C}" type="pres">
      <dgm:prSet presAssocID="{38E766E0-944F-6242-BAC1-45592224FB16}" presName="hierChild5" presStyleCnt="0"/>
      <dgm:spPr/>
    </dgm:pt>
    <dgm:pt modelId="{A8D8576F-CA76-BC4C-B389-EE97143187F4}" type="pres">
      <dgm:prSet presAssocID="{5B672C8D-EAFA-6443-93C8-61622FCC005F}" presName="Name23" presStyleLbl="parChTrans1D4" presStyleIdx="1" presStyleCnt="2"/>
      <dgm:spPr/>
      <dgm:t>
        <a:bodyPr/>
        <a:lstStyle/>
        <a:p>
          <a:pPr rtl="1"/>
          <a:endParaRPr lang="he-IL"/>
        </a:p>
      </dgm:t>
    </dgm:pt>
    <dgm:pt modelId="{80BD0509-9FD0-B04D-BAB1-0F9EAC1CF11C}" type="pres">
      <dgm:prSet presAssocID="{1D093C55-7B43-C446-93DB-9780C250F60C}" presName="hierRoot4" presStyleCnt="0"/>
      <dgm:spPr/>
    </dgm:pt>
    <dgm:pt modelId="{6E028F12-555B-BA45-B25E-931AC8B09661}" type="pres">
      <dgm:prSet presAssocID="{1D093C55-7B43-C446-93DB-9780C250F60C}" presName="composite4" presStyleCnt="0"/>
      <dgm:spPr/>
    </dgm:pt>
    <dgm:pt modelId="{3000B2EA-C76C-D946-A6FE-A414378177DF}" type="pres">
      <dgm:prSet presAssocID="{1D093C55-7B43-C446-93DB-9780C250F60C}" presName="background4" presStyleLbl="node4" presStyleIdx="1" presStyleCnt="2"/>
      <dgm:spPr/>
    </dgm:pt>
    <dgm:pt modelId="{E94E44D0-691C-1D4E-AA93-E5DB1A1516A0}" type="pres">
      <dgm:prSet presAssocID="{1D093C55-7B43-C446-93DB-9780C250F60C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27D9ED4-0EA0-3D48-BCF8-19CE971E5B05}" type="pres">
      <dgm:prSet presAssocID="{1D093C55-7B43-C446-93DB-9780C250F60C}" presName="hierChild5" presStyleCnt="0"/>
      <dgm:spPr/>
    </dgm:pt>
    <dgm:pt modelId="{D9737BA4-93FC-F54A-9DD4-DA6FD0D11D30}" type="pres">
      <dgm:prSet presAssocID="{9E189470-1399-DB4A-9167-5187B5413C70}" presName="hierRoot1" presStyleCnt="0"/>
      <dgm:spPr/>
    </dgm:pt>
    <dgm:pt modelId="{9D7A5FCA-FC1A-2642-B103-703CD46AFA88}" type="pres">
      <dgm:prSet presAssocID="{9E189470-1399-DB4A-9167-5187B5413C70}" presName="composite" presStyleCnt="0"/>
      <dgm:spPr/>
    </dgm:pt>
    <dgm:pt modelId="{1FC84B18-6337-0540-8FAB-C0126CE51E05}" type="pres">
      <dgm:prSet presAssocID="{9E189470-1399-DB4A-9167-5187B5413C70}" presName="background" presStyleLbl="node0" presStyleIdx="1" presStyleCnt="2"/>
      <dgm:spPr/>
    </dgm:pt>
    <dgm:pt modelId="{8C584043-372C-B240-B2D6-2CE44F884258}" type="pres">
      <dgm:prSet presAssocID="{9E189470-1399-DB4A-9167-5187B5413C7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B2AFC50-A855-154B-98C8-4EA9639975A0}" type="pres">
      <dgm:prSet presAssocID="{9E189470-1399-DB4A-9167-5187B5413C70}" presName="hierChild2" presStyleCnt="0"/>
      <dgm:spPr/>
    </dgm:pt>
    <dgm:pt modelId="{F63D35B9-CD36-BE41-863C-0F8056DAE6FD}" type="pres">
      <dgm:prSet presAssocID="{0C4AEA79-D541-6D43-9C05-120BCDE76A09}" presName="Name10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2F2E30F2-EB25-1C41-AF2E-0537DFFACF8D}" type="pres">
      <dgm:prSet presAssocID="{F25C0581-1BB8-EC42-8E57-2BB8B2E45E83}" presName="hierRoot2" presStyleCnt="0"/>
      <dgm:spPr/>
    </dgm:pt>
    <dgm:pt modelId="{02E3424B-12E1-1541-AA8F-93BED21373EF}" type="pres">
      <dgm:prSet presAssocID="{F25C0581-1BB8-EC42-8E57-2BB8B2E45E83}" presName="composite2" presStyleCnt="0"/>
      <dgm:spPr/>
    </dgm:pt>
    <dgm:pt modelId="{CC7868EE-DA12-DA41-8660-0FB44F7034BC}" type="pres">
      <dgm:prSet presAssocID="{F25C0581-1BB8-EC42-8E57-2BB8B2E45E83}" presName="background2" presStyleLbl="node2" presStyleIdx="1" presStyleCnt="2"/>
      <dgm:spPr/>
    </dgm:pt>
    <dgm:pt modelId="{5DF7F801-2122-7349-BBE1-64F3A474F101}" type="pres">
      <dgm:prSet presAssocID="{F25C0581-1BB8-EC42-8E57-2BB8B2E45E8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B3953-86F2-5246-A720-93EB1837EFF2}" type="pres">
      <dgm:prSet presAssocID="{F25C0581-1BB8-EC42-8E57-2BB8B2E45E83}" presName="hierChild3" presStyleCnt="0"/>
      <dgm:spPr/>
    </dgm:pt>
    <dgm:pt modelId="{EA8523C9-668F-774D-8611-297CE631E144}" type="pres">
      <dgm:prSet presAssocID="{2E9535A3-C796-D748-AB41-A5CFA4A8B59E}" presName="Name17" presStyleLbl="parChTrans1D3" presStyleIdx="3" presStyleCnt="5"/>
      <dgm:spPr/>
      <dgm:t>
        <a:bodyPr/>
        <a:lstStyle/>
        <a:p>
          <a:pPr rtl="1"/>
          <a:endParaRPr lang="he-IL"/>
        </a:p>
      </dgm:t>
    </dgm:pt>
    <dgm:pt modelId="{D2CB0444-9089-EE4C-8060-A80F1DA0F04A}" type="pres">
      <dgm:prSet presAssocID="{5805B9B3-425C-C449-B082-27F30243725A}" presName="hierRoot3" presStyleCnt="0"/>
      <dgm:spPr/>
    </dgm:pt>
    <dgm:pt modelId="{71BD75AF-D0B2-7744-BB44-F21F3A89AB15}" type="pres">
      <dgm:prSet presAssocID="{5805B9B3-425C-C449-B082-27F30243725A}" presName="composite3" presStyleCnt="0"/>
      <dgm:spPr/>
    </dgm:pt>
    <dgm:pt modelId="{A32B636A-E69A-1C4F-9B0D-74E8B7A87C38}" type="pres">
      <dgm:prSet presAssocID="{5805B9B3-425C-C449-B082-27F30243725A}" presName="background3" presStyleLbl="node3" presStyleIdx="3" presStyleCnt="5"/>
      <dgm:spPr/>
    </dgm:pt>
    <dgm:pt modelId="{11AB668F-D1B4-BD4E-9D05-EEAD6F964EAA}" type="pres">
      <dgm:prSet presAssocID="{5805B9B3-425C-C449-B082-27F30243725A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EC837B8-C88D-1540-8198-E234B52F5956}" type="pres">
      <dgm:prSet presAssocID="{5805B9B3-425C-C449-B082-27F30243725A}" presName="hierChild4" presStyleCnt="0"/>
      <dgm:spPr/>
    </dgm:pt>
    <dgm:pt modelId="{528922F1-882B-114E-83D0-C5917297FB86}" type="pres">
      <dgm:prSet presAssocID="{E91E461D-D985-5144-A51C-6F15BB0277E6}" presName="Name17" presStyleLbl="parChTrans1D3" presStyleIdx="4" presStyleCnt="5"/>
      <dgm:spPr/>
      <dgm:t>
        <a:bodyPr/>
        <a:lstStyle/>
        <a:p>
          <a:pPr rtl="1"/>
          <a:endParaRPr lang="he-IL"/>
        </a:p>
      </dgm:t>
    </dgm:pt>
    <dgm:pt modelId="{923FC599-DFCE-9343-A7E2-A155D1D371B3}" type="pres">
      <dgm:prSet presAssocID="{0636CA16-3634-2D42-B24C-3229D3A2EB15}" presName="hierRoot3" presStyleCnt="0"/>
      <dgm:spPr/>
    </dgm:pt>
    <dgm:pt modelId="{B8933455-9F7C-1145-A1E1-BC0D76EE67C9}" type="pres">
      <dgm:prSet presAssocID="{0636CA16-3634-2D42-B24C-3229D3A2EB15}" presName="composite3" presStyleCnt="0"/>
      <dgm:spPr/>
    </dgm:pt>
    <dgm:pt modelId="{07989B1E-7E93-3641-B790-12FC22B63C1A}" type="pres">
      <dgm:prSet presAssocID="{0636CA16-3634-2D42-B24C-3229D3A2EB15}" presName="background3" presStyleLbl="node3" presStyleIdx="4" presStyleCnt="5"/>
      <dgm:spPr/>
    </dgm:pt>
    <dgm:pt modelId="{622739D7-D90E-A74F-A29F-DB6FCA4FCC8E}" type="pres">
      <dgm:prSet presAssocID="{0636CA16-3634-2D42-B24C-3229D3A2EB1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90366B2-8DFC-6C4A-A6A2-2E48A16ACD95}" type="pres">
      <dgm:prSet presAssocID="{0636CA16-3634-2D42-B24C-3229D3A2EB15}" presName="hierChild4" presStyleCnt="0"/>
      <dgm:spPr/>
    </dgm:pt>
  </dgm:ptLst>
  <dgm:cxnLst>
    <dgm:cxn modelId="{2A08A64B-8429-2541-B58B-45FCA7D378A5}" srcId="{C1C3EC45-094B-0A42-8DF5-6E63F3436F61}" destId="{DF8DAFFD-C585-114C-B8C7-D02341B1C832}" srcOrd="0" destOrd="0" parTransId="{9D53E03F-7B0B-6049-A9E0-2D0566E6022E}" sibTransId="{738AA41B-A877-E142-8F26-C868CD0B0AA6}"/>
    <dgm:cxn modelId="{12D7C26B-DF94-874E-832F-8172ECD0C63E}" srcId="{F25C0581-1BB8-EC42-8E57-2BB8B2E45E83}" destId="{0636CA16-3634-2D42-B24C-3229D3A2EB15}" srcOrd="1" destOrd="0" parTransId="{E91E461D-D985-5144-A51C-6F15BB0277E6}" sibTransId="{6F6D66B3-B8F7-6745-88A9-3AF09C666E44}"/>
    <dgm:cxn modelId="{C543B02B-9399-9E4A-AE48-3A52ECC3AEE4}" type="presOf" srcId="{1D093C55-7B43-C446-93DB-9780C250F60C}" destId="{E94E44D0-691C-1D4E-AA93-E5DB1A1516A0}" srcOrd="0" destOrd="0" presId="urn:microsoft.com/office/officeart/2005/8/layout/hierarchy1"/>
    <dgm:cxn modelId="{7B8AD847-AAFC-4446-B9A8-94737A000BF0}" type="presOf" srcId="{2310337A-1B6D-6C44-A855-7C048D9E56FB}" destId="{0CECE8CF-F45E-7045-B3F0-CF2EF134FCDC}" srcOrd="0" destOrd="0" presId="urn:microsoft.com/office/officeart/2005/8/layout/hierarchy1"/>
    <dgm:cxn modelId="{180834DB-27DC-8643-8643-97B66035923E}" srcId="{F25C0581-1BB8-EC42-8E57-2BB8B2E45E83}" destId="{5805B9B3-425C-C449-B082-27F30243725A}" srcOrd="0" destOrd="0" parTransId="{2E9535A3-C796-D748-AB41-A5CFA4A8B59E}" sibTransId="{3889CFA8-B394-4543-AB57-C809F0D4A842}"/>
    <dgm:cxn modelId="{C648D7A1-06D8-5F43-B6B6-C0588947B1D1}" srcId="{DE648DBD-7435-D34E-BEC5-728F80D7DDA1}" destId="{1D093C55-7B43-C446-93DB-9780C250F60C}" srcOrd="1" destOrd="0" parTransId="{5B672C8D-EAFA-6443-93C8-61622FCC005F}" sibTransId="{B08EB15A-464D-1C44-8271-5CBED031CD6D}"/>
    <dgm:cxn modelId="{E02F3467-6BB0-9E47-AE0B-04331EFB5F18}" type="presOf" srcId="{5B672C8D-EAFA-6443-93C8-61622FCC005F}" destId="{A8D8576F-CA76-BC4C-B389-EE97143187F4}" srcOrd="0" destOrd="0" presId="urn:microsoft.com/office/officeart/2005/8/layout/hierarchy1"/>
    <dgm:cxn modelId="{0BC9E8E2-643A-634E-A329-2046BF79F805}" type="presOf" srcId="{02C29CDF-0EB7-C842-B419-285FA0B22275}" destId="{7EB15D4A-0713-4F4F-9C9E-ABD05F9122CD}" srcOrd="0" destOrd="0" presId="urn:microsoft.com/office/officeart/2005/8/layout/hierarchy1"/>
    <dgm:cxn modelId="{B2B90160-704A-5B4E-ADE7-B6139CAE9E02}" srcId="{DF8DAFFD-C585-114C-B8C7-D02341B1C832}" destId="{91605DF7-8AA7-8945-8886-96B294C211D0}" srcOrd="0" destOrd="0" parTransId="{AD6D72B1-2C75-8440-B089-2787CDA5A918}" sibTransId="{6864F5CE-D023-A046-88F5-F2021A051AB2}"/>
    <dgm:cxn modelId="{F8DC481A-EFD0-FA4A-87CC-C8320F94F259}" type="presOf" srcId="{0636CA16-3634-2D42-B24C-3229D3A2EB15}" destId="{622739D7-D90E-A74F-A29F-DB6FCA4FCC8E}" srcOrd="0" destOrd="0" presId="urn:microsoft.com/office/officeart/2005/8/layout/hierarchy1"/>
    <dgm:cxn modelId="{1CF5F5B7-E354-7C43-BBB6-B836EA77447D}" type="presOf" srcId="{38E766E0-944F-6242-BAC1-45592224FB16}" destId="{43F08004-9028-8446-89FE-844225EB38AF}" srcOrd="0" destOrd="0" presId="urn:microsoft.com/office/officeart/2005/8/layout/hierarchy1"/>
    <dgm:cxn modelId="{442588E7-81D7-0545-A711-5BFCB7DD7D22}" srcId="{91605DF7-8AA7-8945-8886-96B294C211D0}" destId="{02C29CDF-0EB7-C842-B419-285FA0B22275}" srcOrd="1" destOrd="0" parTransId="{2310337A-1B6D-6C44-A855-7C048D9E56FB}" sibTransId="{58C8D34A-C4DF-4447-BA6A-915EBE77A2FE}"/>
    <dgm:cxn modelId="{A6C74BDF-59B7-3649-8A36-3EF46B856E13}" srcId="{9E189470-1399-DB4A-9167-5187B5413C70}" destId="{F25C0581-1BB8-EC42-8E57-2BB8B2E45E83}" srcOrd="0" destOrd="0" parTransId="{0C4AEA79-D541-6D43-9C05-120BCDE76A09}" sibTransId="{D259124A-D713-2B4E-B577-B23AD425F3EF}"/>
    <dgm:cxn modelId="{19D517B6-F1D3-0D47-8F85-214124DC6588}" type="presOf" srcId="{0C4AEA79-D541-6D43-9C05-120BCDE76A09}" destId="{F63D35B9-CD36-BE41-863C-0F8056DAE6FD}" srcOrd="0" destOrd="0" presId="urn:microsoft.com/office/officeart/2005/8/layout/hierarchy1"/>
    <dgm:cxn modelId="{0DF621BE-80A1-9C44-BF6F-E6987B23A2FA}" type="presOf" srcId="{99D28E25-513C-714C-91EB-042FB1EC4602}" destId="{9E4BCE44-71A9-1D43-9B22-CC5E6DA178F1}" srcOrd="0" destOrd="0" presId="urn:microsoft.com/office/officeart/2005/8/layout/hierarchy1"/>
    <dgm:cxn modelId="{EB45DFCF-83C9-5D4A-9F4B-9E1C6FFFFE1B}" srcId="{DE648DBD-7435-D34E-BEC5-728F80D7DDA1}" destId="{38E766E0-944F-6242-BAC1-45592224FB16}" srcOrd="0" destOrd="0" parTransId="{99D28E25-513C-714C-91EB-042FB1EC4602}" sibTransId="{D7E6B6A0-EEF2-414C-96C4-08FAA95901BC}"/>
    <dgm:cxn modelId="{C19375CC-F5BC-3A4A-94F5-EB2EE5724049}" type="presOf" srcId="{C1C3EC45-094B-0A42-8DF5-6E63F3436F61}" destId="{CC235C25-16E7-D544-8252-73EA5C71FD19}" srcOrd="0" destOrd="0" presId="urn:microsoft.com/office/officeart/2005/8/layout/hierarchy1"/>
    <dgm:cxn modelId="{E8F72F54-A8C8-2141-AB8A-D59B48178D62}" type="presOf" srcId="{2E9535A3-C796-D748-AB41-A5CFA4A8B59E}" destId="{EA8523C9-668F-774D-8611-297CE631E144}" srcOrd="0" destOrd="0" presId="urn:microsoft.com/office/officeart/2005/8/layout/hierarchy1"/>
    <dgm:cxn modelId="{630DEB97-F738-724B-BF71-0900C6739175}" srcId="{91605DF7-8AA7-8945-8886-96B294C211D0}" destId="{DE648DBD-7435-D34E-BEC5-728F80D7DDA1}" srcOrd="2" destOrd="0" parTransId="{6BBD4AA1-ED18-5E4E-A4AB-B1F23386E94D}" sibTransId="{FD0A6D03-DCAB-5147-AAF7-D4796459FC20}"/>
    <dgm:cxn modelId="{AFED83E4-3C3E-4E47-AF14-B59ABDC0D36F}" type="presOf" srcId="{9E189470-1399-DB4A-9167-5187B5413C70}" destId="{8C584043-372C-B240-B2D6-2CE44F884258}" srcOrd="0" destOrd="0" presId="urn:microsoft.com/office/officeart/2005/8/layout/hierarchy1"/>
    <dgm:cxn modelId="{3967C34C-0BB6-2341-B2D1-9D1FFF21541C}" type="presOf" srcId="{5805B9B3-425C-C449-B082-27F30243725A}" destId="{11AB668F-D1B4-BD4E-9D05-EEAD6F964EAA}" srcOrd="0" destOrd="0" presId="urn:microsoft.com/office/officeart/2005/8/layout/hierarchy1"/>
    <dgm:cxn modelId="{E8D4C931-6FFE-3F44-8D76-91F754C60D4E}" type="presOf" srcId="{F25C0581-1BB8-EC42-8E57-2BB8B2E45E83}" destId="{5DF7F801-2122-7349-BBE1-64F3A474F101}" srcOrd="0" destOrd="0" presId="urn:microsoft.com/office/officeart/2005/8/layout/hierarchy1"/>
    <dgm:cxn modelId="{A1B890B1-AB11-5248-9900-CFF534836179}" type="presOf" srcId="{DF8DAFFD-C585-114C-B8C7-D02341B1C832}" destId="{7EEEB707-348C-694A-B37F-054AD1B38AAF}" srcOrd="0" destOrd="0" presId="urn:microsoft.com/office/officeart/2005/8/layout/hierarchy1"/>
    <dgm:cxn modelId="{FAEEAEDD-5D45-804A-AA8B-7F9D1CD51113}" srcId="{C1C3EC45-094B-0A42-8DF5-6E63F3436F61}" destId="{9E189470-1399-DB4A-9167-5187B5413C70}" srcOrd="1" destOrd="0" parTransId="{5BCE2F83-2AE6-8241-B0B3-17A418C266BB}" sibTransId="{2D8932A8-1CF0-7C4C-B191-4CC8CC529160}"/>
    <dgm:cxn modelId="{50A01B40-98E1-B94C-9503-45924AE56CBC}" type="presOf" srcId="{DE648DBD-7435-D34E-BEC5-728F80D7DDA1}" destId="{B4BCE9D9-8743-3F45-8DCE-7F1FFC459D8E}" srcOrd="0" destOrd="0" presId="urn:microsoft.com/office/officeart/2005/8/layout/hierarchy1"/>
    <dgm:cxn modelId="{7BFAF254-21BC-624C-AEA7-58DE04EA3AC7}" type="presOf" srcId="{91605DF7-8AA7-8945-8886-96B294C211D0}" destId="{B8A0E955-B08C-F34B-B9F7-276EF9F14266}" srcOrd="0" destOrd="0" presId="urn:microsoft.com/office/officeart/2005/8/layout/hierarchy1"/>
    <dgm:cxn modelId="{B00570E4-6850-034D-AB8E-B3112C4D36E8}" type="presOf" srcId="{399CF0DC-EA55-8E4B-BBDC-067AB51F9F82}" destId="{082F977D-E3A6-264C-9DD6-8378FA522088}" srcOrd="0" destOrd="0" presId="urn:microsoft.com/office/officeart/2005/8/layout/hierarchy1"/>
    <dgm:cxn modelId="{EAE9822D-6A27-A644-BC31-94B335CC5A2A}" type="presOf" srcId="{6BBD4AA1-ED18-5E4E-A4AB-B1F23386E94D}" destId="{584F2F67-C190-1341-A655-94362941FA4F}" srcOrd="0" destOrd="0" presId="urn:microsoft.com/office/officeart/2005/8/layout/hierarchy1"/>
    <dgm:cxn modelId="{5B3075F1-E8EB-294F-BAFF-C5BB47F90559}" type="presOf" srcId="{1A0407C0-BF4B-0E41-9B0D-F8671184AB1A}" destId="{ED4EB163-DB14-624E-91A7-41582141C3BA}" srcOrd="0" destOrd="0" presId="urn:microsoft.com/office/officeart/2005/8/layout/hierarchy1"/>
    <dgm:cxn modelId="{6DDA5340-B93D-0546-AF5B-B39014ECD44A}" type="presOf" srcId="{AD6D72B1-2C75-8440-B089-2787CDA5A918}" destId="{FD0C498E-C545-294C-841E-257A7DEAEA61}" srcOrd="0" destOrd="0" presId="urn:microsoft.com/office/officeart/2005/8/layout/hierarchy1"/>
    <dgm:cxn modelId="{0549F94A-0069-EC4A-8434-A535D6E08129}" srcId="{91605DF7-8AA7-8945-8886-96B294C211D0}" destId="{1A0407C0-BF4B-0E41-9B0D-F8671184AB1A}" srcOrd="0" destOrd="0" parTransId="{399CF0DC-EA55-8E4B-BBDC-067AB51F9F82}" sibTransId="{6C993467-42D0-8E49-9475-CFF8383F1F94}"/>
    <dgm:cxn modelId="{8DF1937F-202B-8040-9EBB-56D2CA19C7C0}" type="presOf" srcId="{E91E461D-D985-5144-A51C-6F15BB0277E6}" destId="{528922F1-882B-114E-83D0-C5917297FB86}" srcOrd="0" destOrd="0" presId="urn:microsoft.com/office/officeart/2005/8/layout/hierarchy1"/>
    <dgm:cxn modelId="{17ECA325-3E18-D44F-8164-1CEDEAD079DF}" type="presParOf" srcId="{CC235C25-16E7-D544-8252-73EA5C71FD19}" destId="{BA152E9A-1FC5-5D40-B4E0-BD5580526CF3}" srcOrd="0" destOrd="0" presId="urn:microsoft.com/office/officeart/2005/8/layout/hierarchy1"/>
    <dgm:cxn modelId="{ABBB2A65-167B-7940-86C6-43460535C86C}" type="presParOf" srcId="{BA152E9A-1FC5-5D40-B4E0-BD5580526CF3}" destId="{5C30F281-79A1-514C-B811-9A5440DAC7B8}" srcOrd="0" destOrd="0" presId="urn:microsoft.com/office/officeart/2005/8/layout/hierarchy1"/>
    <dgm:cxn modelId="{8F1D3802-840B-ED4B-91B6-E0CCFA5CBF54}" type="presParOf" srcId="{5C30F281-79A1-514C-B811-9A5440DAC7B8}" destId="{BF0A8F92-2FE8-7047-B146-53C3D3DA23FA}" srcOrd="0" destOrd="0" presId="urn:microsoft.com/office/officeart/2005/8/layout/hierarchy1"/>
    <dgm:cxn modelId="{E6614CF1-B526-404F-8B8F-560102529FD0}" type="presParOf" srcId="{5C30F281-79A1-514C-B811-9A5440DAC7B8}" destId="{7EEEB707-348C-694A-B37F-054AD1B38AAF}" srcOrd="1" destOrd="0" presId="urn:microsoft.com/office/officeart/2005/8/layout/hierarchy1"/>
    <dgm:cxn modelId="{854029A4-72F2-E141-A4F5-91B8D04F2286}" type="presParOf" srcId="{BA152E9A-1FC5-5D40-B4E0-BD5580526CF3}" destId="{4365A238-673D-5B43-9732-DA54C397DF0A}" srcOrd="1" destOrd="0" presId="urn:microsoft.com/office/officeart/2005/8/layout/hierarchy1"/>
    <dgm:cxn modelId="{24C0CF41-C9C1-634D-9974-3CC50EC5B9F0}" type="presParOf" srcId="{4365A238-673D-5B43-9732-DA54C397DF0A}" destId="{FD0C498E-C545-294C-841E-257A7DEAEA61}" srcOrd="0" destOrd="0" presId="urn:microsoft.com/office/officeart/2005/8/layout/hierarchy1"/>
    <dgm:cxn modelId="{3EF301BB-BA19-224D-A649-437FF38F889A}" type="presParOf" srcId="{4365A238-673D-5B43-9732-DA54C397DF0A}" destId="{0060993F-3990-AF44-8BC6-ADDDB7E85018}" srcOrd="1" destOrd="0" presId="urn:microsoft.com/office/officeart/2005/8/layout/hierarchy1"/>
    <dgm:cxn modelId="{2750BE23-9427-B645-A27D-55EA4A9A0336}" type="presParOf" srcId="{0060993F-3990-AF44-8BC6-ADDDB7E85018}" destId="{AF81D6B9-98A5-D04F-8342-2C79B17F7183}" srcOrd="0" destOrd="0" presId="urn:microsoft.com/office/officeart/2005/8/layout/hierarchy1"/>
    <dgm:cxn modelId="{A015BF14-18FA-954A-8E3F-648DEA5A2D32}" type="presParOf" srcId="{AF81D6B9-98A5-D04F-8342-2C79B17F7183}" destId="{11D929CD-116D-3A48-8269-30D9B3180CFC}" srcOrd="0" destOrd="0" presId="urn:microsoft.com/office/officeart/2005/8/layout/hierarchy1"/>
    <dgm:cxn modelId="{AA251696-ACE2-9349-A482-B6BF24A69D04}" type="presParOf" srcId="{AF81D6B9-98A5-D04F-8342-2C79B17F7183}" destId="{B8A0E955-B08C-F34B-B9F7-276EF9F14266}" srcOrd="1" destOrd="0" presId="urn:microsoft.com/office/officeart/2005/8/layout/hierarchy1"/>
    <dgm:cxn modelId="{8EE15975-5935-EC4A-A894-334A7EA61C69}" type="presParOf" srcId="{0060993F-3990-AF44-8BC6-ADDDB7E85018}" destId="{7432E342-A498-4C4F-9648-88584FEE686F}" srcOrd="1" destOrd="0" presId="urn:microsoft.com/office/officeart/2005/8/layout/hierarchy1"/>
    <dgm:cxn modelId="{E56CA3A2-D1C4-E74D-B4AD-AE91184531F5}" type="presParOf" srcId="{7432E342-A498-4C4F-9648-88584FEE686F}" destId="{082F977D-E3A6-264C-9DD6-8378FA522088}" srcOrd="0" destOrd="0" presId="urn:microsoft.com/office/officeart/2005/8/layout/hierarchy1"/>
    <dgm:cxn modelId="{EEDBBC49-64A4-1A43-A1ED-B0C91ECE4F65}" type="presParOf" srcId="{7432E342-A498-4C4F-9648-88584FEE686F}" destId="{CD03DD4C-AF4B-3847-98D1-2358574E9257}" srcOrd="1" destOrd="0" presId="urn:microsoft.com/office/officeart/2005/8/layout/hierarchy1"/>
    <dgm:cxn modelId="{E0874E39-A9C5-6847-8B23-484F812F1A9C}" type="presParOf" srcId="{CD03DD4C-AF4B-3847-98D1-2358574E9257}" destId="{70A4DB01-7BEA-C542-9AB3-2B39A7DDC01B}" srcOrd="0" destOrd="0" presId="urn:microsoft.com/office/officeart/2005/8/layout/hierarchy1"/>
    <dgm:cxn modelId="{6552DCEB-C1F3-694F-A281-63CE78925A3A}" type="presParOf" srcId="{70A4DB01-7BEA-C542-9AB3-2B39A7DDC01B}" destId="{B6D9011F-B6DA-0D4F-8AE6-861DAE88FBD5}" srcOrd="0" destOrd="0" presId="urn:microsoft.com/office/officeart/2005/8/layout/hierarchy1"/>
    <dgm:cxn modelId="{15A41B4B-E118-804C-9D17-F678F8EA4323}" type="presParOf" srcId="{70A4DB01-7BEA-C542-9AB3-2B39A7DDC01B}" destId="{ED4EB163-DB14-624E-91A7-41582141C3BA}" srcOrd="1" destOrd="0" presId="urn:microsoft.com/office/officeart/2005/8/layout/hierarchy1"/>
    <dgm:cxn modelId="{2DA6E541-95AC-6244-B7F0-93460B60BA4C}" type="presParOf" srcId="{CD03DD4C-AF4B-3847-98D1-2358574E9257}" destId="{FD45691C-C324-F64D-9CEB-E7D9C254A635}" srcOrd="1" destOrd="0" presId="urn:microsoft.com/office/officeart/2005/8/layout/hierarchy1"/>
    <dgm:cxn modelId="{AF484F58-77AE-F441-98CB-CA73579D50E2}" type="presParOf" srcId="{7432E342-A498-4C4F-9648-88584FEE686F}" destId="{0CECE8CF-F45E-7045-B3F0-CF2EF134FCDC}" srcOrd="2" destOrd="0" presId="urn:microsoft.com/office/officeart/2005/8/layout/hierarchy1"/>
    <dgm:cxn modelId="{21A244D9-40A5-DB41-A841-76F471CA6192}" type="presParOf" srcId="{7432E342-A498-4C4F-9648-88584FEE686F}" destId="{4DFCFB4E-989A-B64C-8732-0C4C17629CC1}" srcOrd="3" destOrd="0" presId="urn:microsoft.com/office/officeart/2005/8/layout/hierarchy1"/>
    <dgm:cxn modelId="{1EC19ADF-F42E-E144-9A4A-69B93AE9C991}" type="presParOf" srcId="{4DFCFB4E-989A-B64C-8732-0C4C17629CC1}" destId="{21BADCA7-C2F1-D740-B0A0-103B37C0A634}" srcOrd="0" destOrd="0" presId="urn:microsoft.com/office/officeart/2005/8/layout/hierarchy1"/>
    <dgm:cxn modelId="{28D6D4C5-97DC-564A-8FCA-9E75C9AF6612}" type="presParOf" srcId="{21BADCA7-C2F1-D740-B0A0-103B37C0A634}" destId="{86C5E164-3D59-F849-B291-8F5500869296}" srcOrd="0" destOrd="0" presId="urn:microsoft.com/office/officeart/2005/8/layout/hierarchy1"/>
    <dgm:cxn modelId="{E72143D2-C446-8046-ADA3-AE2931EA429A}" type="presParOf" srcId="{21BADCA7-C2F1-D740-B0A0-103B37C0A634}" destId="{7EB15D4A-0713-4F4F-9C9E-ABD05F9122CD}" srcOrd="1" destOrd="0" presId="urn:microsoft.com/office/officeart/2005/8/layout/hierarchy1"/>
    <dgm:cxn modelId="{CB5AD993-AFFA-A44D-B1D6-87A569FD9610}" type="presParOf" srcId="{4DFCFB4E-989A-B64C-8732-0C4C17629CC1}" destId="{D1A57B45-8A16-9A4C-8CFD-EF43624FB8AE}" srcOrd="1" destOrd="0" presId="urn:microsoft.com/office/officeart/2005/8/layout/hierarchy1"/>
    <dgm:cxn modelId="{6603B369-CF89-3F48-914D-BEDE7D368A2A}" type="presParOf" srcId="{7432E342-A498-4C4F-9648-88584FEE686F}" destId="{584F2F67-C190-1341-A655-94362941FA4F}" srcOrd="4" destOrd="0" presId="urn:microsoft.com/office/officeart/2005/8/layout/hierarchy1"/>
    <dgm:cxn modelId="{B3E46C8B-E319-BE40-8E26-C79455D2FE4F}" type="presParOf" srcId="{7432E342-A498-4C4F-9648-88584FEE686F}" destId="{D7CF41F7-06AF-A048-9674-5EDCDE4DD7C2}" srcOrd="5" destOrd="0" presId="urn:microsoft.com/office/officeart/2005/8/layout/hierarchy1"/>
    <dgm:cxn modelId="{B4A1E95E-48D0-A44C-A771-A92AE204A4DD}" type="presParOf" srcId="{D7CF41F7-06AF-A048-9674-5EDCDE4DD7C2}" destId="{6FAC78A9-D989-6442-9AE0-AEADB21905CB}" srcOrd="0" destOrd="0" presId="urn:microsoft.com/office/officeart/2005/8/layout/hierarchy1"/>
    <dgm:cxn modelId="{D2F81146-CD87-A742-8CFC-BB7C950B68E3}" type="presParOf" srcId="{6FAC78A9-D989-6442-9AE0-AEADB21905CB}" destId="{9112CF12-5029-E844-8BFF-FF582FF818D8}" srcOrd="0" destOrd="0" presId="urn:microsoft.com/office/officeart/2005/8/layout/hierarchy1"/>
    <dgm:cxn modelId="{F2F9D7A8-142D-AC4A-81EF-859B910FE36A}" type="presParOf" srcId="{6FAC78A9-D989-6442-9AE0-AEADB21905CB}" destId="{B4BCE9D9-8743-3F45-8DCE-7F1FFC459D8E}" srcOrd="1" destOrd="0" presId="urn:microsoft.com/office/officeart/2005/8/layout/hierarchy1"/>
    <dgm:cxn modelId="{3EC9B2FB-CADC-A64F-9748-CD182C8C9321}" type="presParOf" srcId="{D7CF41F7-06AF-A048-9674-5EDCDE4DD7C2}" destId="{84F072CF-A814-7C4B-AEA8-0F8946AD6312}" srcOrd="1" destOrd="0" presId="urn:microsoft.com/office/officeart/2005/8/layout/hierarchy1"/>
    <dgm:cxn modelId="{DA1FFD40-D064-0446-B5E0-66B2DFA4B795}" type="presParOf" srcId="{84F072CF-A814-7C4B-AEA8-0F8946AD6312}" destId="{9E4BCE44-71A9-1D43-9B22-CC5E6DA178F1}" srcOrd="0" destOrd="0" presId="urn:microsoft.com/office/officeart/2005/8/layout/hierarchy1"/>
    <dgm:cxn modelId="{32B05D19-B65C-D64A-8D36-00BA23C00A25}" type="presParOf" srcId="{84F072CF-A814-7C4B-AEA8-0F8946AD6312}" destId="{3F4CF666-F686-4D4E-A55C-79D3C07BAC88}" srcOrd="1" destOrd="0" presId="urn:microsoft.com/office/officeart/2005/8/layout/hierarchy1"/>
    <dgm:cxn modelId="{42E80D1A-2E98-CC45-8AB9-0AE7C51BD6AD}" type="presParOf" srcId="{3F4CF666-F686-4D4E-A55C-79D3C07BAC88}" destId="{B053FEE7-6DBD-4643-A20C-D9BEF0357DFE}" srcOrd="0" destOrd="0" presId="urn:microsoft.com/office/officeart/2005/8/layout/hierarchy1"/>
    <dgm:cxn modelId="{A66C55E1-564F-274E-A7E2-AA0B4CF47858}" type="presParOf" srcId="{B053FEE7-6DBD-4643-A20C-D9BEF0357DFE}" destId="{F4865613-73BD-FE4A-87B9-3E1D11E00758}" srcOrd="0" destOrd="0" presId="urn:microsoft.com/office/officeart/2005/8/layout/hierarchy1"/>
    <dgm:cxn modelId="{B047BC97-F349-CD40-9982-8BFE1CE61776}" type="presParOf" srcId="{B053FEE7-6DBD-4643-A20C-D9BEF0357DFE}" destId="{43F08004-9028-8446-89FE-844225EB38AF}" srcOrd="1" destOrd="0" presId="urn:microsoft.com/office/officeart/2005/8/layout/hierarchy1"/>
    <dgm:cxn modelId="{D52C0453-7642-C543-AD4F-CC939E48F131}" type="presParOf" srcId="{3F4CF666-F686-4D4E-A55C-79D3C07BAC88}" destId="{8EA754EE-1BBC-1244-BA16-162BB74E265C}" srcOrd="1" destOrd="0" presId="urn:microsoft.com/office/officeart/2005/8/layout/hierarchy1"/>
    <dgm:cxn modelId="{07180101-CDAE-5644-89DA-32806A0CEF91}" type="presParOf" srcId="{84F072CF-A814-7C4B-AEA8-0F8946AD6312}" destId="{A8D8576F-CA76-BC4C-B389-EE97143187F4}" srcOrd="2" destOrd="0" presId="urn:microsoft.com/office/officeart/2005/8/layout/hierarchy1"/>
    <dgm:cxn modelId="{AD9D3B23-E0F8-144A-91C8-D079E66D2975}" type="presParOf" srcId="{84F072CF-A814-7C4B-AEA8-0F8946AD6312}" destId="{80BD0509-9FD0-B04D-BAB1-0F9EAC1CF11C}" srcOrd="3" destOrd="0" presId="urn:microsoft.com/office/officeart/2005/8/layout/hierarchy1"/>
    <dgm:cxn modelId="{4BF37514-2B0B-A74A-B371-A86B043D0FB8}" type="presParOf" srcId="{80BD0509-9FD0-B04D-BAB1-0F9EAC1CF11C}" destId="{6E028F12-555B-BA45-B25E-931AC8B09661}" srcOrd="0" destOrd="0" presId="urn:microsoft.com/office/officeart/2005/8/layout/hierarchy1"/>
    <dgm:cxn modelId="{424D8F9C-1DBF-D44A-AA78-554C15DB5BB8}" type="presParOf" srcId="{6E028F12-555B-BA45-B25E-931AC8B09661}" destId="{3000B2EA-C76C-D946-A6FE-A414378177DF}" srcOrd="0" destOrd="0" presId="urn:microsoft.com/office/officeart/2005/8/layout/hierarchy1"/>
    <dgm:cxn modelId="{DCDFA2FD-C8C7-6A47-A706-57838D665009}" type="presParOf" srcId="{6E028F12-555B-BA45-B25E-931AC8B09661}" destId="{E94E44D0-691C-1D4E-AA93-E5DB1A1516A0}" srcOrd="1" destOrd="0" presId="urn:microsoft.com/office/officeart/2005/8/layout/hierarchy1"/>
    <dgm:cxn modelId="{727CC990-2EA2-1F47-AB0E-D4F617DDBA04}" type="presParOf" srcId="{80BD0509-9FD0-B04D-BAB1-0F9EAC1CF11C}" destId="{A27D9ED4-0EA0-3D48-BCF8-19CE971E5B05}" srcOrd="1" destOrd="0" presId="urn:microsoft.com/office/officeart/2005/8/layout/hierarchy1"/>
    <dgm:cxn modelId="{43BFA11E-4AED-AD4F-B2F3-D6D0E1FC9ADA}" type="presParOf" srcId="{CC235C25-16E7-D544-8252-73EA5C71FD19}" destId="{D9737BA4-93FC-F54A-9DD4-DA6FD0D11D30}" srcOrd="1" destOrd="0" presId="urn:microsoft.com/office/officeart/2005/8/layout/hierarchy1"/>
    <dgm:cxn modelId="{F4F602F5-2C3F-304B-8DC9-B095CBA3E40A}" type="presParOf" srcId="{D9737BA4-93FC-F54A-9DD4-DA6FD0D11D30}" destId="{9D7A5FCA-FC1A-2642-B103-703CD46AFA88}" srcOrd="0" destOrd="0" presId="urn:microsoft.com/office/officeart/2005/8/layout/hierarchy1"/>
    <dgm:cxn modelId="{AEC52922-C807-EA4B-A701-21FB77063E52}" type="presParOf" srcId="{9D7A5FCA-FC1A-2642-B103-703CD46AFA88}" destId="{1FC84B18-6337-0540-8FAB-C0126CE51E05}" srcOrd="0" destOrd="0" presId="urn:microsoft.com/office/officeart/2005/8/layout/hierarchy1"/>
    <dgm:cxn modelId="{895EBA61-F2F3-CB43-8D5E-B2968380DC78}" type="presParOf" srcId="{9D7A5FCA-FC1A-2642-B103-703CD46AFA88}" destId="{8C584043-372C-B240-B2D6-2CE44F884258}" srcOrd="1" destOrd="0" presId="urn:microsoft.com/office/officeart/2005/8/layout/hierarchy1"/>
    <dgm:cxn modelId="{AF017505-821F-7F43-B370-0A1A43156604}" type="presParOf" srcId="{D9737BA4-93FC-F54A-9DD4-DA6FD0D11D30}" destId="{AB2AFC50-A855-154B-98C8-4EA9639975A0}" srcOrd="1" destOrd="0" presId="urn:microsoft.com/office/officeart/2005/8/layout/hierarchy1"/>
    <dgm:cxn modelId="{F7F60F9D-3BC5-8C4D-A547-F0A05E0BAA7C}" type="presParOf" srcId="{AB2AFC50-A855-154B-98C8-4EA9639975A0}" destId="{F63D35B9-CD36-BE41-863C-0F8056DAE6FD}" srcOrd="0" destOrd="0" presId="urn:microsoft.com/office/officeart/2005/8/layout/hierarchy1"/>
    <dgm:cxn modelId="{CA7EF62F-5975-5242-9B27-BE55EBE5C0DE}" type="presParOf" srcId="{AB2AFC50-A855-154B-98C8-4EA9639975A0}" destId="{2F2E30F2-EB25-1C41-AF2E-0537DFFACF8D}" srcOrd="1" destOrd="0" presId="urn:microsoft.com/office/officeart/2005/8/layout/hierarchy1"/>
    <dgm:cxn modelId="{37F90F93-124B-8141-803A-35E5DBECC526}" type="presParOf" srcId="{2F2E30F2-EB25-1C41-AF2E-0537DFFACF8D}" destId="{02E3424B-12E1-1541-AA8F-93BED21373EF}" srcOrd="0" destOrd="0" presId="urn:microsoft.com/office/officeart/2005/8/layout/hierarchy1"/>
    <dgm:cxn modelId="{8A274A98-8F28-5D40-ABC4-AF29E7DC4E9A}" type="presParOf" srcId="{02E3424B-12E1-1541-AA8F-93BED21373EF}" destId="{CC7868EE-DA12-DA41-8660-0FB44F7034BC}" srcOrd="0" destOrd="0" presId="urn:microsoft.com/office/officeart/2005/8/layout/hierarchy1"/>
    <dgm:cxn modelId="{02DB35FC-5B9B-B148-B387-C0245C8816C6}" type="presParOf" srcId="{02E3424B-12E1-1541-AA8F-93BED21373EF}" destId="{5DF7F801-2122-7349-BBE1-64F3A474F101}" srcOrd="1" destOrd="0" presId="urn:microsoft.com/office/officeart/2005/8/layout/hierarchy1"/>
    <dgm:cxn modelId="{7F2EF131-5C2C-0840-9E19-D0B0CC89C89A}" type="presParOf" srcId="{2F2E30F2-EB25-1C41-AF2E-0537DFFACF8D}" destId="{B79B3953-86F2-5246-A720-93EB1837EFF2}" srcOrd="1" destOrd="0" presId="urn:microsoft.com/office/officeart/2005/8/layout/hierarchy1"/>
    <dgm:cxn modelId="{DF34A80F-5752-1542-BFE8-D31BC0A0A55C}" type="presParOf" srcId="{B79B3953-86F2-5246-A720-93EB1837EFF2}" destId="{EA8523C9-668F-774D-8611-297CE631E144}" srcOrd="0" destOrd="0" presId="urn:microsoft.com/office/officeart/2005/8/layout/hierarchy1"/>
    <dgm:cxn modelId="{EAD4324B-C288-8D43-A6A5-F423C8030295}" type="presParOf" srcId="{B79B3953-86F2-5246-A720-93EB1837EFF2}" destId="{D2CB0444-9089-EE4C-8060-A80F1DA0F04A}" srcOrd="1" destOrd="0" presId="urn:microsoft.com/office/officeart/2005/8/layout/hierarchy1"/>
    <dgm:cxn modelId="{DC7AFFBC-9539-7642-9343-9978A9754A1E}" type="presParOf" srcId="{D2CB0444-9089-EE4C-8060-A80F1DA0F04A}" destId="{71BD75AF-D0B2-7744-BB44-F21F3A89AB15}" srcOrd="0" destOrd="0" presId="urn:microsoft.com/office/officeart/2005/8/layout/hierarchy1"/>
    <dgm:cxn modelId="{F257622B-2B91-6444-B0BA-02501139434A}" type="presParOf" srcId="{71BD75AF-D0B2-7744-BB44-F21F3A89AB15}" destId="{A32B636A-E69A-1C4F-9B0D-74E8B7A87C38}" srcOrd="0" destOrd="0" presId="urn:microsoft.com/office/officeart/2005/8/layout/hierarchy1"/>
    <dgm:cxn modelId="{E5575537-B161-6146-9051-ABF6BC5FEBC7}" type="presParOf" srcId="{71BD75AF-D0B2-7744-BB44-F21F3A89AB15}" destId="{11AB668F-D1B4-BD4E-9D05-EEAD6F964EAA}" srcOrd="1" destOrd="0" presId="urn:microsoft.com/office/officeart/2005/8/layout/hierarchy1"/>
    <dgm:cxn modelId="{83D7F6AB-2DE3-1246-B1FF-A7BBE1115055}" type="presParOf" srcId="{D2CB0444-9089-EE4C-8060-A80F1DA0F04A}" destId="{5EC837B8-C88D-1540-8198-E234B52F5956}" srcOrd="1" destOrd="0" presId="urn:microsoft.com/office/officeart/2005/8/layout/hierarchy1"/>
    <dgm:cxn modelId="{CA8D88DD-3BD5-E34C-A5C2-8A787DC24339}" type="presParOf" srcId="{B79B3953-86F2-5246-A720-93EB1837EFF2}" destId="{528922F1-882B-114E-83D0-C5917297FB86}" srcOrd="2" destOrd="0" presId="urn:microsoft.com/office/officeart/2005/8/layout/hierarchy1"/>
    <dgm:cxn modelId="{347C138A-7CC5-3B49-9550-AABF3ED22468}" type="presParOf" srcId="{B79B3953-86F2-5246-A720-93EB1837EFF2}" destId="{923FC599-DFCE-9343-A7E2-A155D1D371B3}" srcOrd="3" destOrd="0" presId="urn:microsoft.com/office/officeart/2005/8/layout/hierarchy1"/>
    <dgm:cxn modelId="{CFA2A3F6-217F-4A47-837B-6311D05F4A65}" type="presParOf" srcId="{923FC599-DFCE-9343-A7E2-A155D1D371B3}" destId="{B8933455-9F7C-1145-A1E1-BC0D76EE67C9}" srcOrd="0" destOrd="0" presId="urn:microsoft.com/office/officeart/2005/8/layout/hierarchy1"/>
    <dgm:cxn modelId="{E2AB3C68-D4D2-7242-9F4F-600DB31DAF4A}" type="presParOf" srcId="{B8933455-9F7C-1145-A1E1-BC0D76EE67C9}" destId="{07989B1E-7E93-3641-B790-12FC22B63C1A}" srcOrd="0" destOrd="0" presId="urn:microsoft.com/office/officeart/2005/8/layout/hierarchy1"/>
    <dgm:cxn modelId="{7A1507A3-D2F6-4548-A4A6-DB1A42FD4D26}" type="presParOf" srcId="{B8933455-9F7C-1145-A1E1-BC0D76EE67C9}" destId="{622739D7-D90E-A74F-A29F-DB6FCA4FCC8E}" srcOrd="1" destOrd="0" presId="urn:microsoft.com/office/officeart/2005/8/layout/hierarchy1"/>
    <dgm:cxn modelId="{E53AA802-5F60-7847-A2F4-D91064066C36}" type="presParOf" srcId="{923FC599-DFCE-9343-A7E2-A155D1D371B3}" destId="{790366B2-8DFC-6C4A-A6A2-2E48A16ACD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922F1-882B-114E-83D0-C5917297FB86}">
      <dsp:nvSpPr>
        <dsp:cNvPr id="0" name=""/>
        <dsp:cNvSpPr/>
      </dsp:nvSpPr>
      <dsp:spPr>
        <a:xfrm>
          <a:off x="5315177" y="2392179"/>
          <a:ext cx="679556" cy="323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392"/>
              </a:lnTo>
              <a:lnTo>
                <a:pt x="679556" y="220392"/>
              </a:lnTo>
              <a:lnTo>
                <a:pt x="679556" y="3234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23C9-668F-774D-8611-297CE631E144}">
      <dsp:nvSpPr>
        <dsp:cNvPr id="0" name=""/>
        <dsp:cNvSpPr/>
      </dsp:nvSpPr>
      <dsp:spPr>
        <a:xfrm>
          <a:off x="4635620" y="2392179"/>
          <a:ext cx="679556" cy="323407"/>
        </a:xfrm>
        <a:custGeom>
          <a:avLst/>
          <a:gdLst/>
          <a:ahLst/>
          <a:cxnLst/>
          <a:rect l="0" t="0" r="0" b="0"/>
          <a:pathLst>
            <a:path>
              <a:moveTo>
                <a:pt x="679556" y="0"/>
              </a:moveTo>
              <a:lnTo>
                <a:pt x="679556" y="220392"/>
              </a:lnTo>
              <a:lnTo>
                <a:pt x="0" y="220392"/>
              </a:lnTo>
              <a:lnTo>
                <a:pt x="0" y="3234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D35B9-CD36-BE41-863C-0F8056DAE6FD}">
      <dsp:nvSpPr>
        <dsp:cNvPr id="0" name=""/>
        <dsp:cNvSpPr/>
      </dsp:nvSpPr>
      <dsp:spPr>
        <a:xfrm>
          <a:off x="5269457" y="1362651"/>
          <a:ext cx="91440" cy="323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4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8576F-CA76-BC4C-B389-EE97143187F4}">
      <dsp:nvSpPr>
        <dsp:cNvPr id="0" name=""/>
        <dsp:cNvSpPr/>
      </dsp:nvSpPr>
      <dsp:spPr>
        <a:xfrm>
          <a:off x="3276508" y="3421706"/>
          <a:ext cx="679556" cy="323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392"/>
              </a:lnTo>
              <a:lnTo>
                <a:pt x="679556" y="220392"/>
              </a:lnTo>
              <a:lnTo>
                <a:pt x="679556" y="3234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BCE44-71A9-1D43-9B22-CC5E6DA178F1}">
      <dsp:nvSpPr>
        <dsp:cNvPr id="0" name=""/>
        <dsp:cNvSpPr/>
      </dsp:nvSpPr>
      <dsp:spPr>
        <a:xfrm>
          <a:off x="2596951" y="3421706"/>
          <a:ext cx="679556" cy="323407"/>
        </a:xfrm>
        <a:custGeom>
          <a:avLst/>
          <a:gdLst/>
          <a:ahLst/>
          <a:cxnLst/>
          <a:rect l="0" t="0" r="0" b="0"/>
          <a:pathLst>
            <a:path>
              <a:moveTo>
                <a:pt x="679556" y="0"/>
              </a:moveTo>
              <a:lnTo>
                <a:pt x="679556" y="220392"/>
              </a:lnTo>
              <a:lnTo>
                <a:pt x="0" y="220392"/>
              </a:lnTo>
              <a:lnTo>
                <a:pt x="0" y="3234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F2F67-C190-1341-A655-94362941FA4F}">
      <dsp:nvSpPr>
        <dsp:cNvPr id="0" name=""/>
        <dsp:cNvSpPr/>
      </dsp:nvSpPr>
      <dsp:spPr>
        <a:xfrm>
          <a:off x="1917395" y="2392179"/>
          <a:ext cx="1359112" cy="323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392"/>
              </a:lnTo>
              <a:lnTo>
                <a:pt x="1359112" y="220392"/>
              </a:lnTo>
              <a:lnTo>
                <a:pt x="1359112" y="3234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CE8CF-F45E-7045-B3F0-CF2EF134FCDC}">
      <dsp:nvSpPr>
        <dsp:cNvPr id="0" name=""/>
        <dsp:cNvSpPr/>
      </dsp:nvSpPr>
      <dsp:spPr>
        <a:xfrm>
          <a:off x="1871675" y="2392179"/>
          <a:ext cx="91440" cy="323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4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F977D-E3A6-264C-9DD6-8378FA522088}">
      <dsp:nvSpPr>
        <dsp:cNvPr id="0" name=""/>
        <dsp:cNvSpPr/>
      </dsp:nvSpPr>
      <dsp:spPr>
        <a:xfrm>
          <a:off x="558282" y="2392179"/>
          <a:ext cx="1359112" cy="323407"/>
        </a:xfrm>
        <a:custGeom>
          <a:avLst/>
          <a:gdLst/>
          <a:ahLst/>
          <a:cxnLst/>
          <a:rect l="0" t="0" r="0" b="0"/>
          <a:pathLst>
            <a:path>
              <a:moveTo>
                <a:pt x="1359112" y="0"/>
              </a:moveTo>
              <a:lnTo>
                <a:pt x="1359112" y="220392"/>
              </a:lnTo>
              <a:lnTo>
                <a:pt x="0" y="220392"/>
              </a:lnTo>
              <a:lnTo>
                <a:pt x="0" y="3234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C498E-C545-294C-841E-257A7DEAEA61}">
      <dsp:nvSpPr>
        <dsp:cNvPr id="0" name=""/>
        <dsp:cNvSpPr/>
      </dsp:nvSpPr>
      <dsp:spPr>
        <a:xfrm>
          <a:off x="1871675" y="1362651"/>
          <a:ext cx="91440" cy="323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4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A8F92-2FE8-7047-B146-53C3D3DA23FA}">
      <dsp:nvSpPr>
        <dsp:cNvPr id="0" name=""/>
        <dsp:cNvSpPr/>
      </dsp:nvSpPr>
      <dsp:spPr>
        <a:xfrm>
          <a:off x="1361394" y="656530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EEB707-348C-694A-B37F-054AD1B38AAF}">
      <dsp:nvSpPr>
        <dsp:cNvPr id="0" name=""/>
        <dsp:cNvSpPr/>
      </dsp:nvSpPr>
      <dsp:spPr>
        <a:xfrm>
          <a:off x="1484950" y="773908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System Administrator</a:t>
          </a:r>
          <a:endParaRPr lang="en-US" sz="1200" kern="1200" dirty="0"/>
        </a:p>
      </dsp:txBody>
      <dsp:txXfrm>
        <a:off x="1505632" y="794590"/>
        <a:ext cx="1070637" cy="664756"/>
      </dsp:txXfrm>
    </dsp:sp>
    <dsp:sp modelId="{11D929CD-116D-3A48-8269-30D9B3180CFC}">
      <dsp:nvSpPr>
        <dsp:cNvPr id="0" name=""/>
        <dsp:cNvSpPr/>
      </dsp:nvSpPr>
      <dsp:spPr>
        <a:xfrm>
          <a:off x="1361394" y="1686058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0E955-B08C-F34B-B9F7-276EF9F14266}">
      <dsp:nvSpPr>
        <dsp:cNvPr id="0" name=""/>
        <dsp:cNvSpPr/>
      </dsp:nvSpPr>
      <dsp:spPr>
        <a:xfrm>
          <a:off x="1484950" y="1803436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 In</a:t>
          </a:r>
          <a:endParaRPr lang="en-US" sz="1200" kern="1200" dirty="0"/>
        </a:p>
      </dsp:txBody>
      <dsp:txXfrm>
        <a:off x="1505632" y="1824118"/>
        <a:ext cx="1070637" cy="664756"/>
      </dsp:txXfrm>
    </dsp:sp>
    <dsp:sp modelId="{B6D9011F-B6DA-0D4F-8AE6-861DAE88FBD5}">
      <dsp:nvSpPr>
        <dsp:cNvPr id="0" name=""/>
        <dsp:cNvSpPr/>
      </dsp:nvSpPr>
      <dsp:spPr>
        <a:xfrm>
          <a:off x="2282" y="2715586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4EB163-DB14-624E-91A7-41582141C3BA}">
      <dsp:nvSpPr>
        <dsp:cNvPr id="0" name=""/>
        <dsp:cNvSpPr/>
      </dsp:nvSpPr>
      <dsp:spPr>
        <a:xfrm>
          <a:off x="125837" y="2832963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business</a:t>
          </a:r>
        </a:p>
      </dsp:txBody>
      <dsp:txXfrm>
        <a:off x="146519" y="2853645"/>
        <a:ext cx="1070637" cy="664756"/>
      </dsp:txXfrm>
    </dsp:sp>
    <dsp:sp modelId="{86C5E164-3D59-F849-B291-8F5500869296}">
      <dsp:nvSpPr>
        <dsp:cNvPr id="0" name=""/>
        <dsp:cNvSpPr/>
      </dsp:nvSpPr>
      <dsp:spPr>
        <a:xfrm>
          <a:off x="1361394" y="2715586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B15D4A-0713-4F4F-9C9E-ABD05F9122CD}">
      <dsp:nvSpPr>
        <dsp:cNvPr id="0" name=""/>
        <dsp:cNvSpPr/>
      </dsp:nvSpPr>
      <dsp:spPr>
        <a:xfrm>
          <a:off x="1484950" y="2832963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Coupons</a:t>
          </a:r>
          <a:endParaRPr lang="en-US" sz="1200" kern="1200" dirty="0"/>
        </a:p>
      </dsp:txBody>
      <dsp:txXfrm>
        <a:off x="1505632" y="2853645"/>
        <a:ext cx="1070637" cy="664756"/>
      </dsp:txXfrm>
    </dsp:sp>
    <dsp:sp modelId="{9112CF12-5029-E844-8BFF-FF582FF818D8}">
      <dsp:nvSpPr>
        <dsp:cNvPr id="0" name=""/>
        <dsp:cNvSpPr/>
      </dsp:nvSpPr>
      <dsp:spPr>
        <a:xfrm>
          <a:off x="2720507" y="2715586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BCE9D9-8743-3F45-8DCE-7F1FFC459D8E}">
      <dsp:nvSpPr>
        <dsp:cNvPr id="0" name=""/>
        <dsp:cNvSpPr/>
      </dsp:nvSpPr>
      <dsp:spPr>
        <a:xfrm>
          <a:off x="2844063" y="2832963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View coupons</a:t>
          </a:r>
          <a:endParaRPr lang="en-US" sz="1200" kern="1200" dirty="0"/>
        </a:p>
      </dsp:txBody>
      <dsp:txXfrm>
        <a:off x="2864745" y="2853645"/>
        <a:ext cx="1070637" cy="664756"/>
      </dsp:txXfrm>
    </dsp:sp>
    <dsp:sp modelId="{F4865613-73BD-FE4A-87B9-3E1D11E00758}">
      <dsp:nvSpPr>
        <dsp:cNvPr id="0" name=""/>
        <dsp:cNvSpPr/>
      </dsp:nvSpPr>
      <dsp:spPr>
        <a:xfrm>
          <a:off x="2040951" y="3745113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F08004-9028-8446-89FE-844225EB38AF}">
      <dsp:nvSpPr>
        <dsp:cNvPr id="0" name=""/>
        <dsp:cNvSpPr/>
      </dsp:nvSpPr>
      <dsp:spPr>
        <a:xfrm>
          <a:off x="2164506" y="3862491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Update coupons</a:t>
          </a:r>
          <a:endParaRPr lang="en-US" sz="1200" kern="1200" dirty="0"/>
        </a:p>
      </dsp:txBody>
      <dsp:txXfrm>
        <a:off x="2185188" y="3883173"/>
        <a:ext cx="1070637" cy="664756"/>
      </dsp:txXfrm>
    </dsp:sp>
    <dsp:sp modelId="{3000B2EA-C76C-D946-A6FE-A414378177DF}">
      <dsp:nvSpPr>
        <dsp:cNvPr id="0" name=""/>
        <dsp:cNvSpPr/>
      </dsp:nvSpPr>
      <dsp:spPr>
        <a:xfrm>
          <a:off x="3400063" y="3745113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4E44D0-691C-1D4E-AA93-E5DB1A1516A0}">
      <dsp:nvSpPr>
        <dsp:cNvPr id="0" name=""/>
        <dsp:cNvSpPr/>
      </dsp:nvSpPr>
      <dsp:spPr>
        <a:xfrm>
          <a:off x="3523619" y="3862491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Delete coupons</a:t>
          </a:r>
          <a:endParaRPr lang="en-US" sz="1200" kern="1200" dirty="0"/>
        </a:p>
      </dsp:txBody>
      <dsp:txXfrm>
        <a:off x="3544301" y="3883173"/>
        <a:ext cx="1070637" cy="664756"/>
      </dsp:txXfrm>
    </dsp:sp>
    <dsp:sp modelId="{1FC84B18-6337-0540-8FAB-C0126CE51E05}">
      <dsp:nvSpPr>
        <dsp:cNvPr id="0" name=""/>
        <dsp:cNvSpPr/>
      </dsp:nvSpPr>
      <dsp:spPr>
        <a:xfrm>
          <a:off x="4759176" y="656530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584043-372C-B240-B2D6-2CE44F884258}">
      <dsp:nvSpPr>
        <dsp:cNvPr id="0" name=""/>
        <dsp:cNvSpPr/>
      </dsp:nvSpPr>
      <dsp:spPr>
        <a:xfrm>
          <a:off x="4882732" y="773908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Costumer</a:t>
          </a:r>
          <a:endParaRPr lang="en-US" sz="1200" kern="1200" dirty="0"/>
        </a:p>
      </dsp:txBody>
      <dsp:txXfrm>
        <a:off x="4903414" y="794590"/>
        <a:ext cx="1070637" cy="664756"/>
      </dsp:txXfrm>
    </dsp:sp>
    <dsp:sp modelId="{CC7868EE-DA12-DA41-8660-0FB44F7034BC}">
      <dsp:nvSpPr>
        <dsp:cNvPr id="0" name=""/>
        <dsp:cNvSpPr/>
      </dsp:nvSpPr>
      <dsp:spPr>
        <a:xfrm>
          <a:off x="4759176" y="1686058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F7F801-2122-7349-BBE1-64F3A474F101}">
      <dsp:nvSpPr>
        <dsp:cNvPr id="0" name=""/>
        <dsp:cNvSpPr/>
      </dsp:nvSpPr>
      <dsp:spPr>
        <a:xfrm>
          <a:off x="4882732" y="1803436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View Coupons</a:t>
          </a:r>
          <a:endParaRPr lang="en-US" sz="1200" kern="1200" dirty="0"/>
        </a:p>
      </dsp:txBody>
      <dsp:txXfrm>
        <a:off x="4903414" y="1824118"/>
        <a:ext cx="1070637" cy="664756"/>
      </dsp:txXfrm>
    </dsp:sp>
    <dsp:sp modelId="{A32B636A-E69A-1C4F-9B0D-74E8B7A87C38}">
      <dsp:nvSpPr>
        <dsp:cNvPr id="0" name=""/>
        <dsp:cNvSpPr/>
      </dsp:nvSpPr>
      <dsp:spPr>
        <a:xfrm>
          <a:off x="4079620" y="2715586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B668F-D1B4-BD4E-9D05-EEAD6F964EAA}">
      <dsp:nvSpPr>
        <dsp:cNvPr id="0" name=""/>
        <dsp:cNvSpPr/>
      </dsp:nvSpPr>
      <dsp:spPr>
        <a:xfrm>
          <a:off x="4203175" y="2832963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Buy Coupons</a:t>
          </a:r>
          <a:endParaRPr lang="en-US" sz="1200" kern="1200" dirty="0"/>
        </a:p>
      </dsp:txBody>
      <dsp:txXfrm>
        <a:off x="4223857" y="2853645"/>
        <a:ext cx="1070637" cy="664756"/>
      </dsp:txXfrm>
    </dsp:sp>
    <dsp:sp modelId="{07989B1E-7E93-3641-B790-12FC22B63C1A}">
      <dsp:nvSpPr>
        <dsp:cNvPr id="0" name=""/>
        <dsp:cNvSpPr/>
      </dsp:nvSpPr>
      <dsp:spPr>
        <a:xfrm>
          <a:off x="5438732" y="2715586"/>
          <a:ext cx="1112001" cy="70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85000"/>
                <a:satMod val="15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alpha val="95000"/>
                <a:satMod val="130000"/>
              </a:schemeClr>
            </a:gs>
            <a:gs pos="67000">
              <a:schemeClr val="accent1">
                <a:hueOff val="0"/>
                <a:satOff val="0"/>
                <a:lumOff val="0"/>
                <a:alphaOff val="0"/>
                <a:shade val="7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50000"/>
                <a:satMod val="135000"/>
              </a:schemeClr>
            </a:gs>
          </a:gsLst>
          <a:lin ang="13200000" scaled="1"/>
        </a:gradFill>
        <a:ln>
          <a:noFill/>
        </a:ln>
        <a:effectLst/>
        <a:scene3d>
          <a:camera prst="orthographicFront">
            <a:rot lat="0" lon="0" rev="0"/>
          </a:camera>
          <a:lightRig rig="twoPt" dir="tl"/>
        </a:scene3d>
        <a:sp3d extrusionH="12700" prstMaterial="softEdge">
          <a:bevelT w="25400" h="508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739D7-D90E-A74F-A29F-DB6FCA4FCC8E}">
      <dsp:nvSpPr>
        <dsp:cNvPr id="0" name=""/>
        <dsp:cNvSpPr/>
      </dsp:nvSpPr>
      <dsp:spPr>
        <a:xfrm>
          <a:off x="5562288" y="2832963"/>
          <a:ext cx="1112001" cy="706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cart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582970" y="2853645"/>
        <a:ext cx="1070637" cy="66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74421"/>
            <a:ext cx="3273552" cy="211380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b="1" dirty="0" smtClean="0"/>
              <a:t>Coupon</a:t>
            </a:r>
            <a:br>
              <a:rPr lang="en-US" sz="4400" b="1" dirty="0" smtClean="0"/>
            </a:br>
            <a:r>
              <a:rPr lang="en-US" sz="4400" b="1" dirty="0" smtClean="0"/>
              <a:t> </a:t>
            </a:r>
            <a:r>
              <a:rPr lang="en-US" sz="4400" b="1" dirty="0" smtClean="0"/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788229"/>
            <a:ext cx="3273552" cy="938149"/>
          </a:xfrm>
        </p:spPr>
        <p:txBody>
          <a:bodyPr/>
          <a:lstStyle/>
          <a:p>
            <a:r>
              <a:rPr lang="en-US" b="1" dirty="0" smtClean="0"/>
              <a:t>Avishay </a:t>
            </a:r>
            <a:r>
              <a:rPr lang="en-US" b="1" dirty="0" err="1" smtClean="0"/>
              <a:t>Hajbi</a:t>
            </a:r>
            <a:r>
              <a:rPr lang="en-US" b="1" dirty="0" smtClean="0"/>
              <a:t> Limor Golan and </a:t>
            </a:r>
            <a:r>
              <a:rPr lang="en-US" b="1" dirty="0" err="1" smtClean="0"/>
              <a:t>Elad</a:t>
            </a:r>
            <a:r>
              <a:rPr lang="en-US" b="1" dirty="0" smtClean="0"/>
              <a:t> Silver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Map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193977"/>
              </p:ext>
            </p:extLst>
          </p:nvPr>
        </p:nvGraphicFramePr>
        <p:xfrm>
          <a:off x="2122714" y="1342571"/>
          <a:ext cx="6676572" cy="5225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1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0663" y="228600"/>
            <a:ext cx="7598469" cy="886968"/>
          </a:xfrm>
        </p:spPr>
        <p:txBody>
          <a:bodyPr/>
          <a:lstStyle/>
          <a:p>
            <a:pPr algn="ctr"/>
            <a:r>
              <a:rPr lang="en-US" dirty="0" smtClean="0"/>
              <a:t>Main User Interface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pic>
        <p:nvPicPr>
          <p:cNvPr id="9" name="Content Placeholder 8" descr="admin.pn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964" b="-8396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Costumer</a:t>
            </a:r>
            <a:endParaRPr lang="en-US" dirty="0"/>
          </a:p>
        </p:txBody>
      </p:sp>
      <p:pic>
        <p:nvPicPr>
          <p:cNvPr id="10" name="Content Placeholder 9" descr="Costumer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783" b="-96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54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650175"/>
            <a:ext cx="8620744" cy="886968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se case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75" b="-8075"/>
          <a:stretch>
            <a:fillRect/>
          </a:stretch>
        </p:blipFill>
        <p:spPr>
          <a:xfrm>
            <a:off x="1922463" y="1323975"/>
            <a:ext cx="6935787" cy="5062538"/>
          </a:xfrm>
        </p:spPr>
      </p:pic>
    </p:spTree>
    <p:extLst>
      <p:ext uri="{BB962C8B-B14F-4D97-AF65-F5344CB8AC3E}">
        <p14:creationId xmlns:p14="http://schemas.microsoft.com/office/powerpoint/2010/main" val="2906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685800"/>
            <a:ext cx="8139732" cy="886968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class diagr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6" b="-4076"/>
          <a:stretch>
            <a:fillRect/>
          </a:stretch>
        </p:blipFill>
        <p:spPr>
          <a:xfrm>
            <a:off x="1873670" y="1413164"/>
            <a:ext cx="7088902" cy="5317836"/>
          </a:xfrm>
        </p:spPr>
      </p:pic>
    </p:spTree>
    <p:extLst>
      <p:ext uri="{BB962C8B-B14F-4D97-AF65-F5344CB8AC3E}">
        <p14:creationId xmlns:p14="http://schemas.microsoft.com/office/powerpoint/2010/main" val="5667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35</TotalTime>
  <Words>41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News Gothic MT</vt:lpstr>
      <vt:lpstr>Wingdings</vt:lpstr>
      <vt:lpstr>Inspiration</vt:lpstr>
      <vt:lpstr>    Coupon  System </vt:lpstr>
      <vt:lpstr>System Map </vt:lpstr>
      <vt:lpstr>Main User Interface</vt:lpstr>
      <vt:lpstr>Use Case Diagram </vt:lpstr>
      <vt:lpstr>Class Diagram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System </dc:title>
  <dc:creator>Limor</dc:creator>
  <cp:lastModifiedBy>Avishay</cp:lastModifiedBy>
  <cp:revision>5</cp:revision>
  <dcterms:created xsi:type="dcterms:W3CDTF">2014-01-06T15:09:54Z</dcterms:created>
  <dcterms:modified xsi:type="dcterms:W3CDTF">2014-01-13T10:59:20Z</dcterms:modified>
</cp:coreProperties>
</file>