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COMM lab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Analysing</a:t>
            </a:r>
            <a:r>
              <a:rPr lang="en-US" b="1" dirty="0"/>
              <a:t> for Phased Antenna Array </a:t>
            </a:r>
            <a:r>
              <a:rPr lang="en-US" b="1" dirty="0" err="1"/>
              <a:t>optimisation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r>
              <a:rPr lang="en-US" b="1" dirty="0"/>
              <a:t>Mid presentation project 12</a:t>
            </a:r>
          </a:p>
          <a:p>
            <a:pPr rtl="1">
              <a:defRPr/>
            </a:pPr>
            <a:r>
              <a:rPr lang="en-US" b="1" dirty="0"/>
              <a:t>spring 2017</a:t>
            </a:r>
          </a:p>
          <a:p>
            <a:pPr rtl="1">
              <a:defRPr/>
            </a:pPr>
            <a:r>
              <a:rPr lang="en-US" b="1" dirty="0"/>
              <a:t>Students: Ben </a:t>
            </a:r>
            <a:r>
              <a:rPr lang="en-US" b="1" dirty="0" err="1" smtClean="0"/>
              <a:t>Dgani</a:t>
            </a:r>
            <a:r>
              <a:rPr lang="en-US" b="1" dirty="0" smtClean="0"/>
              <a:t> </a:t>
            </a:r>
            <a:r>
              <a:rPr lang="en-US" b="1" dirty="0"/>
              <a:t>&amp; Eli </a:t>
            </a:r>
            <a:r>
              <a:rPr lang="en-US" b="1" dirty="0" err="1" smtClean="0"/>
              <a:t>Szulc</a:t>
            </a:r>
            <a:endParaRPr lang="en-US" b="1" dirty="0"/>
          </a:p>
          <a:p>
            <a:pPr rtl="1">
              <a:defRPr/>
            </a:pPr>
            <a:r>
              <a:rPr lang="en-US" b="1" dirty="0"/>
              <a:t>Instructor: </a:t>
            </a:r>
            <a:r>
              <a:rPr lang="en-US" b="1" dirty="0" smtClean="0"/>
              <a:t>Avraham </a:t>
            </a:r>
            <a:r>
              <a:rPr lang="en-US" b="1" dirty="0" err="1"/>
              <a:t>Sayag</a:t>
            </a:r>
            <a:endParaRPr lang="en-US" dirty="0"/>
          </a:p>
        </p:txBody>
      </p:sp>
      <p:pic>
        <p:nvPicPr>
          <p:cNvPr id="4" name="Picture 3" descr="title_to_sha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99"/>
          <a:stretch>
            <a:fillRect/>
          </a:stretch>
        </p:blipFill>
        <p:spPr bwMode="auto">
          <a:xfrm>
            <a:off x="1219200" y="533400"/>
            <a:ext cx="68849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14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6CA7B2EF-357B-45A3-BD83-468D20B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מדידות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EF818EA3-8474-4504-8346-8F70B0F0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ראשית מדדנו </a:t>
            </a:r>
            <a:r>
              <a:rPr lang="en-US" dirty="0" smtClean="0"/>
              <a:t>PIPO-Power </a:t>
            </a:r>
            <a:r>
              <a:rPr lang="en-US" dirty="0"/>
              <a:t>in to Power out</a:t>
            </a:r>
          </a:p>
          <a:p>
            <a:pPr marL="0" indent="0" algn="r" rtl="1">
              <a:buNone/>
            </a:pPr>
            <a:r>
              <a:rPr lang="he-IL" dirty="0" err="1"/>
              <a:t>והשוונו</a:t>
            </a:r>
            <a:r>
              <a:rPr lang="he-IL" dirty="0"/>
              <a:t> את התוצאה עם הגבר תאורטי שחישבנו בצורה פשוטה.</a:t>
            </a:r>
          </a:p>
          <a:p>
            <a:pPr marL="0" indent="0" algn="r" rtl="1">
              <a:buNone/>
            </a:pPr>
            <a:r>
              <a:rPr lang="he-IL" dirty="0"/>
              <a:t>בנוסף כתבנו אלגוריתם למציאת נקודת </a:t>
            </a:r>
            <a:r>
              <a:rPr lang="en-US" dirty="0"/>
              <a:t>P1DB</a:t>
            </a:r>
            <a:r>
              <a:rPr lang="he-IL" dirty="0"/>
              <a:t> </a:t>
            </a:r>
            <a:r>
              <a:rPr lang="he-IL" dirty="0" smtClean="0"/>
              <a:t>שבה </a:t>
            </a:r>
            <a:r>
              <a:rPr lang="he-IL" dirty="0"/>
              <a:t>ערך ההגבר שונה בדציבל בודד מהערך הליניארי התאורטי.</a:t>
            </a:r>
          </a:p>
        </p:txBody>
      </p:sp>
    </p:spTree>
    <p:extLst>
      <p:ext uri="{BB962C8B-B14F-4D97-AF65-F5344CB8AC3E}">
        <p14:creationId xmlns:p14="http://schemas.microsoft.com/office/powerpoint/2010/main" val="35109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אפיון מגבר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אפיון מגבר ע"י </a:t>
            </a:r>
            <a:r>
              <a:rPr lang="en-US" dirty="0" smtClean="0"/>
              <a:t>single tone</a:t>
            </a:r>
            <a:r>
              <a:rPr lang="he-IL" dirty="0" smtClean="0"/>
              <a:t>- </a:t>
            </a:r>
            <a:r>
              <a:rPr lang="en-US" dirty="0" smtClean="0"/>
              <a:t>1dbcp</a:t>
            </a:r>
            <a:r>
              <a:rPr lang="he-IL" dirty="0" smtClean="0"/>
              <a:t>, </a:t>
            </a:r>
            <a:r>
              <a:rPr lang="en-US" dirty="0" smtClean="0"/>
              <a:t>GAIN</a:t>
            </a:r>
            <a:r>
              <a:rPr lang="he-IL" dirty="0" smtClean="0"/>
              <a:t>, </a:t>
            </a:r>
            <a:r>
              <a:rPr lang="en-US" dirty="0" smtClean="0"/>
              <a:t>PIPO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אפיון ע"י </a:t>
            </a:r>
            <a:r>
              <a:rPr lang="en-US" dirty="0" smtClean="0"/>
              <a:t> two tones</a:t>
            </a:r>
            <a:r>
              <a:rPr lang="he-IL" dirty="0" smtClean="0"/>
              <a:t>- </a:t>
            </a:r>
            <a:r>
              <a:rPr lang="en-US" dirty="0" smtClean="0"/>
              <a:t>IP3</a:t>
            </a:r>
            <a:r>
              <a:rPr lang="he-IL" dirty="0" smtClean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7925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A49206E-6CE4-4B59-8873-16B87597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מדידות </a:t>
            </a:r>
            <a:r>
              <a:rPr lang="he-IL" dirty="0" smtClean="0"/>
              <a:t>ראשוניות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7B639001-DB53-4182-9A38-E2D3A1A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גרפים של </a:t>
            </a:r>
            <a:r>
              <a:rPr lang="en-US" dirty="0" smtClean="0"/>
              <a:t>PIPO</a:t>
            </a:r>
            <a:r>
              <a:rPr lang="he-IL" dirty="0" smtClean="0"/>
              <a:t>,הגבר ונצילות.</a:t>
            </a:r>
            <a:endParaRPr lang="he-IL" dirty="0"/>
          </a:p>
        </p:txBody>
      </p:sp>
      <p:pic>
        <p:nvPicPr>
          <p:cNvPr id="1026" name="Picture 2" descr="C:\Users\P17spr12\Downloads\meas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415675" cy="44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CA994C-F879-4662-9315-88459651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שנתקלנו בהם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1B8500C5-3CAC-4FF4-97D5-42DDA4FF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dirty="0"/>
              <a:t>במהלך הביצוע צצו מספר בעיות: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מחסור בציוד- המעבדה לתקשורת תמיד פעילה ויש להרבה אנשים שימוש בציוד שם, לכן לקח זמן עד שהשגנו את כל הציוד הרצוי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מטלב- כמו כל שפת תכנות, גם כתיבת קוד </a:t>
            </a:r>
            <a:r>
              <a:rPr lang="he-IL" sz="2400" dirty="0" err="1"/>
              <a:t>במטלב</a:t>
            </a:r>
            <a:r>
              <a:rPr lang="he-IL" sz="2400" dirty="0"/>
              <a:t> מלווה בתהליך ארוך של </a:t>
            </a:r>
            <a:r>
              <a:rPr lang="en-US" sz="2400" dirty="0"/>
              <a:t>debugging</a:t>
            </a:r>
            <a:r>
              <a:rPr lang="he-IL" sz="2400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 smtClean="0"/>
              <a:t>ממשק- פעם ראשונה שאנחנו עובדים עם מכשור ונותנים לו פקודות דרך המחשב במקום ידנית לכן צריך ללמוד את השיטה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 smtClean="0"/>
              <a:t>תכנון סביבת עבודה נוחה- פעם ראשונה במהלך התואר שמתנסים ביצירת סביבת עבודה המכילה פונקציות רבות </a:t>
            </a:r>
            <a:endParaRPr lang="he-IL" sz="2400" dirty="0"/>
          </a:p>
          <a:p>
            <a:pPr marL="514350" indent="-514350" algn="r" rtl="1">
              <a:buFont typeface="+mj-lt"/>
              <a:buAutoNum type="arabicPeriod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120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79FAF50-677A-48BD-84B8-D86F29A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להמשך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ADED6DE7-F740-44A0-A93E-2E626CC3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מדידות עם סיגנלים מרוכבים</a:t>
            </a:r>
          </a:p>
          <a:p>
            <a:pPr algn="r" rtl="1"/>
            <a:r>
              <a:rPr lang="he-IL" dirty="0" smtClean="0"/>
              <a:t>סימולציה של המערכת</a:t>
            </a:r>
          </a:p>
          <a:p>
            <a:pPr algn="r" rtl="1"/>
            <a:r>
              <a:rPr lang="he-IL" dirty="0" smtClean="0"/>
              <a:t>חיבור מערך האנטנות ומדידה</a:t>
            </a:r>
          </a:p>
          <a:p>
            <a:pPr algn="r" rtl="1"/>
            <a:r>
              <a:rPr lang="he-IL" dirty="0" smtClean="0"/>
              <a:t>השוואה של התוצאות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1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91D355D-67C3-4480-9821-C1BB521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1175E5AB-4ED7-470F-AE7F-CFDA913D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הטלפון הנייד כבר הפך לחלק מהחיים שלנו, וכולנו היינו רוצים טלפון עם קצב אינפורמציה גבוה ובאותו זמן גם חיי סוללה ארוכים. לכן היינו רוצים מגבר נציל ורחב סרט. </a:t>
            </a:r>
          </a:p>
          <a:p>
            <a:pPr marL="0" indent="0" algn="r" rtl="1">
              <a:buNone/>
            </a:pP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הפתרון אותו ננסה לממש יבוסס על מערך אנטנות, אולם האותות אותם אנו משדרים </a:t>
            </a:r>
            <a:r>
              <a:rPr lang="he-IL" sz="2400" b="1" dirty="0" smtClean="0">
                <a:cs typeface="+mj-cs"/>
              </a:rPr>
              <a:t>מחייבים ליניאריות, אבל באיזור בו המגבר ליניארי, הנצילות נמוכה</a:t>
            </a:r>
          </a:p>
          <a:p>
            <a:pPr marL="0" indent="0" algn="r" rtl="1">
              <a:buNone/>
            </a:pP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לכן </a:t>
            </a:r>
            <a:r>
              <a:rPr lang="he-IL" sz="2400" b="1" dirty="0" smtClean="0">
                <a:cs typeface="+mj-cs"/>
              </a:rPr>
              <a:t>אנחנו בודקים</a:t>
            </a:r>
            <a:r>
              <a:rPr lang="he-IL" sz="2400" b="1" dirty="0" smtClean="0">
                <a:cs typeface="+mj-cs"/>
              </a:rPr>
              <a:t> </a:t>
            </a:r>
            <a:r>
              <a:rPr lang="he-IL" sz="2400" b="1" dirty="0">
                <a:cs typeface="+mj-cs"/>
              </a:rPr>
              <a:t>שיטה חדשנית לשיפור של הנצילות באמצעות הרכבה של האות המשודר </a:t>
            </a:r>
            <a:r>
              <a:rPr lang="he-IL" sz="2400" b="1" dirty="0" smtClean="0">
                <a:cs typeface="+mj-cs"/>
              </a:rPr>
              <a:t>במרחב ובאמצעות הפעלה ומיתוג חכמים של המגברים.</a:t>
            </a: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3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D4EDAD5-3DCE-4A12-834F-B5E02FF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מתמטי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AA35854-BF91-4586-A992-1228B3D5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פירוק אות ל-</a:t>
            </a:r>
            <a:r>
              <a:rPr lang="en-US" dirty="0"/>
              <a:t>IQ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פירוק לטור טיילור </a:t>
            </a:r>
          </a:p>
          <a:p>
            <a:pPr marL="0" indent="0" algn="r" rtl="1">
              <a:buNone/>
            </a:pPr>
            <a:r>
              <a:rPr lang="he-IL" dirty="0"/>
              <a:t>בעיות: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1" y="1935162"/>
            <a:ext cx="35503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3" y="1447800"/>
            <a:ext cx="416052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" y="3124200"/>
            <a:ext cx="5730489" cy="128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5622"/>
            <a:ext cx="9033618" cy="245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36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EF02C4D5-2C0F-4A30-986B-61B28A7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F49B3C00-104A-48A7-B901-FF135300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במהלך הפרויקט נממש מערך אנטנות </a:t>
            </a:r>
            <a:r>
              <a:rPr lang="he-IL" sz="2400" b="1" dirty="0" smtClean="0">
                <a:cs typeface="+mj-cs"/>
              </a:rPr>
              <a:t>ו</a:t>
            </a:r>
            <a:r>
              <a:rPr lang="he-IL" sz="2400" b="1" dirty="0" smtClean="0">
                <a:cs typeface="+mj-cs"/>
              </a:rPr>
              <a:t>נמדוד מגבר </a:t>
            </a:r>
            <a:r>
              <a:rPr lang="he-IL" sz="2400" b="1" dirty="0" smtClean="0">
                <a:cs typeface="+mj-cs"/>
              </a:rPr>
              <a:t>אשר </a:t>
            </a:r>
            <a:r>
              <a:rPr lang="he-IL" sz="2400" b="1" dirty="0">
                <a:cs typeface="+mj-cs"/>
              </a:rPr>
              <a:t>יהיה פלטפורמה להבנה עמוקה הן בפן התאורטי והן בפן המעשי.</a:t>
            </a: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 </a:t>
            </a:r>
            <a:r>
              <a:rPr lang="he-IL" sz="2400" b="1" dirty="0" smtClean="0">
                <a:cs typeface="+mj-cs"/>
              </a:rPr>
              <a:t>בנוסף </a:t>
            </a:r>
            <a:r>
              <a:rPr lang="he-IL" sz="2400" b="1" dirty="0">
                <a:cs typeface="+mj-cs"/>
              </a:rPr>
              <a:t>נכיר ונעבוד בכלים מתקדמים לסימולציה </a:t>
            </a:r>
            <a:r>
              <a:rPr lang="he-IL" sz="2400" b="1" dirty="0" smtClean="0">
                <a:cs typeface="+mj-cs"/>
              </a:rPr>
              <a:t>כגון </a:t>
            </a:r>
            <a:r>
              <a:rPr lang="en-US" sz="2400" b="1" dirty="0" smtClean="0">
                <a:cs typeface="+mj-cs"/>
              </a:rPr>
              <a:t>  ADS</a:t>
            </a:r>
            <a:r>
              <a:rPr lang="he-IL" sz="2400" b="1" dirty="0" smtClean="0">
                <a:cs typeface="+mj-cs"/>
              </a:rPr>
              <a:t>של</a:t>
            </a:r>
            <a:r>
              <a:rPr lang="en-US" sz="2400" b="1" dirty="0" smtClean="0">
                <a:cs typeface="+mj-cs"/>
              </a:rPr>
              <a:t> ,</a:t>
            </a:r>
            <a:r>
              <a:rPr lang="en-US" sz="2400" b="1" dirty="0" err="1" smtClean="0">
                <a:cs typeface="+mj-cs"/>
              </a:rPr>
              <a:t>Keysight</a:t>
            </a:r>
            <a:r>
              <a:rPr lang="en-US" sz="2400" b="1" dirty="0" smtClean="0">
                <a:cs typeface="+mj-cs"/>
              </a:rPr>
              <a:t> </a:t>
            </a:r>
            <a:r>
              <a:rPr lang="he-IL" sz="2400" b="1" dirty="0">
                <a:cs typeface="+mj-cs"/>
              </a:rPr>
              <a:t> </a:t>
            </a:r>
            <a:r>
              <a:rPr lang="he-IL" sz="2400" b="1" dirty="0" smtClean="0">
                <a:cs typeface="+mj-cs"/>
              </a:rPr>
              <a:t>ומטלב.</a:t>
            </a: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 smtClean="0">
                <a:cs typeface="+mj-cs"/>
              </a:rPr>
              <a:t>באמצעות המגבר ונתוניו נבצע סימולציות וניסויים שבהם </a:t>
            </a:r>
            <a:r>
              <a:rPr lang="he-IL" sz="2400" b="1" dirty="0">
                <a:cs typeface="+mj-cs"/>
              </a:rPr>
              <a:t>נקבל הוכחה לשיפור בנצילות </a:t>
            </a:r>
            <a:r>
              <a:rPr lang="he-IL" sz="2400" b="1" dirty="0" smtClean="0">
                <a:cs typeface="+mj-cs"/>
              </a:rPr>
              <a:t>של </a:t>
            </a:r>
            <a:r>
              <a:rPr lang="he-IL" sz="2400" b="1" dirty="0">
                <a:cs typeface="+mj-cs"/>
              </a:rPr>
              <a:t>השיטה החדשה לעומת </a:t>
            </a:r>
            <a:r>
              <a:rPr lang="he-IL" sz="2400" b="1" dirty="0" smtClean="0">
                <a:cs typeface="+mj-cs"/>
              </a:rPr>
              <a:t>השיטות הקלאסיות</a:t>
            </a:r>
            <a:r>
              <a:rPr lang="he-IL" sz="2400" b="1" dirty="0">
                <a:cs typeface="+mj-cs"/>
              </a:rPr>
              <a:t>.</a:t>
            </a:r>
            <a:endParaRPr lang="he-IL" sz="24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0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4D6C7872-1096-47C8-A9FE-0259D3D3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שלבי</a:t>
            </a:r>
            <a:r>
              <a:rPr lang="en-US" dirty="0" smtClean="0"/>
              <a:t> </a:t>
            </a:r>
            <a:r>
              <a:rPr lang="he-IL" dirty="0" smtClean="0"/>
              <a:t> הפרוייקט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440905E-6EF2-4D86-BF95-4AAF036D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 smtClean="0">
                <a:cs typeface="+mj-cs"/>
              </a:rPr>
              <a:t>למידה </a:t>
            </a:r>
            <a:r>
              <a:rPr lang="he-IL" sz="2400" b="1" dirty="0">
                <a:cs typeface="+mj-cs"/>
              </a:rPr>
              <a:t>של חומר רקע מתאים</a:t>
            </a:r>
            <a:endParaRPr lang="he-IL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>
                <a:cs typeface="+mj-cs"/>
              </a:rPr>
              <a:t>הכרת </a:t>
            </a:r>
            <a:r>
              <a:rPr lang="he-IL" sz="2400" b="1" dirty="0" smtClean="0">
                <a:cs typeface="+mj-cs"/>
              </a:rPr>
              <a:t>המכשור ומבנה </a:t>
            </a:r>
            <a:r>
              <a:rPr lang="he-IL" sz="2400" b="1" dirty="0">
                <a:cs typeface="+mj-cs"/>
              </a:rPr>
              <a:t>החומרה </a:t>
            </a:r>
            <a:endParaRPr lang="he-IL" sz="2400" b="1" dirty="0" smtClean="0">
              <a:cs typeface="+mj-cs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 smtClean="0">
                <a:cs typeface="+mj-cs"/>
              </a:rPr>
              <a:t>מדידות שונות של המגבר</a:t>
            </a:r>
            <a:endParaRPr lang="he-IL" sz="2400" b="1" dirty="0" smtClean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ביצוע </a:t>
            </a:r>
            <a:r>
              <a:rPr lang="he-IL" sz="2400" b="1" dirty="0">
                <a:cs typeface="+mj-cs"/>
              </a:rPr>
              <a:t>סימולציות שונות, גם של מעגלים וגם סימולציות אלקטרומגנטיות</a:t>
            </a:r>
            <a:endParaRPr lang="en-US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מימוש מערך האנטנות ומדידות אחרונות</a:t>
            </a:r>
            <a:endParaRPr lang="he-IL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השוואה של תוצאות המדידה לסימולציה והסקת מסקנות</a:t>
            </a:r>
            <a:endParaRPr lang="he-IL" sz="2400" dirty="0">
              <a:cs typeface="+mj-cs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22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E8174A-ACAA-4084-8311-9AE0B9A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עבודה וכלים</a:t>
            </a:r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="" xmlns:a16="http://schemas.microsoft.com/office/drawing/2014/main" id="{0FF1EBEF-B016-4E66-95FF-DE4FE73B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6002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הסקופ</a:t>
            </a:r>
            <a:r>
              <a:rPr lang="he-IL" dirty="0"/>
              <a:t> הוא הכלי העיקרי בתהליך העבודה, משמש אותנו לדגימת הסיגנל, דרכו אנחנו אוספים את המידע על האות המשודר ומעבירים את המדידה למחשב, שם הנתונים עובדים </a:t>
            </a:r>
            <a:r>
              <a:rPr lang="he-IL" dirty="0" smtClean="0"/>
              <a:t>עיבוד</a:t>
            </a:r>
            <a:r>
              <a:rPr lang="he-IL" dirty="0"/>
              <a:t>.</a:t>
            </a:r>
          </a:p>
        </p:txBody>
      </p:sp>
      <p:pic>
        <p:nvPicPr>
          <p:cNvPr id="13" name="מציין מיקום תוכן 10">
            <a:extLst>
              <a:ext uri="{FF2B5EF4-FFF2-40B4-BE49-F238E27FC236}">
                <a16:creationId xmlns="" xmlns:a16="http://schemas.microsoft.com/office/drawing/2014/main" id="{9C500E83-F652-40B0-B209-05C43BD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789680"/>
            <a:ext cx="521970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E8174A-ACAA-4084-8311-9AE0B9A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עבודה וכלים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="" xmlns:a16="http://schemas.microsoft.com/office/drawing/2014/main" id="{20D2A0B0-6CD2-4C53-A1AC-A1AE9B2F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u="sng" dirty="0" smtClean="0"/>
              <a:t>DMM</a:t>
            </a:r>
            <a:r>
              <a:rPr lang="he-IL" dirty="0" smtClean="0"/>
              <a:t> </a:t>
            </a:r>
            <a:r>
              <a:rPr lang="he-IL" dirty="0"/>
              <a:t>משמש למדידת זרם ומתח ה-</a:t>
            </a:r>
            <a:r>
              <a:rPr lang="en-US" dirty="0"/>
              <a:t>DC</a:t>
            </a:r>
            <a:r>
              <a:rPr lang="he-IL" dirty="0"/>
              <a:t> </a:t>
            </a:r>
            <a:r>
              <a:rPr lang="he-IL" dirty="0" smtClean="0"/>
              <a:t>אותם צורך </a:t>
            </a:r>
            <a:r>
              <a:rPr lang="he-IL" dirty="0"/>
              <a:t>המגבר, שאותם נצטרך עבור חישוב הנצילות הסופי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b="1" u="sng" dirty="0" smtClean="0"/>
              <a:t>ספק</a:t>
            </a:r>
            <a:r>
              <a:rPr lang="he-IL" dirty="0"/>
              <a:t>, אשר באמצעותו אנחנו נותנים למגבר את מתח ה-</a:t>
            </a:r>
            <a:r>
              <a:rPr lang="en-US" dirty="0" err="1" smtClean="0"/>
              <a:t>Vdd</a:t>
            </a:r>
            <a:r>
              <a:rPr lang="he-IL" dirty="0" smtClean="0"/>
              <a:t> ונקודת האדמה</a:t>
            </a:r>
            <a:r>
              <a:rPr lang="he-IL" dirty="0"/>
              <a:t>.</a:t>
            </a:r>
          </a:p>
        </p:txBody>
      </p:sp>
      <p:pic>
        <p:nvPicPr>
          <p:cNvPr id="6" name="מציין מיקום תוכן 3">
            <a:extLst>
              <a:ext uri="{FF2B5EF4-FFF2-40B4-BE49-F238E27FC236}">
                <a16:creationId xmlns="" xmlns:a16="http://schemas.microsoft.com/office/drawing/2014/main" id="{F1A38887-AB2E-49CE-8C88-40C4AC9D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3315318" cy="163742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="" xmlns:a16="http://schemas.microsoft.com/office/drawing/2014/main" id="{E0EF84E4-6058-4172-AE49-1C21EC45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1" y="4851647"/>
            <a:ext cx="2501330" cy="18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D53CE161-2340-4E41-9268-0DE872C5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עשינו עד כה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A179B81-AEC0-4AD0-9974-DB8DC382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800" dirty="0"/>
              <a:t>התחלנו את תכנות הממשק בין המחשב לבין הכלים השונים שאיתם אנו עובדים. ע"י כתיבת קודים מתאימים ב-</a:t>
            </a:r>
            <a:r>
              <a:rPr lang="en-US" sz="2800" dirty="0" err="1"/>
              <a:t>Matlab</a:t>
            </a:r>
            <a:r>
              <a:rPr lang="he-IL" sz="2800" dirty="0"/>
              <a:t> הצלחנו לקבל גישה למכשור ואפילו לשלוט במדידות ובפרמטרים באמצעות הרצת סקריפט פשוט</a:t>
            </a:r>
          </a:p>
          <a:p>
            <a:pPr marL="0" indent="0" algn="r" rtl="1">
              <a:buNone/>
            </a:pPr>
            <a:endParaRPr lang="he-IL" sz="2800" dirty="0"/>
          </a:p>
          <a:p>
            <a:pPr marL="0" indent="0" algn="r" rtl="1">
              <a:buNone/>
            </a:pPr>
            <a:r>
              <a:rPr lang="he-IL" sz="2800" dirty="0"/>
              <a:t>אחרי סיום הקוד, ביצענו מדידות בסיסיות עבור רכיבים שונים שאיתם נעבוד, ביניהם מגברים, </a:t>
            </a:r>
            <a:r>
              <a:rPr lang="he-IL" sz="2800" dirty="0" smtClean="0"/>
              <a:t>כבלים, </a:t>
            </a:r>
            <a:r>
              <a:rPr lang="he-IL" sz="2800" dirty="0"/>
              <a:t>מנחת, מפצל </a:t>
            </a:r>
            <a:r>
              <a:rPr lang="he-IL" sz="2800" dirty="0" smtClean="0"/>
              <a:t>וקבל </a:t>
            </a:r>
            <a:r>
              <a:rPr lang="en-US" sz="2800" dirty="0" smtClean="0"/>
              <a:t>DC-block</a:t>
            </a:r>
            <a:r>
              <a:rPr lang="he-IL" sz="2800" dirty="0" smtClean="0"/>
              <a:t>.</a:t>
            </a:r>
            <a:endParaRPr lang="en-US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אחר כך </a:t>
            </a:r>
            <a:r>
              <a:rPr lang="he-IL" sz="2800" dirty="0" smtClean="0"/>
              <a:t>ביצענו מדידות של הנתונים החשובים- </a:t>
            </a:r>
            <a:r>
              <a:rPr lang="en-US" sz="2800" dirty="0" smtClean="0"/>
              <a:t>EVM</a:t>
            </a:r>
            <a:r>
              <a:rPr lang="he-IL" sz="2800" dirty="0" smtClean="0"/>
              <a:t>,</a:t>
            </a:r>
            <a:r>
              <a:rPr lang="en-US" sz="2800" dirty="0" smtClean="0"/>
              <a:t>1dbcp</a:t>
            </a:r>
            <a:r>
              <a:rPr lang="he-IL" sz="2800" dirty="0" smtClean="0"/>
              <a:t>,</a:t>
            </a:r>
            <a:r>
              <a:rPr lang="en-US" sz="2800" dirty="0" err="1" smtClean="0"/>
              <a:t>pipo</a:t>
            </a:r>
            <a:r>
              <a:rPr lang="he-IL" sz="2800" dirty="0" smtClean="0"/>
              <a:t>,נצילות, הגבר.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15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2454733-0F7C-41F6-91F1-DCB7A3F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מטלב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F10507A-E9E0-4839-822F-BF38AC47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בשביל יעול של העבודה כתבנו ממשק המקשר בין המטלב לבין המכשור, כך שנקבל שליטה מלאה על הכלים בעזרת סקריפט קצר.</a:t>
            </a:r>
          </a:p>
          <a:p>
            <a:pPr marL="0" indent="0" algn="r" rtl="1">
              <a:buNone/>
            </a:pPr>
            <a:r>
              <a:rPr lang="he-IL" dirty="0" smtClean="0"/>
              <a:t>בין הסקריפטים העיקריים יש את מדידת </a:t>
            </a:r>
            <a:r>
              <a:rPr lang="en-US" dirty="0" smtClean="0"/>
              <a:t>PIPO</a:t>
            </a:r>
            <a:r>
              <a:rPr lang="he-IL" dirty="0" smtClean="0"/>
              <a:t>, מדידת </a:t>
            </a:r>
            <a:r>
              <a:rPr lang="en-US" dirty="0" smtClean="0"/>
              <a:t>EVM</a:t>
            </a:r>
            <a:r>
              <a:rPr lang="he-IL" dirty="0" smtClean="0"/>
              <a:t> ודגימת המידע.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4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516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 lab Analysing for Phased Antenna Array optimisation</vt:lpstr>
      <vt:lpstr>קצת רקע</vt:lpstr>
      <vt:lpstr>רקע מתמטי</vt:lpstr>
      <vt:lpstr>מטרות הפרויקט</vt:lpstr>
      <vt:lpstr>שלבי  הפרוייקט</vt:lpstr>
      <vt:lpstr>סביבת עבודה וכלים</vt:lpstr>
      <vt:lpstr>סביבת עבודה וכלים</vt:lpstr>
      <vt:lpstr>מה עשינו עד כה</vt:lpstr>
      <vt:lpstr>מטלב</vt:lpstr>
      <vt:lpstr>מדידות </vt:lpstr>
      <vt:lpstr>אפיון מגבר</vt:lpstr>
      <vt:lpstr>מדידות ראשוניות</vt:lpstr>
      <vt:lpstr>בעיות שנתקלנו בהם</vt:lpstr>
      <vt:lpstr>תכנון להמשך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p17spr12</dc:creator>
  <cp:lastModifiedBy>p17spr12</cp:lastModifiedBy>
  <cp:revision>23</cp:revision>
  <dcterms:created xsi:type="dcterms:W3CDTF">2006-08-16T00:00:00Z</dcterms:created>
  <dcterms:modified xsi:type="dcterms:W3CDTF">2017-05-21T13:51:11Z</dcterms:modified>
</cp:coreProperties>
</file>